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exend Deca"/>
      <p:regular r:id="rId20"/>
      <p:bold r:id="rId21"/>
    </p:embeddedFont>
    <p:embeddedFont>
      <p:font typeface="Comfortaa"/>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449">
          <p15:clr>
            <a:srgbClr val="9AA0A6"/>
          </p15:clr>
        </p15:guide>
        <p15:guide id="2" pos="5311">
          <p15:clr>
            <a:srgbClr val="9AA0A6"/>
          </p15:clr>
        </p15:guide>
        <p15:guide id="3" orient="horz" pos="340">
          <p15:clr>
            <a:srgbClr val="9AA0A6"/>
          </p15:clr>
        </p15:guide>
        <p15:guide id="4" orient="horz" pos="2897">
          <p15:clr>
            <a:srgbClr val="9AA0A6"/>
          </p15:clr>
        </p15:guide>
      </p15:sldGuideLst>
    </p:ext>
    <p:ext uri="http://customooxmlschemas.google.com/">
      <go:slidesCustomData xmlns:go="http://customooxmlschemas.google.com/" r:id="rId24" roundtripDataSignature="AMtx7mhU5bSINDRfO9LkztqQDe6ZCDzYR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49"/>
        <p:guide pos="5311"/>
        <p:guide pos="340" orient="horz"/>
        <p:guide pos="2897"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exendDeca-regular.fntdata"/><Relationship Id="rId11" Type="http://schemas.openxmlformats.org/officeDocument/2006/relationships/slide" Target="slides/slide6.xml"/><Relationship Id="rId22" Type="http://schemas.openxmlformats.org/officeDocument/2006/relationships/font" Target="fonts/Comfortaa-regular.fntdata"/><Relationship Id="rId10" Type="http://schemas.openxmlformats.org/officeDocument/2006/relationships/slide" Target="slides/slide5.xml"/><Relationship Id="rId21" Type="http://schemas.openxmlformats.org/officeDocument/2006/relationships/font" Target="fonts/LexendDeca-bold.fntdata"/><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Comfortaa-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5" name="Shape 1015"/>
        <p:cNvGrpSpPr/>
        <p:nvPr/>
      </p:nvGrpSpPr>
      <p:grpSpPr>
        <a:xfrm>
          <a:off x="0" y="0"/>
          <a:ext cx="0" cy="0"/>
          <a:chOff x="0" y="0"/>
          <a:chExt cx="0" cy="0"/>
        </a:xfrm>
      </p:grpSpPr>
      <p:sp>
        <p:nvSpPr>
          <p:cNvPr id="1016" name="Google Shape;101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7" name="Google Shape;101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6" name="Shape 1106"/>
        <p:cNvGrpSpPr/>
        <p:nvPr/>
      </p:nvGrpSpPr>
      <p:grpSpPr>
        <a:xfrm>
          <a:off x="0" y="0"/>
          <a:ext cx="0" cy="0"/>
          <a:chOff x="0" y="0"/>
          <a:chExt cx="0" cy="0"/>
        </a:xfrm>
      </p:grpSpPr>
      <p:sp>
        <p:nvSpPr>
          <p:cNvPr id="1107" name="Google Shape;110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8" name="Google Shape;110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3" name="Shape 1023"/>
        <p:cNvGrpSpPr/>
        <p:nvPr/>
      </p:nvGrpSpPr>
      <p:grpSpPr>
        <a:xfrm>
          <a:off x="0" y="0"/>
          <a:ext cx="0" cy="0"/>
          <a:chOff x="0" y="0"/>
          <a:chExt cx="0" cy="0"/>
        </a:xfrm>
      </p:grpSpPr>
      <p:sp>
        <p:nvSpPr>
          <p:cNvPr id="1024" name="Google Shape;102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9" name="Shape 1029"/>
        <p:cNvGrpSpPr/>
        <p:nvPr/>
      </p:nvGrpSpPr>
      <p:grpSpPr>
        <a:xfrm>
          <a:off x="0" y="0"/>
          <a:ext cx="0" cy="0"/>
          <a:chOff x="0" y="0"/>
          <a:chExt cx="0" cy="0"/>
        </a:xfrm>
      </p:grpSpPr>
      <p:sp>
        <p:nvSpPr>
          <p:cNvPr id="1030" name="Google Shape;103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5" name="Shape 1035"/>
        <p:cNvGrpSpPr/>
        <p:nvPr/>
      </p:nvGrpSpPr>
      <p:grpSpPr>
        <a:xfrm>
          <a:off x="0" y="0"/>
          <a:ext cx="0" cy="0"/>
          <a:chOff x="0" y="0"/>
          <a:chExt cx="0" cy="0"/>
        </a:xfrm>
      </p:grpSpPr>
      <p:sp>
        <p:nvSpPr>
          <p:cNvPr id="1036" name="Google Shape;103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7" name="Google Shape;103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0" name="Shape 1070"/>
        <p:cNvGrpSpPr/>
        <p:nvPr/>
      </p:nvGrpSpPr>
      <p:grpSpPr>
        <a:xfrm>
          <a:off x="0" y="0"/>
          <a:ext cx="0" cy="0"/>
          <a:chOff x="0" y="0"/>
          <a:chExt cx="0" cy="0"/>
        </a:xfrm>
      </p:grpSpPr>
      <p:sp>
        <p:nvSpPr>
          <p:cNvPr id="1071" name="Google Shape;107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6" name="Shape 1076"/>
        <p:cNvGrpSpPr/>
        <p:nvPr/>
      </p:nvGrpSpPr>
      <p:grpSpPr>
        <a:xfrm>
          <a:off x="0" y="0"/>
          <a:ext cx="0" cy="0"/>
          <a:chOff x="0" y="0"/>
          <a:chExt cx="0" cy="0"/>
        </a:xfrm>
      </p:grpSpPr>
      <p:sp>
        <p:nvSpPr>
          <p:cNvPr id="1077" name="Google Shape;107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2" name="Shape 1082"/>
        <p:cNvGrpSpPr/>
        <p:nvPr/>
      </p:nvGrpSpPr>
      <p:grpSpPr>
        <a:xfrm>
          <a:off x="0" y="0"/>
          <a:ext cx="0" cy="0"/>
          <a:chOff x="0" y="0"/>
          <a:chExt cx="0" cy="0"/>
        </a:xfrm>
      </p:grpSpPr>
      <p:sp>
        <p:nvSpPr>
          <p:cNvPr id="1083" name="Google Shape;108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8" name="Shape 1088"/>
        <p:cNvGrpSpPr/>
        <p:nvPr/>
      </p:nvGrpSpPr>
      <p:grpSpPr>
        <a:xfrm>
          <a:off x="0" y="0"/>
          <a:ext cx="0" cy="0"/>
          <a:chOff x="0" y="0"/>
          <a:chExt cx="0" cy="0"/>
        </a:xfrm>
      </p:grpSpPr>
      <p:sp>
        <p:nvSpPr>
          <p:cNvPr id="1089" name="Google Shape;108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7" name="Shape 1097"/>
        <p:cNvGrpSpPr/>
        <p:nvPr/>
      </p:nvGrpSpPr>
      <p:grpSpPr>
        <a:xfrm>
          <a:off x="0" y="0"/>
          <a:ext cx="0" cy="0"/>
          <a:chOff x="0" y="0"/>
          <a:chExt cx="0" cy="0"/>
        </a:xfrm>
      </p:grpSpPr>
      <p:sp>
        <p:nvSpPr>
          <p:cNvPr id="1098" name="Google Shape;109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12"/>
          <p:cNvSpPr/>
          <p:nvPr/>
        </p:nvSpPr>
        <p:spPr>
          <a:xfrm flipH="1">
            <a:off x="0" y="0"/>
            <a:ext cx="39234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12"/>
          <p:cNvSpPr/>
          <p:nvPr/>
        </p:nvSpPr>
        <p:spPr>
          <a:xfrm>
            <a:off x="543920" y="3918830"/>
            <a:ext cx="939900" cy="9399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2"/>
          <p:cNvSpPr/>
          <p:nvPr/>
        </p:nvSpPr>
        <p:spPr>
          <a:xfrm>
            <a:off x="-1384585" y="-1156347"/>
            <a:ext cx="2433600" cy="24336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2"/>
          <p:cNvSpPr/>
          <p:nvPr/>
        </p:nvSpPr>
        <p:spPr>
          <a:xfrm>
            <a:off x="3610297" y="447878"/>
            <a:ext cx="429300" cy="4293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 name="Google Shape;13;p12"/>
          <p:cNvGrpSpPr/>
          <p:nvPr/>
        </p:nvGrpSpPr>
        <p:grpSpPr>
          <a:xfrm>
            <a:off x="-2557002" y="-12"/>
            <a:ext cx="6861860" cy="5143530"/>
            <a:chOff x="-3799077" y="-5268675"/>
            <a:chExt cx="6861860" cy="5143530"/>
          </a:xfrm>
        </p:grpSpPr>
        <p:sp>
          <p:nvSpPr>
            <p:cNvPr id="14" name="Google Shape;14;p12"/>
            <p:cNvSpPr/>
            <p:nvPr/>
          </p:nvSpPr>
          <p:spPr>
            <a:xfrm flipH="1">
              <a:off x="-3052066" y="-2688483"/>
              <a:ext cx="1596439" cy="1802961"/>
            </a:xfrm>
            <a:custGeom>
              <a:rect b="b" l="l" r="r" t="t"/>
              <a:pathLst>
                <a:path extrusionOk="0" h="32249" w="28555">
                  <a:moveTo>
                    <a:pt x="20483" y="82"/>
                  </a:moveTo>
                  <a:lnTo>
                    <a:pt x="20947" y="102"/>
                  </a:lnTo>
                  <a:lnTo>
                    <a:pt x="21411" y="122"/>
                  </a:lnTo>
                  <a:lnTo>
                    <a:pt x="21875" y="203"/>
                  </a:lnTo>
                  <a:lnTo>
                    <a:pt x="22319" y="283"/>
                  </a:lnTo>
                  <a:lnTo>
                    <a:pt x="22763" y="404"/>
                  </a:lnTo>
                  <a:lnTo>
                    <a:pt x="23187" y="566"/>
                  </a:lnTo>
                  <a:lnTo>
                    <a:pt x="23611" y="748"/>
                  </a:lnTo>
                  <a:lnTo>
                    <a:pt x="23994" y="949"/>
                  </a:lnTo>
                  <a:lnTo>
                    <a:pt x="24378" y="1191"/>
                  </a:lnTo>
                  <a:lnTo>
                    <a:pt x="24741" y="1454"/>
                  </a:lnTo>
                  <a:lnTo>
                    <a:pt x="25124" y="1777"/>
                  </a:lnTo>
                  <a:lnTo>
                    <a:pt x="25487" y="2140"/>
                  </a:lnTo>
                  <a:lnTo>
                    <a:pt x="25851" y="2564"/>
                  </a:lnTo>
                  <a:lnTo>
                    <a:pt x="26174" y="3008"/>
                  </a:lnTo>
                  <a:lnTo>
                    <a:pt x="26496" y="3492"/>
                  </a:lnTo>
                  <a:lnTo>
                    <a:pt x="26779" y="4017"/>
                  </a:lnTo>
                  <a:lnTo>
                    <a:pt x="27062" y="4582"/>
                  </a:lnTo>
                  <a:lnTo>
                    <a:pt x="27324" y="5187"/>
                  </a:lnTo>
                  <a:lnTo>
                    <a:pt x="27546" y="5772"/>
                  </a:lnTo>
                  <a:lnTo>
                    <a:pt x="27748" y="6358"/>
                  </a:lnTo>
                  <a:lnTo>
                    <a:pt x="27909" y="6943"/>
                  </a:lnTo>
                  <a:lnTo>
                    <a:pt x="28071" y="7548"/>
                  </a:lnTo>
                  <a:lnTo>
                    <a:pt x="28192" y="8154"/>
                  </a:lnTo>
                  <a:lnTo>
                    <a:pt x="28293" y="8739"/>
                  </a:lnTo>
                  <a:lnTo>
                    <a:pt x="28373" y="9344"/>
                  </a:lnTo>
                  <a:lnTo>
                    <a:pt x="28434" y="9950"/>
                  </a:lnTo>
                  <a:lnTo>
                    <a:pt x="28474" y="10555"/>
                  </a:lnTo>
                  <a:lnTo>
                    <a:pt x="28474" y="11160"/>
                  </a:lnTo>
                  <a:lnTo>
                    <a:pt x="28474" y="11766"/>
                  </a:lnTo>
                  <a:lnTo>
                    <a:pt x="28434" y="12371"/>
                  </a:lnTo>
                  <a:lnTo>
                    <a:pt x="28373" y="12977"/>
                  </a:lnTo>
                  <a:lnTo>
                    <a:pt x="28272" y="13562"/>
                  </a:lnTo>
                  <a:lnTo>
                    <a:pt x="28171" y="14167"/>
                  </a:lnTo>
                  <a:lnTo>
                    <a:pt x="28030" y="14732"/>
                  </a:lnTo>
                  <a:lnTo>
                    <a:pt x="27869" y="15338"/>
                  </a:lnTo>
                  <a:lnTo>
                    <a:pt x="27667" y="15923"/>
                  </a:lnTo>
                  <a:lnTo>
                    <a:pt x="27465" y="16488"/>
                  </a:lnTo>
                  <a:lnTo>
                    <a:pt x="27223" y="17053"/>
                  </a:lnTo>
                  <a:lnTo>
                    <a:pt x="26961" y="17618"/>
                  </a:lnTo>
                  <a:lnTo>
                    <a:pt x="26678" y="18143"/>
                  </a:lnTo>
                  <a:lnTo>
                    <a:pt x="26355" y="18667"/>
                  </a:lnTo>
                  <a:lnTo>
                    <a:pt x="26032" y="19192"/>
                  </a:lnTo>
                  <a:lnTo>
                    <a:pt x="25669" y="19676"/>
                  </a:lnTo>
                  <a:lnTo>
                    <a:pt x="25306" y="20161"/>
                  </a:lnTo>
                  <a:lnTo>
                    <a:pt x="24922" y="20625"/>
                  </a:lnTo>
                  <a:lnTo>
                    <a:pt x="24499" y="21069"/>
                  </a:lnTo>
                  <a:lnTo>
                    <a:pt x="24075" y="21493"/>
                  </a:lnTo>
                  <a:lnTo>
                    <a:pt x="23631" y="21896"/>
                  </a:lnTo>
                  <a:lnTo>
                    <a:pt x="23167" y="22280"/>
                  </a:lnTo>
                  <a:lnTo>
                    <a:pt x="22703" y="22643"/>
                  </a:lnTo>
                  <a:lnTo>
                    <a:pt x="22238" y="22946"/>
                  </a:lnTo>
                  <a:lnTo>
                    <a:pt x="21795" y="23228"/>
                  </a:lnTo>
                  <a:lnTo>
                    <a:pt x="21310" y="23511"/>
                  </a:lnTo>
                  <a:lnTo>
                    <a:pt x="20846" y="23773"/>
                  </a:lnTo>
                  <a:lnTo>
                    <a:pt x="19877" y="24277"/>
                  </a:lnTo>
                  <a:lnTo>
                    <a:pt x="18909" y="24742"/>
                  </a:lnTo>
                  <a:lnTo>
                    <a:pt x="17940" y="25226"/>
                  </a:lnTo>
                  <a:lnTo>
                    <a:pt x="16951" y="25751"/>
                  </a:lnTo>
                  <a:lnTo>
                    <a:pt x="16467" y="26013"/>
                  </a:lnTo>
                  <a:lnTo>
                    <a:pt x="15983" y="26296"/>
                  </a:lnTo>
                  <a:lnTo>
                    <a:pt x="15519" y="26598"/>
                  </a:lnTo>
                  <a:lnTo>
                    <a:pt x="15075" y="26901"/>
                  </a:lnTo>
                  <a:lnTo>
                    <a:pt x="14510" y="27325"/>
                  </a:lnTo>
                  <a:lnTo>
                    <a:pt x="13965" y="27789"/>
                  </a:lnTo>
                  <a:lnTo>
                    <a:pt x="13420" y="28253"/>
                  </a:lnTo>
                  <a:lnTo>
                    <a:pt x="12895" y="28717"/>
                  </a:lnTo>
                  <a:lnTo>
                    <a:pt x="12148" y="29383"/>
                  </a:lnTo>
                  <a:lnTo>
                    <a:pt x="11402" y="30029"/>
                  </a:lnTo>
                  <a:lnTo>
                    <a:pt x="10998" y="30332"/>
                  </a:lnTo>
                  <a:lnTo>
                    <a:pt x="10595" y="30614"/>
                  </a:lnTo>
                  <a:lnTo>
                    <a:pt x="10171" y="30897"/>
                  </a:lnTo>
                  <a:lnTo>
                    <a:pt x="9747" y="31159"/>
                  </a:lnTo>
                  <a:lnTo>
                    <a:pt x="9303" y="31381"/>
                  </a:lnTo>
                  <a:lnTo>
                    <a:pt x="8839" y="31583"/>
                  </a:lnTo>
                  <a:lnTo>
                    <a:pt x="8375" y="31764"/>
                  </a:lnTo>
                  <a:lnTo>
                    <a:pt x="7890" y="31906"/>
                  </a:lnTo>
                  <a:lnTo>
                    <a:pt x="7406" y="32027"/>
                  </a:lnTo>
                  <a:lnTo>
                    <a:pt x="6922" y="32107"/>
                  </a:lnTo>
                  <a:lnTo>
                    <a:pt x="6417" y="32148"/>
                  </a:lnTo>
                  <a:lnTo>
                    <a:pt x="5933" y="32168"/>
                  </a:lnTo>
                  <a:lnTo>
                    <a:pt x="5893" y="32168"/>
                  </a:lnTo>
                  <a:lnTo>
                    <a:pt x="5368" y="32148"/>
                  </a:lnTo>
                  <a:lnTo>
                    <a:pt x="4843" y="32087"/>
                  </a:lnTo>
                  <a:lnTo>
                    <a:pt x="4359" y="31986"/>
                  </a:lnTo>
                  <a:lnTo>
                    <a:pt x="3875" y="31845"/>
                  </a:lnTo>
                  <a:lnTo>
                    <a:pt x="3431" y="31684"/>
                  </a:lnTo>
                  <a:lnTo>
                    <a:pt x="2987" y="31462"/>
                  </a:lnTo>
                  <a:lnTo>
                    <a:pt x="2583" y="31219"/>
                  </a:lnTo>
                  <a:lnTo>
                    <a:pt x="2200" y="30957"/>
                  </a:lnTo>
                  <a:lnTo>
                    <a:pt x="1998" y="30775"/>
                  </a:lnTo>
                  <a:lnTo>
                    <a:pt x="1816" y="30614"/>
                  </a:lnTo>
                  <a:lnTo>
                    <a:pt x="1635" y="30412"/>
                  </a:lnTo>
                  <a:lnTo>
                    <a:pt x="1453" y="30231"/>
                  </a:lnTo>
                  <a:lnTo>
                    <a:pt x="1292" y="30029"/>
                  </a:lnTo>
                  <a:lnTo>
                    <a:pt x="1150" y="29807"/>
                  </a:lnTo>
                  <a:lnTo>
                    <a:pt x="1009" y="29585"/>
                  </a:lnTo>
                  <a:lnTo>
                    <a:pt x="868" y="29363"/>
                  </a:lnTo>
                  <a:lnTo>
                    <a:pt x="747" y="29121"/>
                  </a:lnTo>
                  <a:lnTo>
                    <a:pt x="626" y="28879"/>
                  </a:lnTo>
                  <a:lnTo>
                    <a:pt x="525" y="28616"/>
                  </a:lnTo>
                  <a:lnTo>
                    <a:pt x="424" y="28354"/>
                  </a:lnTo>
                  <a:lnTo>
                    <a:pt x="343" y="28092"/>
                  </a:lnTo>
                  <a:lnTo>
                    <a:pt x="283" y="27829"/>
                  </a:lnTo>
                  <a:lnTo>
                    <a:pt x="222" y="27547"/>
                  </a:lnTo>
                  <a:lnTo>
                    <a:pt x="162" y="27264"/>
                  </a:lnTo>
                  <a:lnTo>
                    <a:pt x="101" y="26719"/>
                  </a:lnTo>
                  <a:lnTo>
                    <a:pt x="81" y="26154"/>
                  </a:lnTo>
                  <a:lnTo>
                    <a:pt x="121" y="25609"/>
                  </a:lnTo>
                  <a:lnTo>
                    <a:pt x="182" y="25065"/>
                  </a:lnTo>
                  <a:lnTo>
                    <a:pt x="283" y="24520"/>
                  </a:lnTo>
                  <a:lnTo>
                    <a:pt x="444" y="23995"/>
                  </a:lnTo>
                  <a:lnTo>
                    <a:pt x="626" y="23490"/>
                  </a:lnTo>
                  <a:lnTo>
                    <a:pt x="868" y="23006"/>
                  </a:lnTo>
                  <a:lnTo>
                    <a:pt x="1029" y="22724"/>
                  </a:lnTo>
                  <a:lnTo>
                    <a:pt x="1191" y="22441"/>
                  </a:lnTo>
                  <a:lnTo>
                    <a:pt x="1372" y="22179"/>
                  </a:lnTo>
                  <a:lnTo>
                    <a:pt x="1574" y="21916"/>
                  </a:lnTo>
                  <a:lnTo>
                    <a:pt x="1776" y="21654"/>
                  </a:lnTo>
                  <a:lnTo>
                    <a:pt x="1998" y="21392"/>
                  </a:lnTo>
                  <a:lnTo>
                    <a:pt x="2240" y="21129"/>
                  </a:lnTo>
                  <a:lnTo>
                    <a:pt x="2482" y="20867"/>
                  </a:lnTo>
                  <a:lnTo>
                    <a:pt x="3027" y="20383"/>
                  </a:lnTo>
                  <a:lnTo>
                    <a:pt x="3612" y="19898"/>
                  </a:lnTo>
                  <a:lnTo>
                    <a:pt x="4258" y="19414"/>
                  </a:lnTo>
                  <a:lnTo>
                    <a:pt x="4964" y="18970"/>
                  </a:lnTo>
                  <a:lnTo>
                    <a:pt x="5691" y="18526"/>
                  </a:lnTo>
                  <a:lnTo>
                    <a:pt x="6438" y="18102"/>
                  </a:lnTo>
                  <a:lnTo>
                    <a:pt x="7951" y="17336"/>
                  </a:lnTo>
                  <a:lnTo>
                    <a:pt x="9021" y="16771"/>
                  </a:lnTo>
                  <a:lnTo>
                    <a:pt x="10110" y="16185"/>
                  </a:lnTo>
                  <a:lnTo>
                    <a:pt x="10433" y="15983"/>
                  </a:lnTo>
                  <a:lnTo>
                    <a:pt x="10716" y="15802"/>
                  </a:lnTo>
                  <a:lnTo>
                    <a:pt x="10978" y="15600"/>
                  </a:lnTo>
                  <a:lnTo>
                    <a:pt x="11220" y="15398"/>
                  </a:lnTo>
                  <a:lnTo>
                    <a:pt x="11442" y="15196"/>
                  </a:lnTo>
                  <a:lnTo>
                    <a:pt x="11644" y="14974"/>
                  </a:lnTo>
                  <a:lnTo>
                    <a:pt x="11805" y="14752"/>
                  </a:lnTo>
                  <a:lnTo>
                    <a:pt x="11967" y="14510"/>
                  </a:lnTo>
                  <a:lnTo>
                    <a:pt x="12088" y="14268"/>
                  </a:lnTo>
                  <a:lnTo>
                    <a:pt x="12189" y="13986"/>
                  </a:lnTo>
                  <a:lnTo>
                    <a:pt x="12290" y="13723"/>
                  </a:lnTo>
                  <a:lnTo>
                    <a:pt x="12350" y="13421"/>
                  </a:lnTo>
                  <a:lnTo>
                    <a:pt x="12411" y="13098"/>
                  </a:lnTo>
                  <a:lnTo>
                    <a:pt x="12451" y="12755"/>
                  </a:lnTo>
                  <a:lnTo>
                    <a:pt x="12471" y="12391"/>
                  </a:lnTo>
                  <a:lnTo>
                    <a:pt x="12471" y="12008"/>
                  </a:lnTo>
                  <a:lnTo>
                    <a:pt x="12492" y="11302"/>
                  </a:lnTo>
                  <a:lnTo>
                    <a:pt x="12512" y="10616"/>
                  </a:lnTo>
                  <a:lnTo>
                    <a:pt x="12532" y="9950"/>
                  </a:lnTo>
                  <a:lnTo>
                    <a:pt x="12592" y="9324"/>
                  </a:lnTo>
                  <a:lnTo>
                    <a:pt x="12653" y="8698"/>
                  </a:lnTo>
                  <a:lnTo>
                    <a:pt x="12714" y="8113"/>
                  </a:lnTo>
                  <a:lnTo>
                    <a:pt x="12814" y="7548"/>
                  </a:lnTo>
                  <a:lnTo>
                    <a:pt x="12915" y="7003"/>
                  </a:lnTo>
                  <a:lnTo>
                    <a:pt x="13036" y="6479"/>
                  </a:lnTo>
                  <a:lnTo>
                    <a:pt x="13157" y="5974"/>
                  </a:lnTo>
                  <a:lnTo>
                    <a:pt x="13299" y="5510"/>
                  </a:lnTo>
                  <a:lnTo>
                    <a:pt x="13460" y="5046"/>
                  </a:lnTo>
                  <a:lnTo>
                    <a:pt x="13642" y="4622"/>
                  </a:lnTo>
                  <a:lnTo>
                    <a:pt x="13823" y="4218"/>
                  </a:lnTo>
                  <a:lnTo>
                    <a:pt x="14025" y="3835"/>
                  </a:lnTo>
                  <a:lnTo>
                    <a:pt x="14247" y="3472"/>
                  </a:lnTo>
                  <a:lnTo>
                    <a:pt x="14429" y="3169"/>
                  </a:lnTo>
                  <a:lnTo>
                    <a:pt x="14631" y="2887"/>
                  </a:lnTo>
                  <a:lnTo>
                    <a:pt x="14853" y="2644"/>
                  </a:lnTo>
                  <a:lnTo>
                    <a:pt x="15054" y="2402"/>
                  </a:lnTo>
                  <a:lnTo>
                    <a:pt x="15276" y="2180"/>
                  </a:lnTo>
                  <a:lnTo>
                    <a:pt x="15498" y="1979"/>
                  </a:lnTo>
                  <a:lnTo>
                    <a:pt x="15700" y="1797"/>
                  </a:lnTo>
                  <a:lnTo>
                    <a:pt x="15942" y="1635"/>
                  </a:lnTo>
                  <a:lnTo>
                    <a:pt x="16386" y="1333"/>
                  </a:lnTo>
                  <a:lnTo>
                    <a:pt x="16830" y="1091"/>
                  </a:lnTo>
                  <a:lnTo>
                    <a:pt x="17274" y="869"/>
                  </a:lnTo>
                  <a:lnTo>
                    <a:pt x="17698" y="667"/>
                  </a:lnTo>
                  <a:lnTo>
                    <a:pt x="18142" y="505"/>
                  </a:lnTo>
                  <a:lnTo>
                    <a:pt x="18606" y="364"/>
                  </a:lnTo>
                  <a:lnTo>
                    <a:pt x="19070" y="243"/>
                  </a:lnTo>
                  <a:lnTo>
                    <a:pt x="19534" y="162"/>
                  </a:lnTo>
                  <a:lnTo>
                    <a:pt x="19999" y="102"/>
                  </a:lnTo>
                  <a:lnTo>
                    <a:pt x="20483" y="82"/>
                  </a:lnTo>
                  <a:close/>
                  <a:moveTo>
                    <a:pt x="20483" y="1"/>
                  </a:moveTo>
                  <a:lnTo>
                    <a:pt x="19999" y="21"/>
                  </a:lnTo>
                  <a:lnTo>
                    <a:pt x="19534" y="82"/>
                  </a:lnTo>
                  <a:lnTo>
                    <a:pt x="19050" y="162"/>
                  </a:lnTo>
                  <a:lnTo>
                    <a:pt x="18586" y="283"/>
                  </a:lnTo>
                  <a:lnTo>
                    <a:pt x="18122" y="425"/>
                  </a:lnTo>
                  <a:lnTo>
                    <a:pt x="17678" y="606"/>
                  </a:lnTo>
                  <a:lnTo>
                    <a:pt x="17214" y="808"/>
                  </a:lnTo>
                  <a:lnTo>
                    <a:pt x="16750" y="1050"/>
                  </a:lnTo>
                  <a:lnTo>
                    <a:pt x="16285" y="1313"/>
                  </a:lnTo>
                  <a:lnTo>
                    <a:pt x="15841" y="1615"/>
                  </a:lnTo>
                  <a:lnTo>
                    <a:pt x="15619" y="1777"/>
                  </a:lnTo>
                  <a:lnTo>
                    <a:pt x="15397" y="1979"/>
                  </a:lnTo>
                  <a:lnTo>
                    <a:pt x="15175" y="2180"/>
                  </a:lnTo>
                  <a:lnTo>
                    <a:pt x="14974" y="2382"/>
                  </a:lnTo>
                  <a:lnTo>
                    <a:pt x="14752" y="2624"/>
                  </a:lnTo>
                  <a:lnTo>
                    <a:pt x="14550" y="2866"/>
                  </a:lnTo>
                  <a:lnTo>
                    <a:pt x="14368" y="3129"/>
                  </a:lnTo>
                  <a:lnTo>
                    <a:pt x="14166" y="3411"/>
                  </a:lnTo>
                  <a:lnTo>
                    <a:pt x="13944" y="3795"/>
                  </a:lnTo>
                  <a:lnTo>
                    <a:pt x="13743" y="4178"/>
                  </a:lnTo>
                  <a:lnTo>
                    <a:pt x="13561" y="4582"/>
                  </a:lnTo>
                  <a:lnTo>
                    <a:pt x="13400" y="5026"/>
                  </a:lnTo>
                  <a:lnTo>
                    <a:pt x="13238" y="5470"/>
                  </a:lnTo>
                  <a:lnTo>
                    <a:pt x="13077" y="5954"/>
                  </a:lnTo>
                  <a:lnTo>
                    <a:pt x="12956" y="6458"/>
                  </a:lnTo>
                  <a:lnTo>
                    <a:pt x="12835" y="6983"/>
                  </a:lnTo>
                  <a:lnTo>
                    <a:pt x="12734" y="7528"/>
                  </a:lnTo>
                  <a:lnTo>
                    <a:pt x="12653" y="8093"/>
                  </a:lnTo>
                  <a:lnTo>
                    <a:pt x="12572" y="8678"/>
                  </a:lnTo>
                  <a:lnTo>
                    <a:pt x="12512" y="9304"/>
                  </a:lnTo>
                  <a:lnTo>
                    <a:pt x="12451" y="9950"/>
                  </a:lnTo>
                  <a:lnTo>
                    <a:pt x="12431" y="10616"/>
                  </a:lnTo>
                  <a:lnTo>
                    <a:pt x="12411" y="11302"/>
                  </a:lnTo>
                  <a:lnTo>
                    <a:pt x="12391" y="12008"/>
                  </a:lnTo>
                  <a:lnTo>
                    <a:pt x="12391" y="12391"/>
                  </a:lnTo>
                  <a:lnTo>
                    <a:pt x="12370" y="12755"/>
                  </a:lnTo>
                  <a:lnTo>
                    <a:pt x="12330" y="13078"/>
                  </a:lnTo>
                  <a:lnTo>
                    <a:pt x="12270" y="13400"/>
                  </a:lnTo>
                  <a:lnTo>
                    <a:pt x="12209" y="13683"/>
                  </a:lnTo>
                  <a:lnTo>
                    <a:pt x="12128" y="13965"/>
                  </a:lnTo>
                  <a:lnTo>
                    <a:pt x="12007" y="14228"/>
                  </a:lnTo>
                  <a:lnTo>
                    <a:pt x="11886" y="14470"/>
                  </a:lnTo>
                  <a:lnTo>
                    <a:pt x="11745" y="14712"/>
                  </a:lnTo>
                  <a:lnTo>
                    <a:pt x="11563" y="14934"/>
                  </a:lnTo>
                  <a:lnTo>
                    <a:pt x="11382" y="15136"/>
                  </a:lnTo>
                  <a:lnTo>
                    <a:pt x="11160" y="15338"/>
                  </a:lnTo>
                  <a:lnTo>
                    <a:pt x="10938" y="15540"/>
                  </a:lnTo>
                  <a:lnTo>
                    <a:pt x="10675" y="15741"/>
                  </a:lnTo>
                  <a:lnTo>
                    <a:pt x="10373" y="15923"/>
                  </a:lnTo>
                  <a:lnTo>
                    <a:pt x="10070" y="16105"/>
                  </a:lnTo>
                  <a:lnTo>
                    <a:pt x="8980" y="16690"/>
                  </a:lnTo>
                  <a:lnTo>
                    <a:pt x="7911" y="17255"/>
                  </a:lnTo>
                  <a:lnTo>
                    <a:pt x="6397" y="18042"/>
                  </a:lnTo>
                  <a:lnTo>
                    <a:pt x="5651" y="18466"/>
                  </a:lnTo>
                  <a:lnTo>
                    <a:pt x="4924" y="18889"/>
                  </a:lnTo>
                  <a:lnTo>
                    <a:pt x="4218" y="19354"/>
                  </a:lnTo>
                  <a:lnTo>
                    <a:pt x="3552" y="19838"/>
                  </a:lnTo>
                  <a:lnTo>
                    <a:pt x="2967" y="20322"/>
                  </a:lnTo>
                  <a:lnTo>
                    <a:pt x="2422" y="20827"/>
                  </a:lnTo>
                  <a:lnTo>
                    <a:pt x="2180" y="21069"/>
                  </a:lnTo>
                  <a:lnTo>
                    <a:pt x="1937" y="21331"/>
                  </a:lnTo>
                  <a:lnTo>
                    <a:pt x="1715" y="21594"/>
                  </a:lnTo>
                  <a:lnTo>
                    <a:pt x="1514" y="21856"/>
                  </a:lnTo>
                  <a:lnTo>
                    <a:pt x="1312" y="22138"/>
                  </a:lnTo>
                  <a:lnTo>
                    <a:pt x="1130" y="22401"/>
                  </a:lnTo>
                  <a:lnTo>
                    <a:pt x="949" y="22683"/>
                  </a:lnTo>
                  <a:lnTo>
                    <a:pt x="807" y="22966"/>
                  </a:lnTo>
                  <a:lnTo>
                    <a:pt x="565" y="23450"/>
                  </a:lnTo>
                  <a:lnTo>
                    <a:pt x="363" y="23975"/>
                  </a:lnTo>
                  <a:lnTo>
                    <a:pt x="222" y="24499"/>
                  </a:lnTo>
                  <a:lnTo>
                    <a:pt x="101" y="25044"/>
                  </a:lnTo>
                  <a:lnTo>
                    <a:pt x="40" y="25589"/>
                  </a:lnTo>
                  <a:lnTo>
                    <a:pt x="0" y="26154"/>
                  </a:lnTo>
                  <a:lnTo>
                    <a:pt x="20" y="26719"/>
                  </a:lnTo>
                  <a:lnTo>
                    <a:pt x="81" y="27284"/>
                  </a:lnTo>
                  <a:lnTo>
                    <a:pt x="141" y="27567"/>
                  </a:lnTo>
                  <a:lnTo>
                    <a:pt x="202" y="27849"/>
                  </a:lnTo>
                  <a:lnTo>
                    <a:pt x="262" y="28112"/>
                  </a:lnTo>
                  <a:lnTo>
                    <a:pt x="363" y="28394"/>
                  </a:lnTo>
                  <a:lnTo>
                    <a:pt x="444" y="28657"/>
                  </a:lnTo>
                  <a:lnTo>
                    <a:pt x="545" y="28899"/>
                  </a:lnTo>
                  <a:lnTo>
                    <a:pt x="666" y="29161"/>
                  </a:lnTo>
                  <a:lnTo>
                    <a:pt x="787" y="29403"/>
                  </a:lnTo>
                  <a:lnTo>
                    <a:pt x="928" y="29625"/>
                  </a:lnTo>
                  <a:lnTo>
                    <a:pt x="1070" y="29847"/>
                  </a:lnTo>
                  <a:lnTo>
                    <a:pt x="1231" y="30069"/>
                  </a:lnTo>
                  <a:lnTo>
                    <a:pt x="1393" y="30271"/>
                  </a:lnTo>
                  <a:lnTo>
                    <a:pt x="1574" y="30473"/>
                  </a:lnTo>
                  <a:lnTo>
                    <a:pt x="1756" y="30654"/>
                  </a:lnTo>
                  <a:lnTo>
                    <a:pt x="1958" y="30836"/>
                  </a:lnTo>
                  <a:lnTo>
                    <a:pt x="2159" y="31018"/>
                  </a:lnTo>
                  <a:lnTo>
                    <a:pt x="2543" y="31300"/>
                  </a:lnTo>
                  <a:lnTo>
                    <a:pt x="2967" y="31542"/>
                  </a:lnTo>
                  <a:lnTo>
                    <a:pt x="3390" y="31744"/>
                  </a:lnTo>
                  <a:lnTo>
                    <a:pt x="3854" y="31926"/>
                  </a:lnTo>
                  <a:lnTo>
                    <a:pt x="4339" y="32067"/>
                  </a:lnTo>
                  <a:lnTo>
                    <a:pt x="4843" y="32168"/>
                  </a:lnTo>
                  <a:lnTo>
                    <a:pt x="5348" y="32228"/>
                  </a:lnTo>
                  <a:lnTo>
                    <a:pt x="5893" y="32249"/>
                  </a:lnTo>
                  <a:lnTo>
                    <a:pt x="5933" y="32249"/>
                  </a:lnTo>
                  <a:lnTo>
                    <a:pt x="6438" y="32228"/>
                  </a:lnTo>
                  <a:lnTo>
                    <a:pt x="6922" y="32188"/>
                  </a:lnTo>
                  <a:lnTo>
                    <a:pt x="7426" y="32107"/>
                  </a:lnTo>
                  <a:lnTo>
                    <a:pt x="7911" y="31986"/>
                  </a:lnTo>
                  <a:lnTo>
                    <a:pt x="8395" y="31845"/>
                  </a:lnTo>
                  <a:lnTo>
                    <a:pt x="8879" y="31663"/>
                  </a:lnTo>
                  <a:lnTo>
                    <a:pt x="9343" y="31462"/>
                  </a:lnTo>
                  <a:lnTo>
                    <a:pt x="9787" y="31219"/>
                  </a:lnTo>
                  <a:lnTo>
                    <a:pt x="10211" y="30977"/>
                  </a:lnTo>
                  <a:lnTo>
                    <a:pt x="10635" y="30695"/>
                  </a:lnTo>
                  <a:lnTo>
                    <a:pt x="11039" y="30392"/>
                  </a:lnTo>
                  <a:lnTo>
                    <a:pt x="11442" y="30089"/>
                  </a:lnTo>
                  <a:lnTo>
                    <a:pt x="12209" y="29444"/>
                  </a:lnTo>
                  <a:lnTo>
                    <a:pt x="12956" y="28778"/>
                  </a:lnTo>
                  <a:lnTo>
                    <a:pt x="13480" y="28314"/>
                  </a:lnTo>
                  <a:lnTo>
                    <a:pt x="14005" y="27849"/>
                  </a:lnTo>
                  <a:lnTo>
                    <a:pt x="14550" y="27405"/>
                  </a:lnTo>
                  <a:lnTo>
                    <a:pt x="15115" y="26961"/>
                  </a:lnTo>
                  <a:lnTo>
                    <a:pt x="15559" y="26659"/>
                  </a:lnTo>
                  <a:lnTo>
                    <a:pt x="16023" y="26356"/>
                  </a:lnTo>
                  <a:lnTo>
                    <a:pt x="16507" y="26074"/>
                  </a:lnTo>
                  <a:lnTo>
                    <a:pt x="16992" y="25811"/>
                  </a:lnTo>
                  <a:lnTo>
                    <a:pt x="17960" y="25307"/>
                  </a:lnTo>
                  <a:lnTo>
                    <a:pt x="18949" y="24822"/>
                  </a:lnTo>
                  <a:lnTo>
                    <a:pt x="19918" y="24338"/>
                  </a:lnTo>
                  <a:lnTo>
                    <a:pt x="20886" y="23834"/>
                  </a:lnTo>
                  <a:lnTo>
                    <a:pt x="21351" y="23571"/>
                  </a:lnTo>
                  <a:lnTo>
                    <a:pt x="21835" y="23309"/>
                  </a:lnTo>
                  <a:lnTo>
                    <a:pt x="22299" y="23006"/>
                  </a:lnTo>
                  <a:lnTo>
                    <a:pt x="22743" y="22703"/>
                  </a:lnTo>
                  <a:lnTo>
                    <a:pt x="23227" y="22340"/>
                  </a:lnTo>
                  <a:lnTo>
                    <a:pt x="23691" y="21957"/>
                  </a:lnTo>
                  <a:lnTo>
                    <a:pt x="24135" y="21553"/>
                  </a:lnTo>
                  <a:lnTo>
                    <a:pt x="24559" y="21129"/>
                  </a:lnTo>
                  <a:lnTo>
                    <a:pt x="24983" y="20685"/>
                  </a:lnTo>
                  <a:lnTo>
                    <a:pt x="25366" y="20221"/>
                  </a:lnTo>
                  <a:lnTo>
                    <a:pt x="25750" y="19737"/>
                  </a:lnTo>
                  <a:lnTo>
                    <a:pt x="26093" y="19232"/>
                  </a:lnTo>
                  <a:lnTo>
                    <a:pt x="26436" y="18728"/>
                  </a:lnTo>
                  <a:lnTo>
                    <a:pt x="26739" y="18183"/>
                  </a:lnTo>
                  <a:lnTo>
                    <a:pt x="27021" y="17638"/>
                  </a:lnTo>
                  <a:lnTo>
                    <a:pt x="27304" y="17093"/>
                  </a:lnTo>
                  <a:lnTo>
                    <a:pt x="27546" y="16528"/>
                  </a:lnTo>
                  <a:lnTo>
                    <a:pt x="27748" y="15943"/>
                  </a:lnTo>
                  <a:lnTo>
                    <a:pt x="27949" y="15358"/>
                  </a:lnTo>
                  <a:lnTo>
                    <a:pt x="28111" y="14752"/>
                  </a:lnTo>
                  <a:lnTo>
                    <a:pt x="28252" y="14167"/>
                  </a:lnTo>
                  <a:lnTo>
                    <a:pt x="28353" y="13582"/>
                  </a:lnTo>
                  <a:lnTo>
                    <a:pt x="28454" y="12977"/>
                  </a:lnTo>
                  <a:lnTo>
                    <a:pt x="28514" y="12391"/>
                  </a:lnTo>
                  <a:lnTo>
                    <a:pt x="28555" y="11786"/>
                  </a:lnTo>
                  <a:lnTo>
                    <a:pt x="28555" y="11181"/>
                  </a:lnTo>
                  <a:lnTo>
                    <a:pt x="28555" y="10555"/>
                  </a:lnTo>
                  <a:lnTo>
                    <a:pt x="28514" y="9950"/>
                  </a:lnTo>
                  <a:lnTo>
                    <a:pt x="28454" y="9344"/>
                  </a:lnTo>
                  <a:lnTo>
                    <a:pt x="28373" y="8739"/>
                  </a:lnTo>
                  <a:lnTo>
                    <a:pt x="28272" y="8133"/>
                  </a:lnTo>
                  <a:lnTo>
                    <a:pt x="28151" y="7528"/>
                  </a:lnTo>
                  <a:lnTo>
                    <a:pt x="27990" y="6923"/>
                  </a:lnTo>
                  <a:lnTo>
                    <a:pt x="27828" y="6337"/>
                  </a:lnTo>
                  <a:lnTo>
                    <a:pt x="27627" y="5752"/>
                  </a:lnTo>
                  <a:lnTo>
                    <a:pt x="27405" y="5167"/>
                  </a:lnTo>
                  <a:lnTo>
                    <a:pt x="27142" y="4541"/>
                  </a:lnTo>
                  <a:lnTo>
                    <a:pt x="26860" y="3976"/>
                  </a:lnTo>
                  <a:lnTo>
                    <a:pt x="26557" y="3452"/>
                  </a:lnTo>
                  <a:lnTo>
                    <a:pt x="26234" y="2947"/>
                  </a:lnTo>
                  <a:lnTo>
                    <a:pt x="25911" y="2503"/>
                  </a:lnTo>
                  <a:lnTo>
                    <a:pt x="25548" y="2100"/>
                  </a:lnTo>
                  <a:lnTo>
                    <a:pt x="25185" y="1716"/>
                  </a:lnTo>
                  <a:lnTo>
                    <a:pt x="24801" y="1393"/>
                  </a:lnTo>
                  <a:lnTo>
                    <a:pt x="24438" y="1111"/>
                  </a:lnTo>
                  <a:lnTo>
                    <a:pt x="24055" y="889"/>
                  </a:lnTo>
                  <a:lnTo>
                    <a:pt x="23651" y="667"/>
                  </a:lnTo>
                  <a:lnTo>
                    <a:pt x="23227" y="485"/>
                  </a:lnTo>
                  <a:lnTo>
                    <a:pt x="22783" y="344"/>
                  </a:lnTo>
                  <a:lnTo>
                    <a:pt x="22339" y="223"/>
                  </a:lnTo>
                  <a:lnTo>
                    <a:pt x="21895" y="122"/>
                  </a:lnTo>
                  <a:lnTo>
                    <a:pt x="21411" y="61"/>
                  </a:lnTo>
                  <a:lnTo>
                    <a:pt x="20947" y="21"/>
                  </a:lnTo>
                  <a:lnTo>
                    <a:pt x="2048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2"/>
            <p:cNvSpPr/>
            <p:nvPr/>
          </p:nvSpPr>
          <p:spPr>
            <a:xfrm flipH="1">
              <a:off x="-3799077" y="-5170503"/>
              <a:ext cx="6754688" cy="4497143"/>
            </a:xfrm>
            <a:custGeom>
              <a:rect b="b" l="l" r="r" t="t"/>
              <a:pathLst>
                <a:path extrusionOk="0" h="80439" w="120819">
                  <a:moveTo>
                    <a:pt x="94887" y="81"/>
                  </a:moveTo>
                  <a:lnTo>
                    <a:pt x="96400" y="122"/>
                  </a:lnTo>
                  <a:lnTo>
                    <a:pt x="97914" y="182"/>
                  </a:lnTo>
                  <a:lnTo>
                    <a:pt x="99427" y="283"/>
                  </a:lnTo>
                  <a:lnTo>
                    <a:pt x="100941" y="424"/>
                  </a:lnTo>
                  <a:lnTo>
                    <a:pt x="102454" y="586"/>
                  </a:lnTo>
                  <a:lnTo>
                    <a:pt x="103968" y="788"/>
                  </a:lnTo>
                  <a:lnTo>
                    <a:pt x="105481" y="1030"/>
                  </a:lnTo>
                  <a:lnTo>
                    <a:pt x="106894" y="1272"/>
                  </a:lnTo>
                  <a:lnTo>
                    <a:pt x="107620" y="1413"/>
                  </a:lnTo>
                  <a:lnTo>
                    <a:pt x="108367" y="1595"/>
                  </a:lnTo>
                  <a:lnTo>
                    <a:pt x="109114" y="1777"/>
                  </a:lnTo>
                  <a:lnTo>
                    <a:pt x="109860" y="1998"/>
                  </a:lnTo>
                  <a:lnTo>
                    <a:pt x="110607" y="2241"/>
                  </a:lnTo>
                  <a:lnTo>
                    <a:pt x="111354" y="2503"/>
                  </a:lnTo>
                  <a:lnTo>
                    <a:pt x="112100" y="2806"/>
                  </a:lnTo>
                  <a:lnTo>
                    <a:pt x="112827" y="3129"/>
                  </a:lnTo>
                  <a:lnTo>
                    <a:pt x="113533" y="3492"/>
                  </a:lnTo>
                  <a:lnTo>
                    <a:pt x="114219" y="3895"/>
                  </a:lnTo>
                  <a:lnTo>
                    <a:pt x="114562" y="4117"/>
                  </a:lnTo>
                  <a:lnTo>
                    <a:pt x="114885" y="4339"/>
                  </a:lnTo>
                  <a:lnTo>
                    <a:pt x="115208" y="4582"/>
                  </a:lnTo>
                  <a:lnTo>
                    <a:pt x="115531" y="4824"/>
                  </a:lnTo>
                  <a:lnTo>
                    <a:pt x="115834" y="5086"/>
                  </a:lnTo>
                  <a:lnTo>
                    <a:pt x="116136" y="5369"/>
                  </a:lnTo>
                  <a:lnTo>
                    <a:pt x="116419" y="5651"/>
                  </a:lnTo>
                  <a:lnTo>
                    <a:pt x="116701" y="5934"/>
                  </a:lnTo>
                  <a:lnTo>
                    <a:pt x="117044" y="6317"/>
                  </a:lnTo>
                  <a:lnTo>
                    <a:pt x="117367" y="6721"/>
                  </a:lnTo>
                  <a:lnTo>
                    <a:pt x="117690" y="7165"/>
                  </a:lnTo>
                  <a:lnTo>
                    <a:pt x="118033" y="7669"/>
                  </a:lnTo>
                  <a:lnTo>
                    <a:pt x="118336" y="8194"/>
                  </a:lnTo>
                  <a:lnTo>
                    <a:pt x="118659" y="8799"/>
                  </a:lnTo>
                  <a:lnTo>
                    <a:pt x="118941" y="9445"/>
                  </a:lnTo>
                  <a:lnTo>
                    <a:pt x="119224" y="10171"/>
                  </a:lnTo>
                  <a:lnTo>
                    <a:pt x="119486" y="10958"/>
                  </a:lnTo>
                  <a:lnTo>
                    <a:pt x="119728" y="11826"/>
                  </a:lnTo>
                  <a:lnTo>
                    <a:pt x="119950" y="12795"/>
                  </a:lnTo>
                  <a:lnTo>
                    <a:pt x="120152" y="13824"/>
                  </a:lnTo>
                  <a:lnTo>
                    <a:pt x="120334" y="14974"/>
                  </a:lnTo>
                  <a:lnTo>
                    <a:pt x="120475" y="16205"/>
                  </a:lnTo>
                  <a:lnTo>
                    <a:pt x="120576" y="17557"/>
                  </a:lnTo>
                  <a:lnTo>
                    <a:pt x="120657" y="19010"/>
                  </a:lnTo>
                  <a:lnTo>
                    <a:pt x="120697" y="20241"/>
                  </a:lnTo>
                  <a:lnTo>
                    <a:pt x="120717" y="21472"/>
                  </a:lnTo>
                  <a:lnTo>
                    <a:pt x="120737" y="22683"/>
                  </a:lnTo>
                  <a:lnTo>
                    <a:pt x="120737" y="23914"/>
                  </a:lnTo>
                  <a:lnTo>
                    <a:pt x="120717" y="25145"/>
                  </a:lnTo>
                  <a:lnTo>
                    <a:pt x="120697" y="26376"/>
                  </a:lnTo>
                  <a:lnTo>
                    <a:pt x="120657" y="27607"/>
                  </a:lnTo>
                  <a:lnTo>
                    <a:pt x="120616" y="28838"/>
                  </a:lnTo>
                  <a:lnTo>
                    <a:pt x="120536" y="30049"/>
                  </a:lnTo>
                  <a:lnTo>
                    <a:pt x="120455" y="31280"/>
                  </a:lnTo>
                  <a:lnTo>
                    <a:pt x="120374" y="32511"/>
                  </a:lnTo>
                  <a:lnTo>
                    <a:pt x="120253" y="33722"/>
                  </a:lnTo>
                  <a:lnTo>
                    <a:pt x="120152" y="34953"/>
                  </a:lnTo>
                  <a:lnTo>
                    <a:pt x="120011" y="36163"/>
                  </a:lnTo>
                  <a:lnTo>
                    <a:pt x="119870" y="37394"/>
                  </a:lnTo>
                  <a:lnTo>
                    <a:pt x="119708" y="38605"/>
                  </a:lnTo>
                  <a:lnTo>
                    <a:pt x="119567" y="39533"/>
                  </a:lnTo>
                  <a:lnTo>
                    <a:pt x="119405" y="40462"/>
                  </a:lnTo>
                  <a:lnTo>
                    <a:pt x="119224" y="41390"/>
                  </a:lnTo>
                  <a:lnTo>
                    <a:pt x="119103" y="41834"/>
                  </a:lnTo>
                  <a:lnTo>
                    <a:pt x="118982" y="42278"/>
                  </a:lnTo>
                  <a:lnTo>
                    <a:pt x="118820" y="42722"/>
                  </a:lnTo>
                  <a:lnTo>
                    <a:pt x="118659" y="43166"/>
                  </a:lnTo>
                  <a:lnTo>
                    <a:pt x="118497" y="43590"/>
                  </a:lnTo>
                  <a:lnTo>
                    <a:pt x="118296" y="43993"/>
                  </a:lnTo>
                  <a:lnTo>
                    <a:pt x="118074" y="44397"/>
                  </a:lnTo>
                  <a:lnTo>
                    <a:pt x="117831" y="44800"/>
                  </a:lnTo>
                  <a:lnTo>
                    <a:pt x="117549" y="45164"/>
                  </a:lnTo>
                  <a:lnTo>
                    <a:pt x="117266" y="45527"/>
                  </a:lnTo>
                  <a:lnTo>
                    <a:pt x="117105" y="45709"/>
                  </a:lnTo>
                  <a:lnTo>
                    <a:pt x="116943" y="45870"/>
                  </a:lnTo>
                  <a:lnTo>
                    <a:pt x="116782" y="45991"/>
                  </a:lnTo>
                  <a:lnTo>
                    <a:pt x="116621" y="46112"/>
                  </a:lnTo>
                  <a:lnTo>
                    <a:pt x="116459" y="46193"/>
                  </a:lnTo>
                  <a:lnTo>
                    <a:pt x="116298" y="46253"/>
                  </a:lnTo>
                  <a:lnTo>
                    <a:pt x="116136" y="46294"/>
                  </a:lnTo>
                  <a:lnTo>
                    <a:pt x="115975" y="46314"/>
                  </a:lnTo>
                  <a:lnTo>
                    <a:pt x="115813" y="46314"/>
                  </a:lnTo>
                  <a:lnTo>
                    <a:pt x="115632" y="46294"/>
                  </a:lnTo>
                  <a:lnTo>
                    <a:pt x="115490" y="46253"/>
                  </a:lnTo>
                  <a:lnTo>
                    <a:pt x="115349" y="46193"/>
                  </a:lnTo>
                  <a:lnTo>
                    <a:pt x="115228" y="46092"/>
                  </a:lnTo>
                  <a:lnTo>
                    <a:pt x="115107" y="45991"/>
                  </a:lnTo>
                  <a:lnTo>
                    <a:pt x="115006" y="45890"/>
                  </a:lnTo>
                  <a:lnTo>
                    <a:pt x="114905" y="45749"/>
                  </a:lnTo>
                  <a:lnTo>
                    <a:pt x="114724" y="45446"/>
                  </a:lnTo>
                  <a:lnTo>
                    <a:pt x="114562" y="45103"/>
                  </a:lnTo>
                  <a:lnTo>
                    <a:pt x="114441" y="44740"/>
                  </a:lnTo>
                  <a:lnTo>
                    <a:pt x="114300" y="44336"/>
                  </a:lnTo>
                  <a:lnTo>
                    <a:pt x="114360" y="44316"/>
                  </a:lnTo>
                  <a:lnTo>
                    <a:pt x="114199" y="43751"/>
                  </a:lnTo>
                  <a:lnTo>
                    <a:pt x="114017" y="43186"/>
                  </a:lnTo>
                  <a:lnTo>
                    <a:pt x="113816" y="42641"/>
                  </a:lnTo>
                  <a:lnTo>
                    <a:pt x="113594" y="42096"/>
                  </a:lnTo>
                  <a:lnTo>
                    <a:pt x="113331" y="41551"/>
                  </a:lnTo>
                  <a:lnTo>
                    <a:pt x="113049" y="41027"/>
                  </a:lnTo>
                  <a:lnTo>
                    <a:pt x="112746" y="40522"/>
                  </a:lnTo>
                  <a:lnTo>
                    <a:pt x="112403" y="40018"/>
                  </a:lnTo>
                  <a:lnTo>
                    <a:pt x="112040" y="39533"/>
                  </a:lnTo>
                  <a:lnTo>
                    <a:pt x="111656" y="39049"/>
                  </a:lnTo>
                  <a:lnTo>
                    <a:pt x="111253" y="38605"/>
                  </a:lnTo>
                  <a:lnTo>
                    <a:pt x="110829" y="38161"/>
                  </a:lnTo>
                  <a:lnTo>
                    <a:pt x="110365" y="37717"/>
                  </a:lnTo>
                  <a:lnTo>
                    <a:pt x="109901" y="37314"/>
                  </a:lnTo>
                  <a:lnTo>
                    <a:pt x="109396" y="36910"/>
                  </a:lnTo>
                  <a:lnTo>
                    <a:pt x="108892" y="36547"/>
                  </a:lnTo>
                  <a:lnTo>
                    <a:pt x="108367" y="36184"/>
                  </a:lnTo>
                  <a:lnTo>
                    <a:pt x="107822" y="35861"/>
                  </a:lnTo>
                  <a:lnTo>
                    <a:pt x="107277" y="35558"/>
                  </a:lnTo>
                  <a:lnTo>
                    <a:pt x="106712" y="35275"/>
                  </a:lnTo>
                  <a:lnTo>
                    <a:pt x="106147" y="35033"/>
                  </a:lnTo>
                  <a:lnTo>
                    <a:pt x="105582" y="34811"/>
                  </a:lnTo>
                  <a:lnTo>
                    <a:pt x="104997" y="34610"/>
                  </a:lnTo>
                  <a:lnTo>
                    <a:pt x="104412" y="34428"/>
                  </a:lnTo>
                  <a:lnTo>
                    <a:pt x="103826" y="34287"/>
                  </a:lnTo>
                  <a:lnTo>
                    <a:pt x="103241" y="34166"/>
                  </a:lnTo>
                  <a:lnTo>
                    <a:pt x="102636" y="34065"/>
                  </a:lnTo>
                  <a:lnTo>
                    <a:pt x="102051" y="34004"/>
                  </a:lnTo>
                  <a:lnTo>
                    <a:pt x="101445" y="33964"/>
                  </a:lnTo>
                  <a:lnTo>
                    <a:pt x="100860" y="33944"/>
                  </a:lnTo>
                  <a:lnTo>
                    <a:pt x="100255" y="33964"/>
                  </a:lnTo>
                  <a:lnTo>
                    <a:pt x="99669" y="34004"/>
                  </a:lnTo>
                  <a:lnTo>
                    <a:pt x="99084" y="34085"/>
                  </a:lnTo>
                  <a:lnTo>
                    <a:pt x="98499" y="34166"/>
                  </a:lnTo>
                  <a:lnTo>
                    <a:pt x="97914" y="34307"/>
                  </a:lnTo>
                  <a:lnTo>
                    <a:pt x="97349" y="34448"/>
                  </a:lnTo>
                  <a:lnTo>
                    <a:pt x="96763" y="34630"/>
                  </a:lnTo>
                  <a:lnTo>
                    <a:pt x="96198" y="34831"/>
                  </a:lnTo>
                  <a:lnTo>
                    <a:pt x="95654" y="35053"/>
                  </a:lnTo>
                  <a:lnTo>
                    <a:pt x="95109" y="35296"/>
                  </a:lnTo>
                  <a:lnTo>
                    <a:pt x="94564" y="35578"/>
                  </a:lnTo>
                  <a:lnTo>
                    <a:pt x="94019" y="35861"/>
                  </a:lnTo>
                  <a:lnTo>
                    <a:pt x="93494" y="36184"/>
                  </a:lnTo>
                  <a:lnTo>
                    <a:pt x="92990" y="36527"/>
                  </a:lnTo>
                  <a:lnTo>
                    <a:pt x="92485" y="36910"/>
                  </a:lnTo>
                  <a:lnTo>
                    <a:pt x="92001" y="37293"/>
                  </a:lnTo>
                  <a:lnTo>
                    <a:pt x="91517" y="37697"/>
                  </a:lnTo>
                  <a:lnTo>
                    <a:pt x="91052" y="38141"/>
                  </a:lnTo>
                  <a:lnTo>
                    <a:pt x="90609" y="38585"/>
                  </a:lnTo>
                  <a:lnTo>
                    <a:pt x="90185" y="39049"/>
                  </a:lnTo>
                  <a:lnTo>
                    <a:pt x="89781" y="39513"/>
                  </a:lnTo>
                  <a:lnTo>
                    <a:pt x="89398" y="40018"/>
                  </a:lnTo>
                  <a:lnTo>
                    <a:pt x="89055" y="40502"/>
                  </a:lnTo>
                  <a:lnTo>
                    <a:pt x="88712" y="41027"/>
                  </a:lnTo>
                  <a:lnTo>
                    <a:pt x="88389" y="41551"/>
                  </a:lnTo>
                  <a:lnTo>
                    <a:pt x="88086" y="42076"/>
                  </a:lnTo>
                  <a:lnTo>
                    <a:pt x="87824" y="42621"/>
                  </a:lnTo>
                  <a:lnTo>
                    <a:pt x="87561" y="43186"/>
                  </a:lnTo>
                  <a:lnTo>
                    <a:pt x="87339" y="43751"/>
                  </a:lnTo>
                  <a:lnTo>
                    <a:pt x="87138" y="44316"/>
                  </a:lnTo>
                  <a:lnTo>
                    <a:pt x="86956" y="44881"/>
                  </a:lnTo>
                  <a:lnTo>
                    <a:pt x="86815" y="45466"/>
                  </a:lnTo>
                  <a:lnTo>
                    <a:pt x="86673" y="46052"/>
                  </a:lnTo>
                  <a:lnTo>
                    <a:pt x="86573" y="46637"/>
                  </a:lnTo>
                  <a:lnTo>
                    <a:pt x="86492" y="47283"/>
                  </a:lnTo>
                  <a:lnTo>
                    <a:pt x="86411" y="47928"/>
                  </a:lnTo>
                  <a:lnTo>
                    <a:pt x="86290" y="49240"/>
                  </a:lnTo>
                  <a:lnTo>
                    <a:pt x="86209" y="50330"/>
                  </a:lnTo>
                  <a:lnTo>
                    <a:pt x="86088" y="51399"/>
                  </a:lnTo>
                  <a:lnTo>
                    <a:pt x="86007" y="51924"/>
                  </a:lnTo>
                  <a:lnTo>
                    <a:pt x="85927" y="52449"/>
                  </a:lnTo>
                  <a:lnTo>
                    <a:pt x="85806" y="52973"/>
                  </a:lnTo>
                  <a:lnTo>
                    <a:pt x="85685" y="53458"/>
                  </a:lnTo>
                  <a:lnTo>
                    <a:pt x="85543" y="53962"/>
                  </a:lnTo>
                  <a:lnTo>
                    <a:pt x="85362" y="54426"/>
                  </a:lnTo>
                  <a:lnTo>
                    <a:pt x="85160" y="54870"/>
                  </a:lnTo>
                  <a:lnTo>
                    <a:pt x="84918" y="55314"/>
                  </a:lnTo>
                  <a:lnTo>
                    <a:pt x="84655" y="55718"/>
                  </a:lnTo>
                  <a:lnTo>
                    <a:pt x="84353" y="56101"/>
                  </a:lnTo>
                  <a:lnTo>
                    <a:pt x="84171" y="56303"/>
                  </a:lnTo>
                  <a:lnTo>
                    <a:pt x="84010" y="56465"/>
                  </a:lnTo>
                  <a:lnTo>
                    <a:pt x="83808" y="56646"/>
                  </a:lnTo>
                  <a:lnTo>
                    <a:pt x="83606" y="56808"/>
                  </a:lnTo>
                  <a:lnTo>
                    <a:pt x="83344" y="56989"/>
                  </a:lnTo>
                  <a:lnTo>
                    <a:pt x="83041" y="57191"/>
                  </a:lnTo>
                  <a:lnTo>
                    <a:pt x="82658" y="57393"/>
                  </a:lnTo>
                  <a:lnTo>
                    <a:pt x="82173" y="57595"/>
                  </a:lnTo>
                  <a:lnTo>
                    <a:pt x="81628" y="57776"/>
                  </a:lnTo>
                  <a:lnTo>
                    <a:pt x="81326" y="57877"/>
                  </a:lnTo>
                  <a:lnTo>
                    <a:pt x="80983" y="57958"/>
                  </a:lnTo>
                  <a:lnTo>
                    <a:pt x="80599" y="58018"/>
                  </a:lnTo>
                  <a:lnTo>
                    <a:pt x="80216" y="58099"/>
                  </a:lnTo>
                  <a:lnTo>
                    <a:pt x="79792" y="58160"/>
                  </a:lnTo>
                  <a:lnTo>
                    <a:pt x="79328" y="58200"/>
                  </a:lnTo>
                  <a:lnTo>
                    <a:pt x="78642" y="58261"/>
                  </a:lnTo>
                  <a:lnTo>
                    <a:pt x="77935" y="58281"/>
                  </a:lnTo>
                  <a:lnTo>
                    <a:pt x="77249" y="58301"/>
                  </a:lnTo>
                  <a:lnTo>
                    <a:pt x="76543" y="58301"/>
                  </a:lnTo>
                  <a:lnTo>
                    <a:pt x="75837" y="58281"/>
                  </a:lnTo>
                  <a:lnTo>
                    <a:pt x="75151" y="58240"/>
                  </a:lnTo>
                  <a:lnTo>
                    <a:pt x="74444" y="58180"/>
                  </a:lnTo>
                  <a:lnTo>
                    <a:pt x="73758" y="58119"/>
                  </a:lnTo>
                  <a:lnTo>
                    <a:pt x="72366" y="57958"/>
                  </a:lnTo>
                  <a:lnTo>
                    <a:pt x="70994" y="57776"/>
                  </a:lnTo>
                  <a:lnTo>
                    <a:pt x="69601" y="57574"/>
                  </a:lnTo>
                  <a:lnTo>
                    <a:pt x="68249" y="57352"/>
                  </a:lnTo>
                  <a:lnTo>
                    <a:pt x="66937" y="57151"/>
                  </a:lnTo>
                  <a:lnTo>
                    <a:pt x="65605" y="56949"/>
                  </a:lnTo>
                  <a:lnTo>
                    <a:pt x="64294" y="56767"/>
                  </a:lnTo>
                  <a:lnTo>
                    <a:pt x="62962" y="56606"/>
                  </a:lnTo>
                  <a:lnTo>
                    <a:pt x="61771" y="56505"/>
                  </a:lnTo>
                  <a:lnTo>
                    <a:pt x="60581" y="56424"/>
                  </a:lnTo>
                  <a:lnTo>
                    <a:pt x="59390" y="56384"/>
                  </a:lnTo>
                  <a:lnTo>
                    <a:pt x="58179" y="56364"/>
                  </a:lnTo>
                  <a:lnTo>
                    <a:pt x="56968" y="56384"/>
                  </a:lnTo>
                  <a:lnTo>
                    <a:pt x="55778" y="56444"/>
                  </a:lnTo>
                  <a:lnTo>
                    <a:pt x="54567" y="56525"/>
                  </a:lnTo>
                  <a:lnTo>
                    <a:pt x="53356" y="56646"/>
                  </a:lnTo>
                  <a:lnTo>
                    <a:pt x="52145" y="56787"/>
                  </a:lnTo>
                  <a:lnTo>
                    <a:pt x="50935" y="56949"/>
                  </a:lnTo>
                  <a:lnTo>
                    <a:pt x="49744" y="57151"/>
                  </a:lnTo>
                  <a:lnTo>
                    <a:pt x="48553" y="57393"/>
                  </a:lnTo>
                  <a:lnTo>
                    <a:pt x="47343" y="57655"/>
                  </a:lnTo>
                  <a:lnTo>
                    <a:pt x="46172" y="57958"/>
                  </a:lnTo>
                  <a:lnTo>
                    <a:pt x="44981" y="58281"/>
                  </a:lnTo>
                  <a:lnTo>
                    <a:pt x="43811" y="58644"/>
                  </a:lnTo>
                  <a:lnTo>
                    <a:pt x="42661" y="59027"/>
                  </a:lnTo>
                  <a:lnTo>
                    <a:pt x="41510" y="59451"/>
                  </a:lnTo>
                  <a:lnTo>
                    <a:pt x="40380" y="59895"/>
                  </a:lnTo>
                  <a:lnTo>
                    <a:pt x="39250" y="60359"/>
                  </a:lnTo>
                  <a:lnTo>
                    <a:pt x="38140" y="60864"/>
                  </a:lnTo>
                  <a:lnTo>
                    <a:pt x="37031" y="61409"/>
                  </a:lnTo>
                  <a:lnTo>
                    <a:pt x="35961" y="61954"/>
                  </a:lnTo>
                  <a:lnTo>
                    <a:pt x="34891" y="62539"/>
                  </a:lnTo>
                  <a:lnTo>
                    <a:pt x="33842" y="63144"/>
                  </a:lnTo>
                  <a:lnTo>
                    <a:pt x="32813" y="63790"/>
                  </a:lnTo>
                  <a:lnTo>
                    <a:pt x="31784" y="64436"/>
                  </a:lnTo>
                  <a:lnTo>
                    <a:pt x="30795" y="65122"/>
                  </a:lnTo>
                  <a:lnTo>
                    <a:pt x="29826" y="65828"/>
                  </a:lnTo>
                  <a:lnTo>
                    <a:pt x="28878" y="66555"/>
                  </a:lnTo>
                  <a:lnTo>
                    <a:pt x="27950" y="67321"/>
                  </a:lnTo>
                  <a:lnTo>
                    <a:pt x="27041" y="68088"/>
                  </a:lnTo>
                  <a:lnTo>
                    <a:pt x="26113" y="68916"/>
                  </a:lnTo>
                  <a:lnTo>
                    <a:pt x="25205" y="69763"/>
                  </a:lnTo>
                  <a:lnTo>
                    <a:pt x="23429" y="71499"/>
                  </a:lnTo>
                  <a:lnTo>
                    <a:pt x="22279" y="72609"/>
                  </a:lnTo>
                  <a:lnTo>
                    <a:pt x="21129" y="73719"/>
                  </a:lnTo>
                  <a:lnTo>
                    <a:pt x="19938" y="74788"/>
                  </a:lnTo>
                  <a:lnTo>
                    <a:pt x="19333" y="75313"/>
                  </a:lnTo>
                  <a:lnTo>
                    <a:pt x="18707" y="75837"/>
                  </a:lnTo>
                  <a:lnTo>
                    <a:pt x="18081" y="76342"/>
                  </a:lnTo>
                  <a:lnTo>
                    <a:pt x="17456" y="76826"/>
                  </a:lnTo>
                  <a:lnTo>
                    <a:pt x="16810" y="77290"/>
                  </a:lnTo>
                  <a:lnTo>
                    <a:pt x="16144" y="77734"/>
                  </a:lnTo>
                  <a:lnTo>
                    <a:pt x="15458" y="78158"/>
                  </a:lnTo>
                  <a:lnTo>
                    <a:pt x="14772" y="78542"/>
                  </a:lnTo>
                  <a:lnTo>
                    <a:pt x="14066" y="78925"/>
                  </a:lnTo>
                  <a:lnTo>
                    <a:pt x="13339" y="79268"/>
                  </a:lnTo>
                  <a:lnTo>
                    <a:pt x="12915" y="79450"/>
                  </a:lnTo>
                  <a:lnTo>
                    <a:pt x="12492" y="79611"/>
                  </a:lnTo>
                  <a:lnTo>
                    <a:pt x="12048" y="79752"/>
                  </a:lnTo>
                  <a:lnTo>
                    <a:pt x="11604" y="79894"/>
                  </a:lnTo>
                  <a:lnTo>
                    <a:pt x="11160" y="79995"/>
                  </a:lnTo>
                  <a:lnTo>
                    <a:pt x="10716" y="80095"/>
                  </a:lnTo>
                  <a:lnTo>
                    <a:pt x="10252" y="80196"/>
                  </a:lnTo>
                  <a:lnTo>
                    <a:pt x="9787" y="80257"/>
                  </a:lnTo>
                  <a:lnTo>
                    <a:pt x="9344" y="80297"/>
                  </a:lnTo>
                  <a:lnTo>
                    <a:pt x="8879" y="80338"/>
                  </a:lnTo>
                  <a:lnTo>
                    <a:pt x="8415" y="80358"/>
                  </a:lnTo>
                  <a:lnTo>
                    <a:pt x="7951" y="80358"/>
                  </a:lnTo>
                  <a:lnTo>
                    <a:pt x="7507" y="80338"/>
                  </a:lnTo>
                  <a:lnTo>
                    <a:pt x="7063" y="80317"/>
                  </a:lnTo>
                  <a:lnTo>
                    <a:pt x="6619" y="80257"/>
                  </a:lnTo>
                  <a:lnTo>
                    <a:pt x="6175" y="80196"/>
                  </a:lnTo>
                  <a:lnTo>
                    <a:pt x="5691" y="80095"/>
                  </a:lnTo>
                  <a:lnTo>
                    <a:pt x="5247" y="79974"/>
                  </a:lnTo>
                  <a:lnTo>
                    <a:pt x="4803" y="79853"/>
                  </a:lnTo>
                  <a:lnTo>
                    <a:pt x="4379" y="79692"/>
                  </a:lnTo>
                  <a:lnTo>
                    <a:pt x="3955" y="79510"/>
                  </a:lnTo>
                  <a:lnTo>
                    <a:pt x="3572" y="79329"/>
                  </a:lnTo>
                  <a:lnTo>
                    <a:pt x="3189" y="79107"/>
                  </a:lnTo>
                  <a:lnTo>
                    <a:pt x="2846" y="78885"/>
                  </a:lnTo>
                  <a:lnTo>
                    <a:pt x="2502" y="78642"/>
                  </a:lnTo>
                  <a:lnTo>
                    <a:pt x="2180" y="78380"/>
                  </a:lnTo>
                  <a:lnTo>
                    <a:pt x="1897" y="78098"/>
                  </a:lnTo>
                  <a:lnTo>
                    <a:pt x="1615" y="77795"/>
                  </a:lnTo>
                  <a:lnTo>
                    <a:pt x="1352" y="77472"/>
                  </a:lnTo>
                  <a:lnTo>
                    <a:pt x="1130" y="77149"/>
                  </a:lnTo>
                  <a:lnTo>
                    <a:pt x="908" y="76806"/>
                  </a:lnTo>
                  <a:lnTo>
                    <a:pt x="727" y="76443"/>
                  </a:lnTo>
                  <a:lnTo>
                    <a:pt x="585" y="76180"/>
                  </a:lnTo>
                  <a:lnTo>
                    <a:pt x="484" y="75898"/>
                  </a:lnTo>
                  <a:lnTo>
                    <a:pt x="384" y="75636"/>
                  </a:lnTo>
                  <a:lnTo>
                    <a:pt x="303" y="75353"/>
                  </a:lnTo>
                  <a:lnTo>
                    <a:pt x="242" y="75050"/>
                  </a:lnTo>
                  <a:lnTo>
                    <a:pt x="182" y="74768"/>
                  </a:lnTo>
                  <a:lnTo>
                    <a:pt x="141" y="74465"/>
                  </a:lnTo>
                  <a:lnTo>
                    <a:pt x="101" y="74162"/>
                  </a:lnTo>
                  <a:lnTo>
                    <a:pt x="81" y="73860"/>
                  </a:lnTo>
                  <a:lnTo>
                    <a:pt x="81" y="73557"/>
                  </a:lnTo>
                  <a:lnTo>
                    <a:pt x="101" y="73254"/>
                  </a:lnTo>
                  <a:lnTo>
                    <a:pt x="121" y="72952"/>
                  </a:lnTo>
                  <a:lnTo>
                    <a:pt x="162" y="72629"/>
                  </a:lnTo>
                  <a:lnTo>
                    <a:pt x="202" y="72306"/>
                  </a:lnTo>
                  <a:lnTo>
                    <a:pt x="262" y="71983"/>
                  </a:lnTo>
                  <a:lnTo>
                    <a:pt x="343" y="71680"/>
                  </a:lnTo>
                  <a:lnTo>
                    <a:pt x="525" y="71075"/>
                  </a:lnTo>
                  <a:lnTo>
                    <a:pt x="727" y="70490"/>
                  </a:lnTo>
                  <a:lnTo>
                    <a:pt x="989" y="69925"/>
                  </a:lnTo>
                  <a:lnTo>
                    <a:pt x="1292" y="69380"/>
                  </a:lnTo>
                  <a:lnTo>
                    <a:pt x="1615" y="68835"/>
                  </a:lnTo>
                  <a:lnTo>
                    <a:pt x="1998" y="68330"/>
                  </a:lnTo>
                  <a:lnTo>
                    <a:pt x="2381" y="67846"/>
                  </a:lnTo>
                  <a:lnTo>
                    <a:pt x="2825" y="67382"/>
                  </a:lnTo>
                  <a:lnTo>
                    <a:pt x="3209" y="67019"/>
                  </a:lnTo>
                  <a:lnTo>
                    <a:pt x="3612" y="66676"/>
                  </a:lnTo>
                  <a:lnTo>
                    <a:pt x="4036" y="66353"/>
                  </a:lnTo>
                  <a:lnTo>
                    <a:pt x="4500" y="66030"/>
                  </a:lnTo>
                  <a:lnTo>
                    <a:pt x="4964" y="65727"/>
                  </a:lnTo>
                  <a:lnTo>
                    <a:pt x="5449" y="65445"/>
                  </a:lnTo>
                  <a:lnTo>
                    <a:pt x="5973" y="65162"/>
                  </a:lnTo>
                  <a:lnTo>
                    <a:pt x="6518" y="64900"/>
                  </a:lnTo>
                  <a:lnTo>
                    <a:pt x="7063" y="64658"/>
                  </a:lnTo>
                  <a:lnTo>
                    <a:pt x="7669" y="64415"/>
                  </a:lnTo>
                  <a:lnTo>
                    <a:pt x="8274" y="64194"/>
                  </a:lnTo>
                  <a:lnTo>
                    <a:pt x="8920" y="63992"/>
                  </a:lnTo>
                  <a:lnTo>
                    <a:pt x="9586" y="63790"/>
                  </a:lnTo>
                  <a:lnTo>
                    <a:pt x="10272" y="63608"/>
                  </a:lnTo>
                  <a:lnTo>
                    <a:pt x="10978" y="63427"/>
                  </a:lnTo>
                  <a:lnTo>
                    <a:pt x="11745" y="63265"/>
                  </a:lnTo>
                  <a:lnTo>
                    <a:pt x="12673" y="63084"/>
                  </a:lnTo>
                  <a:lnTo>
                    <a:pt x="13460" y="62942"/>
                  </a:lnTo>
                  <a:lnTo>
                    <a:pt x="14227" y="62781"/>
                  </a:lnTo>
                  <a:lnTo>
                    <a:pt x="15014" y="62579"/>
                  </a:lnTo>
                  <a:lnTo>
                    <a:pt x="15761" y="62377"/>
                  </a:lnTo>
                  <a:lnTo>
                    <a:pt x="16144" y="62256"/>
                  </a:lnTo>
                  <a:lnTo>
                    <a:pt x="16507" y="62115"/>
                  </a:lnTo>
                  <a:lnTo>
                    <a:pt x="16871" y="61974"/>
                  </a:lnTo>
                  <a:lnTo>
                    <a:pt x="17234" y="61812"/>
                  </a:lnTo>
                  <a:lnTo>
                    <a:pt x="17577" y="61631"/>
                  </a:lnTo>
                  <a:lnTo>
                    <a:pt x="17920" y="61429"/>
                  </a:lnTo>
                  <a:lnTo>
                    <a:pt x="18243" y="61227"/>
                  </a:lnTo>
                  <a:lnTo>
                    <a:pt x="18566" y="61005"/>
                  </a:lnTo>
                  <a:lnTo>
                    <a:pt x="18909" y="60723"/>
                  </a:lnTo>
                  <a:lnTo>
                    <a:pt x="19232" y="60420"/>
                  </a:lnTo>
                  <a:lnTo>
                    <a:pt x="19534" y="60097"/>
                  </a:lnTo>
                  <a:lnTo>
                    <a:pt x="19817" y="59754"/>
                  </a:lnTo>
                  <a:lnTo>
                    <a:pt x="20099" y="59391"/>
                  </a:lnTo>
                  <a:lnTo>
                    <a:pt x="20362" y="59007"/>
                  </a:lnTo>
                  <a:lnTo>
                    <a:pt x="20604" y="58604"/>
                  </a:lnTo>
                  <a:lnTo>
                    <a:pt x="20826" y="58160"/>
                  </a:lnTo>
                  <a:lnTo>
                    <a:pt x="21028" y="57716"/>
                  </a:lnTo>
                  <a:lnTo>
                    <a:pt x="21230" y="57252"/>
                  </a:lnTo>
                  <a:lnTo>
                    <a:pt x="21391" y="56767"/>
                  </a:lnTo>
                  <a:lnTo>
                    <a:pt x="21552" y="56263"/>
                  </a:lnTo>
                  <a:lnTo>
                    <a:pt x="21694" y="55738"/>
                  </a:lnTo>
                  <a:lnTo>
                    <a:pt x="21795" y="55213"/>
                  </a:lnTo>
                  <a:lnTo>
                    <a:pt x="21895" y="54648"/>
                  </a:lnTo>
                  <a:lnTo>
                    <a:pt x="21976" y="54083"/>
                  </a:lnTo>
                  <a:lnTo>
                    <a:pt x="22037" y="53478"/>
                  </a:lnTo>
                  <a:lnTo>
                    <a:pt x="22077" y="52872"/>
                  </a:lnTo>
                  <a:lnTo>
                    <a:pt x="22097" y="52267"/>
                  </a:lnTo>
                  <a:lnTo>
                    <a:pt x="22117" y="51662"/>
                  </a:lnTo>
                  <a:lnTo>
                    <a:pt x="22097" y="51056"/>
                  </a:lnTo>
                  <a:lnTo>
                    <a:pt x="22077" y="50451"/>
                  </a:lnTo>
                  <a:lnTo>
                    <a:pt x="21996" y="49240"/>
                  </a:lnTo>
                  <a:lnTo>
                    <a:pt x="21875" y="48029"/>
                  </a:lnTo>
                  <a:lnTo>
                    <a:pt x="21734" y="46818"/>
                  </a:lnTo>
                  <a:lnTo>
                    <a:pt x="21552" y="45608"/>
                  </a:lnTo>
                  <a:lnTo>
                    <a:pt x="21371" y="44417"/>
                  </a:lnTo>
                  <a:lnTo>
                    <a:pt x="21068" y="42359"/>
                  </a:lnTo>
                  <a:lnTo>
                    <a:pt x="20927" y="41309"/>
                  </a:lnTo>
                  <a:lnTo>
                    <a:pt x="20806" y="40280"/>
                  </a:lnTo>
                  <a:lnTo>
                    <a:pt x="20745" y="39493"/>
                  </a:lnTo>
                  <a:lnTo>
                    <a:pt x="20685" y="38706"/>
                  </a:lnTo>
                  <a:lnTo>
                    <a:pt x="20665" y="37879"/>
                  </a:lnTo>
                  <a:lnTo>
                    <a:pt x="20665" y="37031"/>
                  </a:lnTo>
                  <a:lnTo>
                    <a:pt x="20685" y="36184"/>
                  </a:lnTo>
                  <a:lnTo>
                    <a:pt x="20765" y="35316"/>
                  </a:lnTo>
                  <a:lnTo>
                    <a:pt x="20866" y="34448"/>
                  </a:lnTo>
                  <a:lnTo>
                    <a:pt x="21008" y="33560"/>
                  </a:lnTo>
                  <a:lnTo>
                    <a:pt x="21088" y="33136"/>
                  </a:lnTo>
                  <a:lnTo>
                    <a:pt x="21189" y="32713"/>
                  </a:lnTo>
                  <a:lnTo>
                    <a:pt x="21290" y="32269"/>
                  </a:lnTo>
                  <a:lnTo>
                    <a:pt x="21431" y="31845"/>
                  </a:lnTo>
                  <a:lnTo>
                    <a:pt x="21552" y="31441"/>
                  </a:lnTo>
                  <a:lnTo>
                    <a:pt x="21714" y="31017"/>
                  </a:lnTo>
                  <a:lnTo>
                    <a:pt x="21875" y="30614"/>
                  </a:lnTo>
                  <a:lnTo>
                    <a:pt x="22057" y="30210"/>
                  </a:lnTo>
                  <a:lnTo>
                    <a:pt x="22259" y="29807"/>
                  </a:lnTo>
                  <a:lnTo>
                    <a:pt x="22461" y="29423"/>
                  </a:lnTo>
                  <a:lnTo>
                    <a:pt x="22703" y="29040"/>
                  </a:lnTo>
                  <a:lnTo>
                    <a:pt x="22945" y="28677"/>
                  </a:lnTo>
                  <a:lnTo>
                    <a:pt x="23207" y="28313"/>
                  </a:lnTo>
                  <a:lnTo>
                    <a:pt x="23470" y="27950"/>
                  </a:lnTo>
                  <a:lnTo>
                    <a:pt x="23772" y="27607"/>
                  </a:lnTo>
                  <a:lnTo>
                    <a:pt x="24095" y="27284"/>
                  </a:lnTo>
                  <a:lnTo>
                    <a:pt x="24458" y="26921"/>
                  </a:lnTo>
                  <a:lnTo>
                    <a:pt x="24862" y="26578"/>
                  </a:lnTo>
                  <a:lnTo>
                    <a:pt x="25266" y="26275"/>
                  </a:lnTo>
                  <a:lnTo>
                    <a:pt x="25710" y="25972"/>
                  </a:lnTo>
                  <a:lnTo>
                    <a:pt x="26153" y="25690"/>
                  </a:lnTo>
                  <a:lnTo>
                    <a:pt x="26597" y="25448"/>
                  </a:lnTo>
                  <a:lnTo>
                    <a:pt x="27082" y="25226"/>
                  </a:lnTo>
                  <a:lnTo>
                    <a:pt x="27586" y="25004"/>
                  </a:lnTo>
                  <a:lnTo>
                    <a:pt x="28091" y="24822"/>
                  </a:lnTo>
                  <a:lnTo>
                    <a:pt x="28615" y="24661"/>
                  </a:lnTo>
                  <a:lnTo>
                    <a:pt x="29160" y="24519"/>
                  </a:lnTo>
                  <a:lnTo>
                    <a:pt x="29705" y="24398"/>
                  </a:lnTo>
                  <a:lnTo>
                    <a:pt x="30290" y="24297"/>
                  </a:lnTo>
                  <a:lnTo>
                    <a:pt x="30876" y="24217"/>
                  </a:lnTo>
                  <a:lnTo>
                    <a:pt x="31481" y="24176"/>
                  </a:lnTo>
                  <a:lnTo>
                    <a:pt x="32086" y="24136"/>
                  </a:lnTo>
                  <a:lnTo>
                    <a:pt x="33297" y="24136"/>
                  </a:lnTo>
                  <a:lnTo>
                    <a:pt x="33903" y="24176"/>
                  </a:lnTo>
                  <a:lnTo>
                    <a:pt x="34508" y="24217"/>
                  </a:lnTo>
                  <a:lnTo>
                    <a:pt x="35113" y="24277"/>
                  </a:lnTo>
                  <a:lnTo>
                    <a:pt x="35699" y="24358"/>
                  </a:lnTo>
                  <a:lnTo>
                    <a:pt x="36264" y="24459"/>
                  </a:lnTo>
                  <a:lnTo>
                    <a:pt x="36829" y="24580"/>
                  </a:lnTo>
                  <a:lnTo>
                    <a:pt x="37394" y="24681"/>
                  </a:lnTo>
                  <a:lnTo>
                    <a:pt x="38443" y="24943"/>
                  </a:lnTo>
                  <a:lnTo>
                    <a:pt x="39412" y="25246"/>
                  </a:lnTo>
                  <a:lnTo>
                    <a:pt x="40320" y="25549"/>
                  </a:lnTo>
                  <a:lnTo>
                    <a:pt x="41147" y="25851"/>
                  </a:lnTo>
                  <a:lnTo>
                    <a:pt x="41874" y="26134"/>
                  </a:lnTo>
                  <a:lnTo>
                    <a:pt x="42600" y="26437"/>
                  </a:lnTo>
                  <a:lnTo>
                    <a:pt x="43327" y="26759"/>
                  </a:lnTo>
                  <a:lnTo>
                    <a:pt x="44033" y="27082"/>
                  </a:lnTo>
                  <a:lnTo>
                    <a:pt x="45466" y="27768"/>
                  </a:lnTo>
                  <a:lnTo>
                    <a:pt x="46878" y="28495"/>
                  </a:lnTo>
                  <a:lnTo>
                    <a:pt x="48271" y="29242"/>
                  </a:lnTo>
                  <a:lnTo>
                    <a:pt x="49643" y="30008"/>
                  </a:lnTo>
                  <a:lnTo>
                    <a:pt x="52367" y="31542"/>
                  </a:lnTo>
                  <a:lnTo>
                    <a:pt x="54486" y="32753"/>
                  </a:lnTo>
                  <a:lnTo>
                    <a:pt x="56646" y="33944"/>
                  </a:lnTo>
                  <a:lnTo>
                    <a:pt x="57735" y="34529"/>
                  </a:lnTo>
                  <a:lnTo>
                    <a:pt x="58825" y="35094"/>
                  </a:lnTo>
                  <a:lnTo>
                    <a:pt x="59935" y="35639"/>
                  </a:lnTo>
                  <a:lnTo>
                    <a:pt x="61045" y="36163"/>
                  </a:lnTo>
                  <a:lnTo>
                    <a:pt x="61953" y="36547"/>
                  </a:lnTo>
                  <a:lnTo>
                    <a:pt x="62821" y="36890"/>
                  </a:lnTo>
                  <a:lnTo>
                    <a:pt x="63668" y="37193"/>
                  </a:lnTo>
                  <a:lnTo>
                    <a:pt x="64496" y="37435"/>
                  </a:lnTo>
                  <a:lnTo>
                    <a:pt x="65283" y="37637"/>
                  </a:lnTo>
                  <a:lnTo>
                    <a:pt x="66049" y="37798"/>
                  </a:lnTo>
                  <a:lnTo>
                    <a:pt x="66816" y="37899"/>
                  </a:lnTo>
                  <a:lnTo>
                    <a:pt x="67523" y="37959"/>
                  </a:lnTo>
                  <a:lnTo>
                    <a:pt x="68229" y="37980"/>
                  </a:lnTo>
                  <a:lnTo>
                    <a:pt x="68552" y="37959"/>
                  </a:lnTo>
                  <a:lnTo>
                    <a:pt x="68895" y="37939"/>
                  </a:lnTo>
                  <a:lnTo>
                    <a:pt x="69218" y="37899"/>
                  </a:lnTo>
                  <a:lnTo>
                    <a:pt x="69541" y="37859"/>
                  </a:lnTo>
                  <a:lnTo>
                    <a:pt x="69843" y="37798"/>
                  </a:lnTo>
                  <a:lnTo>
                    <a:pt x="70166" y="37737"/>
                  </a:lnTo>
                  <a:lnTo>
                    <a:pt x="70449" y="37657"/>
                  </a:lnTo>
                  <a:lnTo>
                    <a:pt x="70751" y="37556"/>
                  </a:lnTo>
                  <a:lnTo>
                    <a:pt x="71034" y="37455"/>
                  </a:lnTo>
                  <a:lnTo>
                    <a:pt x="71316" y="37334"/>
                  </a:lnTo>
                  <a:lnTo>
                    <a:pt x="71579" y="37193"/>
                  </a:lnTo>
                  <a:lnTo>
                    <a:pt x="71861" y="37051"/>
                  </a:lnTo>
                  <a:lnTo>
                    <a:pt x="72103" y="36890"/>
                  </a:lnTo>
                  <a:lnTo>
                    <a:pt x="72366" y="36728"/>
                  </a:lnTo>
                  <a:lnTo>
                    <a:pt x="72628" y="36547"/>
                  </a:lnTo>
                  <a:lnTo>
                    <a:pt x="72870" y="36345"/>
                  </a:lnTo>
                  <a:lnTo>
                    <a:pt x="73112" y="36143"/>
                  </a:lnTo>
                  <a:lnTo>
                    <a:pt x="73355" y="35921"/>
                  </a:lnTo>
                  <a:lnTo>
                    <a:pt x="73577" y="35679"/>
                  </a:lnTo>
                  <a:lnTo>
                    <a:pt x="73778" y="35437"/>
                  </a:lnTo>
                  <a:lnTo>
                    <a:pt x="74000" y="35195"/>
                  </a:lnTo>
                  <a:lnTo>
                    <a:pt x="74182" y="34912"/>
                  </a:lnTo>
                  <a:lnTo>
                    <a:pt x="74384" y="34650"/>
                  </a:lnTo>
                  <a:lnTo>
                    <a:pt x="74565" y="34347"/>
                  </a:lnTo>
                  <a:lnTo>
                    <a:pt x="74727" y="34065"/>
                  </a:lnTo>
                  <a:lnTo>
                    <a:pt x="74888" y="33742"/>
                  </a:lnTo>
                  <a:lnTo>
                    <a:pt x="75050" y="33419"/>
                  </a:lnTo>
                  <a:lnTo>
                    <a:pt x="75191" y="33096"/>
                  </a:lnTo>
                  <a:lnTo>
                    <a:pt x="75312" y="32753"/>
                  </a:lnTo>
                  <a:lnTo>
                    <a:pt x="75433" y="32410"/>
                  </a:lnTo>
                  <a:lnTo>
                    <a:pt x="75635" y="31784"/>
                  </a:lnTo>
                  <a:lnTo>
                    <a:pt x="75796" y="31139"/>
                  </a:lnTo>
                  <a:lnTo>
                    <a:pt x="75917" y="30473"/>
                  </a:lnTo>
                  <a:lnTo>
                    <a:pt x="76018" y="29786"/>
                  </a:lnTo>
                  <a:lnTo>
                    <a:pt x="76099" y="29080"/>
                  </a:lnTo>
                  <a:lnTo>
                    <a:pt x="76139" y="28374"/>
                  </a:lnTo>
                  <a:lnTo>
                    <a:pt x="76139" y="27627"/>
                  </a:lnTo>
                  <a:lnTo>
                    <a:pt x="76119" y="26901"/>
                  </a:lnTo>
                  <a:lnTo>
                    <a:pt x="76059" y="25791"/>
                  </a:lnTo>
                  <a:lnTo>
                    <a:pt x="75998" y="24721"/>
                  </a:lnTo>
                  <a:lnTo>
                    <a:pt x="75837" y="22703"/>
                  </a:lnTo>
                  <a:lnTo>
                    <a:pt x="75655" y="20786"/>
                  </a:lnTo>
                  <a:lnTo>
                    <a:pt x="75453" y="18950"/>
                  </a:lnTo>
                  <a:lnTo>
                    <a:pt x="75252" y="16932"/>
                  </a:lnTo>
                  <a:lnTo>
                    <a:pt x="75050" y="14833"/>
                  </a:lnTo>
                  <a:lnTo>
                    <a:pt x="74929" y="13642"/>
                  </a:lnTo>
                  <a:lnTo>
                    <a:pt x="74787" y="12452"/>
                  </a:lnTo>
                  <a:lnTo>
                    <a:pt x="74606" y="11140"/>
                  </a:lnTo>
                  <a:lnTo>
                    <a:pt x="74545" y="10494"/>
                  </a:lnTo>
                  <a:lnTo>
                    <a:pt x="74485" y="9849"/>
                  </a:lnTo>
                  <a:lnTo>
                    <a:pt x="74444" y="9203"/>
                  </a:lnTo>
                  <a:lnTo>
                    <a:pt x="74424" y="8577"/>
                  </a:lnTo>
                  <a:lnTo>
                    <a:pt x="74424" y="7952"/>
                  </a:lnTo>
                  <a:lnTo>
                    <a:pt x="74464" y="7346"/>
                  </a:lnTo>
                  <a:lnTo>
                    <a:pt x="74525" y="6741"/>
                  </a:lnTo>
                  <a:lnTo>
                    <a:pt x="74646" y="6176"/>
                  </a:lnTo>
                  <a:lnTo>
                    <a:pt x="74707" y="5893"/>
                  </a:lnTo>
                  <a:lnTo>
                    <a:pt x="74787" y="5611"/>
                  </a:lnTo>
                  <a:lnTo>
                    <a:pt x="74888" y="5348"/>
                  </a:lnTo>
                  <a:lnTo>
                    <a:pt x="74989" y="5066"/>
                  </a:lnTo>
                  <a:lnTo>
                    <a:pt x="75110" y="4824"/>
                  </a:lnTo>
                  <a:lnTo>
                    <a:pt x="75231" y="4561"/>
                  </a:lnTo>
                  <a:lnTo>
                    <a:pt x="75393" y="4319"/>
                  </a:lnTo>
                  <a:lnTo>
                    <a:pt x="75554" y="4077"/>
                  </a:lnTo>
                  <a:lnTo>
                    <a:pt x="75716" y="3835"/>
                  </a:lnTo>
                  <a:lnTo>
                    <a:pt x="75917" y="3613"/>
                  </a:lnTo>
                  <a:lnTo>
                    <a:pt x="76119" y="3391"/>
                  </a:lnTo>
                  <a:lnTo>
                    <a:pt x="76341" y="3189"/>
                  </a:lnTo>
                  <a:lnTo>
                    <a:pt x="76604" y="2967"/>
                  </a:lnTo>
                  <a:lnTo>
                    <a:pt x="76886" y="2765"/>
                  </a:lnTo>
                  <a:lnTo>
                    <a:pt x="77169" y="2584"/>
                  </a:lnTo>
                  <a:lnTo>
                    <a:pt x="77471" y="2422"/>
                  </a:lnTo>
                  <a:lnTo>
                    <a:pt x="77754" y="2261"/>
                  </a:lnTo>
                  <a:lnTo>
                    <a:pt x="78077" y="2120"/>
                  </a:lnTo>
                  <a:lnTo>
                    <a:pt x="78379" y="1998"/>
                  </a:lnTo>
                  <a:lnTo>
                    <a:pt x="78702" y="1877"/>
                  </a:lnTo>
                  <a:lnTo>
                    <a:pt x="79348" y="1676"/>
                  </a:lnTo>
                  <a:lnTo>
                    <a:pt x="80014" y="1514"/>
                  </a:lnTo>
                  <a:lnTo>
                    <a:pt x="80660" y="1373"/>
                  </a:lnTo>
                  <a:lnTo>
                    <a:pt x="81306" y="1232"/>
                  </a:lnTo>
                  <a:lnTo>
                    <a:pt x="82799" y="989"/>
                  </a:lnTo>
                  <a:lnTo>
                    <a:pt x="84312" y="747"/>
                  </a:lnTo>
                  <a:lnTo>
                    <a:pt x="85826" y="566"/>
                  </a:lnTo>
                  <a:lnTo>
                    <a:pt x="87319" y="404"/>
                  </a:lnTo>
                  <a:lnTo>
                    <a:pt x="88833" y="283"/>
                  </a:lnTo>
                  <a:lnTo>
                    <a:pt x="90346" y="182"/>
                  </a:lnTo>
                  <a:lnTo>
                    <a:pt x="91860" y="122"/>
                  </a:lnTo>
                  <a:lnTo>
                    <a:pt x="93373" y="81"/>
                  </a:lnTo>
                  <a:close/>
                  <a:moveTo>
                    <a:pt x="93373" y="1"/>
                  </a:moveTo>
                  <a:lnTo>
                    <a:pt x="91860" y="41"/>
                  </a:lnTo>
                  <a:lnTo>
                    <a:pt x="90346" y="102"/>
                  </a:lnTo>
                  <a:lnTo>
                    <a:pt x="88833" y="202"/>
                  </a:lnTo>
                  <a:lnTo>
                    <a:pt x="87319" y="324"/>
                  </a:lnTo>
                  <a:lnTo>
                    <a:pt x="85806" y="485"/>
                  </a:lnTo>
                  <a:lnTo>
                    <a:pt x="84292" y="667"/>
                  </a:lnTo>
                  <a:lnTo>
                    <a:pt x="82799" y="909"/>
                  </a:lnTo>
                  <a:lnTo>
                    <a:pt x="81285" y="1171"/>
                  </a:lnTo>
                  <a:lnTo>
                    <a:pt x="80640" y="1292"/>
                  </a:lnTo>
                  <a:lnTo>
                    <a:pt x="79994" y="1433"/>
                  </a:lnTo>
                  <a:lnTo>
                    <a:pt x="79328" y="1595"/>
                  </a:lnTo>
                  <a:lnTo>
                    <a:pt x="78682" y="1797"/>
                  </a:lnTo>
                  <a:lnTo>
                    <a:pt x="78359" y="1918"/>
                  </a:lnTo>
                  <a:lnTo>
                    <a:pt x="78036" y="2059"/>
                  </a:lnTo>
                  <a:lnTo>
                    <a:pt x="77734" y="2200"/>
                  </a:lnTo>
                  <a:lnTo>
                    <a:pt x="77411" y="2342"/>
                  </a:lnTo>
                  <a:lnTo>
                    <a:pt x="77128" y="2523"/>
                  </a:lnTo>
                  <a:lnTo>
                    <a:pt x="76846" y="2705"/>
                  </a:lnTo>
                  <a:lnTo>
                    <a:pt x="76563" y="2907"/>
                  </a:lnTo>
                  <a:lnTo>
                    <a:pt x="76301" y="3129"/>
                  </a:lnTo>
                  <a:lnTo>
                    <a:pt x="76059" y="3330"/>
                  </a:lnTo>
                  <a:lnTo>
                    <a:pt x="75857" y="3552"/>
                  </a:lnTo>
                  <a:lnTo>
                    <a:pt x="75655" y="3795"/>
                  </a:lnTo>
                  <a:lnTo>
                    <a:pt x="75473" y="4017"/>
                  </a:lnTo>
                  <a:lnTo>
                    <a:pt x="75312" y="4259"/>
                  </a:lnTo>
                  <a:lnTo>
                    <a:pt x="75171" y="4521"/>
                  </a:lnTo>
                  <a:lnTo>
                    <a:pt x="75030" y="4763"/>
                  </a:lnTo>
                  <a:lnTo>
                    <a:pt x="74908" y="5026"/>
                  </a:lnTo>
                  <a:lnTo>
                    <a:pt x="74808" y="5308"/>
                  </a:lnTo>
                  <a:lnTo>
                    <a:pt x="74707" y="5570"/>
                  </a:lnTo>
                  <a:lnTo>
                    <a:pt x="74626" y="5853"/>
                  </a:lnTo>
                  <a:lnTo>
                    <a:pt x="74565" y="6135"/>
                  </a:lnTo>
                  <a:lnTo>
                    <a:pt x="74444" y="6721"/>
                  </a:lnTo>
                  <a:lnTo>
                    <a:pt x="74384" y="7326"/>
                  </a:lnTo>
                  <a:lnTo>
                    <a:pt x="74343" y="7931"/>
                  </a:lnTo>
                  <a:lnTo>
                    <a:pt x="74343" y="8557"/>
                  </a:lnTo>
                  <a:lnTo>
                    <a:pt x="74364" y="9203"/>
                  </a:lnTo>
                  <a:lnTo>
                    <a:pt x="74404" y="9849"/>
                  </a:lnTo>
                  <a:lnTo>
                    <a:pt x="74464" y="10494"/>
                  </a:lnTo>
                  <a:lnTo>
                    <a:pt x="74525" y="11160"/>
                  </a:lnTo>
                  <a:lnTo>
                    <a:pt x="74707" y="12472"/>
                  </a:lnTo>
                  <a:lnTo>
                    <a:pt x="74848" y="13663"/>
                  </a:lnTo>
                  <a:lnTo>
                    <a:pt x="74969" y="14833"/>
                  </a:lnTo>
                  <a:lnTo>
                    <a:pt x="75171" y="16932"/>
                  </a:lnTo>
                  <a:lnTo>
                    <a:pt x="75373" y="18950"/>
                  </a:lnTo>
                  <a:lnTo>
                    <a:pt x="75574" y="20806"/>
                  </a:lnTo>
                  <a:lnTo>
                    <a:pt x="75756" y="22703"/>
                  </a:lnTo>
                  <a:lnTo>
                    <a:pt x="75917" y="24741"/>
                  </a:lnTo>
                  <a:lnTo>
                    <a:pt x="75978" y="25791"/>
                  </a:lnTo>
                  <a:lnTo>
                    <a:pt x="76039" y="26901"/>
                  </a:lnTo>
                  <a:lnTo>
                    <a:pt x="76059" y="27627"/>
                  </a:lnTo>
                  <a:lnTo>
                    <a:pt x="76059" y="28354"/>
                  </a:lnTo>
                  <a:lnTo>
                    <a:pt x="76018" y="29080"/>
                  </a:lnTo>
                  <a:lnTo>
                    <a:pt x="75938" y="29766"/>
                  </a:lnTo>
                  <a:lnTo>
                    <a:pt x="75837" y="30452"/>
                  </a:lnTo>
                  <a:lnTo>
                    <a:pt x="75716" y="31118"/>
                  </a:lnTo>
                  <a:lnTo>
                    <a:pt x="75554" y="31764"/>
                  </a:lnTo>
                  <a:lnTo>
                    <a:pt x="75373" y="32370"/>
                  </a:lnTo>
                  <a:lnTo>
                    <a:pt x="75252" y="32733"/>
                  </a:lnTo>
                  <a:lnTo>
                    <a:pt x="75110" y="33056"/>
                  </a:lnTo>
                  <a:lnTo>
                    <a:pt x="74969" y="33399"/>
                  </a:lnTo>
                  <a:lnTo>
                    <a:pt x="74808" y="33701"/>
                  </a:lnTo>
                  <a:lnTo>
                    <a:pt x="74666" y="34024"/>
                  </a:lnTo>
                  <a:lnTo>
                    <a:pt x="74485" y="34307"/>
                  </a:lnTo>
                  <a:lnTo>
                    <a:pt x="74303" y="34589"/>
                  </a:lnTo>
                  <a:lnTo>
                    <a:pt x="74121" y="34872"/>
                  </a:lnTo>
                  <a:lnTo>
                    <a:pt x="73920" y="35134"/>
                  </a:lnTo>
                  <a:lnTo>
                    <a:pt x="73718" y="35397"/>
                  </a:lnTo>
                  <a:lnTo>
                    <a:pt x="73516" y="35639"/>
                  </a:lnTo>
                  <a:lnTo>
                    <a:pt x="73294" y="35861"/>
                  </a:lnTo>
                  <a:lnTo>
                    <a:pt x="73052" y="36083"/>
                  </a:lnTo>
                  <a:lnTo>
                    <a:pt x="72830" y="36284"/>
                  </a:lnTo>
                  <a:lnTo>
                    <a:pt x="72568" y="36486"/>
                  </a:lnTo>
                  <a:lnTo>
                    <a:pt x="72325" y="36668"/>
                  </a:lnTo>
                  <a:lnTo>
                    <a:pt x="72063" y="36829"/>
                  </a:lnTo>
                  <a:lnTo>
                    <a:pt x="71821" y="36991"/>
                  </a:lnTo>
                  <a:lnTo>
                    <a:pt x="71538" y="37132"/>
                  </a:lnTo>
                  <a:lnTo>
                    <a:pt x="71276" y="37253"/>
                  </a:lnTo>
                  <a:lnTo>
                    <a:pt x="70994" y="37374"/>
                  </a:lnTo>
                  <a:lnTo>
                    <a:pt x="70711" y="37475"/>
                  </a:lnTo>
                  <a:lnTo>
                    <a:pt x="70428" y="37576"/>
                  </a:lnTo>
                  <a:lnTo>
                    <a:pt x="70126" y="37657"/>
                  </a:lnTo>
                  <a:lnTo>
                    <a:pt x="69823" y="37717"/>
                  </a:lnTo>
                  <a:lnTo>
                    <a:pt x="69520" y="37778"/>
                  </a:lnTo>
                  <a:lnTo>
                    <a:pt x="69197" y="37838"/>
                  </a:lnTo>
                  <a:lnTo>
                    <a:pt x="68875" y="37859"/>
                  </a:lnTo>
                  <a:lnTo>
                    <a:pt x="68209" y="37899"/>
                  </a:lnTo>
                  <a:lnTo>
                    <a:pt x="67523" y="37879"/>
                  </a:lnTo>
                  <a:lnTo>
                    <a:pt x="66796" y="37818"/>
                  </a:lnTo>
                  <a:lnTo>
                    <a:pt x="66070" y="37717"/>
                  </a:lnTo>
                  <a:lnTo>
                    <a:pt x="65303" y="37556"/>
                  </a:lnTo>
                  <a:lnTo>
                    <a:pt x="64496" y="37354"/>
                  </a:lnTo>
                  <a:lnTo>
                    <a:pt x="63688" y="37112"/>
                  </a:lnTo>
                  <a:lnTo>
                    <a:pt x="62841" y="36829"/>
                  </a:lnTo>
                  <a:lnTo>
                    <a:pt x="61973" y="36486"/>
                  </a:lnTo>
                  <a:lnTo>
                    <a:pt x="61085" y="36083"/>
                  </a:lnTo>
                  <a:lnTo>
                    <a:pt x="59975" y="35558"/>
                  </a:lnTo>
                  <a:lnTo>
                    <a:pt x="58865" y="35013"/>
                  </a:lnTo>
                  <a:lnTo>
                    <a:pt x="57776" y="34448"/>
                  </a:lnTo>
                  <a:lnTo>
                    <a:pt x="56686" y="33863"/>
                  </a:lnTo>
                  <a:lnTo>
                    <a:pt x="54527" y="32672"/>
                  </a:lnTo>
                  <a:lnTo>
                    <a:pt x="52408" y="31461"/>
                  </a:lnTo>
                  <a:lnTo>
                    <a:pt x="49683" y="29928"/>
                  </a:lnTo>
                  <a:lnTo>
                    <a:pt x="48311" y="29161"/>
                  </a:lnTo>
                  <a:lnTo>
                    <a:pt x="46919" y="28414"/>
                  </a:lnTo>
                  <a:lnTo>
                    <a:pt x="45506" y="27708"/>
                  </a:lnTo>
                  <a:lnTo>
                    <a:pt x="44073" y="27022"/>
                  </a:lnTo>
                  <a:lnTo>
                    <a:pt x="43347" y="26679"/>
                  </a:lnTo>
                  <a:lnTo>
                    <a:pt x="42641" y="26376"/>
                  </a:lnTo>
                  <a:lnTo>
                    <a:pt x="41894" y="26053"/>
                  </a:lnTo>
                  <a:lnTo>
                    <a:pt x="41167" y="25771"/>
                  </a:lnTo>
                  <a:lnTo>
                    <a:pt x="40300" y="25448"/>
                  </a:lnTo>
                  <a:lnTo>
                    <a:pt x="39331" y="25125"/>
                  </a:lnTo>
                  <a:lnTo>
                    <a:pt x="38282" y="24822"/>
                  </a:lnTo>
                  <a:lnTo>
                    <a:pt x="37717" y="24681"/>
                  </a:lnTo>
                  <a:lnTo>
                    <a:pt x="37152" y="24560"/>
                  </a:lnTo>
                  <a:lnTo>
                    <a:pt x="36566" y="24439"/>
                  </a:lnTo>
                  <a:lnTo>
                    <a:pt x="35961" y="24318"/>
                  </a:lnTo>
                  <a:lnTo>
                    <a:pt x="35335" y="24237"/>
                  </a:lnTo>
                  <a:lnTo>
                    <a:pt x="34710" y="24156"/>
                  </a:lnTo>
                  <a:lnTo>
                    <a:pt x="34064" y="24096"/>
                  </a:lnTo>
                  <a:lnTo>
                    <a:pt x="33418" y="24055"/>
                  </a:lnTo>
                  <a:lnTo>
                    <a:pt x="32086" y="24055"/>
                  </a:lnTo>
                  <a:lnTo>
                    <a:pt x="31461" y="24096"/>
                  </a:lnTo>
                  <a:lnTo>
                    <a:pt x="30855" y="24136"/>
                  </a:lnTo>
                  <a:lnTo>
                    <a:pt x="30270" y="24217"/>
                  </a:lnTo>
                  <a:lnTo>
                    <a:pt x="29685" y="24318"/>
                  </a:lnTo>
                  <a:lnTo>
                    <a:pt x="29140" y="24439"/>
                  </a:lnTo>
                  <a:lnTo>
                    <a:pt x="28595" y="24580"/>
                  </a:lnTo>
                  <a:lnTo>
                    <a:pt x="28050" y="24741"/>
                  </a:lnTo>
                  <a:lnTo>
                    <a:pt x="27546" y="24943"/>
                  </a:lnTo>
                  <a:lnTo>
                    <a:pt x="27041" y="25145"/>
                  </a:lnTo>
                  <a:lnTo>
                    <a:pt x="26577" y="25367"/>
                  </a:lnTo>
                  <a:lnTo>
                    <a:pt x="26113" y="25629"/>
                  </a:lnTo>
                  <a:lnTo>
                    <a:pt x="25649" y="25912"/>
                  </a:lnTo>
                  <a:lnTo>
                    <a:pt x="25225" y="26194"/>
                  </a:lnTo>
                  <a:lnTo>
                    <a:pt x="24801" y="26517"/>
                  </a:lnTo>
                  <a:lnTo>
                    <a:pt x="24418" y="26860"/>
                  </a:lnTo>
                  <a:lnTo>
                    <a:pt x="24035" y="27224"/>
                  </a:lnTo>
                  <a:lnTo>
                    <a:pt x="23712" y="27546"/>
                  </a:lnTo>
                  <a:lnTo>
                    <a:pt x="23409" y="27890"/>
                  </a:lnTo>
                  <a:lnTo>
                    <a:pt x="23147" y="28253"/>
                  </a:lnTo>
                  <a:lnTo>
                    <a:pt x="22884" y="28616"/>
                  </a:lnTo>
                  <a:lnTo>
                    <a:pt x="22622" y="28999"/>
                  </a:lnTo>
                  <a:lnTo>
                    <a:pt x="22400" y="29383"/>
                  </a:lnTo>
                  <a:lnTo>
                    <a:pt x="22178" y="29766"/>
                  </a:lnTo>
                  <a:lnTo>
                    <a:pt x="21996" y="30170"/>
                  </a:lnTo>
                  <a:lnTo>
                    <a:pt x="21815" y="30573"/>
                  </a:lnTo>
                  <a:lnTo>
                    <a:pt x="21633" y="30977"/>
                  </a:lnTo>
                  <a:lnTo>
                    <a:pt x="21492" y="31401"/>
                  </a:lnTo>
                  <a:lnTo>
                    <a:pt x="21351" y="31825"/>
                  </a:lnTo>
                  <a:lnTo>
                    <a:pt x="21230" y="32248"/>
                  </a:lnTo>
                  <a:lnTo>
                    <a:pt x="21108" y="32672"/>
                  </a:lnTo>
                  <a:lnTo>
                    <a:pt x="21008" y="33116"/>
                  </a:lnTo>
                  <a:lnTo>
                    <a:pt x="20927" y="33540"/>
                  </a:lnTo>
                  <a:lnTo>
                    <a:pt x="20786" y="34428"/>
                  </a:lnTo>
                  <a:lnTo>
                    <a:pt x="20685" y="35296"/>
                  </a:lnTo>
                  <a:lnTo>
                    <a:pt x="20604" y="36163"/>
                  </a:lnTo>
                  <a:lnTo>
                    <a:pt x="20584" y="37031"/>
                  </a:lnTo>
                  <a:lnTo>
                    <a:pt x="20584" y="37879"/>
                  </a:lnTo>
                  <a:lnTo>
                    <a:pt x="20604" y="38706"/>
                  </a:lnTo>
                  <a:lnTo>
                    <a:pt x="20665" y="39513"/>
                  </a:lnTo>
                  <a:lnTo>
                    <a:pt x="20725" y="40280"/>
                  </a:lnTo>
                  <a:lnTo>
                    <a:pt x="20846" y="41329"/>
                  </a:lnTo>
                  <a:lnTo>
                    <a:pt x="20987" y="42359"/>
                  </a:lnTo>
                  <a:lnTo>
                    <a:pt x="21290" y="44437"/>
                  </a:lnTo>
                  <a:lnTo>
                    <a:pt x="21472" y="45628"/>
                  </a:lnTo>
                  <a:lnTo>
                    <a:pt x="21653" y="46818"/>
                  </a:lnTo>
                  <a:lnTo>
                    <a:pt x="21795" y="48029"/>
                  </a:lnTo>
                  <a:lnTo>
                    <a:pt x="21916" y="49240"/>
                  </a:lnTo>
                  <a:lnTo>
                    <a:pt x="21996" y="50451"/>
                  </a:lnTo>
                  <a:lnTo>
                    <a:pt x="22017" y="51056"/>
                  </a:lnTo>
                  <a:lnTo>
                    <a:pt x="22037" y="51662"/>
                  </a:lnTo>
                  <a:lnTo>
                    <a:pt x="22017" y="52267"/>
                  </a:lnTo>
                  <a:lnTo>
                    <a:pt x="21996" y="52872"/>
                  </a:lnTo>
                  <a:lnTo>
                    <a:pt x="21956" y="53478"/>
                  </a:lnTo>
                  <a:lnTo>
                    <a:pt x="21895" y="54083"/>
                  </a:lnTo>
                  <a:lnTo>
                    <a:pt x="21815" y="54648"/>
                  </a:lnTo>
                  <a:lnTo>
                    <a:pt x="21734" y="55193"/>
                  </a:lnTo>
                  <a:lnTo>
                    <a:pt x="21613" y="55718"/>
                  </a:lnTo>
                  <a:lnTo>
                    <a:pt x="21472" y="56243"/>
                  </a:lnTo>
                  <a:lnTo>
                    <a:pt x="21330" y="56727"/>
                  </a:lnTo>
                  <a:lnTo>
                    <a:pt x="21149" y="57211"/>
                  </a:lnTo>
                  <a:lnTo>
                    <a:pt x="20967" y="57675"/>
                  </a:lnTo>
                  <a:lnTo>
                    <a:pt x="20745" y="58119"/>
                  </a:lnTo>
                  <a:lnTo>
                    <a:pt x="20523" y="58543"/>
                  </a:lnTo>
                  <a:lnTo>
                    <a:pt x="20281" y="58967"/>
                  </a:lnTo>
                  <a:lnTo>
                    <a:pt x="20039" y="59350"/>
                  </a:lnTo>
                  <a:lnTo>
                    <a:pt x="19756" y="59714"/>
                  </a:lnTo>
                  <a:lnTo>
                    <a:pt x="19474" y="60057"/>
                  </a:lnTo>
                  <a:lnTo>
                    <a:pt x="19171" y="60359"/>
                  </a:lnTo>
                  <a:lnTo>
                    <a:pt x="18848" y="60662"/>
                  </a:lnTo>
                  <a:lnTo>
                    <a:pt x="18505" y="60945"/>
                  </a:lnTo>
                  <a:lnTo>
                    <a:pt x="18203" y="61167"/>
                  </a:lnTo>
                  <a:lnTo>
                    <a:pt x="17880" y="61368"/>
                  </a:lnTo>
                  <a:lnTo>
                    <a:pt x="17537" y="61570"/>
                  </a:lnTo>
                  <a:lnTo>
                    <a:pt x="17194" y="61732"/>
                  </a:lnTo>
                  <a:lnTo>
                    <a:pt x="16830" y="61893"/>
                  </a:lnTo>
                  <a:lnTo>
                    <a:pt x="16467" y="62034"/>
                  </a:lnTo>
                  <a:lnTo>
                    <a:pt x="16104" y="62176"/>
                  </a:lnTo>
                  <a:lnTo>
                    <a:pt x="15741" y="62297"/>
                  </a:lnTo>
                  <a:lnTo>
                    <a:pt x="14974" y="62519"/>
                  </a:lnTo>
                  <a:lnTo>
                    <a:pt x="14207" y="62700"/>
                  </a:lnTo>
                  <a:lnTo>
                    <a:pt x="13440" y="62862"/>
                  </a:lnTo>
                  <a:lnTo>
                    <a:pt x="12653" y="63003"/>
                  </a:lnTo>
                  <a:lnTo>
                    <a:pt x="11725" y="63185"/>
                  </a:lnTo>
                  <a:lnTo>
                    <a:pt x="10978" y="63346"/>
                  </a:lnTo>
                  <a:lnTo>
                    <a:pt x="10252" y="63528"/>
                  </a:lnTo>
                  <a:lnTo>
                    <a:pt x="9545" y="63709"/>
                  </a:lnTo>
                  <a:lnTo>
                    <a:pt x="8879" y="63911"/>
                  </a:lnTo>
                  <a:lnTo>
                    <a:pt x="8234" y="64113"/>
                  </a:lnTo>
                  <a:lnTo>
                    <a:pt x="7628" y="64335"/>
                  </a:lnTo>
                  <a:lnTo>
                    <a:pt x="7043" y="64577"/>
                  </a:lnTo>
                  <a:lnTo>
                    <a:pt x="6478" y="64819"/>
                  </a:lnTo>
                  <a:lnTo>
                    <a:pt x="5933" y="65081"/>
                  </a:lnTo>
                  <a:lnTo>
                    <a:pt x="5408" y="65364"/>
                  </a:lnTo>
                  <a:lnTo>
                    <a:pt x="4924" y="65646"/>
                  </a:lnTo>
                  <a:lnTo>
                    <a:pt x="4440" y="65969"/>
                  </a:lnTo>
                  <a:lnTo>
                    <a:pt x="3996" y="66272"/>
                  </a:lnTo>
                  <a:lnTo>
                    <a:pt x="3572" y="66615"/>
                  </a:lnTo>
                  <a:lnTo>
                    <a:pt x="3148" y="66958"/>
                  </a:lnTo>
                  <a:lnTo>
                    <a:pt x="2765" y="67321"/>
                  </a:lnTo>
                  <a:lnTo>
                    <a:pt x="2321" y="67786"/>
                  </a:lnTo>
                  <a:lnTo>
                    <a:pt x="1917" y="68270"/>
                  </a:lnTo>
                  <a:lnTo>
                    <a:pt x="1554" y="68795"/>
                  </a:lnTo>
                  <a:lnTo>
                    <a:pt x="1211" y="69339"/>
                  </a:lnTo>
                  <a:lnTo>
                    <a:pt x="928" y="69884"/>
                  </a:lnTo>
                  <a:lnTo>
                    <a:pt x="666" y="70470"/>
                  </a:lnTo>
                  <a:lnTo>
                    <a:pt x="444" y="71055"/>
                  </a:lnTo>
                  <a:lnTo>
                    <a:pt x="262" y="71660"/>
                  </a:lnTo>
                  <a:lnTo>
                    <a:pt x="182" y="71983"/>
                  </a:lnTo>
                  <a:lnTo>
                    <a:pt x="121" y="72306"/>
                  </a:lnTo>
                  <a:lnTo>
                    <a:pt x="81" y="72609"/>
                  </a:lnTo>
                  <a:lnTo>
                    <a:pt x="41" y="72931"/>
                  </a:lnTo>
                  <a:lnTo>
                    <a:pt x="20" y="73254"/>
                  </a:lnTo>
                  <a:lnTo>
                    <a:pt x="0" y="73557"/>
                  </a:lnTo>
                  <a:lnTo>
                    <a:pt x="0" y="73880"/>
                  </a:lnTo>
                  <a:lnTo>
                    <a:pt x="20" y="74183"/>
                  </a:lnTo>
                  <a:lnTo>
                    <a:pt x="61" y="74485"/>
                  </a:lnTo>
                  <a:lnTo>
                    <a:pt x="101" y="74788"/>
                  </a:lnTo>
                  <a:lnTo>
                    <a:pt x="162" y="75071"/>
                  </a:lnTo>
                  <a:lnTo>
                    <a:pt x="222" y="75373"/>
                  </a:lnTo>
                  <a:lnTo>
                    <a:pt x="323" y="75656"/>
                  </a:lnTo>
                  <a:lnTo>
                    <a:pt x="404" y="75938"/>
                  </a:lnTo>
                  <a:lnTo>
                    <a:pt x="525" y="76201"/>
                  </a:lnTo>
                  <a:lnTo>
                    <a:pt x="646" y="76483"/>
                  </a:lnTo>
                  <a:lnTo>
                    <a:pt x="828" y="76846"/>
                  </a:lnTo>
                  <a:lnTo>
                    <a:pt x="1050" y="77189"/>
                  </a:lnTo>
                  <a:lnTo>
                    <a:pt x="1292" y="77533"/>
                  </a:lnTo>
                  <a:lnTo>
                    <a:pt x="1554" y="77855"/>
                  </a:lnTo>
                  <a:lnTo>
                    <a:pt x="1837" y="78158"/>
                  </a:lnTo>
                  <a:lnTo>
                    <a:pt x="2139" y="78441"/>
                  </a:lnTo>
                  <a:lnTo>
                    <a:pt x="2462" y="78703"/>
                  </a:lnTo>
                  <a:lnTo>
                    <a:pt x="2785" y="78945"/>
                  </a:lnTo>
                  <a:lnTo>
                    <a:pt x="3148" y="79187"/>
                  </a:lnTo>
                  <a:lnTo>
                    <a:pt x="3532" y="79389"/>
                  </a:lnTo>
                  <a:lnTo>
                    <a:pt x="3935" y="79591"/>
                  </a:lnTo>
                  <a:lnTo>
                    <a:pt x="4339" y="79773"/>
                  </a:lnTo>
                  <a:lnTo>
                    <a:pt x="4763" y="79914"/>
                  </a:lnTo>
                  <a:lnTo>
                    <a:pt x="5227" y="80055"/>
                  </a:lnTo>
                  <a:lnTo>
                    <a:pt x="5691" y="80176"/>
                  </a:lnTo>
                  <a:lnTo>
                    <a:pt x="6155" y="80277"/>
                  </a:lnTo>
                  <a:lnTo>
                    <a:pt x="6660" y="80338"/>
                  </a:lnTo>
                  <a:lnTo>
                    <a:pt x="7144" y="80398"/>
                  </a:lnTo>
                  <a:lnTo>
                    <a:pt x="7648" y="80438"/>
                  </a:lnTo>
                  <a:lnTo>
                    <a:pt x="8153" y="80438"/>
                  </a:lnTo>
                  <a:lnTo>
                    <a:pt x="8819" y="80418"/>
                  </a:lnTo>
                  <a:lnTo>
                    <a:pt x="9485" y="80378"/>
                  </a:lnTo>
                  <a:lnTo>
                    <a:pt x="10171" y="80277"/>
                  </a:lnTo>
                  <a:lnTo>
                    <a:pt x="10817" y="80156"/>
                  </a:lnTo>
                  <a:lnTo>
                    <a:pt x="11483" y="80015"/>
                  </a:lnTo>
                  <a:lnTo>
                    <a:pt x="12128" y="79813"/>
                  </a:lnTo>
                  <a:lnTo>
                    <a:pt x="12754" y="79591"/>
                  </a:lnTo>
                  <a:lnTo>
                    <a:pt x="13380" y="79329"/>
                  </a:lnTo>
                  <a:lnTo>
                    <a:pt x="14106" y="78986"/>
                  </a:lnTo>
                  <a:lnTo>
                    <a:pt x="14812" y="78622"/>
                  </a:lnTo>
                  <a:lnTo>
                    <a:pt x="15498" y="78219"/>
                  </a:lnTo>
                  <a:lnTo>
                    <a:pt x="16185" y="77795"/>
                  </a:lnTo>
                  <a:lnTo>
                    <a:pt x="16850" y="77351"/>
                  </a:lnTo>
                  <a:lnTo>
                    <a:pt x="17496" y="76887"/>
                  </a:lnTo>
                  <a:lnTo>
                    <a:pt x="18142" y="76402"/>
                  </a:lnTo>
                  <a:lnTo>
                    <a:pt x="18768" y="75898"/>
                  </a:lnTo>
                  <a:lnTo>
                    <a:pt x="19373" y="75393"/>
                  </a:lnTo>
                  <a:lnTo>
                    <a:pt x="19978" y="74869"/>
                  </a:lnTo>
                  <a:lnTo>
                    <a:pt x="21169" y="73779"/>
                  </a:lnTo>
                  <a:lnTo>
                    <a:pt x="22339" y="72669"/>
                  </a:lnTo>
                  <a:lnTo>
                    <a:pt x="23490" y="71559"/>
                  </a:lnTo>
                  <a:lnTo>
                    <a:pt x="25266" y="69824"/>
                  </a:lnTo>
                  <a:lnTo>
                    <a:pt x="26174" y="68976"/>
                  </a:lnTo>
                  <a:lnTo>
                    <a:pt x="27102" y="68149"/>
                  </a:lnTo>
                  <a:lnTo>
                    <a:pt x="27990" y="67382"/>
                  </a:lnTo>
                  <a:lnTo>
                    <a:pt x="28918" y="66615"/>
                  </a:lnTo>
                  <a:lnTo>
                    <a:pt x="29867" y="65889"/>
                  </a:lnTo>
                  <a:lnTo>
                    <a:pt x="30855" y="65182"/>
                  </a:lnTo>
                  <a:lnTo>
                    <a:pt x="31844" y="64496"/>
                  </a:lnTo>
                  <a:lnTo>
                    <a:pt x="32853" y="63850"/>
                  </a:lnTo>
                  <a:lnTo>
                    <a:pt x="33882" y="63225"/>
                  </a:lnTo>
                  <a:lnTo>
                    <a:pt x="34932" y="62599"/>
                  </a:lnTo>
                  <a:lnTo>
                    <a:pt x="36001" y="62034"/>
                  </a:lnTo>
                  <a:lnTo>
                    <a:pt x="37071" y="61469"/>
                  </a:lnTo>
                  <a:lnTo>
                    <a:pt x="38161" y="60945"/>
                  </a:lnTo>
                  <a:lnTo>
                    <a:pt x="39271" y="60440"/>
                  </a:lnTo>
                  <a:lnTo>
                    <a:pt x="40401" y="59976"/>
                  </a:lnTo>
                  <a:lnTo>
                    <a:pt x="41531" y="59532"/>
                  </a:lnTo>
                  <a:lnTo>
                    <a:pt x="42681" y="59108"/>
                  </a:lnTo>
                  <a:lnTo>
                    <a:pt x="43851" y="58725"/>
                  </a:lnTo>
                  <a:lnTo>
                    <a:pt x="45002" y="58361"/>
                  </a:lnTo>
                  <a:lnTo>
                    <a:pt x="46192" y="58039"/>
                  </a:lnTo>
                  <a:lnTo>
                    <a:pt x="47363" y="57736"/>
                  </a:lnTo>
                  <a:lnTo>
                    <a:pt x="48553" y="57474"/>
                  </a:lnTo>
                  <a:lnTo>
                    <a:pt x="49764" y="57231"/>
                  </a:lnTo>
                  <a:lnTo>
                    <a:pt x="50955" y="57030"/>
                  </a:lnTo>
                  <a:lnTo>
                    <a:pt x="52166" y="56868"/>
                  </a:lnTo>
                  <a:lnTo>
                    <a:pt x="53356" y="56707"/>
                  </a:lnTo>
                  <a:lnTo>
                    <a:pt x="54567" y="56606"/>
                  </a:lnTo>
                  <a:lnTo>
                    <a:pt x="55778" y="56525"/>
                  </a:lnTo>
                  <a:lnTo>
                    <a:pt x="56989" y="56465"/>
                  </a:lnTo>
                  <a:lnTo>
                    <a:pt x="58179" y="56444"/>
                  </a:lnTo>
                  <a:lnTo>
                    <a:pt x="59390" y="56465"/>
                  </a:lnTo>
                  <a:lnTo>
                    <a:pt x="60581" y="56505"/>
                  </a:lnTo>
                  <a:lnTo>
                    <a:pt x="61771" y="56586"/>
                  </a:lnTo>
                  <a:lnTo>
                    <a:pt x="62962" y="56687"/>
                  </a:lnTo>
                  <a:lnTo>
                    <a:pt x="64274" y="56848"/>
                  </a:lnTo>
                  <a:lnTo>
                    <a:pt x="65605" y="57030"/>
                  </a:lnTo>
                  <a:lnTo>
                    <a:pt x="66917" y="57231"/>
                  </a:lnTo>
                  <a:lnTo>
                    <a:pt x="68229" y="57433"/>
                  </a:lnTo>
                  <a:lnTo>
                    <a:pt x="69601" y="57655"/>
                  </a:lnTo>
                  <a:lnTo>
                    <a:pt x="70973" y="57857"/>
                  </a:lnTo>
                  <a:lnTo>
                    <a:pt x="72366" y="58039"/>
                  </a:lnTo>
                  <a:lnTo>
                    <a:pt x="73758" y="58200"/>
                  </a:lnTo>
                  <a:lnTo>
                    <a:pt x="74444" y="58261"/>
                  </a:lnTo>
                  <a:lnTo>
                    <a:pt x="75151" y="58321"/>
                  </a:lnTo>
                  <a:lnTo>
                    <a:pt x="75837" y="58361"/>
                  </a:lnTo>
                  <a:lnTo>
                    <a:pt x="76543" y="58382"/>
                  </a:lnTo>
                  <a:lnTo>
                    <a:pt x="77249" y="58382"/>
                  </a:lnTo>
                  <a:lnTo>
                    <a:pt x="77935" y="58361"/>
                  </a:lnTo>
                  <a:lnTo>
                    <a:pt x="78642" y="58341"/>
                  </a:lnTo>
                  <a:lnTo>
                    <a:pt x="79328" y="58281"/>
                  </a:lnTo>
                  <a:lnTo>
                    <a:pt x="79812" y="58220"/>
                  </a:lnTo>
                  <a:lnTo>
                    <a:pt x="80337" y="58160"/>
                  </a:lnTo>
                  <a:lnTo>
                    <a:pt x="80882" y="58059"/>
                  </a:lnTo>
                  <a:lnTo>
                    <a:pt x="81467" y="57918"/>
                  </a:lnTo>
                  <a:lnTo>
                    <a:pt x="82032" y="57736"/>
                  </a:lnTo>
                  <a:lnTo>
                    <a:pt x="82315" y="57635"/>
                  </a:lnTo>
                  <a:lnTo>
                    <a:pt x="82597" y="57514"/>
                  </a:lnTo>
                  <a:lnTo>
                    <a:pt x="82880" y="57373"/>
                  </a:lnTo>
                  <a:lnTo>
                    <a:pt x="83142" y="57231"/>
                  </a:lnTo>
                  <a:lnTo>
                    <a:pt x="83404" y="57050"/>
                  </a:lnTo>
                  <a:lnTo>
                    <a:pt x="83667" y="56868"/>
                  </a:lnTo>
                  <a:lnTo>
                    <a:pt x="83868" y="56707"/>
                  </a:lnTo>
                  <a:lnTo>
                    <a:pt x="84050" y="56525"/>
                  </a:lnTo>
                  <a:lnTo>
                    <a:pt x="84232" y="56343"/>
                  </a:lnTo>
                  <a:lnTo>
                    <a:pt x="84413" y="56162"/>
                  </a:lnTo>
                  <a:lnTo>
                    <a:pt x="84716" y="55778"/>
                  </a:lnTo>
                  <a:lnTo>
                    <a:pt x="84998" y="55355"/>
                  </a:lnTo>
                  <a:lnTo>
                    <a:pt x="85220" y="54931"/>
                  </a:lnTo>
                  <a:lnTo>
                    <a:pt x="85442" y="54467"/>
                  </a:lnTo>
                  <a:lnTo>
                    <a:pt x="85604" y="53982"/>
                  </a:lnTo>
                  <a:lnTo>
                    <a:pt x="85765" y="53498"/>
                  </a:lnTo>
                  <a:lnTo>
                    <a:pt x="85886" y="52994"/>
                  </a:lnTo>
                  <a:lnTo>
                    <a:pt x="86007" y="52489"/>
                  </a:lnTo>
                  <a:lnTo>
                    <a:pt x="86088" y="51964"/>
                  </a:lnTo>
                  <a:lnTo>
                    <a:pt x="86169" y="51420"/>
                  </a:lnTo>
                  <a:lnTo>
                    <a:pt x="86290" y="50350"/>
                  </a:lnTo>
                  <a:lnTo>
                    <a:pt x="86371" y="49260"/>
                  </a:lnTo>
                  <a:lnTo>
                    <a:pt x="86492" y="47949"/>
                  </a:lnTo>
                  <a:lnTo>
                    <a:pt x="86573" y="47283"/>
                  </a:lnTo>
                  <a:lnTo>
                    <a:pt x="86653" y="46637"/>
                  </a:lnTo>
                  <a:lnTo>
                    <a:pt x="86754" y="46052"/>
                  </a:lnTo>
                  <a:lnTo>
                    <a:pt x="86895" y="45487"/>
                  </a:lnTo>
                  <a:lnTo>
                    <a:pt x="87037" y="44901"/>
                  </a:lnTo>
                  <a:lnTo>
                    <a:pt x="87218" y="44336"/>
                  </a:lnTo>
                  <a:lnTo>
                    <a:pt x="87420" y="43771"/>
                  </a:lnTo>
                  <a:lnTo>
                    <a:pt x="87642" y="43206"/>
                  </a:lnTo>
                  <a:lnTo>
                    <a:pt x="87884" y="42661"/>
                  </a:lnTo>
                  <a:lnTo>
                    <a:pt x="88167" y="42117"/>
                  </a:lnTo>
                  <a:lnTo>
                    <a:pt x="88449" y="41592"/>
                  </a:lnTo>
                  <a:lnTo>
                    <a:pt x="88772" y="41067"/>
                  </a:lnTo>
                  <a:lnTo>
                    <a:pt x="89115" y="40563"/>
                  </a:lnTo>
                  <a:lnTo>
                    <a:pt x="89478" y="40058"/>
                  </a:lnTo>
                  <a:lnTo>
                    <a:pt x="89842" y="39574"/>
                  </a:lnTo>
                  <a:lnTo>
                    <a:pt x="90245" y="39089"/>
                  </a:lnTo>
                  <a:lnTo>
                    <a:pt x="90669" y="38646"/>
                  </a:lnTo>
                  <a:lnTo>
                    <a:pt x="91113" y="38202"/>
                  </a:lnTo>
                  <a:lnTo>
                    <a:pt x="91577" y="37758"/>
                  </a:lnTo>
                  <a:lnTo>
                    <a:pt x="92041" y="37354"/>
                  </a:lnTo>
                  <a:lnTo>
                    <a:pt x="92526" y="36971"/>
                  </a:lnTo>
                  <a:lnTo>
                    <a:pt x="93030" y="36607"/>
                  </a:lnTo>
                  <a:lnTo>
                    <a:pt x="93535" y="36264"/>
                  </a:lnTo>
                  <a:lnTo>
                    <a:pt x="94059" y="35941"/>
                  </a:lnTo>
                  <a:lnTo>
                    <a:pt x="94584" y="35639"/>
                  </a:lnTo>
                  <a:lnTo>
                    <a:pt x="95129" y="35376"/>
                  </a:lnTo>
                  <a:lnTo>
                    <a:pt x="95674" y="35114"/>
                  </a:lnTo>
                  <a:lnTo>
                    <a:pt x="96239" y="34892"/>
                  </a:lnTo>
                  <a:lnTo>
                    <a:pt x="96804" y="34690"/>
                  </a:lnTo>
                  <a:lnTo>
                    <a:pt x="97369" y="34529"/>
                  </a:lnTo>
                  <a:lnTo>
                    <a:pt x="97934" y="34367"/>
                  </a:lnTo>
                  <a:lnTo>
                    <a:pt x="98519" y="34246"/>
                  </a:lnTo>
                  <a:lnTo>
                    <a:pt x="99084" y="34166"/>
                  </a:lnTo>
                  <a:lnTo>
                    <a:pt x="99669" y="34085"/>
                  </a:lnTo>
                  <a:lnTo>
                    <a:pt x="100255" y="34044"/>
                  </a:lnTo>
                  <a:lnTo>
                    <a:pt x="100860" y="34024"/>
                  </a:lnTo>
                  <a:lnTo>
                    <a:pt x="101445" y="34044"/>
                  </a:lnTo>
                  <a:lnTo>
                    <a:pt x="102051" y="34085"/>
                  </a:lnTo>
                  <a:lnTo>
                    <a:pt x="102636" y="34145"/>
                  </a:lnTo>
                  <a:lnTo>
                    <a:pt x="103221" y="34246"/>
                  </a:lnTo>
                  <a:lnTo>
                    <a:pt x="103806" y="34367"/>
                  </a:lnTo>
                  <a:lnTo>
                    <a:pt x="104391" y="34509"/>
                  </a:lnTo>
                  <a:lnTo>
                    <a:pt x="104977" y="34690"/>
                  </a:lnTo>
                  <a:lnTo>
                    <a:pt x="105542" y="34892"/>
                  </a:lnTo>
                  <a:lnTo>
                    <a:pt x="106127" y="35114"/>
                  </a:lnTo>
                  <a:lnTo>
                    <a:pt x="106672" y="35356"/>
                  </a:lnTo>
                  <a:lnTo>
                    <a:pt x="107237" y="35639"/>
                  </a:lnTo>
                  <a:lnTo>
                    <a:pt x="107782" y="35941"/>
                  </a:lnTo>
                  <a:lnTo>
                    <a:pt x="108306" y="36264"/>
                  </a:lnTo>
                  <a:lnTo>
                    <a:pt x="108831" y="36607"/>
                  </a:lnTo>
                  <a:lnTo>
                    <a:pt x="109336" y="36971"/>
                  </a:lnTo>
                  <a:lnTo>
                    <a:pt x="109820" y="37354"/>
                  </a:lnTo>
                  <a:lnTo>
                    <a:pt x="110284" y="37758"/>
                  </a:lnTo>
                  <a:lnTo>
                    <a:pt x="110728" y="38161"/>
                  </a:lnTo>
                  <a:lnTo>
                    <a:pt x="111152" y="38585"/>
                  </a:lnTo>
                  <a:lnTo>
                    <a:pt x="111535" y="39029"/>
                  </a:lnTo>
                  <a:lnTo>
                    <a:pt x="111919" y="39493"/>
                  </a:lnTo>
                  <a:lnTo>
                    <a:pt x="112262" y="39957"/>
                  </a:lnTo>
                  <a:lnTo>
                    <a:pt x="112605" y="40442"/>
                  </a:lnTo>
                  <a:lnTo>
                    <a:pt x="112907" y="40946"/>
                  </a:lnTo>
                  <a:lnTo>
                    <a:pt x="113190" y="41451"/>
                  </a:lnTo>
                  <a:lnTo>
                    <a:pt x="113452" y="41955"/>
                  </a:lnTo>
                  <a:lnTo>
                    <a:pt x="113674" y="42480"/>
                  </a:lnTo>
                  <a:lnTo>
                    <a:pt x="113876" y="43025"/>
                  </a:lnTo>
                  <a:lnTo>
                    <a:pt x="114058" y="43569"/>
                  </a:lnTo>
                  <a:lnTo>
                    <a:pt x="114219" y="44114"/>
                  </a:lnTo>
                  <a:lnTo>
                    <a:pt x="114038" y="43610"/>
                  </a:lnTo>
                  <a:lnTo>
                    <a:pt x="113937" y="43368"/>
                  </a:lnTo>
                  <a:lnTo>
                    <a:pt x="113816" y="43126"/>
                  </a:lnTo>
                  <a:lnTo>
                    <a:pt x="113694" y="42904"/>
                  </a:lnTo>
                  <a:lnTo>
                    <a:pt x="113573" y="42682"/>
                  </a:lnTo>
                  <a:lnTo>
                    <a:pt x="113432" y="42500"/>
                  </a:lnTo>
                  <a:lnTo>
                    <a:pt x="113251" y="42318"/>
                  </a:lnTo>
                  <a:lnTo>
                    <a:pt x="113210" y="42379"/>
                  </a:lnTo>
                  <a:lnTo>
                    <a:pt x="113372" y="42560"/>
                  </a:lnTo>
                  <a:lnTo>
                    <a:pt x="113533" y="42782"/>
                  </a:lnTo>
                  <a:lnTo>
                    <a:pt x="113674" y="43025"/>
                  </a:lnTo>
                  <a:lnTo>
                    <a:pt x="113816" y="43267"/>
                  </a:lnTo>
                  <a:lnTo>
                    <a:pt x="113916" y="43529"/>
                  </a:lnTo>
                  <a:lnTo>
                    <a:pt x="114017" y="43812"/>
                  </a:lnTo>
                  <a:lnTo>
                    <a:pt x="114219" y="44377"/>
                  </a:lnTo>
                  <a:lnTo>
                    <a:pt x="114360" y="44760"/>
                  </a:lnTo>
                  <a:lnTo>
                    <a:pt x="114502" y="45144"/>
                  </a:lnTo>
                  <a:lnTo>
                    <a:pt x="114663" y="45507"/>
                  </a:lnTo>
                  <a:lnTo>
                    <a:pt x="114744" y="45668"/>
                  </a:lnTo>
                  <a:lnTo>
                    <a:pt x="114845" y="45809"/>
                  </a:lnTo>
                  <a:lnTo>
                    <a:pt x="114946" y="45951"/>
                  </a:lnTo>
                  <a:lnTo>
                    <a:pt x="115067" y="46072"/>
                  </a:lnTo>
                  <a:lnTo>
                    <a:pt x="115188" y="46173"/>
                  </a:lnTo>
                  <a:lnTo>
                    <a:pt x="115309" y="46274"/>
                  </a:lnTo>
                  <a:lnTo>
                    <a:pt x="115470" y="46334"/>
                  </a:lnTo>
                  <a:lnTo>
                    <a:pt x="115632" y="46375"/>
                  </a:lnTo>
                  <a:lnTo>
                    <a:pt x="115793" y="46395"/>
                  </a:lnTo>
                  <a:lnTo>
                    <a:pt x="115995" y="46395"/>
                  </a:lnTo>
                  <a:lnTo>
                    <a:pt x="116156" y="46375"/>
                  </a:lnTo>
                  <a:lnTo>
                    <a:pt x="116318" y="46334"/>
                  </a:lnTo>
                  <a:lnTo>
                    <a:pt x="116479" y="46274"/>
                  </a:lnTo>
                  <a:lnTo>
                    <a:pt x="116641" y="46173"/>
                  </a:lnTo>
                  <a:lnTo>
                    <a:pt x="116822" y="46072"/>
                  </a:lnTo>
                  <a:lnTo>
                    <a:pt x="116984" y="45931"/>
                  </a:lnTo>
                  <a:lnTo>
                    <a:pt x="117145" y="45769"/>
                  </a:lnTo>
                  <a:lnTo>
                    <a:pt x="117327" y="45587"/>
                  </a:lnTo>
                  <a:lnTo>
                    <a:pt x="117630" y="45224"/>
                  </a:lnTo>
                  <a:lnTo>
                    <a:pt x="117892" y="44841"/>
                  </a:lnTo>
                  <a:lnTo>
                    <a:pt x="118134" y="44437"/>
                  </a:lnTo>
                  <a:lnTo>
                    <a:pt x="118356" y="44034"/>
                  </a:lnTo>
                  <a:lnTo>
                    <a:pt x="118558" y="43630"/>
                  </a:lnTo>
                  <a:lnTo>
                    <a:pt x="118739" y="43186"/>
                  </a:lnTo>
                  <a:lnTo>
                    <a:pt x="118901" y="42762"/>
                  </a:lnTo>
                  <a:lnTo>
                    <a:pt x="119042" y="42318"/>
                  </a:lnTo>
                  <a:lnTo>
                    <a:pt x="119183" y="41854"/>
                  </a:lnTo>
                  <a:lnTo>
                    <a:pt x="119284" y="41410"/>
                  </a:lnTo>
                  <a:lnTo>
                    <a:pt x="119486" y="40482"/>
                  </a:lnTo>
                  <a:lnTo>
                    <a:pt x="119648" y="39554"/>
                  </a:lnTo>
                  <a:lnTo>
                    <a:pt x="119789" y="38625"/>
                  </a:lnTo>
                  <a:lnTo>
                    <a:pt x="119950" y="37394"/>
                  </a:lnTo>
                  <a:lnTo>
                    <a:pt x="120092" y="36184"/>
                  </a:lnTo>
                  <a:lnTo>
                    <a:pt x="120233" y="34953"/>
                  </a:lnTo>
                  <a:lnTo>
                    <a:pt x="120334" y="33742"/>
                  </a:lnTo>
                  <a:lnTo>
                    <a:pt x="120455" y="32511"/>
                  </a:lnTo>
                  <a:lnTo>
                    <a:pt x="120536" y="31280"/>
                  </a:lnTo>
                  <a:lnTo>
                    <a:pt x="120616" y="30069"/>
                  </a:lnTo>
                  <a:lnTo>
                    <a:pt x="120697" y="28838"/>
                  </a:lnTo>
                  <a:lnTo>
                    <a:pt x="120737" y="27607"/>
                  </a:lnTo>
                  <a:lnTo>
                    <a:pt x="120778" y="26376"/>
                  </a:lnTo>
                  <a:lnTo>
                    <a:pt x="120798" y="25145"/>
                  </a:lnTo>
                  <a:lnTo>
                    <a:pt x="120818" y="23914"/>
                  </a:lnTo>
                  <a:lnTo>
                    <a:pt x="120818" y="22683"/>
                  </a:lnTo>
                  <a:lnTo>
                    <a:pt x="120798" y="21452"/>
                  </a:lnTo>
                  <a:lnTo>
                    <a:pt x="120778" y="20241"/>
                  </a:lnTo>
                  <a:lnTo>
                    <a:pt x="120737" y="19010"/>
                  </a:lnTo>
                  <a:lnTo>
                    <a:pt x="120697" y="18143"/>
                  </a:lnTo>
                  <a:lnTo>
                    <a:pt x="120636" y="17275"/>
                  </a:lnTo>
                  <a:lnTo>
                    <a:pt x="120576" y="16407"/>
                  </a:lnTo>
                  <a:lnTo>
                    <a:pt x="120495" y="15519"/>
                  </a:lnTo>
                  <a:lnTo>
                    <a:pt x="120374" y="14651"/>
                  </a:lnTo>
                  <a:lnTo>
                    <a:pt x="120233" y="13763"/>
                  </a:lnTo>
                  <a:lnTo>
                    <a:pt x="120071" y="12896"/>
                  </a:lnTo>
                  <a:lnTo>
                    <a:pt x="119870" y="12048"/>
                  </a:lnTo>
                  <a:lnTo>
                    <a:pt x="119648" y="11201"/>
                  </a:lnTo>
                  <a:lnTo>
                    <a:pt x="119365" y="10353"/>
                  </a:lnTo>
                  <a:lnTo>
                    <a:pt x="119062" y="9546"/>
                  </a:lnTo>
                  <a:lnTo>
                    <a:pt x="118881" y="9142"/>
                  </a:lnTo>
                  <a:lnTo>
                    <a:pt x="118699" y="8759"/>
                  </a:lnTo>
                  <a:lnTo>
                    <a:pt x="118497" y="8375"/>
                  </a:lnTo>
                  <a:lnTo>
                    <a:pt x="118296" y="7992"/>
                  </a:lnTo>
                  <a:lnTo>
                    <a:pt x="118074" y="7609"/>
                  </a:lnTo>
                  <a:lnTo>
                    <a:pt x="117831" y="7245"/>
                  </a:lnTo>
                  <a:lnTo>
                    <a:pt x="117589" y="6902"/>
                  </a:lnTo>
                  <a:lnTo>
                    <a:pt x="117327" y="6559"/>
                  </a:lnTo>
                  <a:lnTo>
                    <a:pt x="117044" y="6216"/>
                  </a:lnTo>
                  <a:lnTo>
                    <a:pt x="116762" y="5873"/>
                  </a:lnTo>
                  <a:lnTo>
                    <a:pt x="116257" y="5369"/>
                  </a:lnTo>
                  <a:lnTo>
                    <a:pt x="115712" y="4884"/>
                  </a:lnTo>
                  <a:lnTo>
                    <a:pt x="115127" y="4420"/>
                  </a:lnTo>
                  <a:lnTo>
                    <a:pt x="114502" y="3976"/>
                  </a:lnTo>
                  <a:lnTo>
                    <a:pt x="113836" y="3573"/>
                  </a:lnTo>
                  <a:lnTo>
                    <a:pt x="113129" y="3189"/>
                  </a:lnTo>
                  <a:lnTo>
                    <a:pt x="112403" y="2846"/>
                  </a:lnTo>
                  <a:lnTo>
                    <a:pt x="111596" y="2503"/>
                  </a:lnTo>
                  <a:lnTo>
                    <a:pt x="110970" y="2261"/>
                  </a:lnTo>
                  <a:lnTo>
                    <a:pt x="110284" y="2039"/>
                  </a:lnTo>
                  <a:lnTo>
                    <a:pt x="109578" y="1837"/>
                  </a:lnTo>
                  <a:lnTo>
                    <a:pt x="108851" y="1635"/>
                  </a:lnTo>
                  <a:lnTo>
                    <a:pt x="108064" y="1433"/>
                  </a:lnTo>
                  <a:lnTo>
                    <a:pt x="107257" y="1272"/>
                  </a:lnTo>
                  <a:lnTo>
                    <a:pt x="106389" y="1090"/>
                  </a:lnTo>
                  <a:lnTo>
                    <a:pt x="105481" y="949"/>
                  </a:lnTo>
                  <a:lnTo>
                    <a:pt x="103988" y="707"/>
                  </a:lnTo>
                  <a:lnTo>
                    <a:pt x="102474" y="505"/>
                  </a:lnTo>
                  <a:lnTo>
                    <a:pt x="100961" y="344"/>
                  </a:lnTo>
                  <a:lnTo>
                    <a:pt x="99447" y="202"/>
                  </a:lnTo>
                  <a:lnTo>
                    <a:pt x="97934" y="102"/>
                  </a:lnTo>
                  <a:lnTo>
                    <a:pt x="96420" y="41"/>
                  </a:lnTo>
                  <a:lnTo>
                    <a:pt x="948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2"/>
            <p:cNvSpPr/>
            <p:nvPr/>
          </p:nvSpPr>
          <p:spPr>
            <a:xfrm flipH="1">
              <a:off x="-1055215" y="-5268675"/>
              <a:ext cx="2289244" cy="1739785"/>
            </a:xfrm>
            <a:custGeom>
              <a:rect b="b" l="l" r="r" t="t"/>
              <a:pathLst>
                <a:path extrusionOk="0" h="31119" w="40947">
                  <a:moveTo>
                    <a:pt x="32571" y="82"/>
                  </a:moveTo>
                  <a:lnTo>
                    <a:pt x="33116" y="102"/>
                  </a:lnTo>
                  <a:lnTo>
                    <a:pt x="33601" y="162"/>
                  </a:lnTo>
                  <a:lnTo>
                    <a:pt x="33823" y="203"/>
                  </a:lnTo>
                  <a:lnTo>
                    <a:pt x="34024" y="243"/>
                  </a:lnTo>
                  <a:lnTo>
                    <a:pt x="34206" y="304"/>
                  </a:lnTo>
                  <a:lnTo>
                    <a:pt x="34388" y="384"/>
                  </a:lnTo>
                  <a:lnTo>
                    <a:pt x="34549" y="465"/>
                  </a:lnTo>
                  <a:lnTo>
                    <a:pt x="34690" y="546"/>
                  </a:lnTo>
                  <a:lnTo>
                    <a:pt x="34832" y="647"/>
                  </a:lnTo>
                  <a:lnTo>
                    <a:pt x="34933" y="748"/>
                  </a:lnTo>
                  <a:lnTo>
                    <a:pt x="35033" y="869"/>
                  </a:lnTo>
                  <a:lnTo>
                    <a:pt x="35134" y="990"/>
                  </a:lnTo>
                  <a:lnTo>
                    <a:pt x="35195" y="1131"/>
                  </a:lnTo>
                  <a:lnTo>
                    <a:pt x="35255" y="1272"/>
                  </a:lnTo>
                  <a:lnTo>
                    <a:pt x="35296" y="1454"/>
                  </a:lnTo>
                  <a:lnTo>
                    <a:pt x="35316" y="1656"/>
                  </a:lnTo>
                  <a:lnTo>
                    <a:pt x="35336" y="1858"/>
                  </a:lnTo>
                  <a:lnTo>
                    <a:pt x="35316" y="2059"/>
                  </a:lnTo>
                  <a:lnTo>
                    <a:pt x="35235" y="2443"/>
                  </a:lnTo>
                  <a:lnTo>
                    <a:pt x="35155" y="2826"/>
                  </a:lnTo>
                  <a:lnTo>
                    <a:pt x="35074" y="3169"/>
                  </a:lnTo>
                  <a:lnTo>
                    <a:pt x="34993" y="3492"/>
                  </a:lnTo>
                  <a:lnTo>
                    <a:pt x="34973" y="3835"/>
                  </a:lnTo>
                  <a:lnTo>
                    <a:pt x="34973" y="3997"/>
                  </a:lnTo>
                  <a:lnTo>
                    <a:pt x="34973" y="4158"/>
                  </a:lnTo>
                  <a:lnTo>
                    <a:pt x="35033" y="4400"/>
                  </a:lnTo>
                  <a:lnTo>
                    <a:pt x="35094" y="4642"/>
                  </a:lnTo>
                  <a:lnTo>
                    <a:pt x="35175" y="4864"/>
                  </a:lnTo>
                  <a:lnTo>
                    <a:pt x="35276" y="5086"/>
                  </a:lnTo>
                  <a:lnTo>
                    <a:pt x="35498" y="5510"/>
                  </a:lnTo>
                  <a:lnTo>
                    <a:pt x="35760" y="5914"/>
                  </a:lnTo>
                  <a:lnTo>
                    <a:pt x="36083" y="6438"/>
                  </a:lnTo>
                  <a:lnTo>
                    <a:pt x="36486" y="7165"/>
                  </a:lnTo>
                  <a:lnTo>
                    <a:pt x="36890" y="7912"/>
                  </a:lnTo>
                  <a:lnTo>
                    <a:pt x="37273" y="8658"/>
                  </a:lnTo>
                  <a:lnTo>
                    <a:pt x="37637" y="9425"/>
                  </a:lnTo>
                  <a:lnTo>
                    <a:pt x="37980" y="10212"/>
                  </a:lnTo>
                  <a:lnTo>
                    <a:pt x="38303" y="10999"/>
                  </a:lnTo>
                  <a:lnTo>
                    <a:pt x="38625" y="11786"/>
                  </a:lnTo>
                  <a:lnTo>
                    <a:pt x="38908" y="12573"/>
                  </a:lnTo>
                  <a:lnTo>
                    <a:pt x="39170" y="13380"/>
                  </a:lnTo>
                  <a:lnTo>
                    <a:pt x="39412" y="14188"/>
                  </a:lnTo>
                  <a:lnTo>
                    <a:pt x="39655" y="14995"/>
                  </a:lnTo>
                  <a:lnTo>
                    <a:pt x="39856" y="15802"/>
                  </a:lnTo>
                  <a:lnTo>
                    <a:pt x="40038" y="16629"/>
                  </a:lnTo>
                  <a:lnTo>
                    <a:pt x="40220" y="17457"/>
                  </a:lnTo>
                  <a:lnTo>
                    <a:pt x="40361" y="18284"/>
                  </a:lnTo>
                  <a:lnTo>
                    <a:pt x="40502" y="19112"/>
                  </a:lnTo>
                  <a:lnTo>
                    <a:pt x="40603" y="19939"/>
                  </a:lnTo>
                  <a:lnTo>
                    <a:pt x="40704" y="20766"/>
                  </a:lnTo>
                  <a:lnTo>
                    <a:pt x="40765" y="21614"/>
                  </a:lnTo>
                  <a:lnTo>
                    <a:pt x="40825" y="22441"/>
                  </a:lnTo>
                  <a:lnTo>
                    <a:pt x="40845" y="23269"/>
                  </a:lnTo>
                  <a:lnTo>
                    <a:pt x="40865" y="24116"/>
                  </a:lnTo>
                  <a:lnTo>
                    <a:pt x="40865" y="24944"/>
                  </a:lnTo>
                  <a:lnTo>
                    <a:pt x="40825" y="25771"/>
                  </a:lnTo>
                  <a:lnTo>
                    <a:pt x="40785" y="26437"/>
                  </a:lnTo>
                  <a:lnTo>
                    <a:pt x="40744" y="26800"/>
                  </a:lnTo>
                  <a:lnTo>
                    <a:pt x="40684" y="27163"/>
                  </a:lnTo>
                  <a:lnTo>
                    <a:pt x="40603" y="27547"/>
                  </a:lnTo>
                  <a:lnTo>
                    <a:pt x="40502" y="27950"/>
                  </a:lnTo>
                  <a:lnTo>
                    <a:pt x="40401" y="28334"/>
                  </a:lnTo>
                  <a:lnTo>
                    <a:pt x="40260" y="28717"/>
                  </a:lnTo>
                  <a:lnTo>
                    <a:pt x="40099" y="29081"/>
                  </a:lnTo>
                  <a:lnTo>
                    <a:pt x="39917" y="29424"/>
                  </a:lnTo>
                  <a:lnTo>
                    <a:pt x="39695" y="29767"/>
                  </a:lnTo>
                  <a:lnTo>
                    <a:pt x="39453" y="30069"/>
                  </a:lnTo>
                  <a:lnTo>
                    <a:pt x="39191" y="30332"/>
                  </a:lnTo>
                  <a:lnTo>
                    <a:pt x="39029" y="30453"/>
                  </a:lnTo>
                  <a:lnTo>
                    <a:pt x="38868" y="30574"/>
                  </a:lnTo>
                  <a:lnTo>
                    <a:pt x="38706" y="30675"/>
                  </a:lnTo>
                  <a:lnTo>
                    <a:pt x="38525" y="30776"/>
                  </a:lnTo>
                  <a:lnTo>
                    <a:pt x="38343" y="30856"/>
                  </a:lnTo>
                  <a:lnTo>
                    <a:pt x="38141" y="30917"/>
                  </a:lnTo>
                  <a:lnTo>
                    <a:pt x="37960" y="30977"/>
                  </a:lnTo>
                  <a:lnTo>
                    <a:pt x="37758" y="30998"/>
                  </a:lnTo>
                  <a:lnTo>
                    <a:pt x="37394" y="31038"/>
                  </a:lnTo>
                  <a:lnTo>
                    <a:pt x="37011" y="31038"/>
                  </a:lnTo>
                  <a:lnTo>
                    <a:pt x="36628" y="30998"/>
                  </a:lnTo>
                  <a:lnTo>
                    <a:pt x="36244" y="30937"/>
                  </a:lnTo>
                  <a:lnTo>
                    <a:pt x="35881" y="30836"/>
                  </a:lnTo>
                  <a:lnTo>
                    <a:pt x="35538" y="30735"/>
                  </a:lnTo>
                  <a:lnTo>
                    <a:pt x="35215" y="30634"/>
                  </a:lnTo>
                  <a:lnTo>
                    <a:pt x="34690" y="30433"/>
                  </a:lnTo>
                  <a:lnTo>
                    <a:pt x="34186" y="30231"/>
                  </a:lnTo>
                  <a:lnTo>
                    <a:pt x="33681" y="30009"/>
                  </a:lnTo>
                  <a:lnTo>
                    <a:pt x="33177" y="29767"/>
                  </a:lnTo>
                  <a:lnTo>
                    <a:pt x="32693" y="29524"/>
                  </a:lnTo>
                  <a:lnTo>
                    <a:pt x="32208" y="29262"/>
                  </a:lnTo>
                  <a:lnTo>
                    <a:pt x="31724" y="28980"/>
                  </a:lnTo>
                  <a:lnTo>
                    <a:pt x="31260" y="28697"/>
                  </a:lnTo>
                  <a:lnTo>
                    <a:pt x="30796" y="28394"/>
                  </a:lnTo>
                  <a:lnTo>
                    <a:pt x="30331" y="28071"/>
                  </a:lnTo>
                  <a:lnTo>
                    <a:pt x="29888" y="27749"/>
                  </a:lnTo>
                  <a:lnTo>
                    <a:pt x="29444" y="27406"/>
                  </a:lnTo>
                  <a:lnTo>
                    <a:pt x="28576" y="26719"/>
                  </a:lnTo>
                  <a:lnTo>
                    <a:pt x="27728" y="25993"/>
                  </a:lnTo>
                  <a:lnTo>
                    <a:pt x="26901" y="25226"/>
                  </a:lnTo>
                  <a:lnTo>
                    <a:pt x="26094" y="24419"/>
                  </a:lnTo>
                  <a:lnTo>
                    <a:pt x="25307" y="23612"/>
                  </a:lnTo>
                  <a:lnTo>
                    <a:pt x="24540" y="22784"/>
                  </a:lnTo>
                  <a:lnTo>
                    <a:pt x="23773" y="21937"/>
                  </a:lnTo>
                  <a:lnTo>
                    <a:pt x="23026" y="21069"/>
                  </a:lnTo>
                  <a:lnTo>
                    <a:pt x="21573" y="19334"/>
                  </a:lnTo>
                  <a:lnTo>
                    <a:pt x="21150" y="18809"/>
                  </a:lnTo>
                  <a:lnTo>
                    <a:pt x="19757" y="17134"/>
                  </a:lnTo>
                  <a:lnTo>
                    <a:pt x="18345" y="15479"/>
                  </a:lnTo>
                  <a:lnTo>
                    <a:pt x="17638" y="14652"/>
                  </a:lnTo>
                  <a:lnTo>
                    <a:pt x="16892" y="13845"/>
                  </a:lnTo>
                  <a:lnTo>
                    <a:pt x="16145" y="13058"/>
                  </a:lnTo>
                  <a:lnTo>
                    <a:pt x="15378" y="12291"/>
                  </a:lnTo>
                  <a:lnTo>
                    <a:pt x="14591" y="11544"/>
                  </a:lnTo>
                  <a:lnTo>
                    <a:pt x="13804" y="10838"/>
                  </a:lnTo>
                  <a:lnTo>
                    <a:pt x="12977" y="10131"/>
                  </a:lnTo>
                  <a:lnTo>
                    <a:pt x="12129" y="9486"/>
                  </a:lnTo>
                  <a:lnTo>
                    <a:pt x="11261" y="8880"/>
                  </a:lnTo>
                  <a:lnTo>
                    <a:pt x="10797" y="8578"/>
                  </a:lnTo>
                  <a:lnTo>
                    <a:pt x="10353" y="8295"/>
                  </a:lnTo>
                  <a:lnTo>
                    <a:pt x="9889" y="8012"/>
                  </a:lnTo>
                  <a:lnTo>
                    <a:pt x="9425" y="7770"/>
                  </a:lnTo>
                  <a:lnTo>
                    <a:pt x="8941" y="7508"/>
                  </a:lnTo>
                  <a:lnTo>
                    <a:pt x="8456" y="7266"/>
                  </a:lnTo>
                  <a:lnTo>
                    <a:pt x="7911" y="7024"/>
                  </a:lnTo>
                  <a:lnTo>
                    <a:pt x="7346" y="6782"/>
                  </a:lnTo>
                  <a:lnTo>
                    <a:pt x="6781" y="6560"/>
                  </a:lnTo>
                  <a:lnTo>
                    <a:pt x="6196" y="6358"/>
                  </a:lnTo>
                  <a:lnTo>
                    <a:pt x="5066" y="5954"/>
                  </a:lnTo>
                  <a:lnTo>
                    <a:pt x="3916" y="5591"/>
                  </a:lnTo>
                  <a:lnTo>
                    <a:pt x="2342" y="5066"/>
                  </a:lnTo>
                  <a:lnTo>
                    <a:pt x="2079" y="4965"/>
                  </a:lnTo>
                  <a:lnTo>
                    <a:pt x="1716" y="4804"/>
                  </a:lnTo>
                  <a:lnTo>
                    <a:pt x="1313" y="4602"/>
                  </a:lnTo>
                  <a:lnTo>
                    <a:pt x="1111" y="4461"/>
                  </a:lnTo>
                  <a:lnTo>
                    <a:pt x="909" y="4340"/>
                  </a:lnTo>
                  <a:lnTo>
                    <a:pt x="727" y="4178"/>
                  </a:lnTo>
                  <a:lnTo>
                    <a:pt x="546" y="4017"/>
                  </a:lnTo>
                  <a:lnTo>
                    <a:pt x="384" y="3835"/>
                  </a:lnTo>
                  <a:lnTo>
                    <a:pt x="263" y="3633"/>
                  </a:lnTo>
                  <a:lnTo>
                    <a:pt x="162" y="3432"/>
                  </a:lnTo>
                  <a:lnTo>
                    <a:pt x="102" y="3210"/>
                  </a:lnTo>
                  <a:lnTo>
                    <a:pt x="82" y="2967"/>
                  </a:lnTo>
                  <a:lnTo>
                    <a:pt x="102" y="2725"/>
                  </a:lnTo>
                  <a:lnTo>
                    <a:pt x="162" y="2544"/>
                  </a:lnTo>
                  <a:lnTo>
                    <a:pt x="223" y="2382"/>
                  </a:lnTo>
                  <a:lnTo>
                    <a:pt x="324" y="2221"/>
                  </a:lnTo>
                  <a:lnTo>
                    <a:pt x="425" y="2080"/>
                  </a:lnTo>
                  <a:lnTo>
                    <a:pt x="526" y="1938"/>
                  </a:lnTo>
                  <a:lnTo>
                    <a:pt x="647" y="1837"/>
                  </a:lnTo>
                  <a:lnTo>
                    <a:pt x="889" y="1636"/>
                  </a:lnTo>
                  <a:lnTo>
                    <a:pt x="1070" y="1494"/>
                  </a:lnTo>
                  <a:lnTo>
                    <a:pt x="1272" y="1393"/>
                  </a:lnTo>
                  <a:lnTo>
                    <a:pt x="1474" y="1293"/>
                  </a:lnTo>
                  <a:lnTo>
                    <a:pt x="1676" y="1192"/>
                  </a:lnTo>
                  <a:lnTo>
                    <a:pt x="2100" y="1030"/>
                  </a:lnTo>
                  <a:lnTo>
                    <a:pt x="2523" y="909"/>
                  </a:lnTo>
                  <a:lnTo>
                    <a:pt x="2967" y="808"/>
                  </a:lnTo>
                  <a:lnTo>
                    <a:pt x="3411" y="727"/>
                  </a:lnTo>
                  <a:lnTo>
                    <a:pt x="3855" y="667"/>
                  </a:lnTo>
                  <a:lnTo>
                    <a:pt x="4279" y="627"/>
                  </a:lnTo>
                  <a:lnTo>
                    <a:pt x="5349" y="526"/>
                  </a:lnTo>
                  <a:lnTo>
                    <a:pt x="6438" y="465"/>
                  </a:lnTo>
                  <a:lnTo>
                    <a:pt x="7528" y="405"/>
                  </a:lnTo>
                  <a:lnTo>
                    <a:pt x="8598" y="364"/>
                  </a:lnTo>
                  <a:lnTo>
                    <a:pt x="10757" y="304"/>
                  </a:lnTo>
                  <a:lnTo>
                    <a:pt x="12896" y="284"/>
                  </a:lnTo>
                  <a:lnTo>
                    <a:pt x="32471" y="82"/>
                  </a:lnTo>
                  <a:close/>
                  <a:moveTo>
                    <a:pt x="32471" y="1"/>
                  </a:moveTo>
                  <a:lnTo>
                    <a:pt x="12896" y="203"/>
                  </a:lnTo>
                  <a:lnTo>
                    <a:pt x="10757" y="223"/>
                  </a:lnTo>
                  <a:lnTo>
                    <a:pt x="8598" y="284"/>
                  </a:lnTo>
                  <a:lnTo>
                    <a:pt x="7508" y="324"/>
                  </a:lnTo>
                  <a:lnTo>
                    <a:pt x="6438" y="384"/>
                  </a:lnTo>
                  <a:lnTo>
                    <a:pt x="5349" y="445"/>
                  </a:lnTo>
                  <a:lnTo>
                    <a:pt x="4279" y="546"/>
                  </a:lnTo>
                  <a:lnTo>
                    <a:pt x="3835" y="586"/>
                  </a:lnTo>
                  <a:lnTo>
                    <a:pt x="3391" y="647"/>
                  </a:lnTo>
                  <a:lnTo>
                    <a:pt x="2947" y="727"/>
                  </a:lnTo>
                  <a:lnTo>
                    <a:pt x="2503" y="828"/>
                  </a:lnTo>
                  <a:lnTo>
                    <a:pt x="2059" y="949"/>
                  </a:lnTo>
                  <a:lnTo>
                    <a:pt x="1635" y="1111"/>
                  </a:lnTo>
                  <a:lnTo>
                    <a:pt x="1434" y="1212"/>
                  </a:lnTo>
                  <a:lnTo>
                    <a:pt x="1232" y="1313"/>
                  </a:lnTo>
                  <a:lnTo>
                    <a:pt x="1030" y="1434"/>
                  </a:lnTo>
                  <a:lnTo>
                    <a:pt x="848" y="1575"/>
                  </a:lnTo>
                  <a:lnTo>
                    <a:pt x="586" y="1777"/>
                  </a:lnTo>
                  <a:lnTo>
                    <a:pt x="465" y="1898"/>
                  </a:lnTo>
                  <a:lnTo>
                    <a:pt x="344" y="2039"/>
                  </a:lnTo>
                  <a:lnTo>
                    <a:pt x="243" y="2180"/>
                  </a:lnTo>
                  <a:lnTo>
                    <a:pt x="142" y="2342"/>
                  </a:lnTo>
                  <a:lnTo>
                    <a:pt x="82" y="2524"/>
                  </a:lnTo>
                  <a:lnTo>
                    <a:pt x="21" y="2705"/>
                  </a:lnTo>
                  <a:lnTo>
                    <a:pt x="1" y="2846"/>
                  </a:lnTo>
                  <a:lnTo>
                    <a:pt x="1" y="2967"/>
                  </a:lnTo>
                  <a:lnTo>
                    <a:pt x="21" y="3210"/>
                  </a:lnTo>
                  <a:lnTo>
                    <a:pt x="82" y="3452"/>
                  </a:lnTo>
                  <a:lnTo>
                    <a:pt x="183" y="3674"/>
                  </a:lnTo>
                  <a:lnTo>
                    <a:pt x="324" y="3876"/>
                  </a:lnTo>
                  <a:lnTo>
                    <a:pt x="465" y="4057"/>
                  </a:lnTo>
                  <a:lnTo>
                    <a:pt x="647" y="4219"/>
                  </a:lnTo>
                  <a:lnTo>
                    <a:pt x="848" y="4380"/>
                  </a:lnTo>
                  <a:lnTo>
                    <a:pt x="1050" y="4521"/>
                  </a:lnTo>
                  <a:lnTo>
                    <a:pt x="1252" y="4663"/>
                  </a:lnTo>
                  <a:lnTo>
                    <a:pt x="1676" y="4864"/>
                  </a:lnTo>
                  <a:lnTo>
                    <a:pt x="2039" y="5026"/>
                  </a:lnTo>
                  <a:lnTo>
                    <a:pt x="2322" y="5147"/>
                  </a:lnTo>
                  <a:lnTo>
                    <a:pt x="3896" y="5651"/>
                  </a:lnTo>
                  <a:lnTo>
                    <a:pt x="5026" y="6035"/>
                  </a:lnTo>
                  <a:lnTo>
                    <a:pt x="6176" y="6438"/>
                  </a:lnTo>
                  <a:lnTo>
                    <a:pt x="6741" y="6640"/>
                  </a:lnTo>
                  <a:lnTo>
                    <a:pt x="7306" y="6862"/>
                  </a:lnTo>
                  <a:lnTo>
                    <a:pt x="7871" y="7104"/>
                  </a:lnTo>
                  <a:lnTo>
                    <a:pt x="8416" y="7347"/>
                  </a:lnTo>
                  <a:lnTo>
                    <a:pt x="8900" y="7589"/>
                  </a:lnTo>
                  <a:lnTo>
                    <a:pt x="9385" y="7831"/>
                  </a:lnTo>
                  <a:lnTo>
                    <a:pt x="9849" y="8093"/>
                  </a:lnTo>
                  <a:lnTo>
                    <a:pt x="10313" y="8356"/>
                  </a:lnTo>
                  <a:lnTo>
                    <a:pt x="10757" y="8638"/>
                  </a:lnTo>
                  <a:lnTo>
                    <a:pt x="11201" y="8941"/>
                  </a:lnTo>
                  <a:lnTo>
                    <a:pt x="12089" y="9546"/>
                  </a:lnTo>
                  <a:lnTo>
                    <a:pt x="12936" y="10212"/>
                  </a:lnTo>
                  <a:lnTo>
                    <a:pt x="13743" y="10898"/>
                  </a:lnTo>
                  <a:lnTo>
                    <a:pt x="14551" y="11605"/>
                  </a:lnTo>
                  <a:lnTo>
                    <a:pt x="15338" y="12351"/>
                  </a:lnTo>
                  <a:lnTo>
                    <a:pt x="16084" y="13118"/>
                  </a:lnTo>
                  <a:lnTo>
                    <a:pt x="16831" y="13905"/>
                  </a:lnTo>
                  <a:lnTo>
                    <a:pt x="17578" y="14712"/>
                  </a:lnTo>
                  <a:lnTo>
                    <a:pt x="18284" y="15519"/>
                  </a:lnTo>
                  <a:lnTo>
                    <a:pt x="19697" y="17194"/>
                  </a:lnTo>
                  <a:lnTo>
                    <a:pt x="21089" y="18869"/>
                  </a:lnTo>
                  <a:lnTo>
                    <a:pt x="21513" y="19394"/>
                  </a:lnTo>
                  <a:lnTo>
                    <a:pt x="22986" y="21130"/>
                  </a:lnTo>
                  <a:lnTo>
                    <a:pt x="23712" y="21977"/>
                  </a:lnTo>
                  <a:lnTo>
                    <a:pt x="24479" y="22845"/>
                  </a:lnTo>
                  <a:lnTo>
                    <a:pt x="25246" y="23672"/>
                  </a:lnTo>
                  <a:lnTo>
                    <a:pt x="26053" y="24500"/>
                  </a:lnTo>
                  <a:lnTo>
                    <a:pt x="26861" y="25287"/>
                  </a:lnTo>
                  <a:lnTo>
                    <a:pt x="27688" y="26053"/>
                  </a:lnTo>
                  <a:lnTo>
                    <a:pt x="28535" y="26780"/>
                  </a:lnTo>
                  <a:lnTo>
                    <a:pt x="29403" y="27486"/>
                  </a:lnTo>
                  <a:lnTo>
                    <a:pt x="29847" y="27809"/>
                  </a:lnTo>
                  <a:lnTo>
                    <a:pt x="30291" y="28152"/>
                  </a:lnTo>
                  <a:lnTo>
                    <a:pt x="30755" y="28455"/>
                  </a:lnTo>
                  <a:lnTo>
                    <a:pt x="31219" y="28758"/>
                  </a:lnTo>
                  <a:lnTo>
                    <a:pt x="31684" y="29040"/>
                  </a:lnTo>
                  <a:lnTo>
                    <a:pt x="32168" y="29323"/>
                  </a:lnTo>
                  <a:lnTo>
                    <a:pt x="32652" y="29585"/>
                  </a:lnTo>
                  <a:lnTo>
                    <a:pt x="33137" y="29847"/>
                  </a:lnTo>
                  <a:lnTo>
                    <a:pt x="33641" y="30090"/>
                  </a:lnTo>
                  <a:lnTo>
                    <a:pt x="34146" y="30311"/>
                  </a:lnTo>
                  <a:lnTo>
                    <a:pt x="34670" y="30513"/>
                  </a:lnTo>
                  <a:lnTo>
                    <a:pt x="35195" y="30715"/>
                  </a:lnTo>
                  <a:lnTo>
                    <a:pt x="35659" y="30856"/>
                  </a:lnTo>
                  <a:lnTo>
                    <a:pt x="36164" y="30998"/>
                  </a:lnTo>
                  <a:lnTo>
                    <a:pt x="36426" y="31058"/>
                  </a:lnTo>
                  <a:lnTo>
                    <a:pt x="36688" y="31099"/>
                  </a:lnTo>
                  <a:lnTo>
                    <a:pt x="36971" y="31119"/>
                  </a:lnTo>
                  <a:lnTo>
                    <a:pt x="37475" y="31119"/>
                  </a:lnTo>
                  <a:lnTo>
                    <a:pt x="37697" y="31099"/>
                  </a:lnTo>
                  <a:lnTo>
                    <a:pt x="37939" y="31058"/>
                  </a:lnTo>
                  <a:lnTo>
                    <a:pt x="38161" y="30998"/>
                  </a:lnTo>
                  <a:lnTo>
                    <a:pt x="38363" y="30917"/>
                  </a:lnTo>
                  <a:lnTo>
                    <a:pt x="38565" y="30836"/>
                  </a:lnTo>
                  <a:lnTo>
                    <a:pt x="38747" y="30755"/>
                  </a:lnTo>
                  <a:lnTo>
                    <a:pt x="38908" y="30655"/>
                  </a:lnTo>
                  <a:lnTo>
                    <a:pt x="39069" y="30533"/>
                  </a:lnTo>
                  <a:lnTo>
                    <a:pt x="39231" y="30412"/>
                  </a:lnTo>
                  <a:lnTo>
                    <a:pt x="39372" y="30271"/>
                  </a:lnTo>
                  <a:lnTo>
                    <a:pt x="39513" y="30130"/>
                  </a:lnTo>
                  <a:lnTo>
                    <a:pt x="39756" y="29827"/>
                  </a:lnTo>
                  <a:lnTo>
                    <a:pt x="39978" y="29484"/>
                  </a:lnTo>
                  <a:lnTo>
                    <a:pt x="40179" y="29121"/>
                  </a:lnTo>
                  <a:lnTo>
                    <a:pt x="40341" y="28758"/>
                  </a:lnTo>
                  <a:lnTo>
                    <a:pt x="40462" y="28374"/>
                  </a:lnTo>
                  <a:lnTo>
                    <a:pt x="40583" y="27971"/>
                  </a:lnTo>
                  <a:lnTo>
                    <a:pt x="40684" y="27587"/>
                  </a:lnTo>
                  <a:lnTo>
                    <a:pt x="40765" y="27184"/>
                  </a:lnTo>
                  <a:lnTo>
                    <a:pt x="40805" y="26820"/>
                  </a:lnTo>
                  <a:lnTo>
                    <a:pt x="40865" y="26437"/>
                  </a:lnTo>
                  <a:lnTo>
                    <a:pt x="40906" y="25771"/>
                  </a:lnTo>
                  <a:lnTo>
                    <a:pt x="40946" y="24944"/>
                  </a:lnTo>
                  <a:lnTo>
                    <a:pt x="40946" y="24116"/>
                  </a:lnTo>
                  <a:lnTo>
                    <a:pt x="40926" y="23269"/>
                  </a:lnTo>
                  <a:lnTo>
                    <a:pt x="40906" y="22441"/>
                  </a:lnTo>
                  <a:lnTo>
                    <a:pt x="40845" y="21594"/>
                  </a:lnTo>
                  <a:lnTo>
                    <a:pt x="40785" y="20766"/>
                  </a:lnTo>
                  <a:lnTo>
                    <a:pt x="40684" y="19939"/>
                  </a:lnTo>
                  <a:lnTo>
                    <a:pt x="40583" y="19091"/>
                  </a:lnTo>
                  <a:lnTo>
                    <a:pt x="40442" y="18264"/>
                  </a:lnTo>
                  <a:lnTo>
                    <a:pt x="40300" y="17437"/>
                  </a:lnTo>
                  <a:lnTo>
                    <a:pt x="40119" y="16609"/>
                  </a:lnTo>
                  <a:lnTo>
                    <a:pt x="39937" y="15782"/>
                  </a:lnTo>
                  <a:lnTo>
                    <a:pt x="39715" y="14975"/>
                  </a:lnTo>
                  <a:lnTo>
                    <a:pt x="39493" y="14147"/>
                  </a:lnTo>
                  <a:lnTo>
                    <a:pt x="39251" y="13360"/>
                  </a:lnTo>
                  <a:lnTo>
                    <a:pt x="38989" y="12553"/>
                  </a:lnTo>
                  <a:lnTo>
                    <a:pt x="38686" y="11746"/>
                  </a:lnTo>
                  <a:lnTo>
                    <a:pt x="38383" y="10959"/>
                  </a:lnTo>
                  <a:lnTo>
                    <a:pt x="38060" y="10172"/>
                  </a:lnTo>
                  <a:lnTo>
                    <a:pt x="37717" y="9405"/>
                  </a:lnTo>
                  <a:lnTo>
                    <a:pt x="37354" y="8638"/>
                  </a:lnTo>
                  <a:lnTo>
                    <a:pt x="36971" y="7871"/>
                  </a:lnTo>
                  <a:lnTo>
                    <a:pt x="36567" y="7125"/>
                  </a:lnTo>
                  <a:lnTo>
                    <a:pt x="36143" y="6398"/>
                  </a:lnTo>
                  <a:lnTo>
                    <a:pt x="35841" y="5873"/>
                  </a:lnTo>
                  <a:lnTo>
                    <a:pt x="35578" y="5470"/>
                  </a:lnTo>
                  <a:lnTo>
                    <a:pt x="35336" y="5046"/>
                  </a:lnTo>
                  <a:lnTo>
                    <a:pt x="35255" y="4844"/>
                  </a:lnTo>
                  <a:lnTo>
                    <a:pt x="35175" y="4622"/>
                  </a:lnTo>
                  <a:lnTo>
                    <a:pt x="35094" y="4380"/>
                  </a:lnTo>
                  <a:lnTo>
                    <a:pt x="35054" y="4158"/>
                  </a:lnTo>
                  <a:lnTo>
                    <a:pt x="35054" y="3997"/>
                  </a:lnTo>
                  <a:lnTo>
                    <a:pt x="35054" y="3835"/>
                  </a:lnTo>
                  <a:lnTo>
                    <a:pt x="35074" y="3492"/>
                  </a:lnTo>
                  <a:lnTo>
                    <a:pt x="35155" y="3169"/>
                  </a:lnTo>
                  <a:lnTo>
                    <a:pt x="35235" y="2846"/>
                  </a:lnTo>
                  <a:lnTo>
                    <a:pt x="35316" y="2463"/>
                  </a:lnTo>
                  <a:lnTo>
                    <a:pt x="35397" y="2059"/>
                  </a:lnTo>
                  <a:lnTo>
                    <a:pt x="35417" y="1858"/>
                  </a:lnTo>
                  <a:lnTo>
                    <a:pt x="35397" y="1656"/>
                  </a:lnTo>
                  <a:lnTo>
                    <a:pt x="35376" y="1454"/>
                  </a:lnTo>
                  <a:lnTo>
                    <a:pt x="35336" y="1252"/>
                  </a:lnTo>
                  <a:lnTo>
                    <a:pt x="35276" y="1091"/>
                  </a:lnTo>
                  <a:lnTo>
                    <a:pt x="35195" y="949"/>
                  </a:lnTo>
                  <a:lnTo>
                    <a:pt x="35094" y="808"/>
                  </a:lnTo>
                  <a:lnTo>
                    <a:pt x="34993" y="687"/>
                  </a:lnTo>
                  <a:lnTo>
                    <a:pt x="34872" y="586"/>
                  </a:lnTo>
                  <a:lnTo>
                    <a:pt x="34731" y="485"/>
                  </a:lnTo>
                  <a:lnTo>
                    <a:pt x="34569" y="384"/>
                  </a:lnTo>
                  <a:lnTo>
                    <a:pt x="34408" y="304"/>
                  </a:lnTo>
                  <a:lnTo>
                    <a:pt x="34226" y="223"/>
                  </a:lnTo>
                  <a:lnTo>
                    <a:pt x="34024" y="162"/>
                  </a:lnTo>
                  <a:lnTo>
                    <a:pt x="33802" y="122"/>
                  </a:lnTo>
                  <a:lnTo>
                    <a:pt x="33560" y="82"/>
                  </a:lnTo>
                  <a:lnTo>
                    <a:pt x="33056" y="21"/>
                  </a:lnTo>
                  <a:lnTo>
                    <a:pt x="3247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2"/>
            <p:cNvSpPr/>
            <p:nvPr/>
          </p:nvSpPr>
          <p:spPr>
            <a:xfrm flipH="1">
              <a:off x="2060921" y="-3413869"/>
              <a:ext cx="1001862" cy="1525380"/>
            </a:xfrm>
            <a:custGeom>
              <a:rect b="b" l="l" r="r" t="t"/>
              <a:pathLst>
                <a:path extrusionOk="0" h="27284" w="17920">
                  <a:moveTo>
                    <a:pt x="9041" y="81"/>
                  </a:moveTo>
                  <a:lnTo>
                    <a:pt x="9464" y="101"/>
                  </a:lnTo>
                  <a:lnTo>
                    <a:pt x="9888" y="141"/>
                  </a:lnTo>
                  <a:lnTo>
                    <a:pt x="10312" y="222"/>
                  </a:lnTo>
                  <a:lnTo>
                    <a:pt x="10716" y="323"/>
                  </a:lnTo>
                  <a:lnTo>
                    <a:pt x="11139" y="444"/>
                  </a:lnTo>
                  <a:lnTo>
                    <a:pt x="11543" y="605"/>
                  </a:lnTo>
                  <a:lnTo>
                    <a:pt x="11947" y="767"/>
                  </a:lnTo>
                  <a:lnTo>
                    <a:pt x="12350" y="969"/>
                  </a:lnTo>
                  <a:lnTo>
                    <a:pt x="12734" y="1191"/>
                  </a:lnTo>
                  <a:lnTo>
                    <a:pt x="13117" y="1433"/>
                  </a:lnTo>
                  <a:lnTo>
                    <a:pt x="13480" y="1715"/>
                  </a:lnTo>
                  <a:lnTo>
                    <a:pt x="13844" y="1998"/>
                  </a:lnTo>
                  <a:lnTo>
                    <a:pt x="14187" y="2301"/>
                  </a:lnTo>
                  <a:lnTo>
                    <a:pt x="14530" y="2644"/>
                  </a:lnTo>
                  <a:lnTo>
                    <a:pt x="14832" y="2987"/>
                  </a:lnTo>
                  <a:lnTo>
                    <a:pt x="15155" y="3350"/>
                  </a:lnTo>
                  <a:lnTo>
                    <a:pt x="15397" y="3673"/>
                  </a:lnTo>
                  <a:lnTo>
                    <a:pt x="15619" y="4016"/>
                  </a:lnTo>
                  <a:lnTo>
                    <a:pt x="15841" y="4359"/>
                  </a:lnTo>
                  <a:lnTo>
                    <a:pt x="16063" y="4722"/>
                  </a:lnTo>
                  <a:lnTo>
                    <a:pt x="16265" y="5106"/>
                  </a:lnTo>
                  <a:lnTo>
                    <a:pt x="16447" y="5489"/>
                  </a:lnTo>
                  <a:lnTo>
                    <a:pt x="16628" y="5893"/>
                  </a:lnTo>
                  <a:lnTo>
                    <a:pt x="16790" y="6296"/>
                  </a:lnTo>
                  <a:lnTo>
                    <a:pt x="16931" y="6720"/>
                  </a:lnTo>
                  <a:lnTo>
                    <a:pt x="17072" y="7144"/>
                  </a:lnTo>
                  <a:lnTo>
                    <a:pt x="17214" y="7588"/>
                  </a:lnTo>
                  <a:lnTo>
                    <a:pt x="17315" y="8052"/>
                  </a:lnTo>
                  <a:lnTo>
                    <a:pt x="17436" y="8516"/>
                  </a:lnTo>
                  <a:lnTo>
                    <a:pt x="17516" y="8980"/>
                  </a:lnTo>
                  <a:lnTo>
                    <a:pt x="17597" y="9485"/>
                  </a:lnTo>
                  <a:lnTo>
                    <a:pt x="17678" y="9969"/>
                  </a:lnTo>
                  <a:lnTo>
                    <a:pt x="17738" y="10514"/>
                  </a:lnTo>
                  <a:lnTo>
                    <a:pt x="17779" y="11079"/>
                  </a:lnTo>
                  <a:lnTo>
                    <a:pt x="17819" y="11624"/>
                  </a:lnTo>
                  <a:lnTo>
                    <a:pt x="17839" y="12189"/>
                  </a:lnTo>
                  <a:lnTo>
                    <a:pt x="17839" y="12774"/>
                  </a:lnTo>
                  <a:lnTo>
                    <a:pt x="17819" y="13339"/>
                  </a:lnTo>
                  <a:lnTo>
                    <a:pt x="17799" y="13924"/>
                  </a:lnTo>
                  <a:lnTo>
                    <a:pt x="17758" y="14510"/>
                  </a:lnTo>
                  <a:lnTo>
                    <a:pt x="17718" y="15115"/>
                  </a:lnTo>
                  <a:lnTo>
                    <a:pt x="17637" y="15720"/>
                  </a:lnTo>
                  <a:lnTo>
                    <a:pt x="17557" y="16326"/>
                  </a:lnTo>
                  <a:lnTo>
                    <a:pt x="17456" y="16951"/>
                  </a:lnTo>
                  <a:lnTo>
                    <a:pt x="17355" y="17577"/>
                  </a:lnTo>
                  <a:lnTo>
                    <a:pt x="17234" y="18202"/>
                  </a:lnTo>
                  <a:lnTo>
                    <a:pt x="17093" y="18848"/>
                  </a:lnTo>
                  <a:lnTo>
                    <a:pt x="16931" y="19514"/>
                  </a:lnTo>
                  <a:lnTo>
                    <a:pt x="16709" y="20362"/>
                  </a:lnTo>
                  <a:lnTo>
                    <a:pt x="16447" y="21230"/>
                  </a:lnTo>
                  <a:lnTo>
                    <a:pt x="16285" y="21673"/>
                  </a:lnTo>
                  <a:lnTo>
                    <a:pt x="16124" y="22117"/>
                  </a:lnTo>
                  <a:lnTo>
                    <a:pt x="15942" y="22561"/>
                  </a:lnTo>
                  <a:lnTo>
                    <a:pt x="15740" y="23005"/>
                  </a:lnTo>
                  <a:lnTo>
                    <a:pt x="15518" y="23429"/>
                  </a:lnTo>
                  <a:lnTo>
                    <a:pt x="15276" y="23873"/>
                  </a:lnTo>
                  <a:lnTo>
                    <a:pt x="15014" y="24277"/>
                  </a:lnTo>
                  <a:lnTo>
                    <a:pt x="14731" y="24680"/>
                  </a:lnTo>
                  <a:lnTo>
                    <a:pt x="14429" y="25064"/>
                  </a:lnTo>
                  <a:lnTo>
                    <a:pt x="14106" y="25427"/>
                  </a:lnTo>
                  <a:lnTo>
                    <a:pt x="13743" y="25770"/>
                  </a:lnTo>
                  <a:lnTo>
                    <a:pt x="13359" y="26093"/>
                  </a:lnTo>
                  <a:lnTo>
                    <a:pt x="13077" y="26295"/>
                  </a:lnTo>
                  <a:lnTo>
                    <a:pt x="12774" y="26476"/>
                  </a:lnTo>
                  <a:lnTo>
                    <a:pt x="12491" y="26658"/>
                  </a:lnTo>
                  <a:lnTo>
                    <a:pt x="12209" y="26799"/>
                  </a:lnTo>
                  <a:lnTo>
                    <a:pt x="11906" y="26920"/>
                  </a:lnTo>
                  <a:lnTo>
                    <a:pt x="11624" y="27021"/>
                  </a:lnTo>
                  <a:lnTo>
                    <a:pt x="11321" y="27102"/>
                  </a:lnTo>
                  <a:lnTo>
                    <a:pt x="11018" y="27162"/>
                  </a:lnTo>
                  <a:lnTo>
                    <a:pt x="10716" y="27203"/>
                  </a:lnTo>
                  <a:lnTo>
                    <a:pt x="10110" y="27203"/>
                  </a:lnTo>
                  <a:lnTo>
                    <a:pt x="9808" y="27183"/>
                  </a:lnTo>
                  <a:lnTo>
                    <a:pt x="9485" y="27142"/>
                  </a:lnTo>
                  <a:lnTo>
                    <a:pt x="9182" y="27062"/>
                  </a:lnTo>
                  <a:lnTo>
                    <a:pt x="8859" y="26981"/>
                  </a:lnTo>
                  <a:lnTo>
                    <a:pt x="8556" y="26860"/>
                  </a:lnTo>
                  <a:lnTo>
                    <a:pt x="8234" y="26739"/>
                  </a:lnTo>
                  <a:lnTo>
                    <a:pt x="7931" y="26577"/>
                  </a:lnTo>
                  <a:lnTo>
                    <a:pt x="7628" y="26416"/>
                  </a:lnTo>
                  <a:lnTo>
                    <a:pt x="7346" y="26234"/>
                  </a:lnTo>
                  <a:lnTo>
                    <a:pt x="7063" y="26053"/>
                  </a:lnTo>
                  <a:lnTo>
                    <a:pt x="6781" y="25851"/>
                  </a:lnTo>
                  <a:lnTo>
                    <a:pt x="6256" y="25427"/>
                  </a:lnTo>
                  <a:lnTo>
                    <a:pt x="5772" y="24983"/>
                  </a:lnTo>
                  <a:lnTo>
                    <a:pt x="5328" y="24539"/>
                  </a:lnTo>
                  <a:lnTo>
                    <a:pt x="4944" y="24095"/>
                  </a:lnTo>
                  <a:lnTo>
                    <a:pt x="4581" y="23671"/>
                  </a:lnTo>
                  <a:lnTo>
                    <a:pt x="4238" y="23227"/>
                  </a:lnTo>
                  <a:lnTo>
                    <a:pt x="3895" y="22763"/>
                  </a:lnTo>
                  <a:lnTo>
                    <a:pt x="3572" y="22279"/>
                  </a:lnTo>
                  <a:lnTo>
                    <a:pt x="3249" y="21815"/>
                  </a:lnTo>
                  <a:lnTo>
                    <a:pt x="2967" y="21330"/>
                  </a:lnTo>
                  <a:lnTo>
                    <a:pt x="2664" y="20826"/>
                  </a:lnTo>
                  <a:lnTo>
                    <a:pt x="2401" y="20342"/>
                  </a:lnTo>
                  <a:lnTo>
                    <a:pt x="2139" y="19837"/>
                  </a:lnTo>
                  <a:lnTo>
                    <a:pt x="1897" y="19333"/>
                  </a:lnTo>
                  <a:lnTo>
                    <a:pt x="1675" y="18808"/>
                  </a:lnTo>
                  <a:lnTo>
                    <a:pt x="1453" y="18303"/>
                  </a:lnTo>
                  <a:lnTo>
                    <a:pt x="1251" y="17779"/>
                  </a:lnTo>
                  <a:lnTo>
                    <a:pt x="1070" y="17254"/>
                  </a:lnTo>
                  <a:lnTo>
                    <a:pt x="888" y="16729"/>
                  </a:lnTo>
                  <a:lnTo>
                    <a:pt x="727" y="16205"/>
                  </a:lnTo>
                  <a:lnTo>
                    <a:pt x="585" y="15680"/>
                  </a:lnTo>
                  <a:lnTo>
                    <a:pt x="464" y="15095"/>
                  </a:lnTo>
                  <a:lnTo>
                    <a:pt x="343" y="14530"/>
                  </a:lnTo>
                  <a:lnTo>
                    <a:pt x="262" y="13965"/>
                  </a:lnTo>
                  <a:lnTo>
                    <a:pt x="182" y="13400"/>
                  </a:lnTo>
                  <a:lnTo>
                    <a:pt x="121" y="12835"/>
                  </a:lnTo>
                  <a:lnTo>
                    <a:pt x="101" y="12270"/>
                  </a:lnTo>
                  <a:lnTo>
                    <a:pt x="81" y="11725"/>
                  </a:lnTo>
                  <a:lnTo>
                    <a:pt x="81" y="11160"/>
                  </a:lnTo>
                  <a:lnTo>
                    <a:pt x="101" y="10615"/>
                  </a:lnTo>
                  <a:lnTo>
                    <a:pt x="141" y="10070"/>
                  </a:lnTo>
                  <a:lnTo>
                    <a:pt x="202" y="9525"/>
                  </a:lnTo>
                  <a:lnTo>
                    <a:pt x="283" y="9000"/>
                  </a:lnTo>
                  <a:lnTo>
                    <a:pt x="383" y="8476"/>
                  </a:lnTo>
                  <a:lnTo>
                    <a:pt x="505" y="7951"/>
                  </a:lnTo>
                  <a:lnTo>
                    <a:pt x="646" y="7447"/>
                  </a:lnTo>
                  <a:lnTo>
                    <a:pt x="787" y="6942"/>
                  </a:lnTo>
                  <a:lnTo>
                    <a:pt x="1049" y="6236"/>
                  </a:lnTo>
                  <a:lnTo>
                    <a:pt x="1352" y="5570"/>
                  </a:lnTo>
                  <a:lnTo>
                    <a:pt x="1695" y="4924"/>
                  </a:lnTo>
                  <a:lnTo>
                    <a:pt x="2079" y="4298"/>
                  </a:lnTo>
                  <a:lnTo>
                    <a:pt x="2482" y="3693"/>
                  </a:lnTo>
                  <a:lnTo>
                    <a:pt x="2946" y="3128"/>
                  </a:lnTo>
                  <a:lnTo>
                    <a:pt x="3188" y="2866"/>
                  </a:lnTo>
                  <a:lnTo>
                    <a:pt x="3431" y="2603"/>
                  </a:lnTo>
                  <a:lnTo>
                    <a:pt x="3673" y="2361"/>
                  </a:lnTo>
                  <a:lnTo>
                    <a:pt x="3935" y="2119"/>
                  </a:lnTo>
                  <a:lnTo>
                    <a:pt x="4218" y="1877"/>
                  </a:lnTo>
                  <a:lnTo>
                    <a:pt x="4520" y="1655"/>
                  </a:lnTo>
                  <a:lnTo>
                    <a:pt x="4803" y="1433"/>
                  </a:lnTo>
                  <a:lnTo>
                    <a:pt x="5106" y="1231"/>
                  </a:lnTo>
                  <a:lnTo>
                    <a:pt x="5408" y="1049"/>
                  </a:lnTo>
                  <a:lnTo>
                    <a:pt x="5731" y="888"/>
                  </a:lnTo>
                  <a:lnTo>
                    <a:pt x="6034" y="727"/>
                  </a:lnTo>
                  <a:lnTo>
                    <a:pt x="6337" y="605"/>
                  </a:lnTo>
                  <a:lnTo>
                    <a:pt x="6659" y="484"/>
                  </a:lnTo>
                  <a:lnTo>
                    <a:pt x="6982" y="363"/>
                  </a:lnTo>
                  <a:lnTo>
                    <a:pt x="7305" y="283"/>
                  </a:lnTo>
                  <a:lnTo>
                    <a:pt x="7628" y="202"/>
                  </a:lnTo>
                  <a:lnTo>
                    <a:pt x="7951" y="162"/>
                  </a:lnTo>
                  <a:lnTo>
                    <a:pt x="8274" y="121"/>
                  </a:lnTo>
                  <a:lnTo>
                    <a:pt x="8597" y="81"/>
                  </a:lnTo>
                  <a:close/>
                  <a:moveTo>
                    <a:pt x="8698" y="0"/>
                  </a:moveTo>
                  <a:lnTo>
                    <a:pt x="8355" y="20"/>
                  </a:lnTo>
                  <a:lnTo>
                    <a:pt x="8032" y="61"/>
                  </a:lnTo>
                  <a:lnTo>
                    <a:pt x="7689" y="121"/>
                  </a:lnTo>
                  <a:lnTo>
                    <a:pt x="7366" y="182"/>
                  </a:lnTo>
                  <a:lnTo>
                    <a:pt x="7023" y="283"/>
                  </a:lnTo>
                  <a:lnTo>
                    <a:pt x="6700" y="383"/>
                  </a:lnTo>
                  <a:lnTo>
                    <a:pt x="6377" y="505"/>
                  </a:lnTo>
                  <a:lnTo>
                    <a:pt x="6054" y="646"/>
                  </a:lnTo>
                  <a:lnTo>
                    <a:pt x="5731" y="787"/>
                  </a:lnTo>
                  <a:lnTo>
                    <a:pt x="5408" y="969"/>
                  </a:lnTo>
                  <a:lnTo>
                    <a:pt x="5085" y="1150"/>
                  </a:lnTo>
                  <a:lnTo>
                    <a:pt x="4783" y="1352"/>
                  </a:lnTo>
                  <a:lnTo>
                    <a:pt x="4480" y="1574"/>
                  </a:lnTo>
                  <a:lnTo>
                    <a:pt x="4177" y="1816"/>
                  </a:lnTo>
                  <a:lnTo>
                    <a:pt x="3895" y="2058"/>
                  </a:lnTo>
                  <a:lnTo>
                    <a:pt x="3632" y="2301"/>
                  </a:lnTo>
                  <a:lnTo>
                    <a:pt x="3370" y="2543"/>
                  </a:lnTo>
                  <a:lnTo>
                    <a:pt x="3128" y="2805"/>
                  </a:lnTo>
                  <a:lnTo>
                    <a:pt x="2886" y="3088"/>
                  </a:lnTo>
                  <a:lnTo>
                    <a:pt x="2422" y="3653"/>
                  </a:lnTo>
                  <a:lnTo>
                    <a:pt x="1998" y="4258"/>
                  </a:lnTo>
                  <a:lnTo>
                    <a:pt x="1614" y="4884"/>
                  </a:lnTo>
                  <a:lnTo>
                    <a:pt x="1271" y="5529"/>
                  </a:lnTo>
                  <a:lnTo>
                    <a:pt x="969" y="6216"/>
                  </a:lnTo>
                  <a:lnTo>
                    <a:pt x="848" y="6559"/>
                  </a:lnTo>
                  <a:lnTo>
                    <a:pt x="727" y="6902"/>
                  </a:lnTo>
                  <a:lnTo>
                    <a:pt x="565" y="7406"/>
                  </a:lnTo>
                  <a:lnTo>
                    <a:pt x="424" y="7931"/>
                  </a:lnTo>
                  <a:lnTo>
                    <a:pt x="303" y="8456"/>
                  </a:lnTo>
                  <a:lnTo>
                    <a:pt x="202" y="8980"/>
                  </a:lnTo>
                  <a:lnTo>
                    <a:pt x="121" y="9525"/>
                  </a:lnTo>
                  <a:lnTo>
                    <a:pt x="61" y="10070"/>
                  </a:lnTo>
                  <a:lnTo>
                    <a:pt x="20" y="10615"/>
                  </a:lnTo>
                  <a:lnTo>
                    <a:pt x="0" y="11160"/>
                  </a:lnTo>
                  <a:lnTo>
                    <a:pt x="0" y="11725"/>
                  </a:lnTo>
                  <a:lnTo>
                    <a:pt x="20" y="12270"/>
                  </a:lnTo>
                  <a:lnTo>
                    <a:pt x="40" y="12835"/>
                  </a:lnTo>
                  <a:lnTo>
                    <a:pt x="101" y="13400"/>
                  </a:lnTo>
                  <a:lnTo>
                    <a:pt x="182" y="13965"/>
                  </a:lnTo>
                  <a:lnTo>
                    <a:pt x="262" y="14550"/>
                  </a:lnTo>
                  <a:lnTo>
                    <a:pt x="383" y="15115"/>
                  </a:lnTo>
                  <a:lnTo>
                    <a:pt x="525" y="15700"/>
                  </a:lnTo>
                  <a:lnTo>
                    <a:pt x="666" y="16225"/>
                  </a:lnTo>
                  <a:lnTo>
                    <a:pt x="807" y="16750"/>
                  </a:lnTo>
                  <a:lnTo>
                    <a:pt x="989" y="17274"/>
                  </a:lnTo>
                  <a:lnTo>
                    <a:pt x="1170" y="17799"/>
                  </a:lnTo>
                  <a:lnTo>
                    <a:pt x="1372" y="18324"/>
                  </a:lnTo>
                  <a:lnTo>
                    <a:pt x="1594" y="18848"/>
                  </a:lnTo>
                  <a:lnTo>
                    <a:pt x="1816" y="19353"/>
                  </a:lnTo>
                  <a:lnTo>
                    <a:pt x="2058" y="19877"/>
                  </a:lnTo>
                  <a:lnTo>
                    <a:pt x="2321" y="20382"/>
                  </a:lnTo>
                  <a:lnTo>
                    <a:pt x="2603" y="20866"/>
                  </a:lnTo>
                  <a:lnTo>
                    <a:pt x="2886" y="21371"/>
                  </a:lnTo>
                  <a:lnTo>
                    <a:pt x="3188" y="21855"/>
                  </a:lnTo>
                  <a:lnTo>
                    <a:pt x="3511" y="22339"/>
                  </a:lnTo>
                  <a:lnTo>
                    <a:pt x="3834" y="22804"/>
                  </a:lnTo>
                  <a:lnTo>
                    <a:pt x="4177" y="23268"/>
                  </a:lnTo>
                  <a:lnTo>
                    <a:pt x="4520" y="23732"/>
                  </a:lnTo>
                  <a:lnTo>
                    <a:pt x="4964" y="24236"/>
                  </a:lnTo>
                  <a:lnTo>
                    <a:pt x="5206" y="24519"/>
                  </a:lnTo>
                  <a:lnTo>
                    <a:pt x="5489" y="24822"/>
                  </a:lnTo>
                  <a:lnTo>
                    <a:pt x="5792" y="25104"/>
                  </a:lnTo>
                  <a:lnTo>
                    <a:pt x="6115" y="25407"/>
                  </a:lnTo>
                  <a:lnTo>
                    <a:pt x="6458" y="25689"/>
                  </a:lnTo>
                  <a:lnTo>
                    <a:pt x="6821" y="25972"/>
                  </a:lnTo>
                  <a:lnTo>
                    <a:pt x="7204" y="26254"/>
                  </a:lnTo>
                  <a:lnTo>
                    <a:pt x="7608" y="26497"/>
                  </a:lnTo>
                  <a:lnTo>
                    <a:pt x="8032" y="26718"/>
                  </a:lnTo>
                  <a:lnTo>
                    <a:pt x="8455" y="26900"/>
                  </a:lnTo>
                  <a:lnTo>
                    <a:pt x="8920" y="27062"/>
                  </a:lnTo>
                  <a:lnTo>
                    <a:pt x="9364" y="27183"/>
                  </a:lnTo>
                  <a:lnTo>
                    <a:pt x="9606" y="27223"/>
                  </a:lnTo>
                  <a:lnTo>
                    <a:pt x="9848" y="27263"/>
                  </a:lnTo>
                  <a:lnTo>
                    <a:pt x="10090" y="27284"/>
                  </a:lnTo>
                  <a:lnTo>
                    <a:pt x="10695" y="27284"/>
                  </a:lnTo>
                  <a:lnTo>
                    <a:pt x="11079" y="27223"/>
                  </a:lnTo>
                  <a:lnTo>
                    <a:pt x="11462" y="27142"/>
                  </a:lnTo>
                  <a:lnTo>
                    <a:pt x="11846" y="27021"/>
                  </a:lnTo>
                  <a:lnTo>
                    <a:pt x="12229" y="26880"/>
                  </a:lnTo>
                  <a:lnTo>
                    <a:pt x="12613" y="26678"/>
                  </a:lnTo>
                  <a:lnTo>
                    <a:pt x="12996" y="26436"/>
                  </a:lnTo>
                  <a:lnTo>
                    <a:pt x="13400" y="26153"/>
                  </a:lnTo>
                  <a:lnTo>
                    <a:pt x="13783" y="25831"/>
                  </a:lnTo>
                  <a:lnTo>
                    <a:pt x="14146" y="25488"/>
                  </a:lnTo>
                  <a:lnTo>
                    <a:pt x="14489" y="25124"/>
                  </a:lnTo>
                  <a:lnTo>
                    <a:pt x="14792" y="24721"/>
                  </a:lnTo>
                  <a:lnTo>
                    <a:pt x="15095" y="24317"/>
                  </a:lnTo>
                  <a:lnTo>
                    <a:pt x="15357" y="23913"/>
                  </a:lnTo>
                  <a:lnTo>
                    <a:pt x="15599" y="23490"/>
                  </a:lnTo>
                  <a:lnTo>
                    <a:pt x="15821" y="23046"/>
                  </a:lnTo>
                  <a:lnTo>
                    <a:pt x="16023" y="22602"/>
                  </a:lnTo>
                  <a:lnTo>
                    <a:pt x="16205" y="22158"/>
                  </a:lnTo>
                  <a:lnTo>
                    <a:pt x="16366" y="21714"/>
                  </a:lnTo>
                  <a:lnTo>
                    <a:pt x="16527" y="21270"/>
                  </a:lnTo>
                  <a:lnTo>
                    <a:pt x="16790" y="20382"/>
                  </a:lnTo>
                  <a:lnTo>
                    <a:pt x="17012" y="19534"/>
                  </a:lnTo>
                  <a:lnTo>
                    <a:pt x="17173" y="18868"/>
                  </a:lnTo>
                  <a:lnTo>
                    <a:pt x="17315" y="18223"/>
                  </a:lnTo>
                  <a:lnTo>
                    <a:pt x="17436" y="17597"/>
                  </a:lnTo>
                  <a:lnTo>
                    <a:pt x="17537" y="16951"/>
                  </a:lnTo>
                  <a:lnTo>
                    <a:pt x="17637" y="16346"/>
                  </a:lnTo>
                  <a:lnTo>
                    <a:pt x="17718" y="15720"/>
                  </a:lnTo>
                  <a:lnTo>
                    <a:pt x="17799" y="15115"/>
                  </a:lnTo>
                  <a:lnTo>
                    <a:pt x="17839" y="14530"/>
                  </a:lnTo>
                  <a:lnTo>
                    <a:pt x="17880" y="13924"/>
                  </a:lnTo>
                  <a:lnTo>
                    <a:pt x="17900" y="13339"/>
                  </a:lnTo>
                  <a:lnTo>
                    <a:pt x="17920" y="12774"/>
                  </a:lnTo>
                  <a:lnTo>
                    <a:pt x="17920" y="12189"/>
                  </a:lnTo>
                  <a:lnTo>
                    <a:pt x="17900" y="11624"/>
                  </a:lnTo>
                  <a:lnTo>
                    <a:pt x="17859" y="11059"/>
                  </a:lnTo>
                  <a:lnTo>
                    <a:pt x="17819" y="10514"/>
                  </a:lnTo>
                  <a:lnTo>
                    <a:pt x="17758" y="9969"/>
                  </a:lnTo>
                  <a:lnTo>
                    <a:pt x="17678" y="9465"/>
                  </a:lnTo>
                  <a:lnTo>
                    <a:pt x="17597" y="8980"/>
                  </a:lnTo>
                  <a:lnTo>
                    <a:pt x="17516" y="8496"/>
                  </a:lnTo>
                  <a:lnTo>
                    <a:pt x="17395" y="8032"/>
                  </a:lnTo>
                  <a:lnTo>
                    <a:pt x="17294" y="7568"/>
                  </a:lnTo>
                  <a:lnTo>
                    <a:pt x="17153" y="7124"/>
                  </a:lnTo>
                  <a:lnTo>
                    <a:pt x="17012" y="6700"/>
                  </a:lnTo>
                  <a:lnTo>
                    <a:pt x="16850" y="6276"/>
                  </a:lnTo>
                  <a:lnTo>
                    <a:pt x="16689" y="5852"/>
                  </a:lnTo>
                  <a:lnTo>
                    <a:pt x="16507" y="5449"/>
                  </a:lnTo>
                  <a:lnTo>
                    <a:pt x="16326" y="5065"/>
                  </a:lnTo>
                  <a:lnTo>
                    <a:pt x="16124" y="4682"/>
                  </a:lnTo>
                  <a:lnTo>
                    <a:pt x="15922" y="4319"/>
                  </a:lnTo>
                  <a:lnTo>
                    <a:pt x="15700" y="3976"/>
                  </a:lnTo>
                  <a:lnTo>
                    <a:pt x="15458" y="3632"/>
                  </a:lnTo>
                  <a:lnTo>
                    <a:pt x="15216" y="3310"/>
                  </a:lnTo>
                  <a:lnTo>
                    <a:pt x="14913" y="2926"/>
                  </a:lnTo>
                  <a:lnTo>
                    <a:pt x="14590" y="2583"/>
                  </a:lnTo>
                  <a:lnTo>
                    <a:pt x="14247" y="2240"/>
                  </a:lnTo>
                  <a:lnTo>
                    <a:pt x="13904" y="1937"/>
                  </a:lnTo>
                  <a:lnTo>
                    <a:pt x="13541" y="1635"/>
                  </a:lnTo>
                  <a:lnTo>
                    <a:pt x="13157" y="1372"/>
                  </a:lnTo>
                  <a:lnTo>
                    <a:pt x="12774" y="1130"/>
                  </a:lnTo>
                  <a:lnTo>
                    <a:pt x="12391" y="908"/>
                  </a:lnTo>
                  <a:lnTo>
                    <a:pt x="11987" y="706"/>
                  </a:lnTo>
                  <a:lnTo>
                    <a:pt x="11583" y="525"/>
                  </a:lnTo>
                  <a:lnTo>
                    <a:pt x="11160" y="363"/>
                  </a:lnTo>
                  <a:lnTo>
                    <a:pt x="10736" y="242"/>
                  </a:lnTo>
                  <a:lnTo>
                    <a:pt x="10312" y="141"/>
                  </a:lnTo>
                  <a:lnTo>
                    <a:pt x="9888" y="61"/>
                  </a:lnTo>
                  <a:lnTo>
                    <a:pt x="9464" y="20"/>
                  </a:lnTo>
                  <a:lnTo>
                    <a:pt x="904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12"/>
            <p:cNvSpPr/>
            <p:nvPr/>
          </p:nvSpPr>
          <p:spPr>
            <a:xfrm flipH="1">
              <a:off x="497192" y="-5154682"/>
              <a:ext cx="2383952" cy="1642730"/>
            </a:xfrm>
            <a:custGeom>
              <a:rect b="b" l="l" r="r" t="t"/>
              <a:pathLst>
                <a:path extrusionOk="0" h="29383" w="42641">
                  <a:moveTo>
                    <a:pt x="9364" y="81"/>
                  </a:moveTo>
                  <a:lnTo>
                    <a:pt x="10796" y="141"/>
                  </a:lnTo>
                  <a:lnTo>
                    <a:pt x="12209" y="222"/>
                  </a:lnTo>
                  <a:lnTo>
                    <a:pt x="13642" y="363"/>
                  </a:lnTo>
                  <a:lnTo>
                    <a:pt x="15054" y="505"/>
                  </a:lnTo>
                  <a:lnTo>
                    <a:pt x="16467" y="706"/>
                  </a:lnTo>
                  <a:lnTo>
                    <a:pt x="17880" y="928"/>
                  </a:lnTo>
                  <a:lnTo>
                    <a:pt x="19292" y="1191"/>
                  </a:lnTo>
                  <a:lnTo>
                    <a:pt x="20685" y="1494"/>
                  </a:lnTo>
                  <a:lnTo>
                    <a:pt x="22077" y="1816"/>
                  </a:lnTo>
                  <a:lnTo>
                    <a:pt x="23469" y="2180"/>
                  </a:lnTo>
                  <a:lnTo>
                    <a:pt x="24842" y="2563"/>
                  </a:lnTo>
                  <a:lnTo>
                    <a:pt x="26194" y="2987"/>
                  </a:lnTo>
                  <a:lnTo>
                    <a:pt x="27546" y="3451"/>
                  </a:lnTo>
                  <a:lnTo>
                    <a:pt x="28878" y="3935"/>
                  </a:lnTo>
                  <a:lnTo>
                    <a:pt x="30210" y="4460"/>
                  </a:lnTo>
                  <a:lnTo>
                    <a:pt x="31340" y="4944"/>
                  </a:lnTo>
                  <a:lnTo>
                    <a:pt x="32409" y="5429"/>
                  </a:lnTo>
                  <a:lnTo>
                    <a:pt x="33418" y="5933"/>
                  </a:lnTo>
                  <a:lnTo>
                    <a:pt x="34346" y="6438"/>
                  </a:lnTo>
                  <a:lnTo>
                    <a:pt x="35234" y="6962"/>
                  </a:lnTo>
                  <a:lnTo>
                    <a:pt x="36062" y="7487"/>
                  </a:lnTo>
                  <a:lnTo>
                    <a:pt x="36829" y="8032"/>
                  </a:lnTo>
                  <a:lnTo>
                    <a:pt x="37555" y="8597"/>
                  </a:lnTo>
                  <a:lnTo>
                    <a:pt x="37979" y="8960"/>
                  </a:lnTo>
                  <a:lnTo>
                    <a:pt x="38403" y="9344"/>
                  </a:lnTo>
                  <a:lnTo>
                    <a:pt x="38806" y="9727"/>
                  </a:lnTo>
                  <a:lnTo>
                    <a:pt x="39190" y="10131"/>
                  </a:lnTo>
                  <a:lnTo>
                    <a:pt x="39573" y="10534"/>
                  </a:lnTo>
                  <a:lnTo>
                    <a:pt x="39916" y="10938"/>
                  </a:lnTo>
                  <a:lnTo>
                    <a:pt x="40239" y="11362"/>
                  </a:lnTo>
                  <a:lnTo>
                    <a:pt x="40562" y="11785"/>
                  </a:lnTo>
                  <a:lnTo>
                    <a:pt x="40844" y="12209"/>
                  </a:lnTo>
                  <a:lnTo>
                    <a:pt x="41127" y="12653"/>
                  </a:lnTo>
                  <a:lnTo>
                    <a:pt x="41369" y="13097"/>
                  </a:lnTo>
                  <a:lnTo>
                    <a:pt x="41611" y="13541"/>
                  </a:lnTo>
                  <a:lnTo>
                    <a:pt x="41813" y="14005"/>
                  </a:lnTo>
                  <a:lnTo>
                    <a:pt x="42015" y="14469"/>
                  </a:lnTo>
                  <a:lnTo>
                    <a:pt x="42176" y="14913"/>
                  </a:lnTo>
                  <a:lnTo>
                    <a:pt x="42338" y="15398"/>
                  </a:lnTo>
                  <a:lnTo>
                    <a:pt x="42459" y="15862"/>
                  </a:lnTo>
                  <a:lnTo>
                    <a:pt x="42499" y="16104"/>
                  </a:lnTo>
                  <a:lnTo>
                    <a:pt x="42540" y="16366"/>
                  </a:lnTo>
                  <a:lnTo>
                    <a:pt x="42560" y="16608"/>
                  </a:lnTo>
                  <a:lnTo>
                    <a:pt x="42560" y="16851"/>
                  </a:lnTo>
                  <a:lnTo>
                    <a:pt x="42540" y="17113"/>
                  </a:lnTo>
                  <a:lnTo>
                    <a:pt x="42519" y="17355"/>
                  </a:lnTo>
                  <a:lnTo>
                    <a:pt x="42479" y="17577"/>
                  </a:lnTo>
                  <a:lnTo>
                    <a:pt x="42418" y="17799"/>
                  </a:lnTo>
                  <a:lnTo>
                    <a:pt x="42338" y="18021"/>
                  </a:lnTo>
                  <a:lnTo>
                    <a:pt x="42217" y="18223"/>
                  </a:lnTo>
                  <a:lnTo>
                    <a:pt x="42096" y="18404"/>
                  </a:lnTo>
                  <a:lnTo>
                    <a:pt x="41954" y="18566"/>
                  </a:lnTo>
                  <a:lnTo>
                    <a:pt x="41773" y="18707"/>
                  </a:lnTo>
                  <a:lnTo>
                    <a:pt x="41571" y="18848"/>
                  </a:lnTo>
                  <a:lnTo>
                    <a:pt x="41409" y="18909"/>
                  </a:lnTo>
                  <a:lnTo>
                    <a:pt x="41228" y="18969"/>
                  </a:lnTo>
                  <a:lnTo>
                    <a:pt x="41046" y="19010"/>
                  </a:lnTo>
                  <a:lnTo>
                    <a:pt x="40865" y="19050"/>
                  </a:lnTo>
                  <a:lnTo>
                    <a:pt x="40461" y="19070"/>
                  </a:lnTo>
                  <a:lnTo>
                    <a:pt x="40057" y="19070"/>
                  </a:lnTo>
                  <a:lnTo>
                    <a:pt x="38948" y="19050"/>
                  </a:lnTo>
                  <a:lnTo>
                    <a:pt x="37838" y="19010"/>
                  </a:lnTo>
                  <a:lnTo>
                    <a:pt x="35618" y="18909"/>
                  </a:lnTo>
                  <a:lnTo>
                    <a:pt x="33398" y="18788"/>
                  </a:lnTo>
                  <a:lnTo>
                    <a:pt x="31198" y="18626"/>
                  </a:lnTo>
                  <a:lnTo>
                    <a:pt x="28918" y="18485"/>
                  </a:lnTo>
                  <a:lnTo>
                    <a:pt x="26597" y="18344"/>
                  </a:lnTo>
                  <a:lnTo>
                    <a:pt x="24277" y="18243"/>
                  </a:lnTo>
                  <a:lnTo>
                    <a:pt x="23126" y="18223"/>
                  </a:lnTo>
                  <a:lnTo>
                    <a:pt x="21956" y="18203"/>
                  </a:lnTo>
                  <a:lnTo>
                    <a:pt x="20806" y="18182"/>
                  </a:lnTo>
                  <a:lnTo>
                    <a:pt x="19635" y="18203"/>
                  </a:lnTo>
                  <a:lnTo>
                    <a:pt x="18465" y="18243"/>
                  </a:lnTo>
                  <a:lnTo>
                    <a:pt x="17315" y="18304"/>
                  </a:lnTo>
                  <a:lnTo>
                    <a:pt x="16164" y="18384"/>
                  </a:lnTo>
                  <a:lnTo>
                    <a:pt x="14994" y="18485"/>
                  </a:lnTo>
                  <a:lnTo>
                    <a:pt x="13844" y="18626"/>
                  </a:lnTo>
                  <a:lnTo>
                    <a:pt x="12693" y="18788"/>
                  </a:lnTo>
                  <a:lnTo>
                    <a:pt x="12007" y="18909"/>
                  </a:lnTo>
                  <a:lnTo>
                    <a:pt x="11321" y="19050"/>
                  </a:lnTo>
                  <a:lnTo>
                    <a:pt x="10615" y="19232"/>
                  </a:lnTo>
                  <a:lnTo>
                    <a:pt x="10272" y="19333"/>
                  </a:lnTo>
                  <a:lnTo>
                    <a:pt x="9929" y="19454"/>
                  </a:lnTo>
                  <a:lnTo>
                    <a:pt x="9586" y="19595"/>
                  </a:lnTo>
                  <a:lnTo>
                    <a:pt x="9263" y="19736"/>
                  </a:lnTo>
                  <a:lnTo>
                    <a:pt x="8940" y="19898"/>
                  </a:lnTo>
                  <a:lnTo>
                    <a:pt x="8617" y="20059"/>
                  </a:lnTo>
                  <a:lnTo>
                    <a:pt x="8314" y="20261"/>
                  </a:lnTo>
                  <a:lnTo>
                    <a:pt x="8032" y="20463"/>
                  </a:lnTo>
                  <a:lnTo>
                    <a:pt x="7749" y="20705"/>
                  </a:lnTo>
                  <a:lnTo>
                    <a:pt x="7487" y="20947"/>
                  </a:lnTo>
                  <a:lnTo>
                    <a:pt x="7245" y="21230"/>
                  </a:lnTo>
                  <a:lnTo>
                    <a:pt x="7003" y="21512"/>
                  </a:lnTo>
                  <a:lnTo>
                    <a:pt x="6801" y="21815"/>
                  </a:lnTo>
                  <a:lnTo>
                    <a:pt x="6619" y="22118"/>
                  </a:lnTo>
                  <a:lnTo>
                    <a:pt x="6458" y="22440"/>
                  </a:lnTo>
                  <a:lnTo>
                    <a:pt x="6316" y="22763"/>
                  </a:lnTo>
                  <a:lnTo>
                    <a:pt x="6195" y="23086"/>
                  </a:lnTo>
                  <a:lnTo>
                    <a:pt x="6094" y="23429"/>
                  </a:lnTo>
                  <a:lnTo>
                    <a:pt x="5994" y="23752"/>
                  </a:lnTo>
                  <a:lnTo>
                    <a:pt x="5913" y="24075"/>
                  </a:lnTo>
                  <a:lnTo>
                    <a:pt x="5792" y="24701"/>
                  </a:lnTo>
                  <a:lnTo>
                    <a:pt x="5711" y="25306"/>
                  </a:lnTo>
                  <a:lnTo>
                    <a:pt x="5650" y="25871"/>
                  </a:lnTo>
                  <a:lnTo>
                    <a:pt x="5650" y="26154"/>
                  </a:lnTo>
                  <a:lnTo>
                    <a:pt x="5650" y="26497"/>
                  </a:lnTo>
                  <a:lnTo>
                    <a:pt x="5650" y="27243"/>
                  </a:lnTo>
                  <a:lnTo>
                    <a:pt x="5630" y="27627"/>
                  </a:lnTo>
                  <a:lnTo>
                    <a:pt x="5610" y="28010"/>
                  </a:lnTo>
                  <a:lnTo>
                    <a:pt x="5529" y="28373"/>
                  </a:lnTo>
                  <a:lnTo>
                    <a:pt x="5489" y="28555"/>
                  </a:lnTo>
                  <a:lnTo>
                    <a:pt x="5428" y="28696"/>
                  </a:lnTo>
                  <a:lnTo>
                    <a:pt x="5368" y="28838"/>
                  </a:lnTo>
                  <a:lnTo>
                    <a:pt x="5287" y="28979"/>
                  </a:lnTo>
                  <a:lnTo>
                    <a:pt x="5206" y="29080"/>
                  </a:lnTo>
                  <a:lnTo>
                    <a:pt x="5106" y="29181"/>
                  </a:lnTo>
                  <a:lnTo>
                    <a:pt x="5005" y="29221"/>
                  </a:lnTo>
                  <a:lnTo>
                    <a:pt x="4904" y="29261"/>
                  </a:lnTo>
                  <a:lnTo>
                    <a:pt x="4803" y="29281"/>
                  </a:lnTo>
                  <a:lnTo>
                    <a:pt x="4702" y="29302"/>
                  </a:lnTo>
                  <a:lnTo>
                    <a:pt x="4581" y="29302"/>
                  </a:lnTo>
                  <a:lnTo>
                    <a:pt x="4440" y="29281"/>
                  </a:lnTo>
                  <a:lnTo>
                    <a:pt x="4177" y="29201"/>
                  </a:lnTo>
                  <a:lnTo>
                    <a:pt x="3955" y="29100"/>
                  </a:lnTo>
                  <a:lnTo>
                    <a:pt x="3774" y="28959"/>
                  </a:lnTo>
                  <a:lnTo>
                    <a:pt x="3592" y="28797"/>
                  </a:lnTo>
                  <a:lnTo>
                    <a:pt x="3451" y="28616"/>
                  </a:lnTo>
                  <a:lnTo>
                    <a:pt x="3310" y="28414"/>
                  </a:lnTo>
                  <a:lnTo>
                    <a:pt x="3188" y="28192"/>
                  </a:lnTo>
                  <a:lnTo>
                    <a:pt x="2946" y="27728"/>
                  </a:lnTo>
                  <a:lnTo>
                    <a:pt x="2523" y="26678"/>
                  </a:lnTo>
                  <a:lnTo>
                    <a:pt x="2119" y="25629"/>
                  </a:lnTo>
                  <a:lnTo>
                    <a:pt x="1756" y="24539"/>
                  </a:lnTo>
                  <a:lnTo>
                    <a:pt x="1433" y="23429"/>
                  </a:lnTo>
                  <a:lnTo>
                    <a:pt x="1130" y="22279"/>
                  </a:lnTo>
                  <a:lnTo>
                    <a:pt x="868" y="21129"/>
                  </a:lnTo>
                  <a:lnTo>
                    <a:pt x="646" y="19938"/>
                  </a:lnTo>
                  <a:lnTo>
                    <a:pt x="464" y="18707"/>
                  </a:lnTo>
                  <a:lnTo>
                    <a:pt x="323" y="17476"/>
                  </a:lnTo>
                  <a:lnTo>
                    <a:pt x="202" y="16205"/>
                  </a:lnTo>
                  <a:lnTo>
                    <a:pt x="141" y="14913"/>
                  </a:lnTo>
                  <a:lnTo>
                    <a:pt x="101" y="13602"/>
                  </a:lnTo>
                  <a:lnTo>
                    <a:pt x="81" y="12250"/>
                  </a:lnTo>
                  <a:lnTo>
                    <a:pt x="121" y="10897"/>
                  </a:lnTo>
                  <a:lnTo>
                    <a:pt x="202" y="9505"/>
                  </a:lnTo>
                  <a:lnTo>
                    <a:pt x="303" y="8092"/>
                  </a:lnTo>
                  <a:lnTo>
                    <a:pt x="404" y="7144"/>
                  </a:lnTo>
                  <a:lnTo>
                    <a:pt x="464" y="6639"/>
                  </a:lnTo>
                  <a:lnTo>
                    <a:pt x="545" y="6135"/>
                  </a:lnTo>
                  <a:lnTo>
                    <a:pt x="646" y="5630"/>
                  </a:lnTo>
                  <a:lnTo>
                    <a:pt x="767" y="5106"/>
                  </a:lnTo>
                  <a:lnTo>
                    <a:pt x="928" y="4601"/>
                  </a:lnTo>
                  <a:lnTo>
                    <a:pt x="1090" y="4097"/>
                  </a:lnTo>
                  <a:lnTo>
                    <a:pt x="1292" y="3612"/>
                  </a:lnTo>
                  <a:lnTo>
                    <a:pt x="1514" y="3128"/>
                  </a:lnTo>
                  <a:lnTo>
                    <a:pt x="1776" y="2684"/>
                  </a:lnTo>
                  <a:lnTo>
                    <a:pt x="2058" y="2240"/>
                  </a:lnTo>
                  <a:lnTo>
                    <a:pt x="2220" y="2038"/>
                  </a:lnTo>
                  <a:lnTo>
                    <a:pt x="2381" y="1837"/>
                  </a:lnTo>
                  <a:lnTo>
                    <a:pt x="2563" y="1655"/>
                  </a:lnTo>
                  <a:lnTo>
                    <a:pt x="2765" y="1473"/>
                  </a:lnTo>
                  <a:lnTo>
                    <a:pt x="2967" y="1312"/>
                  </a:lnTo>
                  <a:lnTo>
                    <a:pt x="3168" y="1150"/>
                  </a:lnTo>
                  <a:lnTo>
                    <a:pt x="3390" y="989"/>
                  </a:lnTo>
                  <a:lnTo>
                    <a:pt x="3612" y="848"/>
                  </a:lnTo>
                  <a:lnTo>
                    <a:pt x="3854" y="727"/>
                  </a:lnTo>
                  <a:lnTo>
                    <a:pt x="4117" y="626"/>
                  </a:lnTo>
                  <a:lnTo>
                    <a:pt x="4359" y="525"/>
                  </a:lnTo>
                  <a:lnTo>
                    <a:pt x="4621" y="424"/>
                  </a:lnTo>
                  <a:lnTo>
                    <a:pt x="5146" y="303"/>
                  </a:lnTo>
                  <a:lnTo>
                    <a:pt x="5691" y="202"/>
                  </a:lnTo>
                  <a:lnTo>
                    <a:pt x="6236" y="141"/>
                  </a:lnTo>
                  <a:lnTo>
                    <a:pt x="6760" y="101"/>
                  </a:lnTo>
                  <a:lnTo>
                    <a:pt x="7305" y="81"/>
                  </a:lnTo>
                  <a:close/>
                  <a:moveTo>
                    <a:pt x="7305" y="0"/>
                  </a:moveTo>
                  <a:lnTo>
                    <a:pt x="6760" y="20"/>
                  </a:lnTo>
                  <a:lnTo>
                    <a:pt x="6215" y="61"/>
                  </a:lnTo>
                  <a:lnTo>
                    <a:pt x="5671" y="121"/>
                  </a:lnTo>
                  <a:lnTo>
                    <a:pt x="5126" y="222"/>
                  </a:lnTo>
                  <a:lnTo>
                    <a:pt x="4601" y="363"/>
                  </a:lnTo>
                  <a:lnTo>
                    <a:pt x="4339" y="444"/>
                  </a:lnTo>
                  <a:lnTo>
                    <a:pt x="4076" y="545"/>
                  </a:lnTo>
                  <a:lnTo>
                    <a:pt x="3834" y="666"/>
                  </a:lnTo>
                  <a:lnTo>
                    <a:pt x="3572" y="787"/>
                  </a:lnTo>
                  <a:lnTo>
                    <a:pt x="3350" y="928"/>
                  </a:lnTo>
                  <a:lnTo>
                    <a:pt x="3128" y="1070"/>
                  </a:lnTo>
                  <a:lnTo>
                    <a:pt x="2906" y="1231"/>
                  </a:lnTo>
                  <a:lnTo>
                    <a:pt x="2704" y="1413"/>
                  </a:lnTo>
                  <a:lnTo>
                    <a:pt x="2523" y="1594"/>
                  </a:lnTo>
                  <a:lnTo>
                    <a:pt x="2341" y="1776"/>
                  </a:lnTo>
                  <a:lnTo>
                    <a:pt x="2159" y="1978"/>
                  </a:lnTo>
                  <a:lnTo>
                    <a:pt x="1998" y="2200"/>
                  </a:lnTo>
                  <a:lnTo>
                    <a:pt x="1695" y="2624"/>
                  </a:lnTo>
                  <a:lnTo>
                    <a:pt x="1453" y="3088"/>
                  </a:lnTo>
                  <a:lnTo>
                    <a:pt x="1211" y="3572"/>
                  </a:lnTo>
                  <a:lnTo>
                    <a:pt x="1009" y="4056"/>
                  </a:lnTo>
                  <a:lnTo>
                    <a:pt x="848" y="4561"/>
                  </a:lnTo>
                  <a:lnTo>
                    <a:pt x="706" y="5086"/>
                  </a:lnTo>
                  <a:lnTo>
                    <a:pt x="585" y="5590"/>
                  </a:lnTo>
                  <a:lnTo>
                    <a:pt x="464" y="6115"/>
                  </a:lnTo>
                  <a:lnTo>
                    <a:pt x="383" y="6619"/>
                  </a:lnTo>
                  <a:lnTo>
                    <a:pt x="323" y="7124"/>
                  </a:lnTo>
                  <a:lnTo>
                    <a:pt x="222" y="8092"/>
                  </a:lnTo>
                  <a:lnTo>
                    <a:pt x="121" y="9505"/>
                  </a:lnTo>
                  <a:lnTo>
                    <a:pt x="40" y="10897"/>
                  </a:lnTo>
                  <a:lnTo>
                    <a:pt x="0" y="12250"/>
                  </a:lnTo>
                  <a:lnTo>
                    <a:pt x="20" y="13602"/>
                  </a:lnTo>
                  <a:lnTo>
                    <a:pt x="61" y="14913"/>
                  </a:lnTo>
                  <a:lnTo>
                    <a:pt x="121" y="16205"/>
                  </a:lnTo>
                  <a:lnTo>
                    <a:pt x="242" y="17476"/>
                  </a:lnTo>
                  <a:lnTo>
                    <a:pt x="383" y="18727"/>
                  </a:lnTo>
                  <a:lnTo>
                    <a:pt x="565" y="19938"/>
                  </a:lnTo>
                  <a:lnTo>
                    <a:pt x="787" y="21149"/>
                  </a:lnTo>
                  <a:lnTo>
                    <a:pt x="1049" y="22319"/>
                  </a:lnTo>
                  <a:lnTo>
                    <a:pt x="1352" y="23449"/>
                  </a:lnTo>
                  <a:lnTo>
                    <a:pt x="1675" y="24559"/>
                  </a:lnTo>
                  <a:lnTo>
                    <a:pt x="2038" y="25649"/>
                  </a:lnTo>
                  <a:lnTo>
                    <a:pt x="2442" y="26719"/>
                  </a:lnTo>
                  <a:lnTo>
                    <a:pt x="2886" y="27748"/>
                  </a:lnTo>
                  <a:lnTo>
                    <a:pt x="3108" y="28232"/>
                  </a:lnTo>
                  <a:lnTo>
                    <a:pt x="3249" y="28454"/>
                  </a:lnTo>
                  <a:lnTo>
                    <a:pt x="3390" y="28676"/>
                  </a:lnTo>
                  <a:lnTo>
                    <a:pt x="3552" y="28858"/>
                  </a:lnTo>
                  <a:lnTo>
                    <a:pt x="3733" y="29019"/>
                  </a:lnTo>
                  <a:lnTo>
                    <a:pt x="3915" y="29160"/>
                  </a:lnTo>
                  <a:lnTo>
                    <a:pt x="4137" y="29261"/>
                  </a:lnTo>
                  <a:lnTo>
                    <a:pt x="4419" y="29362"/>
                  </a:lnTo>
                  <a:lnTo>
                    <a:pt x="4541" y="29382"/>
                  </a:lnTo>
                  <a:lnTo>
                    <a:pt x="4662" y="29382"/>
                  </a:lnTo>
                  <a:lnTo>
                    <a:pt x="4803" y="29362"/>
                  </a:lnTo>
                  <a:lnTo>
                    <a:pt x="4924" y="29342"/>
                  </a:lnTo>
                  <a:lnTo>
                    <a:pt x="5045" y="29302"/>
                  </a:lnTo>
                  <a:lnTo>
                    <a:pt x="5146" y="29241"/>
                  </a:lnTo>
                  <a:lnTo>
                    <a:pt x="5247" y="29140"/>
                  </a:lnTo>
                  <a:lnTo>
                    <a:pt x="5348" y="29039"/>
                  </a:lnTo>
                  <a:lnTo>
                    <a:pt x="5428" y="28898"/>
                  </a:lnTo>
                  <a:lnTo>
                    <a:pt x="5509" y="28757"/>
                  </a:lnTo>
                  <a:lnTo>
                    <a:pt x="5570" y="28595"/>
                  </a:lnTo>
                  <a:lnTo>
                    <a:pt x="5610" y="28414"/>
                  </a:lnTo>
                  <a:lnTo>
                    <a:pt x="5671" y="28051"/>
                  </a:lnTo>
                  <a:lnTo>
                    <a:pt x="5711" y="27647"/>
                  </a:lnTo>
                  <a:lnTo>
                    <a:pt x="5731" y="27243"/>
                  </a:lnTo>
                  <a:lnTo>
                    <a:pt x="5731" y="26497"/>
                  </a:lnTo>
                  <a:lnTo>
                    <a:pt x="5731" y="26154"/>
                  </a:lnTo>
                  <a:lnTo>
                    <a:pt x="5731" y="25891"/>
                  </a:lnTo>
                  <a:lnTo>
                    <a:pt x="5792" y="25326"/>
                  </a:lnTo>
                  <a:lnTo>
                    <a:pt x="5872" y="24721"/>
                  </a:lnTo>
                  <a:lnTo>
                    <a:pt x="5994" y="24095"/>
                  </a:lnTo>
                  <a:lnTo>
                    <a:pt x="6074" y="23772"/>
                  </a:lnTo>
                  <a:lnTo>
                    <a:pt x="6155" y="23449"/>
                  </a:lnTo>
                  <a:lnTo>
                    <a:pt x="6276" y="23127"/>
                  </a:lnTo>
                  <a:lnTo>
                    <a:pt x="6397" y="22804"/>
                  </a:lnTo>
                  <a:lnTo>
                    <a:pt x="6538" y="22481"/>
                  </a:lnTo>
                  <a:lnTo>
                    <a:pt x="6700" y="22178"/>
                  </a:lnTo>
                  <a:lnTo>
                    <a:pt x="6881" y="21855"/>
                  </a:lnTo>
                  <a:lnTo>
                    <a:pt x="7083" y="21573"/>
                  </a:lnTo>
                  <a:lnTo>
                    <a:pt x="7305" y="21270"/>
                  </a:lnTo>
                  <a:lnTo>
                    <a:pt x="7547" y="21008"/>
                  </a:lnTo>
                  <a:lnTo>
                    <a:pt x="7810" y="20765"/>
                  </a:lnTo>
                  <a:lnTo>
                    <a:pt x="8092" y="20523"/>
                  </a:lnTo>
                  <a:lnTo>
                    <a:pt x="8375" y="20322"/>
                  </a:lnTo>
                  <a:lnTo>
                    <a:pt x="8677" y="20140"/>
                  </a:lnTo>
                  <a:lnTo>
                    <a:pt x="8980" y="19958"/>
                  </a:lnTo>
                  <a:lnTo>
                    <a:pt x="9303" y="19797"/>
                  </a:lnTo>
                  <a:lnTo>
                    <a:pt x="9626" y="19656"/>
                  </a:lnTo>
                  <a:lnTo>
                    <a:pt x="9969" y="19535"/>
                  </a:lnTo>
                  <a:lnTo>
                    <a:pt x="10292" y="19413"/>
                  </a:lnTo>
                  <a:lnTo>
                    <a:pt x="10635" y="19313"/>
                  </a:lnTo>
                  <a:lnTo>
                    <a:pt x="11341" y="19131"/>
                  </a:lnTo>
                  <a:lnTo>
                    <a:pt x="12027" y="18990"/>
                  </a:lnTo>
                  <a:lnTo>
                    <a:pt x="12713" y="18869"/>
                  </a:lnTo>
                  <a:lnTo>
                    <a:pt x="13864" y="18707"/>
                  </a:lnTo>
                  <a:lnTo>
                    <a:pt x="15014" y="18566"/>
                  </a:lnTo>
                  <a:lnTo>
                    <a:pt x="16164" y="18465"/>
                  </a:lnTo>
                  <a:lnTo>
                    <a:pt x="17315" y="18384"/>
                  </a:lnTo>
                  <a:lnTo>
                    <a:pt x="18485" y="18324"/>
                  </a:lnTo>
                  <a:lnTo>
                    <a:pt x="19635" y="18283"/>
                  </a:lnTo>
                  <a:lnTo>
                    <a:pt x="20806" y="18263"/>
                  </a:lnTo>
                  <a:lnTo>
                    <a:pt x="21956" y="18283"/>
                  </a:lnTo>
                  <a:lnTo>
                    <a:pt x="23126" y="18304"/>
                  </a:lnTo>
                  <a:lnTo>
                    <a:pt x="24277" y="18324"/>
                  </a:lnTo>
                  <a:lnTo>
                    <a:pt x="26597" y="18425"/>
                  </a:lnTo>
                  <a:lnTo>
                    <a:pt x="28918" y="18566"/>
                  </a:lnTo>
                  <a:lnTo>
                    <a:pt x="31198" y="18707"/>
                  </a:lnTo>
                  <a:lnTo>
                    <a:pt x="33398" y="18869"/>
                  </a:lnTo>
                  <a:lnTo>
                    <a:pt x="35618" y="18990"/>
                  </a:lnTo>
                  <a:lnTo>
                    <a:pt x="37838" y="19091"/>
                  </a:lnTo>
                  <a:lnTo>
                    <a:pt x="38948" y="19131"/>
                  </a:lnTo>
                  <a:lnTo>
                    <a:pt x="40057" y="19151"/>
                  </a:lnTo>
                  <a:lnTo>
                    <a:pt x="40481" y="19151"/>
                  </a:lnTo>
                  <a:lnTo>
                    <a:pt x="40885" y="19131"/>
                  </a:lnTo>
                  <a:lnTo>
                    <a:pt x="41066" y="19091"/>
                  </a:lnTo>
                  <a:lnTo>
                    <a:pt x="41248" y="19050"/>
                  </a:lnTo>
                  <a:lnTo>
                    <a:pt x="41430" y="18990"/>
                  </a:lnTo>
                  <a:lnTo>
                    <a:pt x="41611" y="18909"/>
                  </a:lnTo>
                  <a:lnTo>
                    <a:pt x="41813" y="18788"/>
                  </a:lnTo>
                  <a:lnTo>
                    <a:pt x="41995" y="18626"/>
                  </a:lnTo>
                  <a:lnTo>
                    <a:pt x="42156" y="18465"/>
                  </a:lnTo>
                  <a:lnTo>
                    <a:pt x="42297" y="18263"/>
                  </a:lnTo>
                  <a:lnTo>
                    <a:pt x="42398" y="18061"/>
                  </a:lnTo>
                  <a:lnTo>
                    <a:pt x="42479" y="17839"/>
                  </a:lnTo>
                  <a:lnTo>
                    <a:pt x="42560" y="17617"/>
                  </a:lnTo>
                  <a:lnTo>
                    <a:pt x="42600" y="17375"/>
                  </a:lnTo>
                  <a:lnTo>
                    <a:pt x="42620" y="17133"/>
                  </a:lnTo>
                  <a:lnTo>
                    <a:pt x="42640" y="16871"/>
                  </a:lnTo>
                  <a:lnTo>
                    <a:pt x="42640" y="16608"/>
                  </a:lnTo>
                  <a:lnTo>
                    <a:pt x="42620" y="16366"/>
                  </a:lnTo>
                  <a:lnTo>
                    <a:pt x="42580" y="16104"/>
                  </a:lnTo>
                  <a:lnTo>
                    <a:pt x="42540" y="15862"/>
                  </a:lnTo>
                  <a:lnTo>
                    <a:pt x="42418" y="15357"/>
                  </a:lnTo>
                  <a:lnTo>
                    <a:pt x="42257" y="14893"/>
                  </a:lnTo>
                  <a:lnTo>
                    <a:pt x="42096" y="14429"/>
                  </a:lnTo>
                  <a:lnTo>
                    <a:pt x="41894" y="13965"/>
                  </a:lnTo>
                  <a:lnTo>
                    <a:pt x="41672" y="13521"/>
                  </a:lnTo>
                  <a:lnTo>
                    <a:pt x="41450" y="13057"/>
                  </a:lnTo>
                  <a:lnTo>
                    <a:pt x="41187" y="12613"/>
                  </a:lnTo>
                  <a:lnTo>
                    <a:pt x="40925" y="12169"/>
                  </a:lnTo>
                  <a:lnTo>
                    <a:pt x="40622" y="11745"/>
                  </a:lnTo>
                  <a:lnTo>
                    <a:pt x="40320" y="11301"/>
                  </a:lnTo>
                  <a:lnTo>
                    <a:pt x="39977" y="10897"/>
                  </a:lnTo>
                  <a:lnTo>
                    <a:pt x="39634" y="10474"/>
                  </a:lnTo>
                  <a:lnTo>
                    <a:pt x="39250" y="10070"/>
                  </a:lnTo>
                  <a:lnTo>
                    <a:pt x="38867" y="9666"/>
                  </a:lnTo>
                  <a:lnTo>
                    <a:pt x="38463" y="9283"/>
                  </a:lnTo>
                  <a:lnTo>
                    <a:pt x="38039" y="8900"/>
                  </a:lnTo>
                  <a:lnTo>
                    <a:pt x="37595" y="8536"/>
                  </a:lnTo>
                  <a:lnTo>
                    <a:pt x="36869" y="7971"/>
                  </a:lnTo>
                  <a:lnTo>
                    <a:pt x="36102" y="7426"/>
                  </a:lnTo>
                  <a:lnTo>
                    <a:pt x="35275" y="6882"/>
                  </a:lnTo>
                  <a:lnTo>
                    <a:pt x="34387" y="6377"/>
                  </a:lnTo>
                  <a:lnTo>
                    <a:pt x="33459" y="5873"/>
                  </a:lnTo>
                  <a:lnTo>
                    <a:pt x="32450" y="5368"/>
                  </a:lnTo>
                  <a:lnTo>
                    <a:pt x="31380" y="4884"/>
                  </a:lnTo>
                  <a:lnTo>
                    <a:pt x="30230" y="4379"/>
                  </a:lnTo>
                  <a:lnTo>
                    <a:pt x="28918" y="3875"/>
                  </a:lnTo>
                  <a:lnTo>
                    <a:pt x="27586" y="3370"/>
                  </a:lnTo>
                  <a:lnTo>
                    <a:pt x="26234" y="2906"/>
                  </a:lnTo>
                  <a:lnTo>
                    <a:pt x="24862" y="2482"/>
                  </a:lnTo>
                  <a:lnTo>
                    <a:pt x="23490" y="2099"/>
                  </a:lnTo>
                  <a:lnTo>
                    <a:pt x="22097" y="1736"/>
                  </a:lnTo>
                  <a:lnTo>
                    <a:pt x="20705" y="1413"/>
                  </a:lnTo>
                  <a:lnTo>
                    <a:pt x="19312" y="1110"/>
                  </a:lnTo>
                  <a:lnTo>
                    <a:pt x="17900" y="848"/>
                  </a:lnTo>
                  <a:lnTo>
                    <a:pt x="16487" y="626"/>
                  </a:lnTo>
                  <a:lnTo>
                    <a:pt x="15075" y="424"/>
                  </a:lnTo>
                  <a:lnTo>
                    <a:pt x="13642" y="283"/>
                  </a:lnTo>
                  <a:lnTo>
                    <a:pt x="12229" y="141"/>
                  </a:lnTo>
                  <a:lnTo>
                    <a:pt x="10796" y="61"/>
                  </a:lnTo>
                  <a:lnTo>
                    <a:pt x="93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12"/>
            <p:cNvSpPr/>
            <p:nvPr/>
          </p:nvSpPr>
          <p:spPr>
            <a:xfrm flipH="1">
              <a:off x="-1306807" y="-1638114"/>
              <a:ext cx="2946940" cy="1512969"/>
            </a:xfrm>
            <a:custGeom>
              <a:rect b="b" l="l" r="r" t="t"/>
              <a:pathLst>
                <a:path extrusionOk="0" h="27062" w="52711">
                  <a:moveTo>
                    <a:pt x="48008" y="81"/>
                  </a:moveTo>
                  <a:lnTo>
                    <a:pt x="48654" y="122"/>
                  </a:lnTo>
                  <a:lnTo>
                    <a:pt x="49300" y="202"/>
                  </a:lnTo>
                  <a:lnTo>
                    <a:pt x="49623" y="243"/>
                  </a:lnTo>
                  <a:lnTo>
                    <a:pt x="49946" y="323"/>
                  </a:lnTo>
                  <a:lnTo>
                    <a:pt x="50248" y="404"/>
                  </a:lnTo>
                  <a:lnTo>
                    <a:pt x="50551" y="485"/>
                  </a:lnTo>
                  <a:lnTo>
                    <a:pt x="50854" y="606"/>
                  </a:lnTo>
                  <a:lnTo>
                    <a:pt x="51156" y="727"/>
                  </a:lnTo>
                  <a:lnTo>
                    <a:pt x="51399" y="848"/>
                  </a:lnTo>
                  <a:lnTo>
                    <a:pt x="51621" y="989"/>
                  </a:lnTo>
                  <a:lnTo>
                    <a:pt x="51822" y="1131"/>
                  </a:lnTo>
                  <a:lnTo>
                    <a:pt x="52004" y="1272"/>
                  </a:lnTo>
                  <a:lnTo>
                    <a:pt x="52165" y="1413"/>
                  </a:lnTo>
                  <a:lnTo>
                    <a:pt x="52287" y="1575"/>
                  </a:lnTo>
                  <a:lnTo>
                    <a:pt x="52408" y="1756"/>
                  </a:lnTo>
                  <a:lnTo>
                    <a:pt x="52488" y="1938"/>
                  </a:lnTo>
                  <a:lnTo>
                    <a:pt x="52569" y="2180"/>
                  </a:lnTo>
                  <a:lnTo>
                    <a:pt x="52609" y="2301"/>
                  </a:lnTo>
                  <a:lnTo>
                    <a:pt x="52630" y="2442"/>
                  </a:lnTo>
                  <a:lnTo>
                    <a:pt x="52630" y="2604"/>
                  </a:lnTo>
                  <a:lnTo>
                    <a:pt x="52609" y="2765"/>
                  </a:lnTo>
                  <a:lnTo>
                    <a:pt x="52589" y="2947"/>
                  </a:lnTo>
                  <a:lnTo>
                    <a:pt x="52549" y="3128"/>
                  </a:lnTo>
                  <a:lnTo>
                    <a:pt x="52488" y="3330"/>
                  </a:lnTo>
                  <a:lnTo>
                    <a:pt x="52408" y="3532"/>
                  </a:lnTo>
                  <a:lnTo>
                    <a:pt x="52307" y="3754"/>
                  </a:lnTo>
                  <a:lnTo>
                    <a:pt x="52186" y="3976"/>
                  </a:lnTo>
                  <a:lnTo>
                    <a:pt x="52024" y="4218"/>
                  </a:lnTo>
                  <a:lnTo>
                    <a:pt x="51843" y="4460"/>
                  </a:lnTo>
                  <a:lnTo>
                    <a:pt x="51641" y="4702"/>
                  </a:lnTo>
                  <a:lnTo>
                    <a:pt x="51399" y="4965"/>
                  </a:lnTo>
                  <a:lnTo>
                    <a:pt x="50854" y="5530"/>
                  </a:lnTo>
                  <a:lnTo>
                    <a:pt x="50269" y="6075"/>
                  </a:lnTo>
                  <a:lnTo>
                    <a:pt x="49118" y="7124"/>
                  </a:lnTo>
                  <a:lnTo>
                    <a:pt x="48311" y="7851"/>
                  </a:lnTo>
                  <a:lnTo>
                    <a:pt x="47524" y="8597"/>
                  </a:lnTo>
                  <a:lnTo>
                    <a:pt x="47141" y="8981"/>
                  </a:lnTo>
                  <a:lnTo>
                    <a:pt x="46777" y="9364"/>
                  </a:lnTo>
                  <a:lnTo>
                    <a:pt x="46414" y="9747"/>
                  </a:lnTo>
                  <a:lnTo>
                    <a:pt x="46071" y="10151"/>
                  </a:lnTo>
                  <a:lnTo>
                    <a:pt x="45748" y="10555"/>
                  </a:lnTo>
                  <a:lnTo>
                    <a:pt x="45446" y="10978"/>
                  </a:lnTo>
                  <a:lnTo>
                    <a:pt x="45163" y="11422"/>
                  </a:lnTo>
                  <a:lnTo>
                    <a:pt x="44901" y="11866"/>
                  </a:lnTo>
                  <a:lnTo>
                    <a:pt x="44658" y="12331"/>
                  </a:lnTo>
                  <a:lnTo>
                    <a:pt x="44457" y="12795"/>
                  </a:lnTo>
                  <a:lnTo>
                    <a:pt x="44295" y="13299"/>
                  </a:lnTo>
                  <a:lnTo>
                    <a:pt x="44154" y="13804"/>
                  </a:lnTo>
                  <a:lnTo>
                    <a:pt x="44093" y="14127"/>
                  </a:lnTo>
                  <a:lnTo>
                    <a:pt x="44033" y="14449"/>
                  </a:lnTo>
                  <a:lnTo>
                    <a:pt x="43972" y="15095"/>
                  </a:lnTo>
                  <a:lnTo>
                    <a:pt x="43932" y="15761"/>
                  </a:lnTo>
                  <a:lnTo>
                    <a:pt x="43912" y="16407"/>
                  </a:lnTo>
                  <a:lnTo>
                    <a:pt x="43871" y="17194"/>
                  </a:lnTo>
                  <a:lnTo>
                    <a:pt x="43811" y="17981"/>
                  </a:lnTo>
                  <a:lnTo>
                    <a:pt x="43771" y="18385"/>
                  </a:lnTo>
                  <a:lnTo>
                    <a:pt x="43710" y="18768"/>
                  </a:lnTo>
                  <a:lnTo>
                    <a:pt x="43609" y="19151"/>
                  </a:lnTo>
                  <a:lnTo>
                    <a:pt x="43508" y="19535"/>
                  </a:lnTo>
                  <a:lnTo>
                    <a:pt x="43306" y="20039"/>
                  </a:lnTo>
                  <a:lnTo>
                    <a:pt x="43064" y="20544"/>
                  </a:lnTo>
                  <a:lnTo>
                    <a:pt x="42782" y="21028"/>
                  </a:lnTo>
                  <a:lnTo>
                    <a:pt x="42459" y="21492"/>
                  </a:lnTo>
                  <a:lnTo>
                    <a:pt x="42096" y="21936"/>
                  </a:lnTo>
                  <a:lnTo>
                    <a:pt x="41692" y="22360"/>
                  </a:lnTo>
                  <a:lnTo>
                    <a:pt x="41248" y="22764"/>
                  </a:lnTo>
                  <a:lnTo>
                    <a:pt x="40784" y="23127"/>
                  </a:lnTo>
                  <a:lnTo>
                    <a:pt x="40300" y="23470"/>
                  </a:lnTo>
                  <a:lnTo>
                    <a:pt x="39795" y="23773"/>
                  </a:lnTo>
                  <a:lnTo>
                    <a:pt x="39270" y="24035"/>
                  </a:lnTo>
                  <a:lnTo>
                    <a:pt x="38746" y="24277"/>
                  </a:lnTo>
                  <a:lnTo>
                    <a:pt x="38181" y="24479"/>
                  </a:lnTo>
                  <a:lnTo>
                    <a:pt x="37636" y="24640"/>
                  </a:lnTo>
                  <a:lnTo>
                    <a:pt x="37071" y="24782"/>
                  </a:lnTo>
                  <a:lnTo>
                    <a:pt x="36506" y="24862"/>
                  </a:lnTo>
                  <a:lnTo>
                    <a:pt x="34790" y="25125"/>
                  </a:lnTo>
                  <a:lnTo>
                    <a:pt x="32894" y="25387"/>
                  </a:lnTo>
                  <a:lnTo>
                    <a:pt x="30250" y="25791"/>
                  </a:lnTo>
                  <a:lnTo>
                    <a:pt x="27485" y="26174"/>
                  </a:lnTo>
                  <a:lnTo>
                    <a:pt x="26093" y="26356"/>
                  </a:lnTo>
                  <a:lnTo>
                    <a:pt x="24680" y="26517"/>
                  </a:lnTo>
                  <a:lnTo>
                    <a:pt x="23247" y="26679"/>
                  </a:lnTo>
                  <a:lnTo>
                    <a:pt x="21855" y="26800"/>
                  </a:lnTo>
                  <a:lnTo>
                    <a:pt x="20564" y="26901"/>
                  </a:lnTo>
                  <a:lnTo>
                    <a:pt x="19252" y="26961"/>
                  </a:lnTo>
                  <a:lnTo>
                    <a:pt x="17900" y="26981"/>
                  </a:lnTo>
                  <a:lnTo>
                    <a:pt x="16548" y="26961"/>
                  </a:lnTo>
                  <a:lnTo>
                    <a:pt x="15175" y="26901"/>
                  </a:lnTo>
                  <a:lnTo>
                    <a:pt x="13783" y="26820"/>
                  </a:lnTo>
                  <a:lnTo>
                    <a:pt x="12370" y="26699"/>
                  </a:lnTo>
                  <a:lnTo>
                    <a:pt x="10958" y="26558"/>
                  </a:lnTo>
                  <a:lnTo>
                    <a:pt x="10837" y="26537"/>
                  </a:lnTo>
                  <a:lnTo>
                    <a:pt x="9626" y="26396"/>
                  </a:lnTo>
                  <a:lnTo>
                    <a:pt x="8334" y="26214"/>
                  </a:lnTo>
                  <a:lnTo>
                    <a:pt x="7648" y="26093"/>
                  </a:lnTo>
                  <a:lnTo>
                    <a:pt x="6962" y="25972"/>
                  </a:lnTo>
                  <a:lnTo>
                    <a:pt x="6276" y="25851"/>
                  </a:lnTo>
                  <a:lnTo>
                    <a:pt x="5590" y="25690"/>
                  </a:lnTo>
                  <a:lnTo>
                    <a:pt x="4924" y="25508"/>
                  </a:lnTo>
                  <a:lnTo>
                    <a:pt x="4258" y="25327"/>
                  </a:lnTo>
                  <a:lnTo>
                    <a:pt x="3612" y="25105"/>
                  </a:lnTo>
                  <a:lnTo>
                    <a:pt x="3007" y="24862"/>
                  </a:lnTo>
                  <a:lnTo>
                    <a:pt x="2422" y="24580"/>
                  </a:lnTo>
                  <a:lnTo>
                    <a:pt x="1877" y="24277"/>
                  </a:lnTo>
                  <a:lnTo>
                    <a:pt x="1614" y="24136"/>
                  </a:lnTo>
                  <a:lnTo>
                    <a:pt x="1372" y="23954"/>
                  </a:lnTo>
                  <a:lnTo>
                    <a:pt x="1130" y="23773"/>
                  </a:lnTo>
                  <a:lnTo>
                    <a:pt x="908" y="23591"/>
                  </a:lnTo>
                  <a:lnTo>
                    <a:pt x="727" y="23409"/>
                  </a:lnTo>
                  <a:lnTo>
                    <a:pt x="545" y="23208"/>
                  </a:lnTo>
                  <a:lnTo>
                    <a:pt x="404" y="23026"/>
                  </a:lnTo>
                  <a:lnTo>
                    <a:pt x="283" y="22824"/>
                  </a:lnTo>
                  <a:lnTo>
                    <a:pt x="202" y="22643"/>
                  </a:lnTo>
                  <a:lnTo>
                    <a:pt x="121" y="22441"/>
                  </a:lnTo>
                  <a:lnTo>
                    <a:pt x="101" y="22239"/>
                  </a:lnTo>
                  <a:lnTo>
                    <a:pt x="81" y="22037"/>
                  </a:lnTo>
                  <a:lnTo>
                    <a:pt x="101" y="21815"/>
                  </a:lnTo>
                  <a:lnTo>
                    <a:pt x="141" y="21593"/>
                  </a:lnTo>
                  <a:lnTo>
                    <a:pt x="202" y="21371"/>
                  </a:lnTo>
                  <a:lnTo>
                    <a:pt x="303" y="21149"/>
                  </a:lnTo>
                  <a:lnTo>
                    <a:pt x="424" y="20947"/>
                  </a:lnTo>
                  <a:lnTo>
                    <a:pt x="565" y="20725"/>
                  </a:lnTo>
                  <a:lnTo>
                    <a:pt x="706" y="20524"/>
                  </a:lnTo>
                  <a:lnTo>
                    <a:pt x="888" y="20302"/>
                  </a:lnTo>
                  <a:lnTo>
                    <a:pt x="1251" y="19898"/>
                  </a:lnTo>
                  <a:lnTo>
                    <a:pt x="1675" y="19494"/>
                  </a:lnTo>
                  <a:lnTo>
                    <a:pt x="2099" y="19111"/>
                  </a:lnTo>
                  <a:lnTo>
                    <a:pt x="2543" y="18748"/>
                  </a:lnTo>
                  <a:lnTo>
                    <a:pt x="3168" y="18183"/>
                  </a:lnTo>
                  <a:lnTo>
                    <a:pt x="3451" y="17920"/>
                  </a:lnTo>
                  <a:lnTo>
                    <a:pt x="3713" y="17658"/>
                  </a:lnTo>
                  <a:lnTo>
                    <a:pt x="4641" y="16669"/>
                  </a:lnTo>
                  <a:lnTo>
                    <a:pt x="5570" y="15701"/>
                  </a:lnTo>
                  <a:lnTo>
                    <a:pt x="6498" y="14793"/>
                  </a:lnTo>
                  <a:lnTo>
                    <a:pt x="7426" y="13925"/>
                  </a:lnTo>
                  <a:lnTo>
                    <a:pt x="8375" y="13097"/>
                  </a:lnTo>
                  <a:lnTo>
                    <a:pt x="9323" y="12310"/>
                  </a:lnTo>
                  <a:lnTo>
                    <a:pt x="10272" y="11564"/>
                  </a:lnTo>
                  <a:lnTo>
                    <a:pt x="11240" y="10857"/>
                  </a:lnTo>
                  <a:lnTo>
                    <a:pt x="12370" y="10091"/>
                  </a:lnTo>
                  <a:lnTo>
                    <a:pt x="13521" y="9324"/>
                  </a:lnTo>
                  <a:lnTo>
                    <a:pt x="14711" y="8597"/>
                  </a:lnTo>
                  <a:lnTo>
                    <a:pt x="15922" y="7911"/>
                  </a:lnTo>
                  <a:lnTo>
                    <a:pt x="17153" y="7245"/>
                  </a:lnTo>
                  <a:lnTo>
                    <a:pt x="18424" y="6599"/>
                  </a:lnTo>
                  <a:lnTo>
                    <a:pt x="19716" y="5994"/>
                  </a:lnTo>
                  <a:lnTo>
                    <a:pt x="21028" y="5429"/>
                  </a:lnTo>
                  <a:lnTo>
                    <a:pt x="22380" y="4864"/>
                  </a:lnTo>
                  <a:lnTo>
                    <a:pt x="23752" y="4339"/>
                  </a:lnTo>
                  <a:lnTo>
                    <a:pt x="25165" y="3855"/>
                  </a:lnTo>
                  <a:lnTo>
                    <a:pt x="26597" y="3391"/>
                  </a:lnTo>
                  <a:lnTo>
                    <a:pt x="28050" y="2967"/>
                  </a:lnTo>
                  <a:lnTo>
                    <a:pt x="29544" y="2563"/>
                  </a:lnTo>
                  <a:lnTo>
                    <a:pt x="31037" y="2180"/>
                  </a:lnTo>
                  <a:lnTo>
                    <a:pt x="32591" y="1837"/>
                  </a:lnTo>
                  <a:lnTo>
                    <a:pt x="34145" y="1514"/>
                  </a:lnTo>
                  <a:lnTo>
                    <a:pt x="35739" y="1231"/>
                  </a:lnTo>
                  <a:lnTo>
                    <a:pt x="37374" y="989"/>
                  </a:lnTo>
                  <a:lnTo>
                    <a:pt x="39028" y="747"/>
                  </a:lnTo>
                  <a:lnTo>
                    <a:pt x="40723" y="566"/>
                  </a:lnTo>
                  <a:lnTo>
                    <a:pt x="42439" y="384"/>
                  </a:lnTo>
                  <a:lnTo>
                    <a:pt x="44194" y="243"/>
                  </a:lnTo>
                  <a:lnTo>
                    <a:pt x="45970" y="142"/>
                  </a:lnTo>
                  <a:lnTo>
                    <a:pt x="46656" y="101"/>
                  </a:lnTo>
                  <a:lnTo>
                    <a:pt x="47342" y="81"/>
                  </a:lnTo>
                  <a:close/>
                  <a:moveTo>
                    <a:pt x="47302" y="1"/>
                  </a:moveTo>
                  <a:lnTo>
                    <a:pt x="46636" y="21"/>
                  </a:lnTo>
                  <a:lnTo>
                    <a:pt x="45970" y="61"/>
                  </a:lnTo>
                  <a:lnTo>
                    <a:pt x="44194" y="162"/>
                  </a:lnTo>
                  <a:lnTo>
                    <a:pt x="42439" y="303"/>
                  </a:lnTo>
                  <a:lnTo>
                    <a:pt x="40703" y="485"/>
                  </a:lnTo>
                  <a:lnTo>
                    <a:pt x="39028" y="666"/>
                  </a:lnTo>
                  <a:lnTo>
                    <a:pt x="37353" y="909"/>
                  </a:lnTo>
                  <a:lnTo>
                    <a:pt x="35739" y="1151"/>
                  </a:lnTo>
                  <a:lnTo>
                    <a:pt x="34145" y="1453"/>
                  </a:lnTo>
                  <a:lnTo>
                    <a:pt x="32571" y="1756"/>
                  </a:lnTo>
                  <a:lnTo>
                    <a:pt x="31017" y="2099"/>
                  </a:lnTo>
                  <a:lnTo>
                    <a:pt x="29523" y="2483"/>
                  </a:lnTo>
                  <a:lnTo>
                    <a:pt x="28030" y="2886"/>
                  </a:lnTo>
                  <a:lnTo>
                    <a:pt x="26577" y="3310"/>
                  </a:lnTo>
                  <a:lnTo>
                    <a:pt x="25144" y="3774"/>
                  </a:lnTo>
                  <a:lnTo>
                    <a:pt x="23732" y="4279"/>
                  </a:lnTo>
                  <a:lnTo>
                    <a:pt x="22339" y="4803"/>
                  </a:lnTo>
                  <a:lnTo>
                    <a:pt x="20987" y="5348"/>
                  </a:lnTo>
                  <a:lnTo>
                    <a:pt x="19676" y="5933"/>
                  </a:lnTo>
                  <a:lnTo>
                    <a:pt x="18384" y="6539"/>
                  </a:lnTo>
                  <a:lnTo>
                    <a:pt x="17113" y="7164"/>
                  </a:lnTo>
                  <a:lnTo>
                    <a:pt x="15882" y="7830"/>
                  </a:lnTo>
                  <a:lnTo>
                    <a:pt x="14671" y="8537"/>
                  </a:lnTo>
                  <a:lnTo>
                    <a:pt x="13480" y="9263"/>
                  </a:lnTo>
                  <a:lnTo>
                    <a:pt x="12330" y="10010"/>
                  </a:lnTo>
                  <a:lnTo>
                    <a:pt x="11200" y="10797"/>
                  </a:lnTo>
                  <a:lnTo>
                    <a:pt x="10231" y="11503"/>
                  </a:lnTo>
                  <a:lnTo>
                    <a:pt x="9263" y="12250"/>
                  </a:lnTo>
                  <a:lnTo>
                    <a:pt x="8314" y="13037"/>
                  </a:lnTo>
                  <a:lnTo>
                    <a:pt x="7386" y="13864"/>
                  </a:lnTo>
                  <a:lnTo>
                    <a:pt x="6438" y="14732"/>
                  </a:lnTo>
                  <a:lnTo>
                    <a:pt x="5509" y="15640"/>
                  </a:lnTo>
                  <a:lnTo>
                    <a:pt x="4581" y="16609"/>
                  </a:lnTo>
                  <a:lnTo>
                    <a:pt x="3653" y="17598"/>
                  </a:lnTo>
                  <a:lnTo>
                    <a:pt x="3390" y="17860"/>
                  </a:lnTo>
                  <a:lnTo>
                    <a:pt x="3108" y="18122"/>
                  </a:lnTo>
                  <a:lnTo>
                    <a:pt x="2482" y="18687"/>
                  </a:lnTo>
                  <a:lnTo>
                    <a:pt x="2038" y="19051"/>
                  </a:lnTo>
                  <a:lnTo>
                    <a:pt x="1614" y="19454"/>
                  </a:lnTo>
                  <a:lnTo>
                    <a:pt x="1191" y="19858"/>
                  </a:lnTo>
                  <a:lnTo>
                    <a:pt x="807" y="20261"/>
                  </a:lnTo>
                  <a:lnTo>
                    <a:pt x="646" y="20483"/>
                  </a:lnTo>
                  <a:lnTo>
                    <a:pt x="484" y="20685"/>
                  </a:lnTo>
                  <a:lnTo>
                    <a:pt x="343" y="20907"/>
                  </a:lnTo>
                  <a:lnTo>
                    <a:pt x="222" y="21129"/>
                  </a:lnTo>
                  <a:lnTo>
                    <a:pt x="141" y="21351"/>
                  </a:lnTo>
                  <a:lnTo>
                    <a:pt x="61" y="21573"/>
                  </a:lnTo>
                  <a:lnTo>
                    <a:pt x="20" y="21795"/>
                  </a:lnTo>
                  <a:lnTo>
                    <a:pt x="0" y="22037"/>
                  </a:lnTo>
                  <a:lnTo>
                    <a:pt x="20" y="22239"/>
                  </a:lnTo>
                  <a:lnTo>
                    <a:pt x="61" y="22441"/>
                  </a:lnTo>
                  <a:lnTo>
                    <a:pt x="121" y="22663"/>
                  </a:lnTo>
                  <a:lnTo>
                    <a:pt x="222" y="22865"/>
                  </a:lnTo>
                  <a:lnTo>
                    <a:pt x="343" y="23066"/>
                  </a:lnTo>
                  <a:lnTo>
                    <a:pt x="484" y="23268"/>
                  </a:lnTo>
                  <a:lnTo>
                    <a:pt x="666" y="23470"/>
                  </a:lnTo>
                  <a:lnTo>
                    <a:pt x="868" y="23652"/>
                  </a:lnTo>
                  <a:lnTo>
                    <a:pt x="1090" y="23833"/>
                  </a:lnTo>
                  <a:lnTo>
                    <a:pt x="1312" y="24015"/>
                  </a:lnTo>
                  <a:lnTo>
                    <a:pt x="1574" y="24196"/>
                  </a:lnTo>
                  <a:lnTo>
                    <a:pt x="1836" y="24358"/>
                  </a:lnTo>
                  <a:lnTo>
                    <a:pt x="2381" y="24661"/>
                  </a:lnTo>
                  <a:lnTo>
                    <a:pt x="2967" y="24923"/>
                  </a:lnTo>
                  <a:lnTo>
                    <a:pt x="3592" y="25165"/>
                  </a:lnTo>
                  <a:lnTo>
                    <a:pt x="4218" y="25387"/>
                  </a:lnTo>
                  <a:lnTo>
                    <a:pt x="4884" y="25589"/>
                  </a:lnTo>
                  <a:lnTo>
                    <a:pt x="5570" y="25770"/>
                  </a:lnTo>
                  <a:lnTo>
                    <a:pt x="6256" y="25912"/>
                  </a:lnTo>
                  <a:lnTo>
                    <a:pt x="6942" y="26053"/>
                  </a:lnTo>
                  <a:lnTo>
                    <a:pt x="7628" y="26174"/>
                  </a:lnTo>
                  <a:lnTo>
                    <a:pt x="8314" y="26295"/>
                  </a:lnTo>
                  <a:lnTo>
                    <a:pt x="9606" y="26477"/>
                  </a:lnTo>
                  <a:lnTo>
                    <a:pt x="10817" y="26618"/>
                  </a:lnTo>
                  <a:lnTo>
                    <a:pt x="10938" y="26638"/>
                  </a:lnTo>
                  <a:lnTo>
                    <a:pt x="11826" y="26739"/>
                  </a:lnTo>
                  <a:lnTo>
                    <a:pt x="12693" y="26820"/>
                  </a:lnTo>
                  <a:lnTo>
                    <a:pt x="13561" y="26880"/>
                  </a:lnTo>
                  <a:lnTo>
                    <a:pt x="14429" y="26941"/>
                  </a:lnTo>
                  <a:lnTo>
                    <a:pt x="15276" y="27001"/>
                  </a:lnTo>
                  <a:lnTo>
                    <a:pt x="16124" y="27022"/>
                  </a:lnTo>
                  <a:lnTo>
                    <a:pt x="16971" y="27042"/>
                  </a:lnTo>
                  <a:lnTo>
                    <a:pt x="17799" y="27062"/>
                  </a:lnTo>
                  <a:lnTo>
                    <a:pt x="18828" y="27042"/>
                  </a:lnTo>
                  <a:lnTo>
                    <a:pt x="19857" y="27022"/>
                  </a:lnTo>
                  <a:lnTo>
                    <a:pt x="20866" y="26961"/>
                  </a:lnTo>
                  <a:lnTo>
                    <a:pt x="21855" y="26880"/>
                  </a:lnTo>
                  <a:lnTo>
                    <a:pt x="23268" y="26759"/>
                  </a:lnTo>
                  <a:lnTo>
                    <a:pt x="24680" y="26598"/>
                  </a:lnTo>
                  <a:lnTo>
                    <a:pt x="26093" y="26436"/>
                  </a:lnTo>
                  <a:lnTo>
                    <a:pt x="27505" y="26255"/>
                  </a:lnTo>
                  <a:lnTo>
                    <a:pt x="30270" y="25871"/>
                  </a:lnTo>
                  <a:lnTo>
                    <a:pt x="32914" y="25468"/>
                  </a:lnTo>
                  <a:lnTo>
                    <a:pt x="34790" y="25205"/>
                  </a:lnTo>
                  <a:lnTo>
                    <a:pt x="36506" y="24943"/>
                  </a:lnTo>
                  <a:lnTo>
                    <a:pt x="37091" y="24862"/>
                  </a:lnTo>
                  <a:lnTo>
                    <a:pt x="37656" y="24721"/>
                  </a:lnTo>
                  <a:lnTo>
                    <a:pt x="38221" y="24539"/>
                  </a:lnTo>
                  <a:lnTo>
                    <a:pt x="38766" y="24338"/>
                  </a:lnTo>
                  <a:lnTo>
                    <a:pt x="39311" y="24096"/>
                  </a:lnTo>
                  <a:lnTo>
                    <a:pt x="39835" y="23833"/>
                  </a:lnTo>
                  <a:lnTo>
                    <a:pt x="40340" y="23530"/>
                  </a:lnTo>
                  <a:lnTo>
                    <a:pt x="40824" y="23208"/>
                  </a:lnTo>
                  <a:lnTo>
                    <a:pt x="41309" y="22824"/>
                  </a:lnTo>
                  <a:lnTo>
                    <a:pt x="41753" y="22421"/>
                  </a:lnTo>
                  <a:lnTo>
                    <a:pt x="42156" y="21977"/>
                  </a:lnTo>
                  <a:lnTo>
                    <a:pt x="42540" y="21533"/>
                  </a:lnTo>
                  <a:lnTo>
                    <a:pt x="42862" y="21069"/>
                  </a:lnTo>
                  <a:lnTo>
                    <a:pt x="43145" y="20584"/>
                  </a:lnTo>
                  <a:lnTo>
                    <a:pt x="43387" y="20080"/>
                  </a:lnTo>
                  <a:lnTo>
                    <a:pt x="43589" y="19555"/>
                  </a:lnTo>
                  <a:lnTo>
                    <a:pt x="43690" y="19172"/>
                  </a:lnTo>
                  <a:lnTo>
                    <a:pt x="43771" y="18788"/>
                  </a:lnTo>
                  <a:lnTo>
                    <a:pt x="43851" y="18385"/>
                  </a:lnTo>
                  <a:lnTo>
                    <a:pt x="43892" y="18001"/>
                  </a:lnTo>
                  <a:lnTo>
                    <a:pt x="43952" y="17194"/>
                  </a:lnTo>
                  <a:lnTo>
                    <a:pt x="43993" y="16407"/>
                  </a:lnTo>
                  <a:lnTo>
                    <a:pt x="44013" y="15761"/>
                  </a:lnTo>
                  <a:lnTo>
                    <a:pt x="44053" y="15115"/>
                  </a:lnTo>
                  <a:lnTo>
                    <a:pt x="44114" y="14449"/>
                  </a:lnTo>
                  <a:lnTo>
                    <a:pt x="44174" y="14147"/>
                  </a:lnTo>
                  <a:lnTo>
                    <a:pt x="44235" y="13824"/>
                  </a:lnTo>
                  <a:lnTo>
                    <a:pt x="44376" y="13319"/>
                  </a:lnTo>
                  <a:lnTo>
                    <a:pt x="44537" y="12815"/>
                  </a:lnTo>
                  <a:lnTo>
                    <a:pt x="44739" y="12351"/>
                  </a:lnTo>
                  <a:lnTo>
                    <a:pt x="44981" y="11887"/>
                  </a:lnTo>
                  <a:lnTo>
                    <a:pt x="45224" y="11443"/>
                  </a:lnTo>
                  <a:lnTo>
                    <a:pt x="45506" y="11019"/>
                  </a:lnTo>
                  <a:lnTo>
                    <a:pt x="45809" y="10595"/>
                  </a:lnTo>
                  <a:lnTo>
                    <a:pt x="46152" y="10191"/>
                  </a:lnTo>
                  <a:lnTo>
                    <a:pt x="46475" y="9788"/>
                  </a:lnTo>
                  <a:lnTo>
                    <a:pt x="46838" y="9404"/>
                  </a:lnTo>
                  <a:lnTo>
                    <a:pt x="47201" y="9021"/>
                  </a:lnTo>
                  <a:lnTo>
                    <a:pt x="47585" y="8658"/>
                  </a:lnTo>
                  <a:lnTo>
                    <a:pt x="48372" y="7911"/>
                  </a:lnTo>
                  <a:lnTo>
                    <a:pt x="49159" y="7185"/>
                  </a:lnTo>
                  <a:lnTo>
                    <a:pt x="50329" y="6135"/>
                  </a:lnTo>
                  <a:lnTo>
                    <a:pt x="50894" y="5590"/>
                  </a:lnTo>
                  <a:lnTo>
                    <a:pt x="51459" y="5025"/>
                  </a:lnTo>
                  <a:lnTo>
                    <a:pt x="51742" y="4702"/>
                  </a:lnTo>
                  <a:lnTo>
                    <a:pt x="52024" y="4359"/>
                  </a:lnTo>
                  <a:lnTo>
                    <a:pt x="52266" y="3976"/>
                  </a:lnTo>
                  <a:lnTo>
                    <a:pt x="52387" y="3774"/>
                  </a:lnTo>
                  <a:lnTo>
                    <a:pt x="52468" y="3572"/>
                  </a:lnTo>
                  <a:lnTo>
                    <a:pt x="52569" y="3371"/>
                  </a:lnTo>
                  <a:lnTo>
                    <a:pt x="52630" y="3169"/>
                  </a:lnTo>
                  <a:lnTo>
                    <a:pt x="52670" y="2947"/>
                  </a:lnTo>
                  <a:lnTo>
                    <a:pt x="52710" y="2745"/>
                  </a:lnTo>
                  <a:lnTo>
                    <a:pt x="52710" y="2523"/>
                  </a:lnTo>
                  <a:lnTo>
                    <a:pt x="52690" y="2321"/>
                  </a:lnTo>
                  <a:lnTo>
                    <a:pt x="52650" y="2099"/>
                  </a:lnTo>
                  <a:lnTo>
                    <a:pt x="52569" y="1897"/>
                  </a:lnTo>
                  <a:lnTo>
                    <a:pt x="52468" y="1716"/>
                  </a:lnTo>
                  <a:lnTo>
                    <a:pt x="52367" y="1534"/>
                  </a:lnTo>
                  <a:lnTo>
                    <a:pt x="52226" y="1373"/>
                  </a:lnTo>
                  <a:lnTo>
                    <a:pt x="52065" y="1211"/>
                  </a:lnTo>
                  <a:lnTo>
                    <a:pt x="51883" y="1070"/>
                  </a:lnTo>
                  <a:lnTo>
                    <a:pt x="51661" y="909"/>
                  </a:lnTo>
                  <a:lnTo>
                    <a:pt x="51439" y="788"/>
                  </a:lnTo>
                  <a:lnTo>
                    <a:pt x="51197" y="666"/>
                  </a:lnTo>
                  <a:lnTo>
                    <a:pt x="50894" y="525"/>
                  </a:lnTo>
                  <a:lnTo>
                    <a:pt x="50571" y="424"/>
                  </a:lnTo>
                  <a:lnTo>
                    <a:pt x="50269" y="323"/>
                  </a:lnTo>
                  <a:lnTo>
                    <a:pt x="49946" y="243"/>
                  </a:lnTo>
                  <a:lnTo>
                    <a:pt x="49623" y="182"/>
                  </a:lnTo>
                  <a:lnTo>
                    <a:pt x="49300" y="122"/>
                  </a:lnTo>
                  <a:lnTo>
                    <a:pt x="48654" y="41"/>
                  </a:lnTo>
                  <a:lnTo>
                    <a:pt x="4798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2"/>
            <p:cNvSpPr/>
            <p:nvPr/>
          </p:nvSpPr>
          <p:spPr>
            <a:xfrm flipH="1">
              <a:off x="1696475" y="-3953198"/>
              <a:ext cx="631867" cy="441222"/>
            </a:xfrm>
            <a:custGeom>
              <a:rect b="b" l="l" r="r" t="t"/>
              <a:pathLst>
                <a:path extrusionOk="0" h="7892" w="11302">
                  <a:moveTo>
                    <a:pt x="10030" y="82"/>
                  </a:moveTo>
                  <a:lnTo>
                    <a:pt x="10252" y="102"/>
                  </a:lnTo>
                  <a:lnTo>
                    <a:pt x="10494" y="142"/>
                  </a:lnTo>
                  <a:lnTo>
                    <a:pt x="10696" y="203"/>
                  </a:lnTo>
                  <a:lnTo>
                    <a:pt x="10797" y="243"/>
                  </a:lnTo>
                  <a:lnTo>
                    <a:pt x="10897" y="304"/>
                  </a:lnTo>
                  <a:lnTo>
                    <a:pt x="10978" y="364"/>
                  </a:lnTo>
                  <a:lnTo>
                    <a:pt x="11059" y="445"/>
                  </a:lnTo>
                  <a:lnTo>
                    <a:pt x="11119" y="526"/>
                  </a:lnTo>
                  <a:lnTo>
                    <a:pt x="11180" y="627"/>
                  </a:lnTo>
                  <a:lnTo>
                    <a:pt x="11220" y="727"/>
                  </a:lnTo>
                  <a:lnTo>
                    <a:pt x="11220" y="828"/>
                  </a:lnTo>
                  <a:lnTo>
                    <a:pt x="11220" y="949"/>
                  </a:lnTo>
                  <a:lnTo>
                    <a:pt x="11180" y="1050"/>
                  </a:lnTo>
                  <a:lnTo>
                    <a:pt x="11140" y="1131"/>
                  </a:lnTo>
                  <a:lnTo>
                    <a:pt x="11079" y="1192"/>
                  </a:lnTo>
                  <a:lnTo>
                    <a:pt x="11019" y="1252"/>
                  </a:lnTo>
                  <a:lnTo>
                    <a:pt x="10938" y="1313"/>
                  </a:lnTo>
                  <a:lnTo>
                    <a:pt x="10756" y="1393"/>
                  </a:lnTo>
                  <a:lnTo>
                    <a:pt x="10554" y="1474"/>
                  </a:lnTo>
                  <a:lnTo>
                    <a:pt x="10433" y="1535"/>
                  </a:lnTo>
                  <a:lnTo>
                    <a:pt x="10131" y="1676"/>
                  </a:lnTo>
                  <a:lnTo>
                    <a:pt x="9888" y="1858"/>
                  </a:lnTo>
                  <a:lnTo>
                    <a:pt x="9666" y="2039"/>
                  </a:lnTo>
                  <a:lnTo>
                    <a:pt x="9505" y="2261"/>
                  </a:lnTo>
                  <a:lnTo>
                    <a:pt x="9364" y="2503"/>
                  </a:lnTo>
                  <a:lnTo>
                    <a:pt x="9243" y="2745"/>
                  </a:lnTo>
                  <a:lnTo>
                    <a:pt x="9021" y="3290"/>
                  </a:lnTo>
                  <a:lnTo>
                    <a:pt x="8819" y="3795"/>
                  </a:lnTo>
                  <a:lnTo>
                    <a:pt x="8617" y="4239"/>
                  </a:lnTo>
                  <a:lnTo>
                    <a:pt x="8415" y="4663"/>
                  </a:lnTo>
                  <a:lnTo>
                    <a:pt x="8193" y="5046"/>
                  </a:lnTo>
                  <a:lnTo>
                    <a:pt x="7992" y="5389"/>
                  </a:lnTo>
                  <a:lnTo>
                    <a:pt x="7749" y="5712"/>
                  </a:lnTo>
                  <a:lnTo>
                    <a:pt x="7527" y="6015"/>
                  </a:lnTo>
                  <a:lnTo>
                    <a:pt x="7285" y="6277"/>
                  </a:lnTo>
                  <a:lnTo>
                    <a:pt x="7023" y="6519"/>
                  </a:lnTo>
                  <a:lnTo>
                    <a:pt x="6821" y="6701"/>
                  </a:lnTo>
                  <a:lnTo>
                    <a:pt x="6599" y="6862"/>
                  </a:lnTo>
                  <a:lnTo>
                    <a:pt x="6357" y="7024"/>
                  </a:lnTo>
                  <a:lnTo>
                    <a:pt x="6115" y="7165"/>
                  </a:lnTo>
                  <a:lnTo>
                    <a:pt x="5873" y="7286"/>
                  </a:lnTo>
                  <a:lnTo>
                    <a:pt x="5630" y="7407"/>
                  </a:lnTo>
                  <a:lnTo>
                    <a:pt x="5368" y="7508"/>
                  </a:lnTo>
                  <a:lnTo>
                    <a:pt x="5086" y="7589"/>
                  </a:lnTo>
                  <a:lnTo>
                    <a:pt x="4823" y="7669"/>
                  </a:lnTo>
                  <a:lnTo>
                    <a:pt x="4541" y="7730"/>
                  </a:lnTo>
                  <a:lnTo>
                    <a:pt x="4278" y="7770"/>
                  </a:lnTo>
                  <a:lnTo>
                    <a:pt x="3996" y="7790"/>
                  </a:lnTo>
                  <a:lnTo>
                    <a:pt x="3713" y="7811"/>
                  </a:lnTo>
                  <a:lnTo>
                    <a:pt x="3431" y="7811"/>
                  </a:lnTo>
                  <a:lnTo>
                    <a:pt x="3169" y="7790"/>
                  </a:lnTo>
                  <a:lnTo>
                    <a:pt x="2886" y="7750"/>
                  </a:lnTo>
                  <a:lnTo>
                    <a:pt x="2603" y="7690"/>
                  </a:lnTo>
                  <a:lnTo>
                    <a:pt x="2321" y="7629"/>
                  </a:lnTo>
                  <a:lnTo>
                    <a:pt x="2059" y="7528"/>
                  </a:lnTo>
                  <a:lnTo>
                    <a:pt x="1796" y="7427"/>
                  </a:lnTo>
                  <a:lnTo>
                    <a:pt x="1554" y="7306"/>
                  </a:lnTo>
                  <a:lnTo>
                    <a:pt x="1332" y="7165"/>
                  </a:lnTo>
                  <a:lnTo>
                    <a:pt x="1110" y="7024"/>
                  </a:lnTo>
                  <a:lnTo>
                    <a:pt x="908" y="6842"/>
                  </a:lnTo>
                  <a:lnTo>
                    <a:pt x="707" y="6640"/>
                  </a:lnTo>
                  <a:lnTo>
                    <a:pt x="545" y="6418"/>
                  </a:lnTo>
                  <a:lnTo>
                    <a:pt x="384" y="6176"/>
                  </a:lnTo>
                  <a:lnTo>
                    <a:pt x="263" y="5934"/>
                  </a:lnTo>
                  <a:lnTo>
                    <a:pt x="182" y="5692"/>
                  </a:lnTo>
                  <a:lnTo>
                    <a:pt x="101" y="5429"/>
                  </a:lnTo>
                  <a:lnTo>
                    <a:pt x="81" y="5167"/>
                  </a:lnTo>
                  <a:lnTo>
                    <a:pt x="81" y="4905"/>
                  </a:lnTo>
                  <a:lnTo>
                    <a:pt x="101" y="4663"/>
                  </a:lnTo>
                  <a:lnTo>
                    <a:pt x="142" y="4441"/>
                  </a:lnTo>
                  <a:lnTo>
                    <a:pt x="222" y="4239"/>
                  </a:lnTo>
                  <a:lnTo>
                    <a:pt x="303" y="4037"/>
                  </a:lnTo>
                  <a:lnTo>
                    <a:pt x="404" y="3835"/>
                  </a:lnTo>
                  <a:lnTo>
                    <a:pt x="525" y="3654"/>
                  </a:lnTo>
                  <a:lnTo>
                    <a:pt x="646" y="3472"/>
                  </a:lnTo>
                  <a:lnTo>
                    <a:pt x="787" y="3311"/>
                  </a:lnTo>
                  <a:lnTo>
                    <a:pt x="1090" y="3008"/>
                  </a:lnTo>
                  <a:lnTo>
                    <a:pt x="1393" y="2745"/>
                  </a:lnTo>
                  <a:lnTo>
                    <a:pt x="1695" y="2523"/>
                  </a:lnTo>
                  <a:lnTo>
                    <a:pt x="1978" y="2342"/>
                  </a:lnTo>
                  <a:lnTo>
                    <a:pt x="2361" y="2120"/>
                  </a:lnTo>
                  <a:lnTo>
                    <a:pt x="2745" y="1918"/>
                  </a:lnTo>
                  <a:lnTo>
                    <a:pt x="3128" y="1736"/>
                  </a:lnTo>
                  <a:lnTo>
                    <a:pt x="3532" y="1555"/>
                  </a:lnTo>
                  <a:lnTo>
                    <a:pt x="4319" y="1252"/>
                  </a:lnTo>
                  <a:lnTo>
                    <a:pt x="5106" y="990"/>
                  </a:lnTo>
                  <a:lnTo>
                    <a:pt x="6175" y="647"/>
                  </a:lnTo>
                  <a:lnTo>
                    <a:pt x="6740" y="505"/>
                  </a:lnTo>
                  <a:lnTo>
                    <a:pt x="7326" y="364"/>
                  </a:lnTo>
                  <a:lnTo>
                    <a:pt x="7911" y="243"/>
                  </a:lnTo>
                  <a:lnTo>
                    <a:pt x="8496" y="162"/>
                  </a:lnTo>
                  <a:lnTo>
                    <a:pt x="9101" y="102"/>
                  </a:lnTo>
                  <a:lnTo>
                    <a:pt x="9727" y="82"/>
                  </a:lnTo>
                  <a:close/>
                  <a:moveTo>
                    <a:pt x="9384" y="1"/>
                  </a:moveTo>
                  <a:lnTo>
                    <a:pt x="8718" y="62"/>
                  </a:lnTo>
                  <a:lnTo>
                    <a:pt x="8092" y="142"/>
                  </a:lnTo>
                  <a:lnTo>
                    <a:pt x="7447" y="243"/>
                  </a:lnTo>
                  <a:lnTo>
                    <a:pt x="6841" y="384"/>
                  </a:lnTo>
                  <a:lnTo>
                    <a:pt x="6236" y="546"/>
                  </a:lnTo>
                  <a:lnTo>
                    <a:pt x="5651" y="727"/>
                  </a:lnTo>
                  <a:lnTo>
                    <a:pt x="5086" y="909"/>
                  </a:lnTo>
                  <a:lnTo>
                    <a:pt x="4299" y="1171"/>
                  </a:lnTo>
                  <a:lnTo>
                    <a:pt x="3491" y="1474"/>
                  </a:lnTo>
                  <a:lnTo>
                    <a:pt x="3108" y="1656"/>
                  </a:lnTo>
                  <a:lnTo>
                    <a:pt x="2704" y="1837"/>
                  </a:lnTo>
                  <a:lnTo>
                    <a:pt x="2321" y="2039"/>
                  </a:lnTo>
                  <a:lnTo>
                    <a:pt x="1938" y="2261"/>
                  </a:lnTo>
                  <a:lnTo>
                    <a:pt x="1655" y="2443"/>
                  </a:lnTo>
                  <a:lnTo>
                    <a:pt x="1352" y="2685"/>
                  </a:lnTo>
                  <a:lnTo>
                    <a:pt x="1029" y="2947"/>
                  </a:lnTo>
                  <a:lnTo>
                    <a:pt x="727" y="3250"/>
                  </a:lnTo>
                  <a:lnTo>
                    <a:pt x="585" y="3432"/>
                  </a:lnTo>
                  <a:lnTo>
                    <a:pt x="464" y="3613"/>
                  </a:lnTo>
                  <a:lnTo>
                    <a:pt x="343" y="3795"/>
                  </a:lnTo>
                  <a:lnTo>
                    <a:pt x="222" y="3997"/>
                  </a:lnTo>
                  <a:lnTo>
                    <a:pt x="142" y="4219"/>
                  </a:lnTo>
                  <a:lnTo>
                    <a:pt x="61" y="4441"/>
                  </a:lnTo>
                  <a:lnTo>
                    <a:pt x="20" y="4663"/>
                  </a:lnTo>
                  <a:lnTo>
                    <a:pt x="0" y="4905"/>
                  </a:lnTo>
                  <a:lnTo>
                    <a:pt x="0" y="5167"/>
                  </a:lnTo>
                  <a:lnTo>
                    <a:pt x="20" y="5429"/>
                  </a:lnTo>
                  <a:lnTo>
                    <a:pt x="101" y="5712"/>
                  </a:lnTo>
                  <a:lnTo>
                    <a:pt x="202" y="5974"/>
                  </a:lnTo>
                  <a:lnTo>
                    <a:pt x="323" y="6216"/>
                  </a:lnTo>
                  <a:lnTo>
                    <a:pt x="485" y="6459"/>
                  </a:lnTo>
                  <a:lnTo>
                    <a:pt x="646" y="6701"/>
                  </a:lnTo>
                  <a:lnTo>
                    <a:pt x="868" y="6903"/>
                  </a:lnTo>
                  <a:lnTo>
                    <a:pt x="1070" y="7084"/>
                  </a:lnTo>
                  <a:lnTo>
                    <a:pt x="1272" y="7225"/>
                  </a:lnTo>
                  <a:lnTo>
                    <a:pt x="1514" y="7367"/>
                  </a:lnTo>
                  <a:lnTo>
                    <a:pt x="1756" y="7488"/>
                  </a:lnTo>
                  <a:lnTo>
                    <a:pt x="2018" y="7609"/>
                  </a:lnTo>
                  <a:lnTo>
                    <a:pt x="2301" y="7690"/>
                  </a:lnTo>
                  <a:lnTo>
                    <a:pt x="2583" y="7770"/>
                  </a:lnTo>
                  <a:lnTo>
                    <a:pt x="2886" y="7831"/>
                  </a:lnTo>
                  <a:lnTo>
                    <a:pt x="3269" y="7871"/>
                  </a:lnTo>
                  <a:lnTo>
                    <a:pt x="3673" y="7891"/>
                  </a:lnTo>
                  <a:lnTo>
                    <a:pt x="4137" y="7871"/>
                  </a:lnTo>
                  <a:lnTo>
                    <a:pt x="4601" y="7811"/>
                  </a:lnTo>
                  <a:lnTo>
                    <a:pt x="5045" y="7710"/>
                  </a:lnTo>
                  <a:lnTo>
                    <a:pt x="5489" y="7548"/>
                  </a:lnTo>
                  <a:lnTo>
                    <a:pt x="5913" y="7367"/>
                  </a:lnTo>
                  <a:lnTo>
                    <a:pt x="6337" y="7145"/>
                  </a:lnTo>
                  <a:lnTo>
                    <a:pt x="6720" y="6882"/>
                  </a:lnTo>
                  <a:lnTo>
                    <a:pt x="7083" y="6580"/>
                  </a:lnTo>
                  <a:lnTo>
                    <a:pt x="7346" y="6338"/>
                  </a:lnTo>
                  <a:lnTo>
                    <a:pt x="7588" y="6055"/>
                  </a:lnTo>
                  <a:lnTo>
                    <a:pt x="7830" y="5752"/>
                  </a:lnTo>
                  <a:lnTo>
                    <a:pt x="8052" y="5429"/>
                  </a:lnTo>
                  <a:lnTo>
                    <a:pt x="8274" y="5086"/>
                  </a:lnTo>
                  <a:lnTo>
                    <a:pt x="8476" y="4703"/>
                  </a:lnTo>
                  <a:lnTo>
                    <a:pt x="8698" y="4279"/>
                  </a:lnTo>
                  <a:lnTo>
                    <a:pt x="8900" y="3815"/>
                  </a:lnTo>
                  <a:lnTo>
                    <a:pt x="9101" y="3311"/>
                  </a:lnTo>
                  <a:lnTo>
                    <a:pt x="9303" y="2786"/>
                  </a:lnTo>
                  <a:lnTo>
                    <a:pt x="9424" y="2544"/>
                  </a:lnTo>
                  <a:lnTo>
                    <a:pt x="9566" y="2322"/>
                  </a:lnTo>
                  <a:lnTo>
                    <a:pt x="9727" y="2100"/>
                  </a:lnTo>
                  <a:lnTo>
                    <a:pt x="9929" y="1918"/>
                  </a:lnTo>
                  <a:lnTo>
                    <a:pt x="10171" y="1757"/>
                  </a:lnTo>
                  <a:lnTo>
                    <a:pt x="10454" y="1615"/>
                  </a:lnTo>
                  <a:lnTo>
                    <a:pt x="10595" y="1555"/>
                  </a:lnTo>
                  <a:lnTo>
                    <a:pt x="10797" y="1474"/>
                  </a:lnTo>
                  <a:lnTo>
                    <a:pt x="10978" y="1373"/>
                  </a:lnTo>
                  <a:lnTo>
                    <a:pt x="11059" y="1313"/>
                  </a:lnTo>
                  <a:lnTo>
                    <a:pt x="11140" y="1252"/>
                  </a:lnTo>
                  <a:lnTo>
                    <a:pt x="11200" y="1171"/>
                  </a:lnTo>
                  <a:lnTo>
                    <a:pt x="11261" y="1071"/>
                  </a:lnTo>
                  <a:lnTo>
                    <a:pt x="11301" y="970"/>
                  </a:lnTo>
                  <a:lnTo>
                    <a:pt x="11301" y="849"/>
                  </a:lnTo>
                  <a:lnTo>
                    <a:pt x="11301" y="727"/>
                  </a:lnTo>
                  <a:lnTo>
                    <a:pt x="11261" y="606"/>
                  </a:lnTo>
                  <a:lnTo>
                    <a:pt x="11200" y="485"/>
                  </a:lnTo>
                  <a:lnTo>
                    <a:pt x="11119" y="384"/>
                  </a:lnTo>
                  <a:lnTo>
                    <a:pt x="11039" y="304"/>
                  </a:lnTo>
                  <a:lnTo>
                    <a:pt x="10938" y="223"/>
                  </a:lnTo>
                  <a:lnTo>
                    <a:pt x="10837" y="162"/>
                  </a:lnTo>
                  <a:lnTo>
                    <a:pt x="10736" y="122"/>
                  </a:lnTo>
                  <a:lnTo>
                    <a:pt x="10514" y="62"/>
                  </a:lnTo>
                  <a:lnTo>
                    <a:pt x="10272" y="21"/>
                  </a:lnTo>
                  <a:lnTo>
                    <a:pt x="1003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2"/>
            <p:cNvSpPr/>
            <p:nvPr/>
          </p:nvSpPr>
          <p:spPr>
            <a:xfrm flipH="1">
              <a:off x="39193" y="-3980256"/>
              <a:ext cx="262933" cy="275344"/>
            </a:xfrm>
            <a:custGeom>
              <a:rect b="b" l="l" r="r" t="t"/>
              <a:pathLst>
                <a:path extrusionOk="0" h="4925" w="4703">
                  <a:moveTo>
                    <a:pt x="1938" y="81"/>
                  </a:moveTo>
                  <a:lnTo>
                    <a:pt x="2160" y="122"/>
                  </a:lnTo>
                  <a:lnTo>
                    <a:pt x="2382" y="182"/>
                  </a:lnTo>
                  <a:lnTo>
                    <a:pt x="2604" y="283"/>
                  </a:lnTo>
                  <a:lnTo>
                    <a:pt x="2785" y="384"/>
                  </a:lnTo>
                  <a:lnTo>
                    <a:pt x="2967" y="505"/>
                  </a:lnTo>
                  <a:lnTo>
                    <a:pt x="3129" y="626"/>
                  </a:lnTo>
                  <a:lnTo>
                    <a:pt x="3411" y="889"/>
                  </a:lnTo>
                  <a:lnTo>
                    <a:pt x="3613" y="1111"/>
                  </a:lnTo>
                  <a:lnTo>
                    <a:pt x="3794" y="1353"/>
                  </a:lnTo>
                  <a:lnTo>
                    <a:pt x="3976" y="1595"/>
                  </a:lnTo>
                  <a:lnTo>
                    <a:pt x="4117" y="1857"/>
                  </a:lnTo>
                  <a:lnTo>
                    <a:pt x="4259" y="2120"/>
                  </a:lnTo>
                  <a:lnTo>
                    <a:pt x="4380" y="2402"/>
                  </a:lnTo>
                  <a:lnTo>
                    <a:pt x="4460" y="2685"/>
                  </a:lnTo>
                  <a:lnTo>
                    <a:pt x="4541" y="2967"/>
                  </a:lnTo>
                  <a:lnTo>
                    <a:pt x="4602" y="3330"/>
                  </a:lnTo>
                  <a:lnTo>
                    <a:pt x="4622" y="3472"/>
                  </a:lnTo>
                  <a:lnTo>
                    <a:pt x="4622" y="3633"/>
                  </a:lnTo>
                  <a:lnTo>
                    <a:pt x="4602" y="3774"/>
                  </a:lnTo>
                  <a:lnTo>
                    <a:pt x="4561" y="3895"/>
                  </a:lnTo>
                  <a:lnTo>
                    <a:pt x="4521" y="4016"/>
                  </a:lnTo>
                  <a:lnTo>
                    <a:pt x="4481" y="4138"/>
                  </a:lnTo>
                  <a:lnTo>
                    <a:pt x="4380" y="4279"/>
                  </a:lnTo>
                  <a:lnTo>
                    <a:pt x="4238" y="4400"/>
                  </a:lnTo>
                  <a:lnTo>
                    <a:pt x="4097" y="4521"/>
                  </a:lnTo>
                  <a:lnTo>
                    <a:pt x="3916" y="4622"/>
                  </a:lnTo>
                  <a:lnTo>
                    <a:pt x="3673" y="4723"/>
                  </a:lnTo>
                  <a:lnTo>
                    <a:pt x="3431" y="4783"/>
                  </a:lnTo>
                  <a:lnTo>
                    <a:pt x="3189" y="4844"/>
                  </a:lnTo>
                  <a:lnTo>
                    <a:pt x="2685" y="4844"/>
                  </a:lnTo>
                  <a:lnTo>
                    <a:pt x="2442" y="4804"/>
                  </a:lnTo>
                  <a:lnTo>
                    <a:pt x="2200" y="4723"/>
                  </a:lnTo>
                  <a:lnTo>
                    <a:pt x="1958" y="4622"/>
                  </a:lnTo>
                  <a:lnTo>
                    <a:pt x="1676" y="4460"/>
                  </a:lnTo>
                  <a:lnTo>
                    <a:pt x="1393" y="4238"/>
                  </a:lnTo>
                  <a:lnTo>
                    <a:pt x="1111" y="3976"/>
                  </a:lnTo>
                  <a:lnTo>
                    <a:pt x="868" y="3694"/>
                  </a:lnTo>
                  <a:lnTo>
                    <a:pt x="646" y="3391"/>
                  </a:lnTo>
                  <a:lnTo>
                    <a:pt x="445" y="3068"/>
                  </a:lnTo>
                  <a:lnTo>
                    <a:pt x="283" y="2725"/>
                  </a:lnTo>
                  <a:lnTo>
                    <a:pt x="162" y="2382"/>
                  </a:lnTo>
                  <a:lnTo>
                    <a:pt x="122" y="2160"/>
                  </a:lnTo>
                  <a:lnTo>
                    <a:pt x="81" y="1958"/>
                  </a:lnTo>
                  <a:lnTo>
                    <a:pt x="81" y="1756"/>
                  </a:lnTo>
                  <a:lnTo>
                    <a:pt x="81" y="1555"/>
                  </a:lnTo>
                  <a:lnTo>
                    <a:pt x="122" y="1373"/>
                  </a:lnTo>
                  <a:lnTo>
                    <a:pt x="162" y="1191"/>
                  </a:lnTo>
                  <a:lnTo>
                    <a:pt x="243" y="1010"/>
                  </a:lnTo>
                  <a:lnTo>
                    <a:pt x="323" y="848"/>
                  </a:lnTo>
                  <a:lnTo>
                    <a:pt x="445" y="687"/>
                  </a:lnTo>
                  <a:lnTo>
                    <a:pt x="606" y="525"/>
                  </a:lnTo>
                  <a:lnTo>
                    <a:pt x="767" y="404"/>
                  </a:lnTo>
                  <a:lnTo>
                    <a:pt x="949" y="283"/>
                  </a:lnTo>
                  <a:lnTo>
                    <a:pt x="1151" y="202"/>
                  </a:lnTo>
                  <a:lnTo>
                    <a:pt x="1353" y="122"/>
                  </a:lnTo>
                  <a:lnTo>
                    <a:pt x="1554" y="81"/>
                  </a:lnTo>
                  <a:close/>
                  <a:moveTo>
                    <a:pt x="1696" y="1"/>
                  </a:moveTo>
                  <a:lnTo>
                    <a:pt x="1454" y="21"/>
                  </a:lnTo>
                  <a:lnTo>
                    <a:pt x="1211" y="81"/>
                  </a:lnTo>
                  <a:lnTo>
                    <a:pt x="989" y="182"/>
                  </a:lnTo>
                  <a:lnTo>
                    <a:pt x="767" y="303"/>
                  </a:lnTo>
                  <a:lnTo>
                    <a:pt x="586" y="445"/>
                  </a:lnTo>
                  <a:lnTo>
                    <a:pt x="404" y="626"/>
                  </a:lnTo>
                  <a:lnTo>
                    <a:pt x="263" y="808"/>
                  </a:lnTo>
                  <a:lnTo>
                    <a:pt x="162" y="989"/>
                  </a:lnTo>
                  <a:lnTo>
                    <a:pt x="81" y="1171"/>
                  </a:lnTo>
                  <a:lnTo>
                    <a:pt x="41" y="1353"/>
                  </a:lnTo>
                  <a:lnTo>
                    <a:pt x="1" y="1555"/>
                  </a:lnTo>
                  <a:lnTo>
                    <a:pt x="1" y="1756"/>
                  </a:lnTo>
                  <a:lnTo>
                    <a:pt x="1" y="1958"/>
                  </a:lnTo>
                  <a:lnTo>
                    <a:pt x="41" y="2180"/>
                  </a:lnTo>
                  <a:lnTo>
                    <a:pt x="81" y="2402"/>
                  </a:lnTo>
                  <a:lnTo>
                    <a:pt x="202" y="2745"/>
                  </a:lnTo>
                  <a:lnTo>
                    <a:pt x="364" y="3088"/>
                  </a:lnTo>
                  <a:lnTo>
                    <a:pt x="566" y="3431"/>
                  </a:lnTo>
                  <a:lnTo>
                    <a:pt x="808" y="3754"/>
                  </a:lnTo>
                  <a:lnTo>
                    <a:pt x="1050" y="4037"/>
                  </a:lnTo>
                  <a:lnTo>
                    <a:pt x="1332" y="4299"/>
                  </a:lnTo>
                  <a:lnTo>
                    <a:pt x="1635" y="4521"/>
                  </a:lnTo>
                  <a:lnTo>
                    <a:pt x="1938" y="4703"/>
                  </a:lnTo>
                  <a:lnTo>
                    <a:pt x="2160" y="4804"/>
                  </a:lnTo>
                  <a:lnTo>
                    <a:pt x="2422" y="4864"/>
                  </a:lnTo>
                  <a:lnTo>
                    <a:pt x="2664" y="4925"/>
                  </a:lnTo>
                  <a:lnTo>
                    <a:pt x="3189" y="4925"/>
                  </a:lnTo>
                  <a:lnTo>
                    <a:pt x="3451" y="4864"/>
                  </a:lnTo>
                  <a:lnTo>
                    <a:pt x="3714" y="4804"/>
                  </a:lnTo>
                  <a:lnTo>
                    <a:pt x="3956" y="4682"/>
                  </a:lnTo>
                  <a:lnTo>
                    <a:pt x="4138" y="4582"/>
                  </a:lnTo>
                  <a:lnTo>
                    <a:pt x="4299" y="4460"/>
                  </a:lnTo>
                  <a:lnTo>
                    <a:pt x="4440" y="4319"/>
                  </a:lnTo>
                  <a:lnTo>
                    <a:pt x="4541" y="4178"/>
                  </a:lnTo>
                  <a:lnTo>
                    <a:pt x="4602" y="4057"/>
                  </a:lnTo>
                  <a:lnTo>
                    <a:pt x="4642" y="3916"/>
                  </a:lnTo>
                  <a:lnTo>
                    <a:pt x="4682" y="3795"/>
                  </a:lnTo>
                  <a:lnTo>
                    <a:pt x="4703" y="3633"/>
                  </a:lnTo>
                  <a:lnTo>
                    <a:pt x="4703" y="3492"/>
                  </a:lnTo>
                  <a:lnTo>
                    <a:pt x="4682" y="3310"/>
                  </a:lnTo>
                  <a:lnTo>
                    <a:pt x="4622" y="2947"/>
                  </a:lnTo>
                  <a:lnTo>
                    <a:pt x="4541" y="2664"/>
                  </a:lnTo>
                  <a:lnTo>
                    <a:pt x="4440" y="2362"/>
                  </a:lnTo>
                  <a:lnTo>
                    <a:pt x="4339" y="2099"/>
                  </a:lnTo>
                  <a:lnTo>
                    <a:pt x="4198" y="1817"/>
                  </a:lnTo>
                  <a:lnTo>
                    <a:pt x="4037" y="1555"/>
                  </a:lnTo>
                  <a:lnTo>
                    <a:pt x="3855" y="1312"/>
                  </a:lnTo>
                  <a:lnTo>
                    <a:pt x="3673" y="1070"/>
                  </a:lnTo>
                  <a:lnTo>
                    <a:pt x="3472" y="828"/>
                  </a:lnTo>
                  <a:lnTo>
                    <a:pt x="3189" y="566"/>
                  </a:lnTo>
                  <a:lnTo>
                    <a:pt x="3007" y="445"/>
                  </a:lnTo>
                  <a:lnTo>
                    <a:pt x="2826" y="324"/>
                  </a:lnTo>
                  <a:lnTo>
                    <a:pt x="2624" y="202"/>
                  </a:lnTo>
                  <a:lnTo>
                    <a:pt x="2422" y="102"/>
                  </a:lnTo>
                  <a:lnTo>
                    <a:pt x="2180" y="41"/>
                  </a:lnTo>
                  <a:lnTo>
                    <a:pt x="193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2"/>
            <p:cNvSpPr/>
            <p:nvPr/>
          </p:nvSpPr>
          <p:spPr>
            <a:xfrm flipH="1">
              <a:off x="-3393920" y="-1511765"/>
              <a:ext cx="935332" cy="741278"/>
            </a:xfrm>
            <a:custGeom>
              <a:rect b="b" l="l" r="r" t="t"/>
              <a:pathLst>
                <a:path extrusionOk="0" h="13259" w="16730">
                  <a:moveTo>
                    <a:pt x="14550" y="81"/>
                  </a:moveTo>
                  <a:lnTo>
                    <a:pt x="14772" y="122"/>
                  </a:lnTo>
                  <a:lnTo>
                    <a:pt x="15014" y="202"/>
                  </a:lnTo>
                  <a:lnTo>
                    <a:pt x="15216" y="324"/>
                  </a:lnTo>
                  <a:lnTo>
                    <a:pt x="15438" y="465"/>
                  </a:lnTo>
                  <a:lnTo>
                    <a:pt x="15640" y="667"/>
                  </a:lnTo>
                  <a:lnTo>
                    <a:pt x="15821" y="889"/>
                  </a:lnTo>
                  <a:lnTo>
                    <a:pt x="15983" y="1131"/>
                  </a:lnTo>
                  <a:lnTo>
                    <a:pt x="16144" y="1413"/>
                  </a:lnTo>
                  <a:lnTo>
                    <a:pt x="16245" y="1655"/>
                  </a:lnTo>
                  <a:lnTo>
                    <a:pt x="16346" y="1898"/>
                  </a:lnTo>
                  <a:lnTo>
                    <a:pt x="16427" y="2140"/>
                  </a:lnTo>
                  <a:lnTo>
                    <a:pt x="16487" y="2422"/>
                  </a:lnTo>
                  <a:lnTo>
                    <a:pt x="16548" y="2685"/>
                  </a:lnTo>
                  <a:lnTo>
                    <a:pt x="16588" y="2967"/>
                  </a:lnTo>
                  <a:lnTo>
                    <a:pt x="16628" y="3250"/>
                  </a:lnTo>
                  <a:lnTo>
                    <a:pt x="16649" y="3552"/>
                  </a:lnTo>
                  <a:lnTo>
                    <a:pt x="16649" y="3855"/>
                  </a:lnTo>
                  <a:lnTo>
                    <a:pt x="16649" y="4178"/>
                  </a:lnTo>
                  <a:lnTo>
                    <a:pt x="16588" y="4844"/>
                  </a:lnTo>
                  <a:lnTo>
                    <a:pt x="16487" y="5550"/>
                  </a:lnTo>
                  <a:lnTo>
                    <a:pt x="16326" y="6317"/>
                  </a:lnTo>
                  <a:lnTo>
                    <a:pt x="16144" y="7044"/>
                  </a:lnTo>
                  <a:lnTo>
                    <a:pt x="15942" y="7709"/>
                  </a:lnTo>
                  <a:lnTo>
                    <a:pt x="15720" y="8315"/>
                  </a:lnTo>
                  <a:lnTo>
                    <a:pt x="15458" y="8860"/>
                  </a:lnTo>
                  <a:lnTo>
                    <a:pt x="15317" y="9122"/>
                  </a:lnTo>
                  <a:lnTo>
                    <a:pt x="15176" y="9364"/>
                  </a:lnTo>
                  <a:lnTo>
                    <a:pt x="15014" y="9586"/>
                  </a:lnTo>
                  <a:lnTo>
                    <a:pt x="14873" y="9808"/>
                  </a:lnTo>
                  <a:lnTo>
                    <a:pt x="14691" y="10010"/>
                  </a:lnTo>
                  <a:lnTo>
                    <a:pt x="14530" y="10212"/>
                  </a:lnTo>
                  <a:lnTo>
                    <a:pt x="14348" y="10393"/>
                  </a:lnTo>
                  <a:lnTo>
                    <a:pt x="14146" y="10555"/>
                  </a:lnTo>
                  <a:lnTo>
                    <a:pt x="13803" y="10837"/>
                  </a:lnTo>
                  <a:lnTo>
                    <a:pt x="13440" y="11080"/>
                  </a:lnTo>
                  <a:lnTo>
                    <a:pt x="13036" y="11302"/>
                  </a:lnTo>
                  <a:lnTo>
                    <a:pt x="12633" y="11483"/>
                  </a:lnTo>
                  <a:lnTo>
                    <a:pt x="12229" y="11665"/>
                  </a:lnTo>
                  <a:lnTo>
                    <a:pt x="11805" y="11806"/>
                  </a:lnTo>
                  <a:lnTo>
                    <a:pt x="11402" y="11947"/>
                  </a:lnTo>
                  <a:lnTo>
                    <a:pt x="10978" y="12068"/>
                  </a:lnTo>
                  <a:lnTo>
                    <a:pt x="10373" y="12230"/>
                  </a:lnTo>
                  <a:lnTo>
                    <a:pt x="9787" y="12371"/>
                  </a:lnTo>
                  <a:lnTo>
                    <a:pt x="9202" y="12512"/>
                  </a:lnTo>
                  <a:lnTo>
                    <a:pt x="8597" y="12633"/>
                  </a:lnTo>
                  <a:lnTo>
                    <a:pt x="7991" y="12734"/>
                  </a:lnTo>
                  <a:lnTo>
                    <a:pt x="7386" y="12835"/>
                  </a:lnTo>
                  <a:lnTo>
                    <a:pt x="6801" y="12936"/>
                  </a:lnTo>
                  <a:lnTo>
                    <a:pt x="6195" y="12997"/>
                  </a:lnTo>
                  <a:lnTo>
                    <a:pt x="5590" y="13057"/>
                  </a:lnTo>
                  <a:lnTo>
                    <a:pt x="4964" y="13118"/>
                  </a:lnTo>
                  <a:lnTo>
                    <a:pt x="4359" y="13158"/>
                  </a:lnTo>
                  <a:lnTo>
                    <a:pt x="3754" y="13178"/>
                  </a:lnTo>
                  <a:lnTo>
                    <a:pt x="1917" y="13178"/>
                  </a:lnTo>
                  <a:lnTo>
                    <a:pt x="1312" y="13138"/>
                  </a:lnTo>
                  <a:lnTo>
                    <a:pt x="1070" y="13118"/>
                  </a:lnTo>
                  <a:lnTo>
                    <a:pt x="848" y="13077"/>
                  </a:lnTo>
                  <a:lnTo>
                    <a:pt x="646" y="13017"/>
                  </a:lnTo>
                  <a:lnTo>
                    <a:pt x="484" y="12956"/>
                  </a:lnTo>
                  <a:lnTo>
                    <a:pt x="343" y="12855"/>
                  </a:lnTo>
                  <a:lnTo>
                    <a:pt x="242" y="12754"/>
                  </a:lnTo>
                  <a:lnTo>
                    <a:pt x="162" y="12613"/>
                  </a:lnTo>
                  <a:lnTo>
                    <a:pt x="101" y="12472"/>
                  </a:lnTo>
                  <a:lnTo>
                    <a:pt x="81" y="12351"/>
                  </a:lnTo>
                  <a:lnTo>
                    <a:pt x="81" y="12210"/>
                  </a:lnTo>
                  <a:lnTo>
                    <a:pt x="101" y="12068"/>
                  </a:lnTo>
                  <a:lnTo>
                    <a:pt x="121" y="11907"/>
                  </a:lnTo>
                  <a:lnTo>
                    <a:pt x="182" y="11745"/>
                  </a:lnTo>
                  <a:lnTo>
                    <a:pt x="242" y="11584"/>
                  </a:lnTo>
                  <a:lnTo>
                    <a:pt x="384" y="11241"/>
                  </a:lnTo>
                  <a:lnTo>
                    <a:pt x="606" y="10878"/>
                  </a:lnTo>
                  <a:lnTo>
                    <a:pt x="848" y="10515"/>
                  </a:lnTo>
                  <a:lnTo>
                    <a:pt x="1110" y="10131"/>
                  </a:lnTo>
                  <a:lnTo>
                    <a:pt x="1413" y="9768"/>
                  </a:lnTo>
                  <a:lnTo>
                    <a:pt x="1715" y="9405"/>
                  </a:lnTo>
                  <a:lnTo>
                    <a:pt x="2038" y="9062"/>
                  </a:lnTo>
                  <a:lnTo>
                    <a:pt x="2341" y="8739"/>
                  </a:lnTo>
                  <a:lnTo>
                    <a:pt x="2644" y="8456"/>
                  </a:lnTo>
                  <a:lnTo>
                    <a:pt x="2926" y="8194"/>
                  </a:lnTo>
                  <a:lnTo>
                    <a:pt x="3189" y="7972"/>
                  </a:lnTo>
                  <a:lnTo>
                    <a:pt x="3411" y="7790"/>
                  </a:lnTo>
                  <a:lnTo>
                    <a:pt x="3592" y="7669"/>
                  </a:lnTo>
                  <a:lnTo>
                    <a:pt x="4198" y="7306"/>
                  </a:lnTo>
                  <a:lnTo>
                    <a:pt x="4823" y="6983"/>
                  </a:lnTo>
                  <a:lnTo>
                    <a:pt x="6095" y="6357"/>
                  </a:lnTo>
                  <a:lnTo>
                    <a:pt x="6720" y="6055"/>
                  </a:lnTo>
                  <a:lnTo>
                    <a:pt x="7346" y="5752"/>
                  </a:lnTo>
                  <a:lnTo>
                    <a:pt x="7971" y="5409"/>
                  </a:lnTo>
                  <a:lnTo>
                    <a:pt x="8597" y="5066"/>
                  </a:lnTo>
                  <a:lnTo>
                    <a:pt x="9101" y="4723"/>
                  </a:lnTo>
                  <a:lnTo>
                    <a:pt x="9606" y="4360"/>
                  </a:lnTo>
                  <a:lnTo>
                    <a:pt x="10110" y="3976"/>
                  </a:lnTo>
                  <a:lnTo>
                    <a:pt x="10574" y="3573"/>
                  </a:lnTo>
                  <a:lnTo>
                    <a:pt x="11018" y="3149"/>
                  </a:lnTo>
                  <a:lnTo>
                    <a:pt x="11442" y="2705"/>
                  </a:lnTo>
                  <a:lnTo>
                    <a:pt x="11866" y="2241"/>
                  </a:lnTo>
                  <a:lnTo>
                    <a:pt x="12249" y="1756"/>
                  </a:lnTo>
                  <a:lnTo>
                    <a:pt x="12290" y="1716"/>
                  </a:lnTo>
                  <a:lnTo>
                    <a:pt x="12754" y="1131"/>
                  </a:lnTo>
                  <a:lnTo>
                    <a:pt x="12996" y="868"/>
                  </a:lnTo>
                  <a:lnTo>
                    <a:pt x="13238" y="606"/>
                  </a:lnTo>
                  <a:lnTo>
                    <a:pt x="13521" y="404"/>
                  </a:lnTo>
                  <a:lnTo>
                    <a:pt x="13662" y="303"/>
                  </a:lnTo>
                  <a:lnTo>
                    <a:pt x="13803" y="223"/>
                  </a:lnTo>
                  <a:lnTo>
                    <a:pt x="13965" y="162"/>
                  </a:lnTo>
                  <a:lnTo>
                    <a:pt x="14126" y="122"/>
                  </a:lnTo>
                  <a:lnTo>
                    <a:pt x="14288" y="102"/>
                  </a:lnTo>
                  <a:lnTo>
                    <a:pt x="14449" y="81"/>
                  </a:lnTo>
                  <a:close/>
                  <a:moveTo>
                    <a:pt x="14368" y="1"/>
                  </a:moveTo>
                  <a:lnTo>
                    <a:pt x="14187" y="21"/>
                  </a:lnTo>
                  <a:lnTo>
                    <a:pt x="14025" y="61"/>
                  </a:lnTo>
                  <a:lnTo>
                    <a:pt x="13864" y="122"/>
                  </a:lnTo>
                  <a:lnTo>
                    <a:pt x="13702" y="202"/>
                  </a:lnTo>
                  <a:lnTo>
                    <a:pt x="13541" y="283"/>
                  </a:lnTo>
                  <a:lnTo>
                    <a:pt x="13400" y="384"/>
                  </a:lnTo>
                  <a:lnTo>
                    <a:pt x="13238" y="505"/>
                  </a:lnTo>
                  <a:lnTo>
                    <a:pt x="12976" y="768"/>
                  </a:lnTo>
                  <a:lnTo>
                    <a:pt x="12714" y="1050"/>
                  </a:lnTo>
                  <a:lnTo>
                    <a:pt x="12451" y="1353"/>
                  </a:lnTo>
                  <a:lnTo>
                    <a:pt x="12229" y="1655"/>
                  </a:lnTo>
                  <a:lnTo>
                    <a:pt x="12189" y="1716"/>
                  </a:lnTo>
                  <a:lnTo>
                    <a:pt x="11805" y="2200"/>
                  </a:lnTo>
                  <a:lnTo>
                    <a:pt x="11382" y="2664"/>
                  </a:lnTo>
                  <a:lnTo>
                    <a:pt x="10958" y="3088"/>
                  </a:lnTo>
                  <a:lnTo>
                    <a:pt x="10514" y="3512"/>
                  </a:lnTo>
                  <a:lnTo>
                    <a:pt x="10050" y="3916"/>
                  </a:lnTo>
                  <a:lnTo>
                    <a:pt x="9565" y="4299"/>
                  </a:lnTo>
                  <a:lnTo>
                    <a:pt x="9061" y="4662"/>
                  </a:lnTo>
                  <a:lnTo>
                    <a:pt x="8556" y="4985"/>
                  </a:lnTo>
                  <a:lnTo>
                    <a:pt x="7931" y="5348"/>
                  </a:lnTo>
                  <a:lnTo>
                    <a:pt x="7305" y="5671"/>
                  </a:lnTo>
                  <a:lnTo>
                    <a:pt x="6680" y="5994"/>
                  </a:lnTo>
                  <a:lnTo>
                    <a:pt x="6054" y="6297"/>
                  </a:lnTo>
                  <a:lnTo>
                    <a:pt x="4783" y="6902"/>
                  </a:lnTo>
                  <a:lnTo>
                    <a:pt x="4157" y="7245"/>
                  </a:lnTo>
                  <a:lnTo>
                    <a:pt x="3552" y="7588"/>
                  </a:lnTo>
                  <a:lnTo>
                    <a:pt x="3370" y="7709"/>
                  </a:lnTo>
                  <a:lnTo>
                    <a:pt x="3168" y="7891"/>
                  </a:lnTo>
                  <a:lnTo>
                    <a:pt x="2624" y="8375"/>
                  </a:lnTo>
                  <a:lnTo>
                    <a:pt x="2321" y="8658"/>
                  </a:lnTo>
                  <a:lnTo>
                    <a:pt x="1998" y="8981"/>
                  </a:lnTo>
                  <a:lnTo>
                    <a:pt x="1675" y="9344"/>
                  </a:lnTo>
                  <a:lnTo>
                    <a:pt x="1352" y="9707"/>
                  </a:lnTo>
                  <a:lnTo>
                    <a:pt x="1050" y="10071"/>
                  </a:lnTo>
                  <a:lnTo>
                    <a:pt x="787" y="10454"/>
                  </a:lnTo>
                  <a:lnTo>
                    <a:pt x="525" y="10837"/>
                  </a:lnTo>
                  <a:lnTo>
                    <a:pt x="323" y="11201"/>
                  </a:lnTo>
                  <a:lnTo>
                    <a:pt x="162" y="11564"/>
                  </a:lnTo>
                  <a:lnTo>
                    <a:pt x="101" y="11725"/>
                  </a:lnTo>
                  <a:lnTo>
                    <a:pt x="41" y="11907"/>
                  </a:lnTo>
                  <a:lnTo>
                    <a:pt x="20" y="12068"/>
                  </a:lnTo>
                  <a:lnTo>
                    <a:pt x="0" y="12210"/>
                  </a:lnTo>
                  <a:lnTo>
                    <a:pt x="0" y="12371"/>
                  </a:lnTo>
                  <a:lnTo>
                    <a:pt x="41" y="12492"/>
                  </a:lnTo>
                  <a:lnTo>
                    <a:pt x="81" y="12654"/>
                  </a:lnTo>
                  <a:lnTo>
                    <a:pt x="182" y="12795"/>
                  </a:lnTo>
                  <a:lnTo>
                    <a:pt x="283" y="12916"/>
                  </a:lnTo>
                  <a:lnTo>
                    <a:pt x="444" y="13017"/>
                  </a:lnTo>
                  <a:lnTo>
                    <a:pt x="606" y="13098"/>
                  </a:lnTo>
                  <a:lnTo>
                    <a:pt x="807" y="13158"/>
                  </a:lnTo>
                  <a:lnTo>
                    <a:pt x="1050" y="13198"/>
                  </a:lnTo>
                  <a:lnTo>
                    <a:pt x="1312" y="13219"/>
                  </a:lnTo>
                  <a:lnTo>
                    <a:pt x="2099" y="13259"/>
                  </a:lnTo>
                  <a:lnTo>
                    <a:pt x="2886" y="13259"/>
                  </a:lnTo>
                  <a:lnTo>
                    <a:pt x="3915" y="13239"/>
                  </a:lnTo>
                  <a:lnTo>
                    <a:pt x="4944" y="13198"/>
                  </a:lnTo>
                  <a:lnTo>
                    <a:pt x="5973" y="13098"/>
                  </a:lnTo>
                  <a:lnTo>
                    <a:pt x="6982" y="12976"/>
                  </a:lnTo>
                  <a:lnTo>
                    <a:pt x="7991" y="12835"/>
                  </a:lnTo>
                  <a:lnTo>
                    <a:pt x="9000" y="12633"/>
                  </a:lnTo>
                  <a:lnTo>
                    <a:pt x="10009" y="12411"/>
                  </a:lnTo>
                  <a:lnTo>
                    <a:pt x="10998" y="12149"/>
                  </a:lnTo>
                  <a:lnTo>
                    <a:pt x="11422" y="12028"/>
                  </a:lnTo>
                  <a:lnTo>
                    <a:pt x="11846" y="11887"/>
                  </a:lnTo>
                  <a:lnTo>
                    <a:pt x="12270" y="11725"/>
                  </a:lnTo>
                  <a:lnTo>
                    <a:pt x="12673" y="11564"/>
                  </a:lnTo>
                  <a:lnTo>
                    <a:pt x="13077" y="11362"/>
                  </a:lnTo>
                  <a:lnTo>
                    <a:pt x="13480" y="11160"/>
                  </a:lnTo>
                  <a:lnTo>
                    <a:pt x="13844" y="10898"/>
                  </a:lnTo>
                  <a:lnTo>
                    <a:pt x="14207" y="10615"/>
                  </a:lnTo>
                  <a:lnTo>
                    <a:pt x="14409" y="10454"/>
                  </a:lnTo>
                  <a:lnTo>
                    <a:pt x="14590" y="10272"/>
                  </a:lnTo>
                  <a:lnTo>
                    <a:pt x="14752" y="10071"/>
                  </a:lnTo>
                  <a:lnTo>
                    <a:pt x="14933" y="9869"/>
                  </a:lnTo>
                  <a:lnTo>
                    <a:pt x="15095" y="9647"/>
                  </a:lnTo>
                  <a:lnTo>
                    <a:pt x="15236" y="9405"/>
                  </a:lnTo>
                  <a:lnTo>
                    <a:pt x="15398" y="9162"/>
                  </a:lnTo>
                  <a:lnTo>
                    <a:pt x="15519" y="8900"/>
                  </a:lnTo>
                  <a:lnTo>
                    <a:pt x="15781" y="8355"/>
                  </a:lnTo>
                  <a:lnTo>
                    <a:pt x="16023" y="7730"/>
                  </a:lnTo>
                  <a:lnTo>
                    <a:pt x="16225" y="7064"/>
                  </a:lnTo>
                  <a:lnTo>
                    <a:pt x="16407" y="6337"/>
                  </a:lnTo>
                  <a:lnTo>
                    <a:pt x="16568" y="5570"/>
                  </a:lnTo>
                  <a:lnTo>
                    <a:pt x="16669" y="4844"/>
                  </a:lnTo>
                  <a:lnTo>
                    <a:pt x="16729" y="4178"/>
                  </a:lnTo>
                  <a:lnTo>
                    <a:pt x="16729" y="3855"/>
                  </a:lnTo>
                  <a:lnTo>
                    <a:pt x="16729" y="3532"/>
                  </a:lnTo>
                  <a:lnTo>
                    <a:pt x="16709" y="3250"/>
                  </a:lnTo>
                  <a:lnTo>
                    <a:pt x="16669" y="2947"/>
                  </a:lnTo>
                  <a:lnTo>
                    <a:pt x="16628" y="2664"/>
                  </a:lnTo>
                  <a:lnTo>
                    <a:pt x="16568" y="2382"/>
                  </a:lnTo>
                  <a:lnTo>
                    <a:pt x="16507" y="2120"/>
                  </a:lnTo>
                  <a:lnTo>
                    <a:pt x="16427" y="1857"/>
                  </a:lnTo>
                  <a:lnTo>
                    <a:pt x="16326" y="1615"/>
                  </a:lnTo>
                  <a:lnTo>
                    <a:pt x="16205" y="1373"/>
                  </a:lnTo>
                  <a:lnTo>
                    <a:pt x="16063" y="1090"/>
                  </a:lnTo>
                  <a:lnTo>
                    <a:pt x="15882" y="828"/>
                  </a:lnTo>
                  <a:lnTo>
                    <a:pt x="15680" y="606"/>
                  </a:lnTo>
                  <a:lnTo>
                    <a:pt x="15478" y="404"/>
                  </a:lnTo>
                  <a:lnTo>
                    <a:pt x="15256" y="243"/>
                  </a:lnTo>
                  <a:lnTo>
                    <a:pt x="15034" y="122"/>
                  </a:lnTo>
                  <a:lnTo>
                    <a:pt x="14792" y="41"/>
                  </a:lnTo>
                  <a:lnTo>
                    <a:pt x="1455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12"/>
            <p:cNvSpPr/>
            <p:nvPr/>
          </p:nvSpPr>
          <p:spPr>
            <a:xfrm flipH="1">
              <a:off x="-2932478" y="-2601605"/>
              <a:ext cx="1395619" cy="1650669"/>
            </a:xfrm>
            <a:custGeom>
              <a:rect b="b" l="l" r="r" t="t"/>
              <a:pathLst>
                <a:path extrusionOk="0" h="29525" w="24963">
                  <a:moveTo>
                    <a:pt x="18727" y="81"/>
                  </a:moveTo>
                  <a:lnTo>
                    <a:pt x="19211" y="102"/>
                  </a:lnTo>
                  <a:lnTo>
                    <a:pt x="19514" y="142"/>
                  </a:lnTo>
                  <a:lnTo>
                    <a:pt x="19837" y="223"/>
                  </a:lnTo>
                  <a:lnTo>
                    <a:pt x="20140" y="303"/>
                  </a:lnTo>
                  <a:lnTo>
                    <a:pt x="20442" y="404"/>
                  </a:lnTo>
                  <a:lnTo>
                    <a:pt x="20745" y="525"/>
                  </a:lnTo>
                  <a:lnTo>
                    <a:pt x="21048" y="667"/>
                  </a:lnTo>
                  <a:lnTo>
                    <a:pt x="21330" y="828"/>
                  </a:lnTo>
                  <a:lnTo>
                    <a:pt x="21613" y="1010"/>
                  </a:lnTo>
                  <a:lnTo>
                    <a:pt x="21895" y="1212"/>
                  </a:lnTo>
                  <a:lnTo>
                    <a:pt x="22158" y="1413"/>
                  </a:lnTo>
                  <a:lnTo>
                    <a:pt x="22420" y="1655"/>
                  </a:lnTo>
                  <a:lnTo>
                    <a:pt x="22662" y="1898"/>
                  </a:lnTo>
                  <a:lnTo>
                    <a:pt x="22904" y="2160"/>
                  </a:lnTo>
                  <a:lnTo>
                    <a:pt x="23126" y="2443"/>
                  </a:lnTo>
                  <a:lnTo>
                    <a:pt x="23328" y="2725"/>
                  </a:lnTo>
                  <a:lnTo>
                    <a:pt x="23530" y="3028"/>
                  </a:lnTo>
                  <a:lnTo>
                    <a:pt x="23691" y="3290"/>
                  </a:lnTo>
                  <a:lnTo>
                    <a:pt x="23833" y="3573"/>
                  </a:lnTo>
                  <a:lnTo>
                    <a:pt x="24095" y="4138"/>
                  </a:lnTo>
                  <a:lnTo>
                    <a:pt x="24317" y="4723"/>
                  </a:lnTo>
                  <a:lnTo>
                    <a:pt x="24499" y="5369"/>
                  </a:lnTo>
                  <a:lnTo>
                    <a:pt x="24660" y="6035"/>
                  </a:lnTo>
                  <a:lnTo>
                    <a:pt x="24761" y="6721"/>
                  </a:lnTo>
                  <a:lnTo>
                    <a:pt x="24842" y="7467"/>
                  </a:lnTo>
                  <a:lnTo>
                    <a:pt x="24882" y="8214"/>
                  </a:lnTo>
                  <a:lnTo>
                    <a:pt x="24882" y="8880"/>
                  </a:lnTo>
                  <a:lnTo>
                    <a:pt x="24862" y="9546"/>
                  </a:lnTo>
                  <a:lnTo>
                    <a:pt x="24822" y="10232"/>
                  </a:lnTo>
                  <a:lnTo>
                    <a:pt x="24761" y="10938"/>
                  </a:lnTo>
                  <a:lnTo>
                    <a:pt x="24660" y="11665"/>
                  </a:lnTo>
                  <a:lnTo>
                    <a:pt x="24539" y="12411"/>
                  </a:lnTo>
                  <a:lnTo>
                    <a:pt x="24398" y="13178"/>
                  </a:lnTo>
                  <a:lnTo>
                    <a:pt x="24216" y="13986"/>
                  </a:lnTo>
                  <a:lnTo>
                    <a:pt x="23994" y="14853"/>
                  </a:lnTo>
                  <a:lnTo>
                    <a:pt x="23873" y="15297"/>
                  </a:lnTo>
                  <a:lnTo>
                    <a:pt x="23732" y="15721"/>
                  </a:lnTo>
                  <a:lnTo>
                    <a:pt x="23570" y="16145"/>
                  </a:lnTo>
                  <a:lnTo>
                    <a:pt x="23369" y="16569"/>
                  </a:lnTo>
                  <a:lnTo>
                    <a:pt x="23167" y="16972"/>
                  </a:lnTo>
                  <a:lnTo>
                    <a:pt x="22925" y="17356"/>
                  </a:lnTo>
                  <a:lnTo>
                    <a:pt x="22682" y="17658"/>
                  </a:lnTo>
                  <a:lnTo>
                    <a:pt x="22440" y="17961"/>
                  </a:lnTo>
                  <a:lnTo>
                    <a:pt x="22158" y="18244"/>
                  </a:lnTo>
                  <a:lnTo>
                    <a:pt x="21875" y="18506"/>
                  </a:lnTo>
                  <a:lnTo>
                    <a:pt x="21573" y="18748"/>
                  </a:lnTo>
                  <a:lnTo>
                    <a:pt x="21270" y="18990"/>
                  </a:lnTo>
                  <a:lnTo>
                    <a:pt x="20947" y="19212"/>
                  </a:lnTo>
                  <a:lnTo>
                    <a:pt x="20604" y="19414"/>
                  </a:lnTo>
                  <a:lnTo>
                    <a:pt x="20261" y="19616"/>
                  </a:lnTo>
                  <a:lnTo>
                    <a:pt x="19918" y="19818"/>
                  </a:lnTo>
                  <a:lnTo>
                    <a:pt x="19211" y="20181"/>
                  </a:lnTo>
                  <a:lnTo>
                    <a:pt x="18465" y="20524"/>
                  </a:lnTo>
                  <a:lnTo>
                    <a:pt x="17738" y="20847"/>
                  </a:lnTo>
                  <a:lnTo>
                    <a:pt x="17133" y="21109"/>
                  </a:lnTo>
                  <a:lnTo>
                    <a:pt x="16245" y="21513"/>
                  </a:lnTo>
                  <a:lnTo>
                    <a:pt x="15418" y="21916"/>
                  </a:lnTo>
                  <a:lnTo>
                    <a:pt x="14651" y="22340"/>
                  </a:lnTo>
                  <a:lnTo>
                    <a:pt x="13924" y="22744"/>
                  </a:lnTo>
                  <a:lnTo>
                    <a:pt x="13258" y="23167"/>
                  </a:lnTo>
                  <a:lnTo>
                    <a:pt x="12633" y="23611"/>
                  </a:lnTo>
                  <a:lnTo>
                    <a:pt x="12048" y="24055"/>
                  </a:lnTo>
                  <a:lnTo>
                    <a:pt x="11503" y="24520"/>
                  </a:lnTo>
                  <a:lnTo>
                    <a:pt x="11099" y="24883"/>
                  </a:lnTo>
                  <a:lnTo>
                    <a:pt x="10695" y="25246"/>
                  </a:lnTo>
                  <a:lnTo>
                    <a:pt x="9949" y="26013"/>
                  </a:lnTo>
                  <a:lnTo>
                    <a:pt x="9323" y="26638"/>
                  </a:lnTo>
                  <a:lnTo>
                    <a:pt x="8698" y="27244"/>
                  </a:lnTo>
                  <a:lnTo>
                    <a:pt x="8355" y="27526"/>
                  </a:lnTo>
                  <a:lnTo>
                    <a:pt x="8032" y="27809"/>
                  </a:lnTo>
                  <a:lnTo>
                    <a:pt x="7668" y="28091"/>
                  </a:lnTo>
                  <a:lnTo>
                    <a:pt x="7325" y="28334"/>
                  </a:lnTo>
                  <a:lnTo>
                    <a:pt x="6902" y="28596"/>
                  </a:lnTo>
                  <a:lnTo>
                    <a:pt x="6498" y="28818"/>
                  </a:lnTo>
                  <a:lnTo>
                    <a:pt x="6094" y="29000"/>
                  </a:lnTo>
                  <a:lnTo>
                    <a:pt x="5711" y="29141"/>
                  </a:lnTo>
                  <a:lnTo>
                    <a:pt x="5328" y="29262"/>
                  </a:lnTo>
                  <a:lnTo>
                    <a:pt x="4964" y="29343"/>
                  </a:lnTo>
                  <a:lnTo>
                    <a:pt x="4601" y="29403"/>
                  </a:lnTo>
                  <a:lnTo>
                    <a:pt x="4238" y="29423"/>
                  </a:lnTo>
                  <a:lnTo>
                    <a:pt x="3915" y="29423"/>
                  </a:lnTo>
                  <a:lnTo>
                    <a:pt x="3592" y="29403"/>
                  </a:lnTo>
                  <a:lnTo>
                    <a:pt x="3289" y="29363"/>
                  </a:lnTo>
                  <a:lnTo>
                    <a:pt x="2987" y="29302"/>
                  </a:lnTo>
                  <a:lnTo>
                    <a:pt x="2724" y="29221"/>
                  </a:lnTo>
                  <a:lnTo>
                    <a:pt x="2462" y="29121"/>
                  </a:lnTo>
                  <a:lnTo>
                    <a:pt x="2240" y="29020"/>
                  </a:lnTo>
                  <a:lnTo>
                    <a:pt x="2018" y="28899"/>
                  </a:lnTo>
                  <a:lnTo>
                    <a:pt x="1715" y="28677"/>
                  </a:lnTo>
                  <a:lnTo>
                    <a:pt x="1433" y="28414"/>
                  </a:lnTo>
                  <a:lnTo>
                    <a:pt x="1170" y="28132"/>
                  </a:lnTo>
                  <a:lnTo>
                    <a:pt x="928" y="27809"/>
                  </a:lnTo>
                  <a:lnTo>
                    <a:pt x="706" y="27446"/>
                  </a:lnTo>
                  <a:lnTo>
                    <a:pt x="525" y="27062"/>
                  </a:lnTo>
                  <a:lnTo>
                    <a:pt x="363" y="26659"/>
                  </a:lnTo>
                  <a:lnTo>
                    <a:pt x="242" y="26235"/>
                  </a:lnTo>
                  <a:lnTo>
                    <a:pt x="182" y="25952"/>
                  </a:lnTo>
                  <a:lnTo>
                    <a:pt x="121" y="25670"/>
                  </a:lnTo>
                  <a:lnTo>
                    <a:pt x="101" y="25387"/>
                  </a:lnTo>
                  <a:lnTo>
                    <a:pt x="81" y="25105"/>
                  </a:lnTo>
                  <a:lnTo>
                    <a:pt x="81" y="24802"/>
                  </a:lnTo>
                  <a:lnTo>
                    <a:pt x="81" y="24520"/>
                  </a:lnTo>
                  <a:lnTo>
                    <a:pt x="101" y="24237"/>
                  </a:lnTo>
                  <a:lnTo>
                    <a:pt x="141" y="23954"/>
                  </a:lnTo>
                  <a:lnTo>
                    <a:pt x="202" y="23672"/>
                  </a:lnTo>
                  <a:lnTo>
                    <a:pt x="262" y="23389"/>
                  </a:lnTo>
                  <a:lnTo>
                    <a:pt x="343" y="23107"/>
                  </a:lnTo>
                  <a:lnTo>
                    <a:pt x="424" y="22824"/>
                  </a:lnTo>
                  <a:lnTo>
                    <a:pt x="545" y="22562"/>
                  </a:lnTo>
                  <a:lnTo>
                    <a:pt x="666" y="22300"/>
                  </a:lnTo>
                  <a:lnTo>
                    <a:pt x="787" y="22037"/>
                  </a:lnTo>
                  <a:lnTo>
                    <a:pt x="928" y="21795"/>
                  </a:lnTo>
                  <a:lnTo>
                    <a:pt x="1211" y="21392"/>
                  </a:lnTo>
                  <a:lnTo>
                    <a:pt x="1514" y="21008"/>
                  </a:lnTo>
                  <a:lnTo>
                    <a:pt x="1836" y="20645"/>
                  </a:lnTo>
                  <a:lnTo>
                    <a:pt x="2200" y="20302"/>
                  </a:lnTo>
                  <a:lnTo>
                    <a:pt x="2563" y="19959"/>
                  </a:lnTo>
                  <a:lnTo>
                    <a:pt x="2926" y="19656"/>
                  </a:lnTo>
                  <a:lnTo>
                    <a:pt x="3693" y="19071"/>
                  </a:lnTo>
                  <a:lnTo>
                    <a:pt x="4238" y="18687"/>
                  </a:lnTo>
                  <a:lnTo>
                    <a:pt x="4803" y="18304"/>
                  </a:lnTo>
                  <a:lnTo>
                    <a:pt x="5368" y="17921"/>
                  </a:lnTo>
                  <a:lnTo>
                    <a:pt x="5953" y="17557"/>
                  </a:lnTo>
                  <a:lnTo>
                    <a:pt x="6518" y="17194"/>
                  </a:lnTo>
                  <a:lnTo>
                    <a:pt x="7124" y="16851"/>
                  </a:lnTo>
                  <a:lnTo>
                    <a:pt x="7709" y="16528"/>
                  </a:lnTo>
                  <a:lnTo>
                    <a:pt x="8314" y="16205"/>
                  </a:lnTo>
                  <a:lnTo>
                    <a:pt x="8556" y="16084"/>
                  </a:lnTo>
                  <a:lnTo>
                    <a:pt x="9162" y="15761"/>
                  </a:lnTo>
                  <a:lnTo>
                    <a:pt x="9464" y="15580"/>
                  </a:lnTo>
                  <a:lnTo>
                    <a:pt x="9767" y="15398"/>
                  </a:lnTo>
                  <a:lnTo>
                    <a:pt x="10050" y="15196"/>
                  </a:lnTo>
                  <a:lnTo>
                    <a:pt x="10312" y="14995"/>
                  </a:lnTo>
                  <a:lnTo>
                    <a:pt x="10574" y="14752"/>
                  </a:lnTo>
                  <a:lnTo>
                    <a:pt x="10796" y="14490"/>
                  </a:lnTo>
                  <a:lnTo>
                    <a:pt x="10938" y="14308"/>
                  </a:lnTo>
                  <a:lnTo>
                    <a:pt x="11059" y="14107"/>
                  </a:lnTo>
                  <a:lnTo>
                    <a:pt x="11180" y="13905"/>
                  </a:lnTo>
                  <a:lnTo>
                    <a:pt x="11281" y="13683"/>
                  </a:lnTo>
                  <a:lnTo>
                    <a:pt x="11482" y="13219"/>
                  </a:lnTo>
                  <a:lnTo>
                    <a:pt x="11624" y="12755"/>
                  </a:lnTo>
                  <a:lnTo>
                    <a:pt x="11745" y="12270"/>
                  </a:lnTo>
                  <a:lnTo>
                    <a:pt x="11846" y="11766"/>
                  </a:lnTo>
                  <a:lnTo>
                    <a:pt x="11926" y="11261"/>
                  </a:lnTo>
                  <a:lnTo>
                    <a:pt x="11987" y="10777"/>
                  </a:lnTo>
                  <a:lnTo>
                    <a:pt x="12088" y="9889"/>
                  </a:lnTo>
                  <a:lnTo>
                    <a:pt x="12169" y="9001"/>
                  </a:lnTo>
                  <a:lnTo>
                    <a:pt x="12229" y="8153"/>
                  </a:lnTo>
                  <a:lnTo>
                    <a:pt x="12330" y="7286"/>
                  </a:lnTo>
                  <a:lnTo>
                    <a:pt x="12451" y="6438"/>
                  </a:lnTo>
                  <a:lnTo>
                    <a:pt x="12532" y="6014"/>
                  </a:lnTo>
                  <a:lnTo>
                    <a:pt x="12633" y="5591"/>
                  </a:lnTo>
                  <a:lnTo>
                    <a:pt x="12814" y="5005"/>
                  </a:lnTo>
                  <a:lnTo>
                    <a:pt x="13016" y="4420"/>
                  </a:lnTo>
                  <a:lnTo>
                    <a:pt x="13258" y="3875"/>
                  </a:lnTo>
                  <a:lnTo>
                    <a:pt x="13541" y="3351"/>
                  </a:lnTo>
                  <a:lnTo>
                    <a:pt x="13844" y="2866"/>
                  </a:lnTo>
                  <a:lnTo>
                    <a:pt x="14187" y="2422"/>
                  </a:lnTo>
                  <a:lnTo>
                    <a:pt x="14550" y="1999"/>
                  </a:lnTo>
                  <a:lnTo>
                    <a:pt x="14933" y="1615"/>
                  </a:lnTo>
                  <a:lnTo>
                    <a:pt x="15135" y="1434"/>
                  </a:lnTo>
                  <a:lnTo>
                    <a:pt x="15357" y="1272"/>
                  </a:lnTo>
                  <a:lnTo>
                    <a:pt x="15801" y="949"/>
                  </a:lnTo>
                  <a:lnTo>
                    <a:pt x="16265" y="707"/>
                  </a:lnTo>
                  <a:lnTo>
                    <a:pt x="16729" y="485"/>
                  </a:lnTo>
                  <a:lnTo>
                    <a:pt x="17234" y="303"/>
                  </a:lnTo>
                  <a:lnTo>
                    <a:pt x="17738" y="182"/>
                  </a:lnTo>
                  <a:lnTo>
                    <a:pt x="17980" y="142"/>
                  </a:lnTo>
                  <a:lnTo>
                    <a:pt x="18223" y="102"/>
                  </a:lnTo>
                  <a:lnTo>
                    <a:pt x="18485" y="81"/>
                  </a:lnTo>
                  <a:close/>
                  <a:moveTo>
                    <a:pt x="18646" y="1"/>
                  </a:moveTo>
                  <a:lnTo>
                    <a:pt x="18364" y="21"/>
                  </a:lnTo>
                  <a:lnTo>
                    <a:pt x="18081" y="41"/>
                  </a:lnTo>
                  <a:lnTo>
                    <a:pt x="17799" y="81"/>
                  </a:lnTo>
                  <a:lnTo>
                    <a:pt x="17516" y="142"/>
                  </a:lnTo>
                  <a:lnTo>
                    <a:pt x="17234" y="223"/>
                  </a:lnTo>
                  <a:lnTo>
                    <a:pt x="16951" y="324"/>
                  </a:lnTo>
                  <a:lnTo>
                    <a:pt x="16669" y="425"/>
                  </a:lnTo>
                  <a:lnTo>
                    <a:pt x="16406" y="546"/>
                  </a:lnTo>
                  <a:lnTo>
                    <a:pt x="16124" y="667"/>
                  </a:lnTo>
                  <a:lnTo>
                    <a:pt x="15862" y="828"/>
                  </a:lnTo>
                  <a:lnTo>
                    <a:pt x="15599" y="990"/>
                  </a:lnTo>
                  <a:lnTo>
                    <a:pt x="15357" y="1151"/>
                  </a:lnTo>
                  <a:lnTo>
                    <a:pt x="15115" y="1353"/>
                  </a:lnTo>
                  <a:lnTo>
                    <a:pt x="14873" y="1555"/>
                  </a:lnTo>
                  <a:lnTo>
                    <a:pt x="14489" y="1938"/>
                  </a:lnTo>
                  <a:lnTo>
                    <a:pt x="14126" y="2362"/>
                  </a:lnTo>
                  <a:lnTo>
                    <a:pt x="13783" y="2826"/>
                  </a:lnTo>
                  <a:lnTo>
                    <a:pt x="13460" y="3310"/>
                  </a:lnTo>
                  <a:lnTo>
                    <a:pt x="13198" y="3835"/>
                  </a:lnTo>
                  <a:lnTo>
                    <a:pt x="12956" y="4400"/>
                  </a:lnTo>
                  <a:lnTo>
                    <a:pt x="12734" y="4965"/>
                  </a:lnTo>
                  <a:lnTo>
                    <a:pt x="12552" y="5570"/>
                  </a:lnTo>
                  <a:lnTo>
                    <a:pt x="12471" y="5994"/>
                  </a:lnTo>
                  <a:lnTo>
                    <a:pt x="12370" y="6418"/>
                  </a:lnTo>
                  <a:lnTo>
                    <a:pt x="12310" y="6842"/>
                  </a:lnTo>
                  <a:lnTo>
                    <a:pt x="12249" y="7286"/>
                  </a:lnTo>
                  <a:lnTo>
                    <a:pt x="12148" y="8133"/>
                  </a:lnTo>
                  <a:lnTo>
                    <a:pt x="12088" y="9001"/>
                  </a:lnTo>
                  <a:lnTo>
                    <a:pt x="12007" y="9889"/>
                  </a:lnTo>
                  <a:lnTo>
                    <a:pt x="11906" y="10777"/>
                  </a:lnTo>
                  <a:lnTo>
                    <a:pt x="11846" y="11261"/>
                  </a:lnTo>
                  <a:lnTo>
                    <a:pt x="11765" y="11746"/>
                  </a:lnTo>
                  <a:lnTo>
                    <a:pt x="11664" y="12230"/>
                  </a:lnTo>
                  <a:lnTo>
                    <a:pt x="11543" y="12714"/>
                  </a:lnTo>
                  <a:lnTo>
                    <a:pt x="11402" y="13198"/>
                  </a:lnTo>
                  <a:lnTo>
                    <a:pt x="11220" y="13642"/>
                  </a:lnTo>
                  <a:lnTo>
                    <a:pt x="11119" y="13844"/>
                  </a:lnTo>
                  <a:lnTo>
                    <a:pt x="10998" y="14066"/>
                  </a:lnTo>
                  <a:lnTo>
                    <a:pt x="10877" y="14248"/>
                  </a:lnTo>
                  <a:lnTo>
                    <a:pt x="10736" y="14450"/>
                  </a:lnTo>
                  <a:lnTo>
                    <a:pt x="10514" y="14692"/>
                  </a:lnTo>
                  <a:lnTo>
                    <a:pt x="10272" y="14934"/>
                  </a:lnTo>
                  <a:lnTo>
                    <a:pt x="9989" y="15136"/>
                  </a:lnTo>
                  <a:lnTo>
                    <a:pt x="9707" y="15338"/>
                  </a:lnTo>
                  <a:lnTo>
                    <a:pt x="9424" y="15519"/>
                  </a:lnTo>
                  <a:lnTo>
                    <a:pt x="9121" y="15681"/>
                  </a:lnTo>
                  <a:lnTo>
                    <a:pt x="8516" y="16004"/>
                  </a:lnTo>
                  <a:lnTo>
                    <a:pt x="8274" y="16145"/>
                  </a:lnTo>
                  <a:lnTo>
                    <a:pt x="7668" y="16447"/>
                  </a:lnTo>
                  <a:lnTo>
                    <a:pt x="7083" y="16791"/>
                  </a:lnTo>
                  <a:lnTo>
                    <a:pt x="6478" y="17134"/>
                  </a:lnTo>
                  <a:lnTo>
                    <a:pt x="5913" y="17497"/>
                  </a:lnTo>
                  <a:lnTo>
                    <a:pt x="5328" y="17860"/>
                  </a:lnTo>
                  <a:lnTo>
                    <a:pt x="4763" y="18223"/>
                  </a:lnTo>
                  <a:lnTo>
                    <a:pt x="4198" y="18607"/>
                  </a:lnTo>
                  <a:lnTo>
                    <a:pt x="3653" y="19010"/>
                  </a:lnTo>
                  <a:lnTo>
                    <a:pt x="2866" y="19596"/>
                  </a:lnTo>
                  <a:lnTo>
                    <a:pt x="2502" y="19918"/>
                  </a:lnTo>
                  <a:lnTo>
                    <a:pt x="2139" y="20241"/>
                  </a:lnTo>
                  <a:lnTo>
                    <a:pt x="1776" y="20584"/>
                  </a:lnTo>
                  <a:lnTo>
                    <a:pt x="1453" y="20948"/>
                  </a:lnTo>
                  <a:lnTo>
                    <a:pt x="1150" y="21331"/>
                  </a:lnTo>
                  <a:lnTo>
                    <a:pt x="868" y="21755"/>
                  </a:lnTo>
                  <a:lnTo>
                    <a:pt x="727" y="21997"/>
                  </a:lnTo>
                  <a:lnTo>
                    <a:pt x="585" y="22259"/>
                  </a:lnTo>
                  <a:lnTo>
                    <a:pt x="464" y="22542"/>
                  </a:lnTo>
                  <a:lnTo>
                    <a:pt x="363" y="22804"/>
                  </a:lnTo>
                  <a:lnTo>
                    <a:pt x="262" y="23087"/>
                  </a:lnTo>
                  <a:lnTo>
                    <a:pt x="182" y="23369"/>
                  </a:lnTo>
                  <a:lnTo>
                    <a:pt x="121" y="23652"/>
                  </a:lnTo>
                  <a:lnTo>
                    <a:pt x="61" y="23934"/>
                  </a:lnTo>
                  <a:lnTo>
                    <a:pt x="20" y="24217"/>
                  </a:lnTo>
                  <a:lnTo>
                    <a:pt x="0" y="24520"/>
                  </a:lnTo>
                  <a:lnTo>
                    <a:pt x="0" y="24802"/>
                  </a:lnTo>
                  <a:lnTo>
                    <a:pt x="0" y="25105"/>
                  </a:lnTo>
                  <a:lnTo>
                    <a:pt x="20" y="25387"/>
                  </a:lnTo>
                  <a:lnTo>
                    <a:pt x="61" y="25690"/>
                  </a:lnTo>
                  <a:lnTo>
                    <a:pt x="101" y="25972"/>
                  </a:lnTo>
                  <a:lnTo>
                    <a:pt x="161" y="26255"/>
                  </a:lnTo>
                  <a:lnTo>
                    <a:pt x="283" y="26699"/>
                  </a:lnTo>
                  <a:lnTo>
                    <a:pt x="444" y="27103"/>
                  </a:lnTo>
                  <a:lnTo>
                    <a:pt x="646" y="27486"/>
                  </a:lnTo>
                  <a:lnTo>
                    <a:pt x="848" y="27849"/>
                  </a:lnTo>
                  <a:lnTo>
                    <a:pt x="1110" y="28172"/>
                  </a:lnTo>
                  <a:lnTo>
                    <a:pt x="1372" y="28475"/>
                  </a:lnTo>
                  <a:lnTo>
                    <a:pt x="1675" y="28737"/>
                  </a:lnTo>
                  <a:lnTo>
                    <a:pt x="1978" y="28959"/>
                  </a:lnTo>
                  <a:lnTo>
                    <a:pt x="2220" y="29100"/>
                  </a:lnTo>
                  <a:lnTo>
                    <a:pt x="2462" y="29221"/>
                  </a:lnTo>
                  <a:lnTo>
                    <a:pt x="2704" y="29302"/>
                  </a:lnTo>
                  <a:lnTo>
                    <a:pt x="2967" y="29383"/>
                  </a:lnTo>
                  <a:lnTo>
                    <a:pt x="3209" y="29443"/>
                  </a:lnTo>
                  <a:lnTo>
                    <a:pt x="3471" y="29484"/>
                  </a:lnTo>
                  <a:lnTo>
                    <a:pt x="3733" y="29504"/>
                  </a:lnTo>
                  <a:lnTo>
                    <a:pt x="3996" y="29524"/>
                  </a:lnTo>
                  <a:lnTo>
                    <a:pt x="4460" y="29484"/>
                  </a:lnTo>
                  <a:lnTo>
                    <a:pt x="4904" y="29423"/>
                  </a:lnTo>
                  <a:lnTo>
                    <a:pt x="5368" y="29322"/>
                  </a:lnTo>
                  <a:lnTo>
                    <a:pt x="5812" y="29181"/>
                  </a:lnTo>
                  <a:lnTo>
                    <a:pt x="6236" y="29020"/>
                  </a:lnTo>
                  <a:lnTo>
                    <a:pt x="6639" y="28838"/>
                  </a:lnTo>
                  <a:lnTo>
                    <a:pt x="7003" y="28636"/>
                  </a:lnTo>
                  <a:lnTo>
                    <a:pt x="7366" y="28414"/>
                  </a:lnTo>
                  <a:lnTo>
                    <a:pt x="7729" y="28152"/>
                  </a:lnTo>
                  <a:lnTo>
                    <a:pt x="8072" y="27890"/>
                  </a:lnTo>
                  <a:lnTo>
                    <a:pt x="8415" y="27587"/>
                  </a:lnTo>
                  <a:lnTo>
                    <a:pt x="8738" y="27304"/>
                  </a:lnTo>
                  <a:lnTo>
                    <a:pt x="9384" y="26699"/>
                  </a:lnTo>
                  <a:lnTo>
                    <a:pt x="9989" y="26073"/>
                  </a:lnTo>
                  <a:lnTo>
                    <a:pt x="10756" y="25307"/>
                  </a:lnTo>
                  <a:lnTo>
                    <a:pt x="11139" y="24943"/>
                  </a:lnTo>
                  <a:lnTo>
                    <a:pt x="11543" y="24580"/>
                  </a:lnTo>
                  <a:lnTo>
                    <a:pt x="12108" y="24116"/>
                  </a:lnTo>
                  <a:lnTo>
                    <a:pt x="12693" y="23672"/>
                  </a:lnTo>
                  <a:lnTo>
                    <a:pt x="13299" y="23248"/>
                  </a:lnTo>
                  <a:lnTo>
                    <a:pt x="13985" y="22824"/>
                  </a:lnTo>
                  <a:lnTo>
                    <a:pt x="14691" y="22401"/>
                  </a:lnTo>
                  <a:lnTo>
                    <a:pt x="15458" y="21997"/>
                  </a:lnTo>
                  <a:lnTo>
                    <a:pt x="16285" y="21593"/>
                  </a:lnTo>
                  <a:lnTo>
                    <a:pt x="17173" y="21170"/>
                  </a:lnTo>
                  <a:lnTo>
                    <a:pt x="17758" y="20907"/>
                  </a:lnTo>
                  <a:lnTo>
                    <a:pt x="18505" y="20584"/>
                  </a:lnTo>
                  <a:lnTo>
                    <a:pt x="19252" y="20241"/>
                  </a:lnTo>
                  <a:lnTo>
                    <a:pt x="19958" y="19878"/>
                  </a:lnTo>
                  <a:lnTo>
                    <a:pt x="20321" y="19696"/>
                  </a:lnTo>
                  <a:lnTo>
                    <a:pt x="20664" y="19495"/>
                  </a:lnTo>
                  <a:lnTo>
                    <a:pt x="20987" y="19273"/>
                  </a:lnTo>
                  <a:lnTo>
                    <a:pt x="21330" y="19051"/>
                  </a:lnTo>
                  <a:lnTo>
                    <a:pt x="21633" y="18809"/>
                  </a:lnTo>
                  <a:lnTo>
                    <a:pt x="21936" y="18566"/>
                  </a:lnTo>
                  <a:lnTo>
                    <a:pt x="22218" y="18304"/>
                  </a:lnTo>
                  <a:lnTo>
                    <a:pt x="22501" y="18022"/>
                  </a:lnTo>
                  <a:lnTo>
                    <a:pt x="22743" y="17719"/>
                  </a:lnTo>
                  <a:lnTo>
                    <a:pt x="22985" y="17396"/>
                  </a:lnTo>
                  <a:lnTo>
                    <a:pt x="23227" y="17013"/>
                  </a:lnTo>
                  <a:lnTo>
                    <a:pt x="23449" y="16589"/>
                  </a:lnTo>
                  <a:lnTo>
                    <a:pt x="23631" y="16185"/>
                  </a:lnTo>
                  <a:lnTo>
                    <a:pt x="23792" y="15761"/>
                  </a:lnTo>
                  <a:lnTo>
                    <a:pt x="23954" y="15317"/>
                  </a:lnTo>
                  <a:lnTo>
                    <a:pt x="24075" y="14873"/>
                  </a:lnTo>
                  <a:lnTo>
                    <a:pt x="24297" y="14006"/>
                  </a:lnTo>
                  <a:lnTo>
                    <a:pt x="24478" y="13198"/>
                  </a:lnTo>
                  <a:lnTo>
                    <a:pt x="24620" y="12432"/>
                  </a:lnTo>
                  <a:lnTo>
                    <a:pt x="24741" y="11685"/>
                  </a:lnTo>
                  <a:lnTo>
                    <a:pt x="24842" y="10938"/>
                  </a:lnTo>
                  <a:lnTo>
                    <a:pt x="24902" y="10232"/>
                  </a:lnTo>
                  <a:lnTo>
                    <a:pt x="24943" y="9546"/>
                  </a:lnTo>
                  <a:lnTo>
                    <a:pt x="24963" y="8880"/>
                  </a:lnTo>
                  <a:lnTo>
                    <a:pt x="24963" y="8214"/>
                  </a:lnTo>
                  <a:lnTo>
                    <a:pt x="24922" y="7447"/>
                  </a:lnTo>
                  <a:lnTo>
                    <a:pt x="24842" y="6721"/>
                  </a:lnTo>
                  <a:lnTo>
                    <a:pt x="24741" y="6014"/>
                  </a:lnTo>
                  <a:lnTo>
                    <a:pt x="24579" y="5348"/>
                  </a:lnTo>
                  <a:lnTo>
                    <a:pt x="24398" y="4703"/>
                  </a:lnTo>
                  <a:lnTo>
                    <a:pt x="24156" y="4097"/>
                  </a:lnTo>
                  <a:lnTo>
                    <a:pt x="23893" y="3532"/>
                  </a:lnTo>
                  <a:lnTo>
                    <a:pt x="23752" y="3250"/>
                  </a:lnTo>
                  <a:lnTo>
                    <a:pt x="23591" y="2987"/>
                  </a:lnTo>
                  <a:lnTo>
                    <a:pt x="23389" y="2685"/>
                  </a:lnTo>
                  <a:lnTo>
                    <a:pt x="23187" y="2382"/>
                  </a:lnTo>
                  <a:lnTo>
                    <a:pt x="22965" y="2099"/>
                  </a:lnTo>
                  <a:lnTo>
                    <a:pt x="22723" y="1837"/>
                  </a:lnTo>
                  <a:lnTo>
                    <a:pt x="22460" y="1595"/>
                  </a:lnTo>
                  <a:lnTo>
                    <a:pt x="22218" y="1353"/>
                  </a:lnTo>
                  <a:lnTo>
                    <a:pt x="21936" y="1151"/>
                  </a:lnTo>
                  <a:lnTo>
                    <a:pt x="21653" y="949"/>
                  </a:lnTo>
                  <a:lnTo>
                    <a:pt x="21371" y="768"/>
                  </a:lnTo>
                  <a:lnTo>
                    <a:pt x="21088" y="606"/>
                  </a:lnTo>
                  <a:lnTo>
                    <a:pt x="20785" y="445"/>
                  </a:lnTo>
                  <a:lnTo>
                    <a:pt x="20483" y="324"/>
                  </a:lnTo>
                  <a:lnTo>
                    <a:pt x="20160" y="223"/>
                  </a:lnTo>
                  <a:lnTo>
                    <a:pt x="19857" y="142"/>
                  </a:lnTo>
                  <a:lnTo>
                    <a:pt x="19534" y="61"/>
                  </a:lnTo>
                  <a:lnTo>
                    <a:pt x="19211" y="21"/>
                  </a:lnTo>
                  <a:lnTo>
                    <a:pt x="1892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12"/>
            <p:cNvSpPr/>
            <p:nvPr/>
          </p:nvSpPr>
          <p:spPr>
            <a:xfrm flipH="1">
              <a:off x="-1104859" y="-1581704"/>
              <a:ext cx="2259893" cy="1045918"/>
            </a:xfrm>
            <a:custGeom>
              <a:rect b="b" l="l" r="r" t="t"/>
              <a:pathLst>
                <a:path extrusionOk="0" h="18708" w="40422">
                  <a:moveTo>
                    <a:pt x="37434" y="81"/>
                  </a:moveTo>
                  <a:lnTo>
                    <a:pt x="37919" y="101"/>
                  </a:lnTo>
                  <a:lnTo>
                    <a:pt x="38403" y="162"/>
                  </a:lnTo>
                  <a:lnTo>
                    <a:pt x="38887" y="263"/>
                  </a:lnTo>
                  <a:lnTo>
                    <a:pt x="39372" y="384"/>
                  </a:lnTo>
                  <a:lnTo>
                    <a:pt x="39634" y="485"/>
                  </a:lnTo>
                  <a:lnTo>
                    <a:pt x="39796" y="566"/>
                  </a:lnTo>
                  <a:lnTo>
                    <a:pt x="39957" y="666"/>
                  </a:lnTo>
                  <a:lnTo>
                    <a:pt x="40098" y="808"/>
                  </a:lnTo>
                  <a:lnTo>
                    <a:pt x="40219" y="949"/>
                  </a:lnTo>
                  <a:lnTo>
                    <a:pt x="40260" y="1030"/>
                  </a:lnTo>
                  <a:lnTo>
                    <a:pt x="40300" y="1110"/>
                  </a:lnTo>
                  <a:lnTo>
                    <a:pt x="40320" y="1211"/>
                  </a:lnTo>
                  <a:lnTo>
                    <a:pt x="40340" y="1292"/>
                  </a:lnTo>
                  <a:lnTo>
                    <a:pt x="40320" y="1413"/>
                  </a:lnTo>
                  <a:lnTo>
                    <a:pt x="40300" y="1534"/>
                  </a:lnTo>
                  <a:lnTo>
                    <a:pt x="40260" y="1655"/>
                  </a:lnTo>
                  <a:lnTo>
                    <a:pt x="40199" y="1756"/>
                  </a:lnTo>
                  <a:lnTo>
                    <a:pt x="40058" y="1958"/>
                  </a:lnTo>
                  <a:lnTo>
                    <a:pt x="39876" y="2160"/>
                  </a:lnTo>
                  <a:lnTo>
                    <a:pt x="39513" y="2523"/>
                  </a:lnTo>
                  <a:lnTo>
                    <a:pt x="39130" y="2886"/>
                  </a:lnTo>
                  <a:lnTo>
                    <a:pt x="38322" y="3572"/>
                  </a:lnTo>
                  <a:lnTo>
                    <a:pt x="37677" y="4117"/>
                  </a:lnTo>
                  <a:lnTo>
                    <a:pt x="37051" y="4682"/>
                  </a:lnTo>
                  <a:lnTo>
                    <a:pt x="36748" y="4985"/>
                  </a:lnTo>
                  <a:lnTo>
                    <a:pt x="36466" y="5308"/>
                  </a:lnTo>
                  <a:lnTo>
                    <a:pt x="36203" y="5631"/>
                  </a:lnTo>
                  <a:lnTo>
                    <a:pt x="35961" y="5974"/>
                  </a:lnTo>
                  <a:lnTo>
                    <a:pt x="35719" y="6337"/>
                  </a:lnTo>
                  <a:lnTo>
                    <a:pt x="35517" y="6700"/>
                  </a:lnTo>
                  <a:lnTo>
                    <a:pt x="35336" y="7084"/>
                  </a:lnTo>
                  <a:lnTo>
                    <a:pt x="35174" y="7467"/>
                  </a:lnTo>
                  <a:lnTo>
                    <a:pt x="34872" y="8254"/>
                  </a:lnTo>
                  <a:lnTo>
                    <a:pt x="34589" y="9041"/>
                  </a:lnTo>
                  <a:lnTo>
                    <a:pt x="34307" y="9869"/>
                  </a:lnTo>
                  <a:lnTo>
                    <a:pt x="34145" y="10292"/>
                  </a:lnTo>
                  <a:lnTo>
                    <a:pt x="33984" y="10696"/>
                  </a:lnTo>
                  <a:lnTo>
                    <a:pt x="33802" y="11100"/>
                  </a:lnTo>
                  <a:lnTo>
                    <a:pt x="33600" y="11503"/>
                  </a:lnTo>
                  <a:lnTo>
                    <a:pt x="33378" y="11887"/>
                  </a:lnTo>
                  <a:lnTo>
                    <a:pt x="33136" y="12250"/>
                  </a:lnTo>
                  <a:lnTo>
                    <a:pt x="32914" y="12512"/>
                  </a:lnTo>
                  <a:lnTo>
                    <a:pt x="32712" y="12754"/>
                  </a:lnTo>
                  <a:lnTo>
                    <a:pt x="32470" y="12996"/>
                  </a:lnTo>
                  <a:lnTo>
                    <a:pt x="32228" y="13239"/>
                  </a:lnTo>
                  <a:lnTo>
                    <a:pt x="31986" y="13440"/>
                  </a:lnTo>
                  <a:lnTo>
                    <a:pt x="31724" y="13642"/>
                  </a:lnTo>
                  <a:lnTo>
                    <a:pt x="31199" y="14026"/>
                  </a:lnTo>
                  <a:lnTo>
                    <a:pt x="30634" y="14369"/>
                  </a:lnTo>
                  <a:lnTo>
                    <a:pt x="30069" y="14692"/>
                  </a:lnTo>
                  <a:lnTo>
                    <a:pt x="29504" y="14954"/>
                  </a:lnTo>
                  <a:lnTo>
                    <a:pt x="28939" y="15216"/>
                  </a:lnTo>
                  <a:lnTo>
                    <a:pt x="27970" y="15640"/>
                  </a:lnTo>
                  <a:lnTo>
                    <a:pt x="26961" y="16024"/>
                  </a:lnTo>
                  <a:lnTo>
                    <a:pt x="25952" y="16387"/>
                  </a:lnTo>
                  <a:lnTo>
                    <a:pt x="24923" y="16730"/>
                  </a:lnTo>
                  <a:lnTo>
                    <a:pt x="23873" y="17033"/>
                  </a:lnTo>
                  <a:lnTo>
                    <a:pt x="22804" y="17315"/>
                  </a:lnTo>
                  <a:lnTo>
                    <a:pt x="21714" y="17557"/>
                  </a:lnTo>
                  <a:lnTo>
                    <a:pt x="20604" y="17799"/>
                  </a:lnTo>
                  <a:lnTo>
                    <a:pt x="19494" y="18001"/>
                  </a:lnTo>
                  <a:lnTo>
                    <a:pt x="18344" y="18163"/>
                  </a:lnTo>
                  <a:lnTo>
                    <a:pt x="17194" y="18304"/>
                  </a:lnTo>
                  <a:lnTo>
                    <a:pt x="16023" y="18425"/>
                  </a:lnTo>
                  <a:lnTo>
                    <a:pt x="14833" y="18526"/>
                  </a:lnTo>
                  <a:lnTo>
                    <a:pt x="13622" y="18586"/>
                  </a:lnTo>
                  <a:lnTo>
                    <a:pt x="12391" y="18607"/>
                  </a:lnTo>
                  <a:lnTo>
                    <a:pt x="11160" y="18627"/>
                  </a:lnTo>
                  <a:lnTo>
                    <a:pt x="10091" y="18607"/>
                  </a:lnTo>
                  <a:lnTo>
                    <a:pt x="8981" y="18566"/>
                  </a:lnTo>
                  <a:lnTo>
                    <a:pt x="7810" y="18465"/>
                  </a:lnTo>
                  <a:lnTo>
                    <a:pt x="7205" y="18405"/>
                  </a:lnTo>
                  <a:lnTo>
                    <a:pt x="6599" y="18324"/>
                  </a:lnTo>
                  <a:lnTo>
                    <a:pt x="5994" y="18243"/>
                  </a:lnTo>
                  <a:lnTo>
                    <a:pt x="5368" y="18122"/>
                  </a:lnTo>
                  <a:lnTo>
                    <a:pt x="4763" y="17981"/>
                  </a:lnTo>
                  <a:lnTo>
                    <a:pt x="4137" y="17840"/>
                  </a:lnTo>
                  <a:lnTo>
                    <a:pt x="3532" y="17658"/>
                  </a:lnTo>
                  <a:lnTo>
                    <a:pt x="2927" y="17456"/>
                  </a:lnTo>
                  <a:lnTo>
                    <a:pt x="2321" y="17234"/>
                  </a:lnTo>
                  <a:lnTo>
                    <a:pt x="1716" y="16972"/>
                  </a:lnTo>
                  <a:lnTo>
                    <a:pt x="1312" y="16790"/>
                  </a:lnTo>
                  <a:lnTo>
                    <a:pt x="1131" y="16669"/>
                  </a:lnTo>
                  <a:lnTo>
                    <a:pt x="949" y="16548"/>
                  </a:lnTo>
                  <a:lnTo>
                    <a:pt x="767" y="16427"/>
                  </a:lnTo>
                  <a:lnTo>
                    <a:pt x="606" y="16286"/>
                  </a:lnTo>
                  <a:lnTo>
                    <a:pt x="465" y="16124"/>
                  </a:lnTo>
                  <a:lnTo>
                    <a:pt x="323" y="15963"/>
                  </a:lnTo>
                  <a:lnTo>
                    <a:pt x="243" y="15802"/>
                  </a:lnTo>
                  <a:lnTo>
                    <a:pt x="162" y="15640"/>
                  </a:lnTo>
                  <a:lnTo>
                    <a:pt x="122" y="15499"/>
                  </a:lnTo>
                  <a:lnTo>
                    <a:pt x="101" y="15337"/>
                  </a:lnTo>
                  <a:lnTo>
                    <a:pt x="81" y="15196"/>
                  </a:lnTo>
                  <a:lnTo>
                    <a:pt x="101" y="15055"/>
                  </a:lnTo>
                  <a:lnTo>
                    <a:pt x="122" y="14914"/>
                  </a:lnTo>
                  <a:lnTo>
                    <a:pt x="162" y="14772"/>
                  </a:lnTo>
                  <a:lnTo>
                    <a:pt x="222" y="14631"/>
                  </a:lnTo>
                  <a:lnTo>
                    <a:pt x="283" y="14490"/>
                  </a:lnTo>
                  <a:lnTo>
                    <a:pt x="444" y="14207"/>
                  </a:lnTo>
                  <a:lnTo>
                    <a:pt x="646" y="13945"/>
                  </a:lnTo>
                  <a:lnTo>
                    <a:pt x="868" y="13703"/>
                  </a:lnTo>
                  <a:lnTo>
                    <a:pt x="1453" y="13077"/>
                  </a:lnTo>
                  <a:lnTo>
                    <a:pt x="2059" y="12472"/>
                  </a:lnTo>
                  <a:lnTo>
                    <a:pt x="2684" y="11887"/>
                  </a:lnTo>
                  <a:lnTo>
                    <a:pt x="3310" y="11322"/>
                  </a:lnTo>
                  <a:lnTo>
                    <a:pt x="3936" y="10797"/>
                  </a:lnTo>
                  <a:lnTo>
                    <a:pt x="4602" y="10272"/>
                  </a:lnTo>
                  <a:lnTo>
                    <a:pt x="5267" y="9768"/>
                  </a:lnTo>
                  <a:lnTo>
                    <a:pt x="5974" y="9283"/>
                  </a:lnTo>
                  <a:lnTo>
                    <a:pt x="6680" y="8819"/>
                  </a:lnTo>
                  <a:lnTo>
                    <a:pt x="7427" y="8355"/>
                  </a:lnTo>
                  <a:lnTo>
                    <a:pt x="8173" y="7891"/>
                  </a:lnTo>
                  <a:lnTo>
                    <a:pt x="8960" y="7467"/>
                  </a:lnTo>
                  <a:lnTo>
                    <a:pt x="9808" y="7003"/>
                  </a:lnTo>
                  <a:lnTo>
                    <a:pt x="10676" y="6579"/>
                  </a:lnTo>
                  <a:lnTo>
                    <a:pt x="11564" y="6155"/>
                  </a:lnTo>
                  <a:lnTo>
                    <a:pt x="12492" y="5752"/>
                  </a:lnTo>
                  <a:lnTo>
                    <a:pt x="13380" y="5389"/>
                  </a:lnTo>
                  <a:lnTo>
                    <a:pt x="14268" y="5046"/>
                  </a:lnTo>
                  <a:lnTo>
                    <a:pt x="15176" y="4702"/>
                  </a:lnTo>
                  <a:lnTo>
                    <a:pt x="16084" y="4380"/>
                  </a:lnTo>
                  <a:lnTo>
                    <a:pt x="17012" y="4077"/>
                  </a:lnTo>
                  <a:lnTo>
                    <a:pt x="17920" y="3794"/>
                  </a:lnTo>
                  <a:lnTo>
                    <a:pt x="18849" y="3512"/>
                  </a:lnTo>
                  <a:lnTo>
                    <a:pt x="19777" y="3270"/>
                  </a:lnTo>
                  <a:lnTo>
                    <a:pt x="21613" y="2765"/>
                  </a:lnTo>
                  <a:lnTo>
                    <a:pt x="23470" y="2321"/>
                  </a:lnTo>
                  <a:lnTo>
                    <a:pt x="25286" y="1918"/>
                  </a:lnTo>
                  <a:lnTo>
                    <a:pt x="27102" y="1534"/>
                  </a:lnTo>
                  <a:lnTo>
                    <a:pt x="29362" y="1070"/>
                  </a:lnTo>
                  <a:lnTo>
                    <a:pt x="30452" y="868"/>
                  </a:lnTo>
                  <a:lnTo>
                    <a:pt x="31502" y="687"/>
                  </a:lnTo>
                  <a:lnTo>
                    <a:pt x="32531" y="525"/>
                  </a:lnTo>
                  <a:lnTo>
                    <a:pt x="33560" y="384"/>
                  </a:lnTo>
                  <a:lnTo>
                    <a:pt x="34569" y="263"/>
                  </a:lnTo>
                  <a:lnTo>
                    <a:pt x="35578" y="162"/>
                  </a:lnTo>
                  <a:lnTo>
                    <a:pt x="36486" y="81"/>
                  </a:lnTo>
                  <a:close/>
                  <a:moveTo>
                    <a:pt x="36486" y="1"/>
                  </a:moveTo>
                  <a:lnTo>
                    <a:pt x="35558" y="81"/>
                  </a:lnTo>
                  <a:lnTo>
                    <a:pt x="34549" y="182"/>
                  </a:lnTo>
                  <a:lnTo>
                    <a:pt x="33540" y="303"/>
                  </a:lnTo>
                  <a:lnTo>
                    <a:pt x="32511" y="444"/>
                  </a:lnTo>
                  <a:lnTo>
                    <a:pt x="31481" y="606"/>
                  </a:lnTo>
                  <a:lnTo>
                    <a:pt x="30432" y="788"/>
                  </a:lnTo>
                  <a:lnTo>
                    <a:pt x="29362" y="989"/>
                  </a:lnTo>
                  <a:lnTo>
                    <a:pt x="27082" y="1453"/>
                  </a:lnTo>
                  <a:lnTo>
                    <a:pt x="25286" y="1837"/>
                  </a:lnTo>
                  <a:lnTo>
                    <a:pt x="23450" y="2241"/>
                  </a:lnTo>
                  <a:lnTo>
                    <a:pt x="21593" y="2705"/>
                  </a:lnTo>
                  <a:lnTo>
                    <a:pt x="19757" y="3189"/>
                  </a:lnTo>
                  <a:lnTo>
                    <a:pt x="18828" y="3451"/>
                  </a:lnTo>
                  <a:lnTo>
                    <a:pt x="17900" y="3714"/>
                  </a:lnTo>
                  <a:lnTo>
                    <a:pt x="16992" y="3996"/>
                  </a:lnTo>
                  <a:lnTo>
                    <a:pt x="16064" y="4299"/>
                  </a:lnTo>
                  <a:lnTo>
                    <a:pt x="15156" y="4622"/>
                  </a:lnTo>
                  <a:lnTo>
                    <a:pt x="14248" y="4965"/>
                  </a:lnTo>
                  <a:lnTo>
                    <a:pt x="13339" y="5308"/>
                  </a:lnTo>
                  <a:lnTo>
                    <a:pt x="12452" y="5691"/>
                  </a:lnTo>
                  <a:lnTo>
                    <a:pt x="11543" y="6095"/>
                  </a:lnTo>
                  <a:lnTo>
                    <a:pt x="10635" y="6499"/>
                  </a:lnTo>
                  <a:lnTo>
                    <a:pt x="9768" y="6942"/>
                  </a:lnTo>
                  <a:lnTo>
                    <a:pt x="8920" y="7386"/>
                  </a:lnTo>
                  <a:lnTo>
                    <a:pt x="8133" y="7830"/>
                  </a:lnTo>
                  <a:lnTo>
                    <a:pt x="7386" y="8274"/>
                  </a:lnTo>
                  <a:lnTo>
                    <a:pt x="6640" y="8738"/>
                  </a:lnTo>
                  <a:lnTo>
                    <a:pt x="5933" y="9223"/>
                  </a:lnTo>
                  <a:lnTo>
                    <a:pt x="5227" y="9707"/>
                  </a:lnTo>
                  <a:lnTo>
                    <a:pt x="4541" y="10212"/>
                  </a:lnTo>
                  <a:lnTo>
                    <a:pt x="3895" y="10736"/>
                  </a:lnTo>
                  <a:lnTo>
                    <a:pt x="3270" y="11261"/>
                  </a:lnTo>
                  <a:lnTo>
                    <a:pt x="2624" y="11826"/>
                  </a:lnTo>
                  <a:lnTo>
                    <a:pt x="1998" y="12411"/>
                  </a:lnTo>
                  <a:lnTo>
                    <a:pt x="1393" y="13017"/>
                  </a:lnTo>
                  <a:lnTo>
                    <a:pt x="808" y="13642"/>
                  </a:lnTo>
                  <a:lnTo>
                    <a:pt x="586" y="13905"/>
                  </a:lnTo>
                  <a:lnTo>
                    <a:pt x="364" y="14187"/>
                  </a:lnTo>
                  <a:lnTo>
                    <a:pt x="202" y="14470"/>
                  </a:lnTo>
                  <a:lnTo>
                    <a:pt x="122" y="14611"/>
                  </a:lnTo>
                  <a:lnTo>
                    <a:pt x="81" y="14752"/>
                  </a:lnTo>
                  <a:lnTo>
                    <a:pt x="41" y="14893"/>
                  </a:lnTo>
                  <a:lnTo>
                    <a:pt x="0" y="15055"/>
                  </a:lnTo>
                  <a:lnTo>
                    <a:pt x="0" y="15196"/>
                  </a:lnTo>
                  <a:lnTo>
                    <a:pt x="0" y="15358"/>
                  </a:lnTo>
                  <a:lnTo>
                    <a:pt x="41" y="15519"/>
                  </a:lnTo>
                  <a:lnTo>
                    <a:pt x="101" y="15680"/>
                  </a:lnTo>
                  <a:lnTo>
                    <a:pt x="162" y="15842"/>
                  </a:lnTo>
                  <a:lnTo>
                    <a:pt x="263" y="16003"/>
                  </a:lnTo>
                  <a:lnTo>
                    <a:pt x="404" y="16185"/>
                  </a:lnTo>
                  <a:lnTo>
                    <a:pt x="545" y="16346"/>
                  </a:lnTo>
                  <a:lnTo>
                    <a:pt x="727" y="16488"/>
                  </a:lnTo>
                  <a:lnTo>
                    <a:pt x="888" y="16629"/>
                  </a:lnTo>
                  <a:lnTo>
                    <a:pt x="1090" y="16750"/>
                  </a:lnTo>
                  <a:lnTo>
                    <a:pt x="1272" y="16851"/>
                  </a:lnTo>
                  <a:lnTo>
                    <a:pt x="1675" y="17053"/>
                  </a:lnTo>
                  <a:lnTo>
                    <a:pt x="2281" y="17295"/>
                  </a:lnTo>
                  <a:lnTo>
                    <a:pt x="2886" y="17537"/>
                  </a:lnTo>
                  <a:lnTo>
                    <a:pt x="3512" y="17739"/>
                  </a:lnTo>
                  <a:lnTo>
                    <a:pt x="4117" y="17920"/>
                  </a:lnTo>
                  <a:lnTo>
                    <a:pt x="4743" y="18062"/>
                  </a:lnTo>
                  <a:lnTo>
                    <a:pt x="5348" y="18203"/>
                  </a:lnTo>
                  <a:lnTo>
                    <a:pt x="5974" y="18324"/>
                  </a:lnTo>
                  <a:lnTo>
                    <a:pt x="6579" y="18405"/>
                  </a:lnTo>
                  <a:lnTo>
                    <a:pt x="7185" y="18485"/>
                  </a:lnTo>
                  <a:lnTo>
                    <a:pt x="7790" y="18546"/>
                  </a:lnTo>
                  <a:lnTo>
                    <a:pt x="8960" y="18647"/>
                  </a:lnTo>
                  <a:lnTo>
                    <a:pt x="10091" y="18687"/>
                  </a:lnTo>
                  <a:lnTo>
                    <a:pt x="11160" y="18707"/>
                  </a:lnTo>
                  <a:lnTo>
                    <a:pt x="11443" y="18707"/>
                  </a:lnTo>
                  <a:lnTo>
                    <a:pt x="12653" y="18687"/>
                  </a:lnTo>
                  <a:lnTo>
                    <a:pt x="13864" y="18647"/>
                  </a:lnTo>
                  <a:lnTo>
                    <a:pt x="15055" y="18586"/>
                  </a:lnTo>
                  <a:lnTo>
                    <a:pt x="16225" y="18485"/>
                  </a:lnTo>
                  <a:lnTo>
                    <a:pt x="17376" y="18364"/>
                  </a:lnTo>
                  <a:lnTo>
                    <a:pt x="18526" y="18223"/>
                  </a:lnTo>
                  <a:lnTo>
                    <a:pt x="19636" y="18042"/>
                  </a:lnTo>
                  <a:lnTo>
                    <a:pt x="20746" y="17840"/>
                  </a:lnTo>
                  <a:lnTo>
                    <a:pt x="21835" y="17618"/>
                  </a:lnTo>
                  <a:lnTo>
                    <a:pt x="22905" y="17376"/>
                  </a:lnTo>
                  <a:lnTo>
                    <a:pt x="23974" y="17093"/>
                  </a:lnTo>
                  <a:lnTo>
                    <a:pt x="25004" y="16790"/>
                  </a:lnTo>
                  <a:lnTo>
                    <a:pt x="26033" y="16447"/>
                  </a:lnTo>
                  <a:lnTo>
                    <a:pt x="27022" y="16084"/>
                  </a:lnTo>
                  <a:lnTo>
                    <a:pt x="28010" y="15701"/>
                  </a:lnTo>
                  <a:lnTo>
                    <a:pt x="28979" y="15297"/>
                  </a:lnTo>
                  <a:lnTo>
                    <a:pt x="29544" y="15035"/>
                  </a:lnTo>
                  <a:lnTo>
                    <a:pt x="30109" y="14752"/>
                  </a:lnTo>
                  <a:lnTo>
                    <a:pt x="30674" y="14449"/>
                  </a:lnTo>
                  <a:lnTo>
                    <a:pt x="31239" y="14086"/>
                  </a:lnTo>
                  <a:lnTo>
                    <a:pt x="31784" y="13703"/>
                  </a:lnTo>
                  <a:lnTo>
                    <a:pt x="32046" y="13501"/>
                  </a:lnTo>
                  <a:lnTo>
                    <a:pt x="32289" y="13279"/>
                  </a:lnTo>
                  <a:lnTo>
                    <a:pt x="32531" y="13057"/>
                  </a:lnTo>
                  <a:lnTo>
                    <a:pt x="32773" y="12815"/>
                  </a:lnTo>
                  <a:lnTo>
                    <a:pt x="32995" y="12553"/>
                  </a:lnTo>
                  <a:lnTo>
                    <a:pt x="33197" y="12290"/>
                  </a:lnTo>
                  <a:lnTo>
                    <a:pt x="33439" y="11927"/>
                  </a:lnTo>
                  <a:lnTo>
                    <a:pt x="33661" y="11544"/>
                  </a:lnTo>
                  <a:lnTo>
                    <a:pt x="33863" y="11140"/>
                  </a:lnTo>
                  <a:lnTo>
                    <a:pt x="34044" y="10736"/>
                  </a:lnTo>
                  <a:lnTo>
                    <a:pt x="34226" y="10333"/>
                  </a:lnTo>
                  <a:lnTo>
                    <a:pt x="34367" y="9909"/>
                  </a:lnTo>
                  <a:lnTo>
                    <a:pt x="34670" y="9061"/>
                  </a:lnTo>
                  <a:lnTo>
                    <a:pt x="34952" y="8274"/>
                  </a:lnTo>
                  <a:lnTo>
                    <a:pt x="35235" y="7487"/>
                  </a:lnTo>
                  <a:lnTo>
                    <a:pt x="35416" y="7104"/>
                  </a:lnTo>
                  <a:lnTo>
                    <a:pt x="35598" y="6741"/>
                  </a:lnTo>
                  <a:lnTo>
                    <a:pt x="35800" y="6377"/>
                  </a:lnTo>
                  <a:lnTo>
                    <a:pt x="36022" y="6014"/>
                  </a:lnTo>
                  <a:lnTo>
                    <a:pt x="36264" y="5671"/>
                  </a:lnTo>
                  <a:lnTo>
                    <a:pt x="36526" y="5348"/>
                  </a:lnTo>
                  <a:lnTo>
                    <a:pt x="36809" y="5046"/>
                  </a:lnTo>
                  <a:lnTo>
                    <a:pt x="37112" y="4743"/>
                  </a:lnTo>
                  <a:lnTo>
                    <a:pt x="37737" y="4178"/>
                  </a:lnTo>
                  <a:lnTo>
                    <a:pt x="38383" y="3633"/>
                  </a:lnTo>
                  <a:lnTo>
                    <a:pt x="39170" y="2947"/>
                  </a:lnTo>
                  <a:lnTo>
                    <a:pt x="39574" y="2584"/>
                  </a:lnTo>
                  <a:lnTo>
                    <a:pt x="39937" y="2200"/>
                  </a:lnTo>
                  <a:lnTo>
                    <a:pt x="40118" y="2019"/>
                  </a:lnTo>
                  <a:lnTo>
                    <a:pt x="40280" y="1797"/>
                  </a:lnTo>
                  <a:lnTo>
                    <a:pt x="40340" y="1675"/>
                  </a:lnTo>
                  <a:lnTo>
                    <a:pt x="40381" y="1554"/>
                  </a:lnTo>
                  <a:lnTo>
                    <a:pt x="40401" y="1433"/>
                  </a:lnTo>
                  <a:lnTo>
                    <a:pt x="40421" y="1292"/>
                  </a:lnTo>
                  <a:lnTo>
                    <a:pt x="40401" y="1191"/>
                  </a:lnTo>
                  <a:lnTo>
                    <a:pt x="40381" y="1090"/>
                  </a:lnTo>
                  <a:lnTo>
                    <a:pt x="40340" y="989"/>
                  </a:lnTo>
                  <a:lnTo>
                    <a:pt x="40280" y="909"/>
                  </a:lnTo>
                  <a:lnTo>
                    <a:pt x="40159" y="747"/>
                  </a:lnTo>
                  <a:lnTo>
                    <a:pt x="40018" y="626"/>
                  </a:lnTo>
                  <a:lnTo>
                    <a:pt x="39836" y="505"/>
                  </a:lnTo>
                  <a:lnTo>
                    <a:pt x="39674" y="424"/>
                  </a:lnTo>
                  <a:lnTo>
                    <a:pt x="39392" y="303"/>
                  </a:lnTo>
                  <a:lnTo>
                    <a:pt x="38908" y="182"/>
                  </a:lnTo>
                  <a:lnTo>
                    <a:pt x="38423" y="81"/>
                  </a:lnTo>
                  <a:lnTo>
                    <a:pt x="37939" y="21"/>
                  </a:lnTo>
                  <a:lnTo>
                    <a:pt x="3745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2"/>
            <p:cNvSpPr/>
            <p:nvPr/>
          </p:nvSpPr>
          <p:spPr>
            <a:xfrm flipH="1">
              <a:off x="-3292388" y="-1404593"/>
              <a:ext cx="653335" cy="572101"/>
            </a:xfrm>
            <a:custGeom>
              <a:rect b="b" l="l" r="r" t="t"/>
              <a:pathLst>
                <a:path extrusionOk="0" h="10233" w="11686">
                  <a:moveTo>
                    <a:pt x="10817" y="82"/>
                  </a:moveTo>
                  <a:lnTo>
                    <a:pt x="10918" y="102"/>
                  </a:lnTo>
                  <a:lnTo>
                    <a:pt x="10979" y="142"/>
                  </a:lnTo>
                  <a:lnTo>
                    <a:pt x="11039" y="182"/>
                  </a:lnTo>
                  <a:lnTo>
                    <a:pt x="11120" y="303"/>
                  </a:lnTo>
                  <a:lnTo>
                    <a:pt x="11201" y="445"/>
                  </a:lnTo>
                  <a:lnTo>
                    <a:pt x="11241" y="586"/>
                  </a:lnTo>
                  <a:lnTo>
                    <a:pt x="11382" y="1191"/>
                  </a:lnTo>
                  <a:lnTo>
                    <a:pt x="11504" y="1797"/>
                  </a:lnTo>
                  <a:lnTo>
                    <a:pt x="11564" y="2422"/>
                  </a:lnTo>
                  <a:lnTo>
                    <a:pt x="11604" y="3028"/>
                  </a:lnTo>
                  <a:lnTo>
                    <a:pt x="11584" y="3653"/>
                  </a:lnTo>
                  <a:lnTo>
                    <a:pt x="11544" y="4259"/>
                  </a:lnTo>
                  <a:lnTo>
                    <a:pt x="11463" y="4884"/>
                  </a:lnTo>
                  <a:lnTo>
                    <a:pt x="11342" y="5490"/>
                  </a:lnTo>
                  <a:lnTo>
                    <a:pt x="11241" y="5853"/>
                  </a:lnTo>
                  <a:lnTo>
                    <a:pt x="11140" y="6176"/>
                  </a:lnTo>
                  <a:lnTo>
                    <a:pt x="11019" y="6499"/>
                  </a:lnTo>
                  <a:lnTo>
                    <a:pt x="10878" y="6781"/>
                  </a:lnTo>
                  <a:lnTo>
                    <a:pt x="10737" y="7044"/>
                  </a:lnTo>
                  <a:lnTo>
                    <a:pt x="10575" y="7286"/>
                  </a:lnTo>
                  <a:lnTo>
                    <a:pt x="10414" y="7488"/>
                  </a:lnTo>
                  <a:lnTo>
                    <a:pt x="10212" y="7669"/>
                  </a:lnTo>
                  <a:lnTo>
                    <a:pt x="10030" y="7831"/>
                  </a:lnTo>
                  <a:lnTo>
                    <a:pt x="9849" y="7972"/>
                  </a:lnTo>
                  <a:lnTo>
                    <a:pt x="9647" y="8093"/>
                  </a:lnTo>
                  <a:lnTo>
                    <a:pt x="9425" y="8194"/>
                  </a:lnTo>
                  <a:lnTo>
                    <a:pt x="9001" y="8396"/>
                  </a:lnTo>
                  <a:lnTo>
                    <a:pt x="8557" y="8557"/>
                  </a:lnTo>
                  <a:lnTo>
                    <a:pt x="7730" y="8840"/>
                  </a:lnTo>
                  <a:lnTo>
                    <a:pt x="6862" y="9142"/>
                  </a:lnTo>
                  <a:lnTo>
                    <a:pt x="5974" y="9405"/>
                  </a:lnTo>
                  <a:lnTo>
                    <a:pt x="5066" y="9647"/>
                  </a:lnTo>
                  <a:lnTo>
                    <a:pt x="4158" y="9849"/>
                  </a:lnTo>
                  <a:lnTo>
                    <a:pt x="3714" y="9950"/>
                  </a:lnTo>
                  <a:lnTo>
                    <a:pt x="3270" y="10010"/>
                  </a:lnTo>
                  <a:lnTo>
                    <a:pt x="2806" y="10071"/>
                  </a:lnTo>
                  <a:lnTo>
                    <a:pt x="2362" y="10111"/>
                  </a:lnTo>
                  <a:lnTo>
                    <a:pt x="1918" y="10151"/>
                  </a:lnTo>
                  <a:lnTo>
                    <a:pt x="1252" y="10151"/>
                  </a:lnTo>
                  <a:lnTo>
                    <a:pt x="1070" y="10131"/>
                  </a:lnTo>
                  <a:lnTo>
                    <a:pt x="889" y="10071"/>
                  </a:lnTo>
                  <a:lnTo>
                    <a:pt x="707" y="10010"/>
                  </a:lnTo>
                  <a:lnTo>
                    <a:pt x="566" y="9950"/>
                  </a:lnTo>
                  <a:lnTo>
                    <a:pt x="425" y="9849"/>
                  </a:lnTo>
                  <a:lnTo>
                    <a:pt x="324" y="9748"/>
                  </a:lnTo>
                  <a:lnTo>
                    <a:pt x="223" y="9627"/>
                  </a:lnTo>
                  <a:lnTo>
                    <a:pt x="162" y="9526"/>
                  </a:lnTo>
                  <a:lnTo>
                    <a:pt x="122" y="9405"/>
                  </a:lnTo>
                  <a:lnTo>
                    <a:pt x="102" y="9284"/>
                  </a:lnTo>
                  <a:lnTo>
                    <a:pt x="82" y="9163"/>
                  </a:lnTo>
                  <a:lnTo>
                    <a:pt x="102" y="9021"/>
                  </a:lnTo>
                  <a:lnTo>
                    <a:pt x="122" y="8880"/>
                  </a:lnTo>
                  <a:lnTo>
                    <a:pt x="162" y="8739"/>
                  </a:lnTo>
                  <a:lnTo>
                    <a:pt x="223" y="8577"/>
                  </a:lnTo>
                  <a:lnTo>
                    <a:pt x="324" y="8416"/>
                  </a:lnTo>
                  <a:lnTo>
                    <a:pt x="425" y="8234"/>
                  </a:lnTo>
                  <a:lnTo>
                    <a:pt x="546" y="8073"/>
                  </a:lnTo>
                  <a:lnTo>
                    <a:pt x="667" y="7911"/>
                  </a:lnTo>
                  <a:lnTo>
                    <a:pt x="970" y="7589"/>
                  </a:lnTo>
                  <a:lnTo>
                    <a:pt x="1292" y="7306"/>
                  </a:lnTo>
                  <a:lnTo>
                    <a:pt x="1615" y="7064"/>
                  </a:lnTo>
                  <a:lnTo>
                    <a:pt x="1979" y="6822"/>
                  </a:lnTo>
                  <a:lnTo>
                    <a:pt x="2322" y="6620"/>
                  </a:lnTo>
                  <a:lnTo>
                    <a:pt x="2645" y="6438"/>
                  </a:lnTo>
                  <a:lnTo>
                    <a:pt x="3008" y="6257"/>
                  </a:lnTo>
                  <a:lnTo>
                    <a:pt x="3391" y="6075"/>
                  </a:lnTo>
                  <a:lnTo>
                    <a:pt x="4138" y="5752"/>
                  </a:lnTo>
                  <a:lnTo>
                    <a:pt x="5107" y="5328"/>
                  </a:lnTo>
                  <a:lnTo>
                    <a:pt x="5591" y="5086"/>
                  </a:lnTo>
                  <a:lnTo>
                    <a:pt x="6055" y="4824"/>
                  </a:lnTo>
                  <a:lnTo>
                    <a:pt x="6459" y="4582"/>
                  </a:lnTo>
                  <a:lnTo>
                    <a:pt x="6822" y="4319"/>
                  </a:lnTo>
                  <a:lnTo>
                    <a:pt x="7185" y="4017"/>
                  </a:lnTo>
                  <a:lnTo>
                    <a:pt x="7528" y="3714"/>
                  </a:lnTo>
                  <a:lnTo>
                    <a:pt x="7851" y="3391"/>
                  </a:lnTo>
                  <a:lnTo>
                    <a:pt x="8174" y="3048"/>
                  </a:lnTo>
                  <a:lnTo>
                    <a:pt x="8456" y="2685"/>
                  </a:lnTo>
                  <a:lnTo>
                    <a:pt x="8719" y="2301"/>
                  </a:lnTo>
                  <a:lnTo>
                    <a:pt x="9021" y="1817"/>
                  </a:lnTo>
                  <a:lnTo>
                    <a:pt x="9324" y="1353"/>
                  </a:lnTo>
                  <a:lnTo>
                    <a:pt x="9465" y="1131"/>
                  </a:lnTo>
                  <a:lnTo>
                    <a:pt x="9647" y="909"/>
                  </a:lnTo>
                  <a:lnTo>
                    <a:pt x="9808" y="707"/>
                  </a:lnTo>
                  <a:lnTo>
                    <a:pt x="10010" y="525"/>
                  </a:lnTo>
                  <a:lnTo>
                    <a:pt x="10212" y="344"/>
                  </a:lnTo>
                  <a:lnTo>
                    <a:pt x="10434" y="203"/>
                  </a:lnTo>
                  <a:lnTo>
                    <a:pt x="10575" y="122"/>
                  </a:lnTo>
                  <a:lnTo>
                    <a:pt x="10696" y="102"/>
                  </a:lnTo>
                  <a:lnTo>
                    <a:pt x="10817" y="82"/>
                  </a:lnTo>
                  <a:close/>
                  <a:moveTo>
                    <a:pt x="10838" y="1"/>
                  </a:moveTo>
                  <a:lnTo>
                    <a:pt x="10696" y="21"/>
                  </a:lnTo>
                  <a:lnTo>
                    <a:pt x="10555" y="61"/>
                  </a:lnTo>
                  <a:lnTo>
                    <a:pt x="10394" y="122"/>
                  </a:lnTo>
                  <a:lnTo>
                    <a:pt x="10152" y="283"/>
                  </a:lnTo>
                  <a:lnTo>
                    <a:pt x="9950" y="445"/>
                  </a:lnTo>
                  <a:lnTo>
                    <a:pt x="9748" y="647"/>
                  </a:lnTo>
                  <a:lnTo>
                    <a:pt x="9586" y="848"/>
                  </a:lnTo>
                  <a:lnTo>
                    <a:pt x="9405" y="1070"/>
                  </a:lnTo>
                  <a:lnTo>
                    <a:pt x="9264" y="1312"/>
                  </a:lnTo>
                  <a:lnTo>
                    <a:pt x="8961" y="1777"/>
                  </a:lnTo>
                  <a:lnTo>
                    <a:pt x="8658" y="2261"/>
                  </a:lnTo>
                  <a:lnTo>
                    <a:pt x="8396" y="2624"/>
                  </a:lnTo>
                  <a:lnTo>
                    <a:pt x="8113" y="2987"/>
                  </a:lnTo>
                  <a:lnTo>
                    <a:pt x="7790" y="3331"/>
                  </a:lnTo>
                  <a:lnTo>
                    <a:pt x="7468" y="3653"/>
                  </a:lnTo>
                  <a:lnTo>
                    <a:pt x="7145" y="3956"/>
                  </a:lnTo>
                  <a:lnTo>
                    <a:pt x="6781" y="4239"/>
                  </a:lnTo>
                  <a:lnTo>
                    <a:pt x="6398" y="4521"/>
                  </a:lnTo>
                  <a:lnTo>
                    <a:pt x="6015" y="4763"/>
                  </a:lnTo>
                  <a:lnTo>
                    <a:pt x="5550" y="5026"/>
                  </a:lnTo>
                  <a:lnTo>
                    <a:pt x="5066" y="5248"/>
                  </a:lnTo>
                  <a:lnTo>
                    <a:pt x="4097" y="5692"/>
                  </a:lnTo>
                  <a:lnTo>
                    <a:pt x="3351" y="6014"/>
                  </a:lnTo>
                  <a:lnTo>
                    <a:pt x="2988" y="6176"/>
                  </a:lnTo>
                  <a:lnTo>
                    <a:pt x="2604" y="6358"/>
                  </a:lnTo>
                  <a:lnTo>
                    <a:pt x="2281" y="6539"/>
                  </a:lnTo>
                  <a:lnTo>
                    <a:pt x="1918" y="6761"/>
                  </a:lnTo>
                  <a:lnTo>
                    <a:pt x="1575" y="7003"/>
                  </a:lnTo>
                  <a:lnTo>
                    <a:pt x="1232" y="7266"/>
                  </a:lnTo>
                  <a:lnTo>
                    <a:pt x="909" y="7548"/>
                  </a:lnTo>
                  <a:lnTo>
                    <a:pt x="606" y="7851"/>
                  </a:lnTo>
                  <a:lnTo>
                    <a:pt x="485" y="8012"/>
                  </a:lnTo>
                  <a:lnTo>
                    <a:pt x="364" y="8194"/>
                  </a:lnTo>
                  <a:lnTo>
                    <a:pt x="243" y="8376"/>
                  </a:lnTo>
                  <a:lnTo>
                    <a:pt x="162" y="8557"/>
                  </a:lnTo>
                  <a:lnTo>
                    <a:pt x="102" y="8719"/>
                  </a:lnTo>
                  <a:lnTo>
                    <a:pt x="41" y="8860"/>
                  </a:lnTo>
                  <a:lnTo>
                    <a:pt x="21" y="9021"/>
                  </a:lnTo>
                  <a:lnTo>
                    <a:pt x="1" y="9163"/>
                  </a:lnTo>
                  <a:lnTo>
                    <a:pt x="21" y="9304"/>
                  </a:lnTo>
                  <a:lnTo>
                    <a:pt x="41" y="9425"/>
                  </a:lnTo>
                  <a:lnTo>
                    <a:pt x="102" y="9546"/>
                  </a:lnTo>
                  <a:lnTo>
                    <a:pt x="162" y="9667"/>
                  </a:lnTo>
                  <a:lnTo>
                    <a:pt x="263" y="9808"/>
                  </a:lnTo>
                  <a:lnTo>
                    <a:pt x="384" y="9909"/>
                  </a:lnTo>
                  <a:lnTo>
                    <a:pt x="526" y="10010"/>
                  </a:lnTo>
                  <a:lnTo>
                    <a:pt x="687" y="10091"/>
                  </a:lnTo>
                  <a:lnTo>
                    <a:pt x="849" y="10151"/>
                  </a:lnTo>
                  <a:lnTo>
                    <a:pt x="1050" y="10192"/>
                  </a:lnTo>
                  <a:lnTo>
                    <a:pt x="1252" y="10232"/>
                  </a:lnTo>
                  <a:lnTo>
                    <a:pt x="1918" y="10232"/>
                  </a:lnTo>
                  <a:lnTo>
                    <a:pt x="2362" y="10192"/>
                  </a:lnTo>
                  <a:lnTo>
                    <a:pt x="2826" y="10151"/>
                  </a:lnTo>
                  <a:lnTo>
                    <a:pt x="3270" y="10091"/>
                  </a:lnTo>
                  <a:lnTo>
                    <a:pt x="3734" y="10030"/>
                  </a:lnTo>
                  <a:lnTo>
                    <a:pt x="4178" y="9929"/>
                  </a:lnTo>
                  <a:lnTo>
                    <a:pt x="5086" y="9728"/>
                  </a:lnTo>
                  <a:lnTo>
                    <a:pt x="5994" y="9485"/>
                  </a:lnTo>
                  <a:lnTo>
                    <a:pt x="6882" y="9223"/>
                  </a:lnTo>
                  <a:lnTo>
                    <a:pt x="7750" y="8920"/>
                  </a:lnTo>
                  <a:lnTo>
                    <a:pt x="8577" y="8638"/>
                  </a:lnTo>
                  <a:lnTo>
                    <a:pt x="9021" y="8456"/>
                  </a:lnTo>
                  <a:lnTo>
                    <a:pt x="9465" y="8275"/>
                  </a:lnTo>
                  <a:lnTo>
                    <a:pt x="9687" y="8154"/>
                  </a:lnTo>
                  <a:lnTo>
                    <a:pt x="9889" y="8032"/>
                  </a:lnTo>
                  <a:lnTo>
                    <a:pt x="10091" y="7891"/>
                  </a:lnTo>
                  <a:lnTo>
                    <a:pt x="10273" y="7730"/>
                  </a:lnTo>
                  <a:lnTo>
                    <a:pt x="10474" y="7548"/>
                  </a:lnTo>
                  <a:lnTo>
                    <a:pt x="10636" y="7326"/>
                  </a:lnTo>
                  <a:lnTo>
                    <a:pt x="10817" y="7084"/>
                  </a:lnTo>
                  <a:lnTo>
                    <a:pt x="10959" y="6822"/>
                  </a:lnTo>
                  <a:lnTo>
                    <a:pt x="11100" y="6539"/>
                  </a:lnTo>
                  <a:lnTo>
                    <a:pt x="11221" y="6216"/>
                  </a:lnTo>
                  <a:lnTo>
                    <a:pt x="11322" y="5873"/>
                  </a:lnTo>
                  <a:lnTo>
                    <a:pt x="11423" y="5510"/>
                  </a:lnTo>
                  <a:lnTo>
                    <a:pt x="11544" y="4884"/>
                  </a:lnTo>
                  <a:lnTo>
                    <a:pt x="11625" y="4279"/>
                  </a:lnTo>
                  <a:lnTo>
                    <a:pt x="11665" y="3653"/>
                  </a:lnTo>
                  <a:lnTo>
                    <a:pt x="11685" y="3028"/>
                  </a:lnTo>
                  <a:lnTo>
                    <a:pt x="11645" y="2402"/>
                  </a:lnTo>
                  <a:lnTo>
                    <a:pt x="11584" y="1797"/>
                  </a:lnTo>
                  <a:lnTo>
                    <a:pt x="11463" y="1171"/>
                  </a:lnTo>
                  <a:lnTo>
                    <a:pt x="11322" y="566"/>
                  </a:lnTo>
                  <a:lnTo>
                    <a:pt x="11261" y="404"/>
                  </a:lnTo>
                  <a:lnTo>
                    <a:pt x="11201" y="263"/>
                  </a:lnTo>
                  <a:lnTo>
                    <a:pt x="11140" y="182"/>
                  </a:lnTo>
                  <a:lnTo>
                    <a:pt x="11100" y="122"/>
                  </a:lnTo>
                  <a:lnTo>
                    <a:pt x="11019" y="82"/>
                  </a:lnTo>
                  <a:lnTo>
                    <a:pt x="10959" y="41"/>
                  </a:lnTo>
                  <a:lnTo>
                    <a:pt x="1083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12"/>
            <p:cNvSpPr/>
            <p:nvPr/>
          </p:nvSpPr>
          <p:spPr>
            <a:xfrm flipH="1">
              <a:off x="-979618" y="-5128741"/>
              <a:ext cx="1730784" cy="1441910"/>
            </a:xfrm>
            <a:custGeom>
              <a:rect b="b" l="l" r="r" t="t"/>
              <a:pathLst>
                <a:path extrusionOk="0" h="25791" w="30958">
                  <a:moveTo>
                    <a:pt x="13179" y="81"/>
                  </a:moveTo>
                  <a:lnTo>
                    <a:pt x="14551" y="101"/>
                  </a:lnTo>
                  <a:lnTo>
                    <a:pt x="15257" y="121"/>
                  </a:lnTo>
                  <a:lnTo>
                    <a:pt x="15963" y="162"/>
                  </a:lnTo>
                  <a:lnTo>
                    <a:pt x="16690" y="242"/>
                  </a:lnTo>
                  <a:lnTo>
                    <a:pt x="17416" y="323"/>
                  </a:lnTo>
                  <a:lnTo>
                    <a:pt x="18143" y="444"/>
                  </a:lnTo>
                  <a:lnTo>
                    <a:pt x="18869" y="586"/>
                  </a:lnTo>
                  <a:lnTo>
                    <a:pt x="19576" y="767"/>
                  </a:lnTo>
                  <a:lnTo>
                    <a:pt x="20282" y="969"/>
                  </a:lnTo>
                  <a:lnTo>
                    <a:pt x="20988" y="1211"/>
                  </a:lnTo>
                  <a:lnTo>
                    <a:pt x="21654" y="1494"/>
                  </a:lnTo>
                  <a:lnTo>
                    <a:pt x="21997" y="1655"/>
                  </a:lnTo>
                  <a:lnTo>
                    <a:pt x="22320" y="1837"/>
                  </a:lnTo>
                  <a:lnTo>
                    <a:pt x="22643" y="2018"/>
                  </a:lnTo>
                  <a:lnTo>
                    <a:pt x="22946" y="2200"/>
                  </a:lnTo>
                  <a:lnTo>
                    <a:pt x="23269" y="2402"/>
                  </a:lnTo>
                  <a:lnTo>
                    <a:pt x="23551" y="2624"/>
                  </a:lnTo>
                  <a:lnTo>
                    <a:pt x="23854" y="2866"/>
                  </a:lnTo>
                  <a:lnTo>
                    <a:pt x="24136" y="3108"/>
                  </a:lnTo>
                  <a:lnTo>
                    <a:pt x="24540" y="3491"/>
                  </a:lnTo>
                  <a:lnTo>
                    <a:pt x="24923" y="3895"/>
                  </a:lnTo>
                  <a:lnTo>
                    <a:pt x="25287" y="4339"/>
                  </a:lnTo>
                  <a:lnTo>
                    <a:pt x="25670" y="4823"/>
                  </a:lnTo>
                  <a:lnTo>
                    <a:pt x="26013" y="5348"/>
                  </a:lnTo>
                  <a:lnTo>
                    <a:pt x="26356" y="5913"/>
                  </a:lnTo>
                  <a:lnTo>
                    <a:pt x="26719" y="6518"/>
                  </a:lnTo>
                  <a:lnTo>
                    <a:pt x="27042" y="7164"/>
                  </a:lnTo>
                  <a:lnTo>
                    <a:pt x="27345" y="7749"/>
                  </a:lnTo>
                  <a:lnTo>
                    <a:pt x="27607" y="8335"/>
                  </a:lnTo>
                  <a:lnTo>
                    <a:pt x="27870" y="8940"/>
                  </a:lnTo>
                  <a:lnTo>
                    <a:pt x="28112" y="9546"/>
                  </a:lnTo>
                  <a:lnTo>
                    <a:pt x="28556" y="10756"/>
                  </a:lnTo>
                  <a:lnTo>
                    <a:pt x="28959" y="11947"/>
                  </a:lnTo>
                  <a:lnTo>
                    <a:pt x="29343" y="13138"/>
                  </a:lnTo>
                  <a:lnTo>
                    <a:pt x="29666" y="14328"/>
                  </a:lnTo>
                  <a:lnTo>
                    <a:pt x="29948" y="15478"/>
                  </a:lnTo>
                  <a:lnTo>
                    <a:pt x="30231" y="16588"/>
                  </a:lnTo>
                  <a:lnTo>
                    <a:pt x="30453" y="17577"/>
                  </a:lnTo>
                  <a:lnTo>
                    <a:pt x="30654" y="18606"/>
                  </a:lnTo>
                  <a:lnTo>
                    <a:pt x="30735" y="19111"/>
                  </a:lnTo>
                  <a:lnTo>
                    <a:pt x="30816" y="19636"/>
                  </a:lnTo>
                  <a:lnTo>
                    <a:pt x="30856" y="20160"/>
                  </a:lnTo>
                  <a:lnTo>
                    <a:pt x="30876" y="20685"/>
                  </a:lnTo>
                  <a:lnTo>
                    <a:pt x="30876" y="21169"/>
                  </a:lnTo>
                  <a:lnTo>
                    <a:pt x="30856" y="21674"/>
                  </a:lnTo>
                  <a:lnTo>
                    <a:pt x="30796" y="22219"/>
                  </a:lnTo>
                  <a:lnTo>
                    <a:pt x="30695" y="22784"/>
                  </a:lnTo>
                  <a:lnTo>
                    <a:pt x="30614" y="23046"/>
                  </a:lnTo>
                  <a:lnTo>
                    <a:pt x="30533" y="23329"/>
                  </a:lnTo>
                  <a:lnTo>
                    <a:pt x="30412" y="23611"/>
                  </a:lnTo>
                  <a:lnTo>
                    <a:pt x="30311" y="23873"/>
                  </a:lnTo>
                  <a:lnTo>
                    <a:pt x="30170" y="24136"/>
                  </a:lnTo>
                  <a:lnTo>
                    <a:pt x="30009" y="24398"/>
                  </a:lnTo>
                  <a:lnTo>
                    <a:pt x="29847" y="24640"/>
                  </a:lnTo>
                  <a:lnTo>
                    <a:pt x="29645" y="24882"/>
                  </a:lnTo>
                  <a:lnTo>
                    <a:pt x="29383" y="25145"/>
                  </a:lnTo>
                  <a:lnTo>
                    <a:pt x="29242" y="25266"/>
                  </a:lnTo>
                  <a:lnTo>
                    <a:pt x="29101" y="25387"/>
                  </a:lnTo>
                  <a:lnTo>
                    <a:pt x="28939" y="25468"/>
                  </a:lnTo>
                  <a:lnTo>
                    <a:pt x="28798" y="25548"/>
                  </a:lnTo>
                  <a:lnTo>
                    <a:pt x="28657" y="25609"/>
                  </a:lnTo>
                  <a:lnTo>
                    <a:pt x="28515" y="25649"/>
                  </a:lnTo>
                  <a:lnTo>
                    <a:pt x="28334" y="25690"/>
                  </a:lnTo>
                  <a:lnTo>
                    <a:pt x="28152" y="25710"/>
                  </a:lnTo>
                  <a:lnTo>
                    <a:pt x="27991" y="25710"/>
                  </a:lnTo>
                  <a:lnTo>
                    <a:pt x="27809" y="25690"/>
                  </a:lnTo>
                  <a:lnTo>
                    <a:pt x="27648" y="25669"/>
                  </a:lnTo>
                  <a:lnTo>
                    <a:pt x="27466" y="25629"/>
                  </a:lnTo>
                  <a:lnTo>
                    <a:pt x="27143" y="25508"/>
                  </a:lnTo>
                  <a:lnTo>
                    <a:pt x="26800" y="25347"/>
                  </a:lnTo>
                  <a:lnTo>
                    <a:pt x="26477" y="25165"/>
                  </a:lnTo>
                  <a:lnTo>
                    <a:pt x="26154" y="24963"/>
                  </a:lnTo>
                  <a:lnTo>
                    <a:pt x="25852" y="24741"/>
                  </a:lnTo>
                  <a:lnTo>
                    <a:pt x="25145" y="24196"/>
                  </a:lnTo>
                  <a:lnTo>
                    <a:pt x="24419" y="23631"/>
                  </a:lnTo>
                  <a:lnTo>
                    <a:pt x="23692" y="23046"/>
                  </a:lnTo>
                  <a:lnTo>
                    <a:pt x="22946" y="22420"/>
                  </a:lnTo>
                  <a:lnTo>
                    <a:pt x="22199" y="21775"/>
                  </a:lnTo>
                  <a:lnTo>
                    <a:pt x="21412" y="21109"/>
                  </a:lnTo>
                  <a:lnTo>
                    <a:pt x="20625" y="20382"/>
                  </a:lnTo>
                  <a:lnTo>
                    <a:pt x="19798" y="19636"/>
                  </a:lnTo>
                  <a:lnTo>
                    <a:pt x="18506" y="18405"/>
                  </a:lnTo>
                  <a:lnTo>
                    <a:pt x="17215" y="17153"/>
                  </a:lnTo>
                  <a:lnTo>
                    <a:pt x="14692" y="14671"/>
                  </a:lnTo>
                  <a:lnTo>
                    <a:pt x="12270" y="12290"/>
                  </a:lnTo>
                  <a:lnTo>
                    <a:pt x="11039" y="11079"/>
                  </a:lnTo>
                  <a:lnTo>
                    <a:pt x="9808" y="9909"/>
                  </a:lnTo>
                  <a:lnTo>
                    <a:pt x="8376" y="8597"/>
                  </a:lnTo>
                  <a:lnTo>
                    <a:pt x="7024" y="7406"/>
                  </a:lnTo>
                  <a:lnTo>
                    <a:pt x="5732" y="6317"/>
                  </a:lnTo>
                  <a:lnTo>
                    <a:pt x="4461" y="5308"/>
                  </a:lnTo>
                  <a:lnTo>
                    <a:pt x="4118" y="5086"/>
                  </a:lnTo>
                  <a:lnTo>
                    <a:pt x="3593" y="4743"/>
                  </a:lnTo>
                  <a:lnTo>
                    <a:pt x="2523" y="4057"/>
                  </a:lnTo>
                  <a:lnTo>
                    <a:pt x="1958" y="3673"/>
                  </a:lnTo>
                  <a:lnTo>
                    <a:pt x="1414" y="3290"/>
                  </a:lnTo>
                  <a:lnTo>
                    <a:pt x="929" y="2886"/>
                  </a:lnTo>
                  <a:lnTo>
                    <a:pt x="707" y="2704"/>
                  </a:lnTo>
                  <a:lnTo>
                    <a:pt x="526" y="2503"/>
                  </a:lnTo>
                  <a:lnTo>
                    <a:pt x="364" y="2341"/>
                  </a:lnTo>
                  <a:lnTo>
                    <a:pt x="223" y="2160"/>
                  </a:lnTo>
                  <a:lnTo>
                    <a:pt x="142" y="1998"/>
                  </a:lnTo>
                  <a:lnTo>
                    <a:pt x="82" y="1857"/>
                  </a:lnTo>
                  <a:lnTo>
                    <a:pt x="82" y="1776"/>
                  </a:lnTo>
                  <a:lnTo>
                    <a:pt x="82" y="1716"/>
                  </a:lnTo>
                  <a:lnTo>
                    <a:pt x="102" y="1655"/>
                  </a:lnTo>
                  <a:lnTo>
                    <a:pt x="142" y="1595"/>
                  </a:lnTo>
                  <a:lnTo>
                    <a:pt x="243" y="1473"/>
                  </a:lnTo>
                  <a:lnTo>
                    <a:pt x="364" y="1373"/>
                  </a:lnTo>
                  <a:lnTo>
                    <a:pt x="485" y="1292"/>
                  </a:lnTo>
                  <a:lnTo>
                    <a:pt x="647" y="1231"/>
                  </a:lnTo>
                  <a:lnTo>
                    <a:pt x="788" y="1171"/>
                  </a:lnTo>
                  <a:lnTo>
                    <a:pt x="949" y="1130"/>
                  </a:lnTo>
                  <a:lnTo>
                    <a:pt x="1292" y="1070"/>
                  </a:lnTo>
                  <a:lnTo>
                    <a:pt x="2745" y="848"/>
                  </a:lnTo>
                  <a:lnTo>
                    <a:pt x="4219" y="646"/>
                  </a:lnTo>
                  <a:lnTo>
                    <a:pt x="5712" y="464"/>
                  </a:lnTo>
                  <a:lnTo>
                    <a:pt x="7185" y="323"/>
                  </a:lnTo>
                  <a:lnTo>
                    <a:pt x="8658" y="222"/>
                  </a:lnTo>
                  <a:lnTo>
                    <a:pt x="10152" y="142"/>
                  </a:lnTo>
                  <a:lnTo>
                    <a:pt x="11645" y="81"/>
                  </a:lnTo>
                  <a:close/>
                  <a:moveTo>
                    <a:pt x="11645" y="0"/>
                  </a:moveTo>
                  <a:lnTo>
                    <a:pt x="10152" y="61"/>
                  </a:lnTo>
                  <a:lnTo>
                    <a:pt x="8658" y="142"/>
                  </a:lnTo>
                  <a:lnTo>
                    <a:pt x="7185" y="242"/>
                  </a:lnTo>
                  <a:lnTo>
                    <a:pt x="5692" y="384"/>
                  </a:lnTo>
                  <a:lnTo>
                    <a:pt x="4219" y="565"/>
                  </a:lnTo>
                  <a:lnTo>
                    <a:pt x="2745" y="767"/>
                  </a:lnTo>
                  <a:lnTo>
                    <a:pt x="1272" y="989"/>
                  </a:lnTo>
                  <a:lnTo>
                    <a:pt x="929" y="1070"/>
                  </a:lnTo>
                  <a:lnTo>
                    <a:pt x="768" y="1110"/>
                  </a:lnTo>
                  <a:lnTo>
                    <a:pt x="606" y="1151"/>
                  </a:lnTo>
                  <a:lnTo>
                    <a:pt x="445" y="1231"/>
                  </a:lnTo>
                  <a:lnTo>
                    <a:pt x="304" y="1312"/>
                  </a:lnTo>
                  <a:lnTo>
                    <a:pt x="183" y="1413"/>
                  </a:lnTo>
                  <a:lnTo>
                    <a:pt x="82" y="1554"/>
                  </a:lnTo>
                  <a:lnTo>
                    <a:pt x="41" y="1615"/>
                  </a:lnTo>
                  <a:lnTo>
                    <a:pt x="1" y="1695"/>
                  </a:lnTo>
                  <a:lnTo>
                    <a:pt x="1" y="1776"/>
                  </a:lnTo>
                  <a:lnTo>
                    <a:pt x="1" y="1857"/>
                  </a:lnTo>
                  <a:lnTo>
                    <a:pt x="61" y="2018"/>
                  </a:lnTo>
                  <a:lnTo>
                    <a:pt x="142" y="2180"/>
                  </a:lnTo>
                  <a:lnTo>
                    <a:pt x="283" y="2361"/>
                  </a:lnTo>
                  <a:lnTo>
                    <a:pt x="445" y="2543"/>
                  </a:lnTo>
                  <a:lnTo>
                    <a:pt x="627" y="2725"/>
                  </a:lnTo>
                  <a:lnTo>
                    <a:pt x="849" y="2926"/>
                  </a:lnTo>
                  <a:lnTo>
                    <a:pt x="1333" y="3310"/>
                  </a:lnTo>
                  <a:lnTo>
                    <a:pt x="1878" y="3713"/>
                  </a:lnTo>
                  <a:lnTo>
                    <a:pt x="2443" y="4097"/>
                  </a:lnTo>
                  <a:lnTo>
                    <a:pt x="3532" y="4803"/>
                  </a:lnTo>
                  <a:lnTo>
                    <a:pt x="4077" y="5146"/>
                  </a:lnTo>
                  <a:lnTo>
                    <a:pt x="4420" y="5388"/>
                  </a:lnTo>
                  <a:lnTo>
                    <a:pt x="5672" y="6377"/>
                  </a:lnTo>
                  <a:lnTo>
                    <a:pt x="6963" y="7467"/>
                  </a:lnTo>
                  <a:lnTo>
                    <a:pt x="8315" y="8658"/>
                  </a:lnTo>
                  <a:lnTo>
                    <a:pt x="9748" y="9969"/>
                  </a:lnTo>
                  <a:lnTo>
                    <a:pt x="10999" y="11140"/>
                  </a:lnTo>
                  <a:lnTo>
                    <a:pt x="12230" y="12351"/>
                  </a:lnTo>
                  <a:lnTo>
                    <a:pt x="14631" y="14732"/>
                  </a:lnTo>
                  <a:lnTo>
                    <a:pt x="17154" y="17214"/>
                  </a:lnTo>
                  <a:lnTo>
                    <a:pt x="18445" y="18465"/>
                  </a:lnTo>
                  <a:lnTo>
                    <a:pt x="19737" y="19696"/>
                  </a:lnTo>
                  <a:lnTo>
                    <a:pt x="20564" y="20443"/>
                  </a:lnTo>
                  <a:lnTo>
                    <a:pt x="21372" y="21169"/>
                  </a:lnTo>
                  <a:lnTo>
                    <a:pt x="22138" y="21835"/>
                  </a:lnTo>
                  <a:lnTo>
                    <a:pt x="22885" y="22501"/>
                  </a:lnTo>
                  <a:lnTo>
                    <a:pt x="23632" y="23107"/>
                  </a:lnTo>
                  <a:lnTo>
                    <a:pt x="24358" y="23692"/>
                  </a:lnTo>
                  <a:lnTo>
                    <a:pt x="25085" y="24257"/>
                  </a:lnTo>
                  <a:lnTo>
                    <a:pt x="25811" y="24802"/>
                  </a:lnTo>
                  <a:lnTo>
                    <a:pt x="26336" y="25165"/>
                  </a:lnTo>
                  <a:lnTo>
                    <a:pt x="26598" y="25326"/>
                  </a:lnTo>
                  <a:lnTo>
                    <a:pt x="26881" y="25488"/>
                  </a:lnTo>
                  <a:lnTo>
                    <a:pt x="27183" y="25609"/>
                  </a:lnTo>
                  <a:lnTo>
                    <a:pt x="27466" y="25710"/>
                  </a:lnTo>
                  <a:lnTo>
                    <a:pt x="27769" y="25770"/>
                  </a:lnTo>
                  <a:lnTo>
                    <a:pt x="28051" y="25790"/>
                  </a:lnTo>
                  <a:lnTo>
                    <a:pt x="28293" y="25770"/>
                  </a:lnTo>
                  <a:lnTo>
                    <a:pt x="28536" y="25730"/>
                  </a:lnTo>
                  <a:lnTo>
                    <a:pt x="28677" y="25690"/>
                  </a:lnTo>
                  <a:lnTo>
                    <a:pt x="28838" y="25609"/>
                  </a:lnTo>
                  <a:lnTo>
                    <a:pt x="28979" y="25548"/>
                  </a:lnTo>
                  <a:lnTo>
                    <a:pt x="29141" y="25447"/>
                  </a:lnTo>
                  <a:lnTo>
                    <a:pt x="29282" y="25347"/>
                  </a:lnTo>
                  <a:lnTo>
                    <a:pt x="29423" y="25225"/>
                  </a:lnTo>
                  <a:lnTo>
                    <a:pt x="29706" y="24923"/>
                  </a:lnTo>
                  <a:lnTo>
                    <a:pt x="29908" y="24681"/>
                  </a:lnTo>
                  <a:lnTo>
                    <a:pt x="30089" y="24438"/>
                  </a:lnTo>
                  <a:lnTo>
                    <a:pt x="30231" y="24176"/>
                  </a:lnTo>
                  <a:lnTo>
                    <a:pt x="30372" y="23914"/>
                  </a:lnTo>
                  <a:lnTo>
                    <a:pt x="30493" y="23631"/>
                  </a:lnTo>
                  <a:lnTo>
                    <a:pt x="30594" y="23369"/>
                  </a:lnTo>
                  <a:lnTo>
                    <a:pt x="30695" y="23086"/>
                  </a:lnTo>
                  <a:lnTo>
                    <a:pt x="30755" y="22804"/>
                  </a:lnTo>
                  <a:lnTo>
                    <a:pt x="30816" y="22521"/>
                  </a:lnTo>
                  <a:lnTo>
                    <a:pt x="30876" y="22239"/>
                  </a:lnTo>
                  <a:lnTo>
                    <a:pt x="30937" y="21694"/>
                  </a:lnTo>
                  <a:lnTo>
                    <a:pt x="30957" y="21169"/>
                  </a:lnTo>
                  <a:lnTo>
                    <a:pt x="30957" y="20685"/>
                  </a:lnTo>
                  <a:lnTo>
                    <a:pt x="30937" y="20160"/>
                  </a:lnTo>
                  <a:lnTo>
                    <a:pt x="30897" y="19636"/>
                  </a:lnTo>
                  <a:lnTo>
                    <a:pt x="30816" y="19111"/>
                  </a:lnTo>
                  <a:lnTo>
                    <a:pt x="30735" y="18586"/>
                  </a:lnTo>
                  <a:lnTo>
                    <a:pt x="30533" y="17557"/>
                  </a:lnTo>
                  <a:lnTo>
                    <a:pt x="30311" y="16568"/>
                  </a:lnTo>
                  <a:lnTo>
                    <a:pt x="30029" y="15458"/>
                  </a:lnTo>
                  <a:lnTo>
                    <a:pt x="29746" y="14308"/>
                  </a:lnTo>
                  <a:lnTo>
                    <a:pt x="29403" y="13117"/>
                  </a:lnTo>
                  <a:lnTo>
                    <a:pt x="29040" y="11927"/>
                  </a:lnTo>
                  <a:lnTo>
                    <a:pt x="28636" y="10716"/>
                  </a:lnTo>
                  <a:lnTo>
                    <a:pt x="28192" y="9505"/>
                  </a:lnTo>
                  <a:lnTo>
                    <a:pt x="27950" y="8900"/>
                  </a:lnTo>
                  <a:lnTo>
                    <a:pt x="27688" y="8315"/>
                  </a:lnTo>
                  <a:lnTo>
                    <a:pt x="27405" y="7709"/>
                  </a:lnTo>
                  <a:lnTo>
                    <a:pt x="27123" y="7124"/>
                  </a:lnTo>
                  <a:lnTo>
                    <a:pt x="26780" y="6478"/>
                  </a:lnTo>
                  <a:lnTo>
                    <a:pt x="26437" y="5853"/>
                  </a:lnTo>
                  <a:lnTo>
                    <a:pt x="26074" y="5288"/>
                  </a:lnTo>
                  <a:lnTo>
                    <a:pt x="25730" y="4783"/>
                  </a:lnTo>
                  <a:lnTo>
                    <a:pt x="25367" y="4279"/>
                  </a:lnTo>
                  <a:lnTo>
                    <a:pt x="24984" y="3835"/>
                  </a:lnTo>
                  <a:lnTo>
                    <a:pt x="24600" y="3431"/>
                  </a:lnTo>
                  <a:lnTo>
                    <a:pt x="24197" y="3048"/>
                  </a:lnTo>
                  <a:lnTo>
                    <a:pt x="23672" y="2604"/>
                  </a:lnTo>
                  <a:lnTo>
                    <a:pt x="23127" y="2220"/>
                  </a:lnTo>
                  <a:lnTo>
                    <a:pt x="22522" y="1857"/>
                  </a:lnTo>
                  <a:lnTo>
                    <a:pt x="21896" y="1514"/>
                  </a:lnTo>
                  <a:lnTo>
                    <a:pt x="21251" y="1231"/>
                  </a:lnTo>
                  <a:lnTo>
                    <a:pt x="20544" y="969"/>
                  </a:lnTo>
                  <a:lnTo>
                    <a:pt x="19798" y="727"/>
                  </a:lnTo>
                  <a:lnTo>
                    <a:pt x="19031" y="525"/>
                  </a:lnTo>
                  <a:lnTo>
                    <a:pt x="18405" y="404"/>
                  </a:lnTo>
                  <a:lnTo>
                    <a:pt x="17759" y="303"/>
                  </a:lnTo>
                  <a:lnTo>
                    <a:pt x="17093" y="202"/>
                  </a:lnTo>
                  <a:lnTo>
                    <a:pt x="16387" y="121"/>
                  </a:lnTo>
                  <a:lnTo>
                    <a:pt x="15640" y="61"/>
                  </a:lnTo>
                  <a:lnTo>
                    <a:pt x="14853" y="21"/>
                  </a:lnTo>
                  <a:lnTo>
                    <a:pt x="140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12"/>
            <p:cNvSpPr/>
            <p:nvPr/>
          </p:nvSpPr>
          <p:spPr>
            <a:xfrm flipH="1">
              <a:off x="2209809" y="-3290930"/>
              <a:ext cx="560808" cy="1296383"/>
            </a:xfrm>
            <a:custGeom>
              <a:rect b="b" l="l" r="r" t="t"/>
              <a:pathLst>
                <a:path extrusionOk="0" h="23188" w="10031">
                  <a:moveTo>
                    <a:pt x="4703" y="61"/>
                  </a:moveTo>
                  <a:lnTo>
                    <a:pt x="4985" y="81"/>
                  </a:lnTo>
                  <a:lnTo>
                    <a:pt x="5268" y="122"/>
                  </a:lnTo>
                  <a:lnTo>
                    <a:pt x="5550" y="202"/>
                  </a:lnTo>
                  <a:lnTo>
                    <a:pt x="5833" y="303"/>
                  </a:lnTo>
                  <a:lnTo>
                    <a:pt x="6075" y="424"/>
                  </a:lnTo>
                  <a:lnTo>
                    <a:pt x="6297" y="566"/>
                  </a:lnTo>
                  <a:lnTo>
                    <a:pt x="6519" y="707"/>
                  </a:lnTo>
                  <a:lnTo>
                    <a:pt x="6741" y="868"/>
                  </a:lnTo>
                  <a:lnTo>
                    <a:pt x="6963" y="1070"/>
                  </a:lnTo>
                  <a:lnTo>
                    <a:pt x="7165" y="1272"/>
                  </a:lnTo>
                  <a:lnTo>
                    <a:pt x="7366" y="1494"/>
                  </a:lnTo>
                  <a:lnTo>
                    <a:pt x="7548" y="1736"/>
                  </a:lnTo>
                  <a:lnTo>
                    <a:pt x="7730" y="1999"/>
                  </a:lnTo>
                  <a:lnTo>
                    <a:pt x="7911" y="2281"/>
                  </a:lnTo>
                  <a:lnTo>
                    <a:pt x="8073" y="2584"/>
                  </a:lnTo>
                  <a:lnTo>
                    <a:pt x="8234" y="2907"/>
                  </a:lnTo>
                  <a:lnTo>
                    <a:pt x="8396" y="3230"/>
                  </a:lnTo>
                  <a:lnTo>
                    <a:pt x="8537" y="3593"/>
                  </a:lnTo>
                  <a:lnTo>
                    <a:pt x="8678" y="3976"/>
                  </a:lnTo>
                  <a:lnTo>
                    <a:pt x="8819" y="4380"/>
                  </a:lnTo>
                  <a:lnTo>
                    <a:pt x="9082" y="5207"/>
                  </a:lnTo>
                  <a:lnTo>
                    <a:pt x="9304" y="6075"/>
                  </a:lnTo>
                  <a:lnTo>
                    <a:pt x="9505" y="6922"/>
                  </a:lnTo>
                  <a:lnTo>
                    <a:pt x="9647" y="7790"/>
                  </a:lnTo>
                  <a:lnTo>
                    <a:pt x="9788" y="8678"/>
                  </a:lnTo>
                  <a:lnTo>
                    <a:pt x="9869" y="9546"/>
                  </a:lnTo>
                  <a:lnTo>
                    <a:pt x="9929" y="10434"/>
                  </a:lnTo>
                  <a:lnTo>
                    <a:pt x="9949" y="11302"/>
                  </a:lnTo>
                  <a:lnTo>
                    <a:pt x="9949" y="12189"/>
                  </a:lnTo>
                  <a:lnTo>
                    <a:pt x="9909" y="13077"/>
                  </a:lnTo>
                  <a:lnTo>
                    <a:pt x="9828" y="13945"/>
                  </a:lnTo>
                  <a:lnTo>
                    <a:pt x="9727" y="14833"/>
                  </a:lnTo>
                  <a:lnTo>
                    <a:pt x="9586" y="15701"/>
                  </a:lnTo>
                  <a:lnTo>
                    <a:pt x="9405" y="16569"/>
                  </a:lnTo>
                  <a:lnTo>
                    <a:pt x="9203" y="17416"/>
                  </a:lnTo>
                  <a:lnTo>
                    <a:pt x="8961" y="18264"/>
                  </a:lnTo>
                  <a:lnTo>
                    <a:pt x="8799" y="18768"/>
                  </a:lnTo>
                  <a:lnTo>
                    <a:pt x="8618" y="19293"/>
                  </a:lnTo>
                  <a:lnTo>
                    <a:pt x="8396" y="19838"/>
                  </a:lnTo>
                  <a:lnTo>
                    <a:pt x="8133" y="20362"/>
                  </a:lnTo>
                  <a:lnTo>
                    <a:pt x="7992" y="20625"/>
                  </a:lnTo>
                  <a:lnTo>
                    <a:pt x="7831" y="20867"/>
                  </a:lnTo>
                  <a:lnTo>
                    <a:pt x="7669" y="21129"/>
                  </a:lnTo>
                  <a:lnTo>
                    <a:pt x="7487" y="21371"/>
                  </a:lnTo>
                  <a:lnTo>
                    <a:pt x="7286" y="21593"/>
                  </a:lnTo>
                  <a:lnTo>
                    <a:pt x="7084" y="21815"/>
                  </a:lnTo>
                  <a:lnTo>
                    <a:pt x="6862" y="22037"/>
                  </a:lnTo>
                  <a:lnTo>
                    <a:pt x="6620" y="22239"/>
                  </a:lnTo>
                  <a:lnTo>
                    <a:pt x="6398" y="22401"/>
                  </a:lnTo>
                  <a:lnTo>
                    <a:pt x="6196" y="22542"/>
                  </a:lnTo>
                  <a:lnTo>
                    <a:pt x="5974" y="22663"/>
                  </a:lnTo>
                  <a:lnTo>
                    <a:pt x="5772" y="22764"/>
                  </a:lnTo>
                  <a:lnTo>
                    <a:pt x="5550" y="22865"/>
                  </a:lnTo>
                  <a:lnTo>
                    <a:pt x="5348" y="22945"/>
                  </a:lnTo>
                  <a:lnTo>
                    <a:pt x="5147" y="23006"/>
                  </a:lnTo>
                  <a:lnTo>
                    <a:pt x="4945" y="23046"/>
                  </a:lnTo>
                  <a:lnTo>
                    <a:pt x="4743" y="23087"/>
                  </a:lnTo>
                  <a:lnTo>
                    <a:pt x="4541" y="23107"/>
                  </a:lnTo>
                  <a:lnTo>
                    <a:pt x="4339" y="23107"/>
                  </a:lnTo>
                  <a:lnTo>
                    <a:pt x="4138" y="23087"/>
                  </a:lnTo>
                  <a:lnTo>
                    <a:pt x="3936" y="23046"/>
                  </a:lnTo>
                  <a:lnTo>
                    <a:pt x="3754" y="23006"/>
                  </a:lnTo>
                  <a:lnTo>
                    <a:pt x="3552" y="22925"/>
                  </a:lnTo>
                  <a:lnTo>
                    <a:pt x="3351" y="22845"/>
                  </a:lnTo>
                  <a:lnTo>
                    <a:pt x="3169" y="22764"/>
                  </a:lnTo>
                  <a:lnTo>
                    <a:pt x="2987" y="22643"/>
                  </a:lnTo>
                  <a:lnTo>
                    <a:pt x="2806" y="22522"/>
                  </a:lnTo>
                  <a:lnTo>
                    <a:pt x="2644" y="22380"/>
                  </a:lnTo>
                  <a:lnTo>
                    <a:pt x="2321" y="22078"/>
                  </a:lnTo>
                  <a:lnTo>
                    <a:pt x="1999" y="21714"/>
                  </a:lnTo>
                  <a:lnTo>
                    <a:pt x="1716" y="21331"/>
                  </a:lnTo>
                  <a:lnTo>
                    <a:pt x="1454" y="20927"/>
                  </a:lnTo>
                  <a:lnTo>
                    <a:pt x="1211" y="20483"/>
                  </a:lnTo>
                  <a:lnTo>
                    <a:pt x="990" y="20019"/>
                  </a:lnTo>
                  <a:lnTo>
                    <a:pt x="788" y="19535"/>
                  </a:lnTo>
                  <a:lnTo>
                    <a:pt x="626" y="19051"/>
                  </a:lnTo>
                  <a:lnTo>
                    <a:pt x="465" y="18566"/>
                  </a:lnTo>
                  <a:lnTo>
                    <a:pt x="344" y="18082"/>
                  </a:lnTo>
                  <a:lnTo>
                    <a:pt x="243" y="17598"/>
                  </a:lnTo>
                  <a:lnTo>
                    <a:pt x="162" y="17134"/>
                  </a:lnTo>
                  <a:lnTo>
                    <a:pt x="122" y="16690"/>
                  </a:lnTo>
                  <a:lnTo>
                    <a:pt x="102" y="16286"/>
                  </a:lnTo>
                  <a:lnTo>
                    <a:pt x="81" y="15600"/>
                  </a:lnTo>
                  <a:lnTo>
                    <a:pt x="81" y="14934"/>
                  </a:lnTo>
                  <a:lnTo>
                    <a:pt x="102" y="14268"/>
                  </a:lnTo>
                  <a:lnTo>
                    <a:pt x="142" y="13582"/>
                  </a:lnTo>
                  <a:lnTo>
                    <a:pt x="182" y="12916"/>
                  </a:lnTo>
                  <a:lnTo>
                    <a:pt x="243" y="12250"/>
                  </a:lnTo>
                  <a:lnTo>
                    <a:pt x="404" y="10918"/>
                  </a:lnTo>
                  <a:lnTo>
                    <a:pt x="586" y="9586"/>
                  </a:lnTo>
                  <a:lnTo>
                    <a:pt x="788" y="8254"/>
                  </a:lnTo>
                  <a:lnTo>
                    <a:pt x="1252" y="5631"/>
                  </a:lnTo>
                  <a:lnTo>
                    <a:pt x="1454" y="4622"/>
                  </a:lnTo>
                  <a:lnTo>
                    <a:pt x="1555" y="4117"/>
                  </a:lnTo>
                  <a:lnTo>
                    <a:pt x="1676" y="3613"/>
                  </a:lnTo>
                  <a:lnTo>
                    <a:pt x="1837" y="3108"/>
                  </a:lnTo>
                  <a:lnTo>
                    <a:pt x="1999" y="2604"/>
                  </a:lnTo>
                  <a:lnTo>
                    <a:pt x="2200" y="2140"/>
                  </a:lnTo>
                  <a:lnTo>
                    <a:pt x="2442" y="1655"/>
                  </a:lnTo>
                  <a:lnTo>
                    <a:pt x="2584" y="1393"/>
                  </a:lnTo>
                  <a:lnTo>
                    <a:pt x="2745" y="1151"/>
                  </a:lnTo>
                  <a:lnTo>
                    <a:pt x="2927" y="949"/>
                  </a:lnTo>
                  <a:lnTo>
                    <a:pt x="3108" y="747"/>
                  </a:lnTo>
                  <a:lnTo>
                    <a:pt x="3290" y="586"/>
                  </a:lnTo>
                  <a:lnTo>
                    <a:pt x="3472" y="445"/>
                  </a:lnTo>
                  <a:lnTo>
                    <a:pt x="3673" y="324"/>
                  </a:lnTo>
                  <a:lnTo>
                    <a:pt x="3875" y="223"/>
                  </a:lnTo>
                  <a:lnTo>
                    <a:pt x="4077" y="162"/>
                  </a:lnTo>
                  <a:lnTo>
                    <a:pt x="4279" y="102"/>
                  </a:lnTo>
                  <a:lnTo>
                    <a:pt x="4481" y="81"/>
                  </a:lnTo>
                  <a:lnTo>
                    <a:pt x="4703" y="61"/>
                  </a:lnTo>
                  <a:close/>
                  <a:moveTo>
                    <a:pt x="4561" y="1"/>
                  </a:moveTo>
                  <a:lnTo>
                    <a:pt x="4319" y="21"/>
                  </a:lnTo>
                  <a:lnTo>
                    <a:pt x="4077" y="61"/>
                  </a:lnTo>
                  <a:lnTo>
                    <a:pt x="3855" y="142"/>
                  </a:lnTo>
                  <a:lnTo>
                    <a:pt x="3633" y="243"/>
                  </a:lnTo>
                  <a:lnTo>
                    <a:pt x="3431" y="364"/>
                  </a:lnTo>
                  <a:lnTo>
                    <a:pt x="3229" y="525"/>
                  </a:lnTo>
                  <a:lnTo>
                    <a:pt x="3048" y="687"/>
                  </a:lnTo>
                  <a:lnTo>
                    <a:pt x="2866" y="889"/>
                  </a:lnTo>
                  <a:lnTo>
                    <a:pt x="2685" y="1111"/>
                  </a:lnTo>
                  <a:lnTo>
                    <a:pt x="2523" y="1353"/>
                  </a:lnTo>
                  <a:lnTo>
                    <a:pt x="2362" y="1615"/>
                  </a:lnTo>
                  <a:lnTo>
                    <a:pt x="2120" y="2099"/>
                  </a:lnTo>
                  <a:lnTo>
                    <a:pt x="1918" y="2584"/>
                  </a:lnTo>
                  <a:lnTo>
                    <a:pt x="1756" y="3068"/>
                  </a:lnTo>
                  <a:lnTo>
                    <a:pt x="1615" y="3573"/>
                  </a:lnTo>
                  <a:lnTo>
                    <a:pt x="1474" y="4097"/>
                  </a:lnTo>
                  <a:lnTo>
                    <a:pt x="1373" y="4602"/>
                  </a:lnTo>
                  <a:lnTo>
                    <a:pt x="1171" y="5631"/>
                  </a:lnTo>
                  <a:lnTo>
                    <a:pt x="707" y="8254"/>
                  </a:lnTo>
                  <a:lnTo>
                    <a:pt x="505" y="9566"/>
                  </a:lnTo>
                  <a:lnTo>
                    <a:pt x="324" y="10898"/>
                  </a:lnTo>
                  <a:lnTo>
                    <a:pt x="162" y="12250"/>
                  </a:lnTo>
                  <a:lnTo>
                    <a:pt x="102" y="12916"/>
                  </a:lnTo>
                  <a:lnTo>
                    <a:pt x="61" y="13582"/>
                  </a:lnTo>
                  <a:lnTo>
                    <a:pt x="21" y="14268"/>
                  </a:lnTo>
                  <a:lnTo>
                    <a:pt x="1" y="14934"/>
                  </a:lnTo>
                  <a:lnTo>
                    <a:pt x="1" y="15600"/>
                  </a:lnTo>
                  <a:lnTo>
                    <a:pt x="21" y="16286"/>
                  </a:lnTo>
                  <a:lnTo>
                    <a:pt x="41" y="16710"/>
                  </a:lnTo>
                  <a:lnTo>
                    <a:pt x="81" y="17154"/>
                  </a:lnTo>
                  <a:lnTo>
                    <a:pt x="162" y="17618"/>
                  </a:lnTo>
                  <a:lnTo>
                    <a:pt x="263" y="18102"/>
                  </a:lnTo>
                  <a:lnTo>
                    <a:pt x="404" y="18587"/>
                  </a:lnTo>
                  <a:lnTo>
                    <a:pt x="546" y="19071"/>
                  </a:lnTo>
                  <a:lnTo>
                    <a:pt x="727" y="19575"/>
                  </a:lnTo>
                  <a:lnTo>
                    <a:pt x="929" y="20060"/>
                  </a:lnTo>
                  <a:lnTo>
                    <a:pt x="1151" y="20524"/>
                  </a:lnTo>
                  <a:lnTo>
                    <a:pt x="1393" y="20968"/>
                  </a:lnTo>
                  <a:lnTo>
                    <a:pt x="1655" y="21392"/>
                  </a:lnTo>
                  <a:lnTo>
                    <a:pt x="1958" y="21775"/>
                  </a:lnTo>
                  <a:lnTo>
                    <a:pt x="2261" y="22138"/>
                  </a:lnTo>
                  <a:lnTo>
                    <a:pt x="2604" y="22461"/>
                  </a:lnTo>
                  <a:lnTo>
                    <a:pt x="2765" y="22582"/>
                  </a:lnTo>
                  <a:lnTo>
                    <a:pt x="2947" y="22723"/>
                  </a:lnTo>
                  <a:lnTo>
                    <a:pt x="3129" y="22824"/>
                  </a:lnTo>
                  <a:lnTo>
                    <a:pt x="3330" y="22925"/>
                  </a:lnTo>
                  <a:lnTo>
                    <a:pt x="3593" y="23046"/>
                  </a:lnTo>
                  <a:lnTo>
                    <a:pt x="3875" y="23127"/>
                  </a:lnTo>
                  <a:lnTo>
                    <a:pt x="4158" y="23167"/>
                  </a:lnTo>
                  <a:lnTo>
                    <a:pt x="4460" y="23188"/>
                  </a:lnTo>
                  <a:lnTo>
                    <a:pt x="4723" y="23167"/>
                  </a:lnTo>
                  <a:lnTo>
                    <a:pt x="4985" y="23127"/>
                  </a:lnTo>
                  <a:lnTo>
                    <a:pt x="5268" y="23067"/>
                  </a:lnTo>
                  <a:lnTo>
                    <a:pt x="5550" y="22966"/>
                  </a:lnTo>
                  <a:lnTo>
                    <a:pt x="5813" y="22845"/>
                  </a:lnTo>
                  <a:lnTo>
                    <a:pt x="6095" y="22683"/>
                  </a:lnTo>
                  <a:lnTo>
                    <a:pt x="6378" y="22501"/>
                  </a:lnTo>
                  <a:lnTo>
                    <a:pt x="6680" y="22300"/>
                  </a:lnTo>
                  <a:lnTo>
                    <a:pt x="6922" y="22098"/>
                  </a:lnTo>
                  <a:lnTo>
                    <a:pt x="7144" y="21876"/>
                  </a:lnTo>
                  <a:lnTo>
                    <a:pt x="7346" y="21654"/>
                  </a:lnTo>
                  <a:lnTo>
                    <a:pt x="7548" y="21412"/>
                  </a:lnTo>
                  <a:lnTo>
                    <a:pt x="7730" y="21170"/>
                  </a:lnTo>
                  <a:lnTo>
                    <a:pt x="7911" y="20927"/>
                  </a:lnTo>
                  <a:lnTo>
                    <a:pt x="8053" y="20665"/>
                  </a:lnTo>
                  <a:lnTo>
                    <a:pt x="8214" y="20403"/>
                  </a:lnTo>
                  <a:lnTo>
                    <a:pt x="8476" y="19878"/>
                  </a:lnTo>
                  <a:lnTo>
                    <a:pt x="8698" y="19333"/>
                  </a:lnTo>
                  <a:lnTo>
                    <a:pt x="8880" y="18809"/>
                  </a:lnTo>
                  <a:lnTo>
                    <a:pt x="9041" y="18284"/>
                  </a:lnTo>
                  <a:lnTo>
                    <a:pt x="9283" y="17436"/>
                  </a:lnTo>
                  <a:lnTo>
                    <a:pt x="9485" y="16589"/>
                  </a:lnTo>
                  <a:lnTo>
                    <a:pt x="9667" y="15721"/>
                  </a:lnTo>
                  <a:lnTo>
                    <a:pt x="9808" y="14833"/>
                  </a:lnTo>
                  <a:lnTo>
                    <a:pt x="9909" y="13965"/>
                  </a:lnTo>
                  <a:lnTo>
                    <a:pt x="9990" y="13077"/>
                  </a:lnTo>
                  <a:lnTo>
                    <a:pt x="10030" y="12189"/>
                  </a:lnTo>
                  <a:lnTo>
                    <a:pt x="10030" y="11302"/>
                  </a:lnTo>
                  <a:lnTo>
                    <a:pt x="10010" y="10434"/>
                  </a:lnTo>
                  <a:lnTo>
                    <a:pt x="9949" y="9546"/>
                  </a:lnTo>
                  <a:lnTo>
                    <a:pt x="9869" y="8658"/>
                  </a:lnTo>
                  <a:lnTo>
                    <a:pt x="9727" y="7790"/>
                  </a:lnTo>
                  <a:lnTo>
                    <a:pt x="9566" y="6902"/>
                  </a:lnTo>
                  <a:lnTo>
                    <a:pt x="9384" y="6055"/>
                  </a:lnTo>
                  <a:lnTo>
                    <a:pt x="9162" y="5187"/>
                  </a:lnTo>
                  <a:lnTo>
                    <a:pt x="8900" y="4339"/>
                  </a:lnTo>
                  <a:lnTo>
                    <a:pt x="8759" y="3936"/>
                  </a:lnTo>
                  <a:lnTo>
                    <a:pt x="8618" y="3552"/>
                  </a:lnTo>
                  <a:lnTo>
                    <a:pt x="8476" y="3209"/>
                  </a:lnTo>
                  <a:lnTo>
                    <a:pt x="8315" y="2866"/>
                  </a:lnTo>
                  <a:lnTo>
                    <a:pt x="8153" y="2523"/>
                  </a:lnTo>
                  <a:lnTo>
                    <a:pt x="7972" y="2220"/>
                  </a:lnTo>
                  <a:lnTo>
                    <a:pt x="7790" y="1938"/>
                  </a:lnTo>
                  <a:lnTo>
                    <a:pt x="7609" y="1676"/>
                  </a:lnTo>
                  <a:lnTo>
                    <a:pt x="7407" y="1433"/>
                  </a:lnTo>
                  <a:lnTo>
                    <a:pt x="7225" y="1211"/>
                  </a:lnTo>
                  <a:lnTo>
                    <a:pt x="7003" y="990"/>
                  </a:lnTo>
                  <a:lnTo>
                    <a:pt x="6801" y="808"/>
                  </a:lnTo>
                  <a:lnTo>
                    <a:pt x="6579" y="646"/>
                  </a:lnTo>
                  <a:lnTo>
                    <a:pt x="6337" y="485"/>
                  </a:lnTo>
                  <a:lnTo>
                    <a:pt x="6095" y="344"/>
                  </a:lnTo>
                  <a:lnTo>
                    <a:pt x="5853" y="243"/>
                  </a:lnTo>
                  <a:lnTo>
                    <a:pt x="5591" y="142"/>
                  </a:lnTo>
                  <a:lnTo>
                    <a:pt x="5328" y="61"/>
                  </a:lnTo>
                  <a:lnTo>
                    <a:pt x="5066" y="21"/>
                  </a:lnTo>
                  <a:lnTo>
                    <a:pt x="482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2"/>
            <p:cNvSpPr/>
            <p:nvPr/>
          </p:nvSpPr>
          <p:spPr>
            <a:xfrm flipH="1">
              <a:off x="624664" y="-5010276"/>
              <a:ext cx="2123367" cy="1193681"/>
            </a:xfrm>
            <a:custGeom>
              <a:rect b="b" l="l" r="r" t="t"/>
              <a:pathLst>
                <a:path extrusionOk="0" h="21351" w="37980">
                  <a:moveTo>
                    <a:pt x="10776" y="81"/>
                  </a:moveTo>
                  <a:lnTo>
                    <a:pt x="11341" y="101"/>
                  </a:lnTo>
                  <a:lnTo>
                    <a:pt x="11927" y="121"/>
                  </a:lnTo>
                  <a:lnTo>
                    <a:pt x="12532" y="182"/>
                  </a:lnTo>
                  <a:lnTo>
                    <a:pt x="13178" y="222"/>
                  </a:lnTo>
                  <a:lnTo>
                    <a:pt x="13824" y="303"/>
                  </a:lnTo>
                  <a:lnTo>
                    <a:pt x="14510" y="404"/>
                  </a:lnTo>
                  <a:lnTo>
                    <a:pt x="15216" y="505"/>
                  </a:lnTo>
                  <a:lnTo>
                    <a:pt x="15943" y="626"/>
                  </a:lnTo>
                  <a:lnTo>
                    <a:pt x="16709" y="767"/>
                  </a:lnTo>
                  <a:lnTo>
                    <a:pt x="17496" y="949"/>
                  </a:lnTo>
                  <a:lnTo>
                    <a:pt x="18324" y="1130"/>
                  </a:lnTo>
                  <a:lnTo>
                    <a:pt x="19171" y="1332"/>
                  </a:lnTo>
                  <a:lnTo>
                    <a:pt x="20039" y="1554"/>
                  </a:lnTo>
                  <a:lnTo>
                    <a:pt x="20947" y="1796"/>
                  </a:lnTo>
                  <a:lnTo>
                    <a:pt x="21875" y="2059"/>
                  </a:lnTo>
                  <a:lnTo>
                    <a:pt x="23571" y="2583"/>
                  </a:lnTo>
                  <a:lnTo>
                    <a:pt x="24418" y="2866"/>
                  </a:lnTo>
                  <a:lnTo>
                    <a:pt x="25286" y="3148"/>
                  </a:lnTo>
                  <a:lnTo>
                    <a:pt x="26154" y="3471"/>
                  </a:lnTo>
                  <a:lnTo>
                    <a:pt x="27021" y="3794"/>
                  </a:lnTo>
                  <a:lnTo>
                    <a:pt x="27889" y="4157"/>
                  </a:lnTo>
                  <a:lnTo>
                    <a:pt x="28757" y="4541"/>
                  </a:lnTo>
                  <a:lnTo>
                    <a:pt x="29625" y="4944"/>
                  </a:lnTo>
                  <a:lnTo>
                    <a:pt x="30472" y="5368"/>
                  </a:lnTo>
                  <a:lnTo>
                    <a:pt x="31300" y="5832"/>
                  </a:lnTo>
                  <a:lnTo>
                    <a:pt x="32127" y="6317"/>
                  </a:lnTo>
                  <a:lnTo>
                    <a:pt x="32954" y="6841"/>
                  </a:lnTo>
                  <a:lnTo>
                    <a:pt x="33741" y="7406"/>
                  </a:lnTo>
                  <a:lnTo>
                    <a:pt x="34508" y="7992"/>
                  </a:lnTo>
                  <a:lnTo>
                    <a:pt x="35255" y="8637"/>
                  </a:lnTo>
                  <a:lnTo>
                    <a:pt x="35638" y="8980"/>
                  </a:lnTo>
                  <a:lnTo>
                    <a:pt x="36001" y="9344"/>
                  </a:lnTo>
                  <a:lnTo>
                    <a:pt x="36345" y="9687"/>
                  </a:lnTo>
                  <a:lnTo>
                    <a:pt x="36627" y="10030"/>
                  </a:lnTo>
                  <a:lnTo>
                    <a:pt x="36910" y="10373"/>
                  </a:lnTo>
                  <a:lnTo>
                    <a:pt x="37132" y="10696"/>
                  </a:lnTo>
                  <a:lnTo>
                    <a:pt x="37354" y="11039"/>
                  </a:lnTo>
                  <a:lnTo>
                    <a:pt x="37535" y="11382"/>
                  </a:lnTo>
                  <a:lnTo>
                    <a:pt x="37656" y="11624"/>
                  </a:lnTo>
                  <a:lnTo>
                    <a:pt x="37737" y="11846"/>
                  </a:lnTo>
                  <a:lnTo>
                    <a:pt x="37818" y="12068"/>
                  </a:lnTo>
                  <a:lnTo>
                    <a:pt x="37858" y="12290"/>
                  </a:lnTo>
                  <a:lnTo>
                    <a:pt x="37898" y="12492"/>
                  </a:lnTo>
                  <a:lnTo>
                    <a:pt x="37898" y="12694"/>
                  </a:lnTo>
                  <a:lnTo>
                    <a:pt x="37878" y="12875"/>
                  </a:lnTo>
                  <a:lnTo>
                    <a:pt x="37838" y="13057"/>
                  </a:lnTo>
                  <a:lnTo>
                    <a:pt x="37757" y="13259"/>
                  </a:lnTo>
                  <a:lnTo>
                    <a:pt x="37636" y="13460"/>
                  </a:lnTo>
                  <a:lnTo>
                    <a:pt x="37495" y="13662"/>
                  </a:lnTo>
                  <a:lnTo>
                    <a:pt x="37313" y="13824"/>
                  </a:lnTo>
                  <a:lnTo>
                    <a:pt x="37111" y="13985"/>
                  </a:lnTo>
                  <a:lnTo>
                    <a:pt x="36869" y="14106"/>
                  </a:lnTo>
                  <a:lnTo>
                    <a:pt x="36627" y="14207"/>
                  </a:lnTo>
                  <a:lnTo>
                    <a:pt x="36365" y="14288"/>
                  </a:lnTo>
                  <a:lnTo>
                    <a:pt x="36102" y="14328"/>
                  </a:lnTo>
                  <a:lnTo>
                    <a:pt x="35860" y="14368"/>
                  </a:lnTo>
                  <a:lnTo>
                    <a:pt x="35336" y="14368"/>
                  </a:lnTo>
                  <a:lnTo>
                    <a:pt x="34831" y="14328"/>
                  </a:lnTo>
                  <a:lnTo>
                    <a:pt x="34327" y="14268"/>
                  </a:lnTo>
                  <a:lnTo>
                    <a:pt x="34306" y="14268"/>
                  </a:lnTo>
                  <a:lnTo>
                    <a:pt x="32934" y="14106"/>
                  </a:lnTo>
                  <a:lnTo>
                    <a:pt x="31501" y="13945"/>
                  </a:lnTo>
                  <a:lnTo>
                    <a:pt x="30028" y="13803"/>
                  </a:lnTo>
                  <a:lnTo>
                    <a:pt x="28535" y="13682"/>
                  </a:lnTo>
                  <a:lnTo>
                    <a:pt x="26981" y="13561"/>
                  </a:lnTo>
                  <a:lnTo>
                    <a:pt x="25387" y="13481"/>
                  </a:lnTo>
                  <a:lnTo>
                    <a:pt x="23772" y="13420"/>
                  </a:lnTo>
                  <a:lnTo>
                    <a:pt x="22138" y="13400"/>
                  </a:lnTo>
                  <a:lnTo>
                    <a:pt x="20483" y="13420"/>
                  </a:lnTo>
                  <a:lnTo>
                    <a:pt x="18788" y="13460"/>
                  </a:lnTo>
                  <a:lnTo>
                    <a:pt x="17093" y="13561"/>
                  </a:lnTo>
                  <a:lnTo>
                    <a:pt x="16245" y="13622"/>
                  </a:lnTo>
                  <a:lnTo>
                    <a:pt x="15398" y="13703"/>
                  </a:lnTo>
                  <a:lnTo>
                    <a:pt x="14530" y="13803"/>
                  </a:lnTo>
                  <a:lnTo>
                    <a:pt x="13682" y="13904"/>
                  </a:lnTo>
                  <a:lnTo>
                    <a:pt x="12815" y="14025"/>
                  </a:lnTo>
                  <a:lnTo>
                    <a:pt x="11967" y="14146"/>
                  </a:lnTo>
                  <a:lnTo>
                    <a:pt x="11099" y="14308"/>
                  </a:lnTo>
                  <a:lnTo>
                    <a:pt x="10252" y="14469"/>
                  </a:lnTo>
                  <a:lnTo>
                    <a:pt x="9384" y="14651"/>
                  </a:lnTo>
                  <a:lnTo>
                    <a:pt x="8536" y="14833"/>
                  </a:lnTo>
                  <a:lnTo>
                    <a:pt x="7992" y="14974"/>
                  </a:lnTo>
                  <a:lnTo>
                    <a:pt x="7467" y="15115"/>
                  </a:lnTo>
                  <a:lnTo>
                    <a:pt x="6922" y="15277"/>
                  </a:lnTo>
                  <a:lnTo>
                    <a:pt x="6397" y="15458"/>
                  </a:lnTo>
                  <a:lnTo>
                    <a:pt x="5873" y="15660"/>
                  </a:lnTo>
                  <a:lnTo>
                    <a:pt x="5368" y="15902"/>
                  </a:lnTo>
                  <a:lnTo>
                    <a:pt x="4864" y="16164"/>
                  </a:lnTo>
                  <a:lnTo>
                    <a:pt x="4379" y="16467"/>
                  </a:lnTo>
                  <a:lnTo>
                    <a:pt x="4137" y="16649"/>
                  </a:lnTo>
                  <a:lnTo>
                    <a:pt x="3875" y="16851"/>
                  </a:lnTo>
                  <a:lnTo>
                    <a:pt x="3613" y="17073"/>
                  </a:lnTo>
                  <a:lnTo>
                    <a:pt x="3350" y="17335"/>
                  </a:lnTo>
                  <a:lnTo>
                    <a:pt x="3108" y="17617"/>
                  </a:lnTo>
                  <a:lnTo>
                    <a:pt x="2866" y="17940"/>
                  </a:lnTo>
                  <a:lnTo>
                    <a:pt x="2644" y="18283"/>
                  </a:lnTo>
                  <a:lnTo>
                    <a:pt x="2462" y="18667"/>
                  </a:lnTo>
                  <a:lnTo>
                    <a:pt x="2382" y="18889"/>
                  </a:lnTo>
                  <a:lnTo>
                    <a:pt x="2341" y="19131"/>
                  </a:lnTo>
                  <a:lnTo>
                    <a:pt x="2260" y="19635"/>
                  </a:lnTo>
                  <a:lnTo>
                    <a:pt x="2220" y="19918"/>
                  </a:lnTo>
                  <a:lnTo>
                    <a:pt x="2180" y="20201"/>
                  </a:lnTo>
                  <a:lnTo>
                    <a:pt x="2099" y="20463"/>
                  </a:lnTo>
                  <a:lnTo>
                    <a:pt x="2059" y="20584"/>
                  </a:lnTo>
                  <a:lnTo>
                    <a:pt x="1998" y="20705"/>
                  </a:lnTo>
                  <a:lnTo>
                    <a:pt x="1897" y="20846"/>
                  </a:lnTo>
                  <a:lnTo>
                    <a:pt x="1816" y="20988"/>
                  </a:lnTo>
                  <a:lnTo>
                    <a:pt x="1716" y="21088"/>
                  </a:lnTo>
                  <a:lnTo>
                    <a:pt x="1615" y="21169"/>
                  </a:lnTo>
                  <a:lnTo>
                    <a:pt x="1514" y="21210"/>
                  </a:lnTo>
                  <a:lnTo>
                    <a:pt x="1413" y="21250"/>
                  </a:lnTo>
                  <a:lnTo>
                    <a:pt x="1312" y="21270"/>
                  </a:lnTo>
                  <a:lnTo>
                    <a:pt x="1211" y="21250"/>
                  </a:lnTo>
                  <a:lnTo>
                    <a:pt x="1110" y="21210"/>
                  </a:lnTo>
                  <a:lnTo>
                    <a:pt x="1009" y="21149"/>
                  </a:lnTo>
                  <a:lnTo>
                    <a:pt x="908" y="21068"/>
                  </a:lnTo>
                  <a:lnTo>
                    <a:pt x="807" y="20967"/>
                  </a:lnTo>
                  <a:lnTo>
                    <a:pt x="707" y="20846"/>
                  </a:lnTo>
                  <a:lnTo>
                    <a:pt x="626" y="20725"/>
                  </a:lnTo>
                  <a:lnTo>
                    <a:pt x="464" y="20422"/>
                  </a:lnTo>
                  <a:lnTo>
                    <a:pt x="323" y="20100"/>
                  </a:lnTo>
                  <a:lnTo>
                    <a:pt x="222" y="19777"/>
                  </a:lnTo>
                  <a:lnTo>
                    <a:pt x="162" y="19454"/>
                  </a:lnTo>
                  <a:lnTo>
                    <a:pt x="121" y="19151"/>
                  </a:lnTo>
                  <a:lnTo>
                    <a:pt x="101" y="18223"/>
                  </a:lnTo>
                  <a:lnTo>
                    <a:pt x="81" y="17274"/>
                  </a:lnTo>
                  <a:lnTo>
                    <a:pt x="81" y="16326"/>
                  </a:lnTo>
                  <a:lnTo>
                    <a:pt x="101" y="15377"/>
                  </a:lnTo>
                  <a:lnTo>
                    <a:pt x="142" y="14449"/>
                  </a:lnTo>
                  <a:lnTo>
                    <a:pt x="182" y="13501"/>
                  </a:lnTo>
                  <a:lnTo>
                    <a:pt x="263" y="12572"/>
                  </a:lnTo>
                  <a:lnTo>
                    <a:pt x="343" y="11624"/>
                  </a:lnTo>
                  <a:lnTo>
                    <a:pt x="444" y="10696"/>
                  </a:lnTo>
                  <a:lnTo>
                    <a:pt x="545" y="9747"/>
                  </a:lnTo>
                  <a:lnTo>
                    <a:pt x="686" y="8819"/>
                  </a:lnTo>
                  <a:lnTo>
                    <a:pt x="828" y="7891"/>
                  </a:lnTo>
                  <a:lnTo>
                    <a:pt x="989" y="6962"/>
                  </a:lnTo>
                  <a:lnTo>
                    <a:pt x="1171" y="6034"/>
                  </a:lnTo>
                  <a:lnTo>
                    <a:pt x="1373" y="5126"/>
                  </a:lnTo>
                  <a:lnTo>
                    <a:pt x="1574" y="4198"/>
                  </a:lnTo>
                  <a:lnTo>
                    <a:pt x="1736" y="3572"/>
                  </a:lnTo>
                  <a:lnTo>
                    <a:pt x="1837" y="3269"/>
                  </a:lnTo>
                  <a:lnTo>
                    <a:pt x="1958" y="2967"/>
                  </a:lnTo>
                  <a:lnTo>
                    <a:pt x="2079" y="2664"/>
                  </a:lnTo>
                  <a:lnTo>
                    <a:pt x="2220" y="2402"/>
                  </a:lnTo>
                  <a:lnTo>
                    <a:pt x="2402" y="2139"/>
                  </a:lnTo>
                  <a:lnTo>
                    <a:pt x="2604" y="1897"/>
                  </a:lnTo>
                  <a:lnTo>
                    <a:pt x="2825" y="1695"/>
                  </a:lnTo>
                  <a:lnTo>
                    <a:pt x="3068" y="1514"/>
                  </a:lnTo>
                  <a:lnTo>
                    <a:pt x="3330" y="1352"/>
                  </a:lnTo>
                  <a:lnTo>
                    <a:pt x="3592" y="1211"/>
                  </a:lnTo>
                  <a:lnTo>
                    <a:pt x="3875" y="1090"/>
                  </a:lnTo>
                  <a:lnTo>
                    <a:pt x="4157" y="989"/>
                  </a:lnTo>
                  <a:lnTo>
                    <a:pt x="4702" y="807"/>
                  </a:lnTo>
                  <a:lnTo>
                    <a:pt x="5247" y="666"/>
                  </a:lnTo>
                  <a:lnTo>
                    <a:pt x="5832" y="525"/>
                  </a:lnTo>
                  <a:lnTo>
                    <a:pt x="6458" y="404"/>
                  </a:lnTo>
                  <a:lnTo>
                    <a:pt x="7104" y="303"/>
                  </a:lnTo>
                  <a:lnTo>
                    <a:pt x="7810" y="202"/>
                  </a:lnTo>
                  <a:lnTo>
                    <a:pt x="8577" y="142"/>
                  </a:lnTo>
                  <a:lnTo>
                    <a:pt x="9384" y="81"/>
                  </a:lnTo>
                  <a:close/>
                  <a:moveTo>
                    <a:pt x="9848" y="0"/>
                  </a:moveTo>
                  <a:lnTo>
                    <a:pt x="9303" y="20"/>
                  </a:lnTo>
                  <a:lnTo>
                    <a:pt x="8758" y="41"/>
                  </a:lnTo>
                  <a:lnTo>
                    <a:pt x="8234" y="81"/>
                  </a:lnTo>
                  <a:lnTo>
                    <a:pt x="7709" y="142"/>
                  </a:lnTo>
                  <a:lnTo>
                    <a:pt x="7184" y="202"/>
                  </a:lnTo>
                  <a:lnTo>
                    <a:pt x="6680" y="283"/>
                  </a:lnTo>
                  <a:lnTo>
                    <a:pt x="6175" y="384"/>
                  </a:lnTo>
                  <a:lnTo>
                    <a:pt x="5671" y="485"/>
                  </a:lnTo>
                  <a:lnTo>
                    <a:pt x="5166" y="606"/>
                  </a:lnTo>
                  <a:lnTo>
                    <a:pt x="4682" y="727"/>
                  </a:lnTo>
                  <a:lnTo>
                    <a:pt x="4117" y="908"/>
                  </a:lnTo>
                  <a:lnTo>
                    <a:pt x="3834" y="1009"/>
                  </a:lnTo>
                  <a:lnTo>
                    <a:pt x="3552" y="1130"/>
                  </a:lnTo>
                  <a:lnTo>
                    <a:pt x="3269" y="1272"/>
                  </a:lnTo>
                  <a:lnTo>
                    <a:pt x="3007" y="1433"/>
                  </a:lnTo>
                  <a:lnTo>
                    <a:pt x="2765" y="1635"/>
                  </a:lnTo>
                  <a:lnTo>
                    <a:pt x="2543" y="1837"/>
                  </a:lnTo>
                  <a:lnTo>
                    <a:pt x="2341" y="2079"/>
                  </a:lnTo>
                  <a:lnTo>
                    <a:pt x="2160" y="2341"/>
                  </a:lnTo>
                  <a:lnTo>
                    <a:pt x="1998" y="2624"/>
                  </a:lnTo>
                  <a:lnTo>
                    <a:pt x="1877" y="2926"/>
                  </a:lnTo>
                  <a:lnTo>
                    <a:pt x="1776" y="3229"/>
                  </a:lnTo>
                  <a:lnTo>
                    <a:pt x="1675" y="3552"/>
                  </a:lnTo>
                  <a:lnTo>
                    <a:pt x="1514" y="4178"/>
                  </a:lnTo>
                  <a:lnTo>
                    <a:pt x="1292" y="5106"/>
                  </a:lnTo>
                  <a:lnTo>
                    <a:pt x="1090" y="6014"/>
                  </a:lnTo>
                  <a:lnTo>
                    <a:pt x="908" y="6942"/>
                  </a:lnTo>
                  <a:lnTo>
                    <a:pt x="747" y="7870"/>
                  </a:lnTo>
                  <a:lnTo>
                    <a:pt x="606" y="8819"/>
                  </a:lnTo>
                  <a:lnTo>
                    <a:pt x="485" y="9747"/>
                  </a:lnTo>
                  <a:lnTo>
                    <a:pt x="364" y="10676"/>
                  </a:lnTo>
                  <a:lnTo>
                    <a:pt x="263" y="11624"/>
                  </a:lnTo>
                  <a:lnTo>
                    <a:pt x="182" y="12552"/>
                  </a:lnTo>
                  <a:lnTo>
                    <a:pt x="101" y="13501"/>
                  </a:lnTo>
                  <a:lnTo>
                    <a:pt x="61" y="14449"/>
                  </a:lnTo>
                  <a:lnTo>
                    <a:pt x="20" y="15377"/>
                  </a:lnTo>
                  <a:lnTo>
                    <a:pt x="0" y="16326"/>
                  </a:lnTo>
                  <a:lnTo>
                    <a:pt x="0" y="17274"/>
                  </a:lnTo>
                  <a:lnTo>
                    <a:pt x="20" y="18223"/>
                  </a:lnTo>
                  <a:lnTo>
                    <a:pt x="41" y="19171"/>
                  </a:lnTo>
                  <a:lnTo>
                    <a:pt x="81" y="19474"/>
                  </a:lnTo>
                  <a:lnTo>
                    <a:pt x="162" y="19797"/>
                  </a:lnTo>
                  <a:lnTo>
                    <a:pt x="263" y="20140"/>
                  </a:lnTo>
                  <a:lnTo>
                    <a:pt x="404" y="20483"/>
                  </a:lnTo>
                  <a:lnTo>
                    <a:pt x="565" y="20766"/>
                  </a:lnTo>
                  <a:lnTo>
                    <a:pt x="666" y="20907"/>
                  </a:lnTo>
                  <a:lnTo>
                    <a:pt x="767" y="21028"/>
                  </a:lnTo>
                  <a:lnTo>
                    <a:pt x="868" y="21129"/>
                  </a:lnTo>
                  <a:lnTo>
                    <a:pt x="969" y="21210"/>
                  </a:lnTo>
                  <a:lnTo>
                    <a:pt x="1070" y="21290"/>
                  </a:lnTo>
                  <a:lnTo>
                    <a:pt x="1191" y="21331"/>
                  </a:lnTo>
                  <a:lnTo>
                    <a:pt x="1332" y="21351"/>
                  </a:lnTo>
                  <a:lnTo>
                    <a:pt x="1433" y="21331"/>
                  </a:lnTo>
                  <a:lnTo>
                    <a:pt x="1514" y="21310"/>
                  </a:lnTo>
                  <a:lnTo>
                    <a:pt x="1615" y="21250"/>
                  </a:lnTo>
                  <a:lnTo>
                    <a:pt x="1716" y="21189"/>
                  </a:lnTo>
                  <a:lnTo>
                    <a:pt x="1796" y="21109"/>
                  </a:lnTo>
                  <a:lnTo>
                    <a:pt x="1897" y="21008"/>
                  </a:lnTo>
                  <a:lnTo>
                    <a:pt x="2059" y="20745"/>
                  </a:lnTo>
                  <a:lnTo>
                    <a:pt x="2119" y="20624"/>
                  </a:lnTo>
                  <a:lnTo>
                    <a:pt x="2180" y="20503"/>
                  </a:lnTo>
                  <a:lnTo>
                    <a:pt x="2260" y="20221"/>
                  </a:lnTo>
                  <a:lnTo>
                    <a:pt x="2301" y="19938"/>
                  </a:lnTo>
                  <a:lnTo>
                    <a:pt x="2341" y="19635"/>
                  </a:lnTo>
                  <a:lnTo>
                    <a:pt x="2422" y="19151"/>
                  </a:lnTo>
                  <a:lnTo>
                    <a:pt x="2462" y="18909"/>
                  </a:lnTo>
                  <a:lnTo>
                    <a:pt x="2543" y="18687"/>
                  </a:lnTo>
                  <a:lnTo>
                    <a:pt x="2725" y="18324"/>
                  </a:lnTo>
                  <a:lnTo>
                    <a:pt x="2926" y="17981"/>
                  </a:lnTo>
                  <a:lnTo>
                    <a:pt x="3169" y="17678"/>
                  </a:lnTo>
                  <a:lnTo>
                    <a:pt x="3411" y="17395"/>
                  </a:lnTo>
                  <a:lnTo>
                    <a:pt x="3673" y="17133"/>
                  </a:lnTo>
                  <a:lnTo>
                    <a:pt x="3935" y="16911"/>
                  </a:lnTo>
                  <a:lnTo>
                    <a:pt x="4198" y="16709"/>
                  </a:lnTo>
                  <a:lnTo>
                    <a:pt x="4440" y="16528"/>
                  </a:lnTo>
                  <a:lnTo>
                    <a:pt x="4904" y="16245"/>
                  </a:lnTo>
                  <a:lnTo>
                    <a:pt x="5388" y="15983"/>
                  </a:lnTo>
                  <a:lnTo>
                    <a:pt x="5913" y="15741"/>
                  </a:lnTo>
                  <a:lnTo>
                    <a:pt x="6418" y="15539"/>
                  </a:lnTo>
                  <a:lnTo>
                    <a:pt x="6962" y="15357"/>
                  </a:lnTo>
                  <a:lnTo>
                    <a:pt x="7487" y="15196"/>
                  </a:lnTo>
                  <a:lnTo>
                    <a:pt x="8032" y="15055"/>
                  </a:lnTo>
                  <a:lnTo>
                    <a:pt x="8557" y="14913"/>
                  </a:lnTo>
                  <a:lnTo>
                    <a:pt x="9404" y="14732"/>
                  </a:lnTo>
                  <a:lnTo>
                    <a:pt x="10272" y="14550"/>
                  </a:lnTo>
                  <a:lnTo>
                    <a:pt x="11119" y="14389"/>
                  </a:lnTo>
                  <a:lnTo>
                    <a:pt x="11987" y="14227"/>
                  </a:lnTo>
                  <a:lnTo>
                    <a:pt x="12835" y="14106"/>
                  </a:lnTo>
                  <a:lnTo>
                    <a:pt x="13703" y="13985"/>
                  </a:lnTo>
                  <a:lnTo>
                    <a:pt x="14550" y="13884"/>
                  </a:lnTo>
                  <a:lnTo>
                    <a:pt x="15398" y="13783"/>
                  </a:lnTo>
                  <a:lnTo>
                    <a:pt x="16265" y="13703"/>
                  </a:lnTo>
                  <a:lnTo>
                    <a:pt x="17113" y="13642"/>
                  </a:lnTo>
                  <a:lnTo>
                    <a:pt x="18808" y="13541"/>
                  </a:lnTo>
                  <a:lnTo>
                    <a:pt x="20483" y="13501"/>
                  </a:lnTo>
                  <a:lnTo>
                    <a:pt x="22138" y="13481"/>
                  </a:lnTo>
                  <a:lnTo>
                    <a:pt x="23772" y="13501"/>
                  </a:lnTo>
                  <a:lnTo>
                    <a:pt x="25387" y="13561"/>
                  </a:lnTo>
                  <a:lnTo>
                    <a:pt x="26981" y="13642"/>
                  </a:lnTo>
                  <a:lnTo>
                    <a:pt x="28515" y="13763"/>
                  </a:lnTo>
                  <a:lnTo>
                    <a:pt x="30028" y="13884"/>
                  </a:lnTo>
                  <a:lnTo>
                    <a:pt x="31501" y="14025"/>
                  </a:lnTo>
                  <a:lnTo>
                    <a:pt x="32934" y="14187"/>
                  </a:lnTo>
                  <a:lnTo>
                    <a:pt x="34306" y="14348"/>
                  </a:lnTo>
                  <a:lnTo>
                    <a:pt x="34831" y="14409"/>
                  </a:lnTo>
                  <a:lnTo>
                    <a:pt x="35356" y="14449"/>
                  </a:lnTo>
                  <a:lnTo>
                    <a:pt x="35860" y="14449"/>
                  </a:lnTo>
                  <a:lnTo>
                    <a:pt x="36123" y="14409"/>
                  </a:lnTo>
                  <a:lnTo>
                    <a:pt x="36385" y="14368"/>
                  </a:lnTo>
                  <a:lnTo>
                    <a:pt x="36647" y="14288"/>
                  </a:lnTo>
                  <a:lnTo>
                    <a:pt x="36910" y="14187"/>
                  </a:lnTo>
                  <a:lnTo>
                    <a:pt x="37152" y="14046"/>
                  </a:lnTo>
                  <a:lnTo>
                    <a:pt x="37374" y="13884"/>
                  </a:lnTo>
                  <a:lnTo>
                    <a:pt x="37555" y="13703"/>
                  </a:lnTo>
                  <a:lnTo>
                    <a:pt x="37717" y="13501"/>
                  </a:lnTo>
                  <a:lnTo>
                    <a:pt x="37838" y="13299"/>
                  </a:lnTo>
                  <a:lnTo>
                    <a:pt x="37919" y="13077"/>
                  </a:lnTo>
                  <a:lnTo>
                    <a:pt x="37959" y="12895"/>
                  </a:lnTo>
                  <a:lnTo>
                    <a:pt x="37979" y="12694"/>
                  </a:lnTo>
                  <a:lnTo>
                    <a:pt x="37979" y="12492"/>
                  </a:lnTo>
                  <a:lnTo>
                    <a:pt x="37939" y="12290"/>
                  </a:lnTo>
                  <a:lnTo>
                    <a:pt x="37898" y="12068"/>
                  </a:lnTo>
                  <a:lnTo>
                    <a:pt x="37818" y="11826"/>
                  </a:lnTo>
                  <a:lnTo>
                    <a:pt x="37737" y="11604"/>
                  </a:lnTo>
                  <a:lnTo>
                    <a:pt x="37616" y="11341"/>
                  </a:lnTo>
                  <a:lnTo>
                    <a:pt x="37414" y="10998"/>
                  </a:lnTo>
                  <a:lnTo>
                    <a:pt x="37212" y="10655"/>
                  </a:lnTo>
                  <a:lnTo>
                    <a:pt x="36970" y="10312"/>
                  </a:lnTo>
                  <a:lnTo>
                    <a:pt x="36708" y="9969"/>
                  </a:lnTo>
                  <a:lnTo>
                    <a:pt x="36405" y="9626"/>
                  </a:lnTo>
                  <a:lnTo>
                    <a:pt x="36062" y="9283"/>
                  </a:lnTo>
                  <a:lnTo>
                    <a:pt x="35699" y="8920"/>
                  </a:lnTo>
                  <a:lnTo>
                    <a:pt x="35315" y="8577"/>
                  </a:lnTo>
                  <a:lnTo>
                    <a:pt x="34569" y="7931"/>
                  </a:lnTo>
                  <a:lnTo>
                    <a:pt x="33782" y="7346"/>
                  </a:lnTo>
                  <a:lnTo>
                    <a:pt x="32995" y="6781"/>
                  </a:lnTo>
                  <a:lnTo>
                    <a:pt x="32187" y="6256"/>
                  </a:lnTo>
                  <a:lnTo>
                    <a:pt x="31360" y="5772"/>
                  </a:lnTo>
                  <a:lnTo>
                    <a:pt x="30512" y="5308"/>
                  </a:lnTo>
                  <a:lnTo>
                    <a:pt x="29665" y="4864"/>
                  </a:lnTo>
                  <a:lnTo>
                    <a:pt x="28797" y="4460"/>
                  </a:lnTo>
                  <a:lnTo>
                    <a:pt x="27929" y="4077"/>
                  </a:lnTo>
                  <a:lnTo>
                    <a:pt x="27062" y="3734"/>
                  </a:lnTo>
                  <a:lnTo>
                    <a:pt x="26194" y="3390"/>
                  </a:lnTo>
                  <a:lnTo>
                    <a:pt x="25306" y="3088"/>
                  </a:lnTo>
                  <a:lnTo>
                    <a:pt x="24458" y="2785"/>
                  </a:lnTo>
                  <a:lnTo>
                    <a:pt x="23591" y="2503"/>
                  </a:lnTo>
                  <a:lnTo>
                    <a:pt x="21896" y="1998"/>
                  </a:lnTo>
                  <a:lnTo>
                    <a:pt x="20685" y="1635"/>
                  </a:lnTo>
                  <a:lnTo>
                    <a:pt x="19494" y="1332"/>
                  </a:lnTo>
                  <a:lnTo>
                    <a:pt x="18364" y="1050"/>
                  </a:lnTo>
                  <a:lnTo>
                    <a:pt x="17295" y="807"/>
                  </a:lnTo>
                  <a:lnTo>
                    <a:pt x="16245" y="585"/>
                  </a:lnTo>
                  <a:lnTo>
                    <a:pt x="15236" y="404"/>
                  </a:lnTo>
                  <a:lnTo>
                    <a:pt x="14268" y="263"/>
                  </a:lnTo>
                  <a:lnTo>
                    <a:pt x="13299" y="162"/>
                  </a:lnTo>
                  <a:lnTo>
                    <a:pt x="12128" y="61"/>
                  </a:lnTo>
                  <a:lnTo>
                    <a:pt x="1097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2"/>
            <p:cNvSpPr/>
            <p:nvPr/>
          </p:nvSpPr>
          <p:spPr>
            <a:xfrm flipH="1">
              <a:off x="1840885" y="-3884377"/>
              <a:ext cx="415281" cy="285520"/>
            </a:xfrm>
            <a:custGeom>
              <a:rect b="b" l="l" r="r" t="t"/>
              <a:pathLst>
                <a:path extrusionOk="0" h="5107" w="7428">
                  <a:moveTo>
                    <a:pt x="7124" y="82"/>
                  </a:moveTo>
                  <a:lnTo>
                    <a:pt x="7205" y="102"/>
                  </a:lnTo>
                  <a:lnTo>
                    <a:pt x="7286" y="142"/>
                  </a:lnTo>
                  <a:lnTo>
                    <a:pt x="7326" y="223"/>
                  </a:lnTo>
                  <a:lnTo>
                    <a:pt x="7346" y="344"/>
                  </a:lnTo>
                  <a:lnTo>
                    <a:pt x="7346" y="485"/>
                  </a:lnTo>
                  <a:lnTo>
                    <a:pt x="7306" y="647"/>
                  </a:lnTo>
                  <a:lnTo>
                    <a:pt x="7225" y="808"/>
                  </a:lnTo>
                  <a:lnTo>
                    <a:pt x="7064" y="1212"/>
                  </a:lnTo>
                  <a:lnTo>
                    <a:pt x="6842" y="1615"/>
                  </a:lnTo>
                  <a:lnTo>
                    <a:pt x="6600" y="1999"/>
                  </a:lnTo>
                  <a:lnTo>
                    <a:pt x="6357" y="2362"/>
                  </a:lnTo>
                  <a:lnTo>
                    <a:pt x="6055" y="2786"/>
                  </a:lnTo>
                  <a:lnTo>
                    <a:pt x="5732" y="3149"/>
                  </a:lnTo>
                  <a:lnTo>
                    <a:pt x="5389" y="3472"/>
                  </a:lnTo>
                  <a:lnTo>
                    <a:pt x="5026" y="3775"/>
                  </a:lnTo>
                  <a:lnTo>
                    <a:pt x="4642" y="4037"/>
                  </a:lnTo>
                  <a:lnTo>
                    <a:pt x="4259" y="4279"/>
                  </a:lnTo>
                  <a:lnTo>
                    <a:pt x="3835" y="4501"/>
                  </a:lnTo>
                  <a:lnTo>
                    <a:pt x="3411" y="4683"/>
                  </a:lnTo>
                  <a:lnTo>
                    <a:pt x="2987" y="4824"/>
                  </a:lnTo>
                  <a:lnTo>
                    <a:pt x="2745" y="4905"/>
                  </a:lnTo>
                  <a:lnTo>
                    <a:pt x="2463" y="4965"/>
                  </a:lnTo>
                  <a:lnTo>
                    <a:pt x="2160" y="5006"/>
                  </a:lnTo>
                  <a:lnTo>
                    <a:pt x="1837" y="5026"/>
                  </a:lnTo>
                  <a:lnTo>
                    <a:pt x="1514" y="5006"/>
                  </a:lnTo>
                  <a:lnTo>
                    <a:pt x="1353" y="4965"/>
                  </a:lnTo>
                  <a:lnTo>
                    <a:pt x="1171" y="4945"/>
                  </a:lnTo>
                  <a:lnTo>
                    <a:pt x="1010" y="4885"/>
                  </a:lnTo>
                  <a:lnTo>
                    <a:pt x="848" y="4824"/>
                  </a:lnTo>
                  <a:lnTo>
                    <a:pt x="707" y="4743"/>
                  </a:lnTo>
                  <a:lnTo>
                    <a:pt x="546" y="4642"/>
                  </a:lnTo>
                  <a:lnTo>
                    <a:pt x="445" y="4562"/>
                  </a:lnTo>
                  <a:lnTo>
                    <a:pt x="364" y="4461"/>
                  </a:lnTo>
                  <a:lnTo>
                    <a:pt x="283" y="4380"/>
                  </a:lnTo>
                  <a:lnTo>
                    <a:pt x="203" y="4279"/>
                  </a:lnTo>
                  <a:lnTo>
                    <a:pt x="162" y="4178"/>
                  </a:lnTo>
                  <a:lnTo>
                    <a:pt x="122" y="4057"/>
                  </a:lnTo>
                  <a:lnTo>
                    <a:pt x="81" y="3956"/>
                  </a:lnTo>
                  <a:lnTo>
                    <a:pt x="81" y="3855"/>
                  </a:lnTo>
                  <a:lnTo>
                    <a:pt x="81" y="3654"/>
                  </a:lnTo>
                  <a:lnTo>
                    <a:pt x="142" y="3492"/>
                  </a:lnTo>
                  <a:lnTo>
                    <a:pt x="243" y="3331"/>
                  </a:lnTo>
                  <a:lnTo>
                    <a:pt x="364" y="3169"/>
                  </a:lnTo>
                  <a:lnTo>
                    <a:pt x="505" y="3028"/>
                  </a:lnTo>
                  <a:lnTo>
                    <a:pt x="647" y="2907"/>
                  </a:lnTo>
                  <a:lnTo>
                    <a:pt x="949" y="2685"/>
                  </a:lnTo>
                  <a:lnTo>
                    <a:pt x="1656" y="2261"/>
                  </a:lnTo>
                  <a:lnTo>
                    <a:pt x="2362" y="1858"/>
                  </a:lnTo>
                  <a:lnTo>
                    <a:pt x="3088" y="1474"/>
                  </a:lnTo>
                  <a:lnTo>
                    <a:pt x="3835" y="1131"/>
                  </a:lnTo>
                  <a:lnTo>
                    <a:pt x="4602" y="828"/>
                  </a:lnTo>
                  <a:lnTo>
                    <a:pt x="5369" y="566"/>
                  </a:lnTo>
                  <a:lnTo>
                    <a:pt x="6156" y="324"/>
                  </a:lnTo>
                  <a:lnTo>
                    <a:pt x="6943" y="122"/>
                  </a:lnTo>
                  <a:lnTo>
                    <a:pt x="7044" y="102"/>
                  </a:lnTo>
                  <a:lnTo>
                    <a:pt x="7124" y="82"/>
                  </a:lnTo>
                  <a:close/>
                  <a:moveTo>
                    <a:pt x="7145" y="1"/>
                  </a:moveTo>
                  <a:lnTo>
                    <a:pt x="7084" y="21"/>
                  </a:lnTo>
                  <a:lnTo>
                    <a:pt x="6923" y="41"/>
                  </a:lnTo>
                  <a:lnTo>
                    <a:pt x="6136" y="243"/>
                  </a:lnTo>
                  <a:lnTo>
                    <a:pt x="5348" y="485"/>
                  </a:lnTo>
                  <a:lnTo>
                    <a:pt x="4561" y="768"/>
                  </a:lnTo>
                  <a:lnTo>
                    <a:pt x="3795" y="1071"/>
                  </a:lnTo>
                  <a:lnTo>
                    <a:pt x="3048" y="1414"/>
                  </a:lnTo>
                  <a:lnTo>
                    <a:pt x="2321" y="1777"/>
                  </a:lnTo>
                  <a:lnTo>
                    <a:pt x="1595" y="2180"/>
                  </a:lnTo>
                  <a:lnTo>
                    <a:pt x="909" y="2624"/>
                  </a:lnTo>
                  <a:lnTo>
                    <a:pt x="586" y="2846"/>
                  </a:lnTo>
                  <a:lnTo>
                    <a:pt x="445" y="2988"/>
                  </a:lnTo>
                  <a:lnTo>
                    <a:pt x="283" y="3129"/>
                  </a:lnTo>
                  <a:lnTo>
                    <a:pt x="162" y="3290"/>
                  </a:lnTo>
                  <a:lnTo>
                    <a:pt x="81" y="3472"/>
                  </a:lnTo>
                  <a:lnTo>
                    <a:pt x="21" y="3654"/>
                  </a:lnTo>
                  <a:lnTo>
                    <a:pt x="1" y="3754"/>
                  </a:lnTo>
                  <a:lnTo>
                    <a:pt x="1" y="3855"/>
                  </a:lnTo>
                  <a:lnTo>
                    <a:pt x="1" y="3976"/>
                  </a:lnTo>
                  <a:lnTo>
                    <a:pt x="41" y="4077"/>
                  </a:lnTo>
                  <a:lnTo>
                    <a:pt x="81" y="4198"/>
                  </a:lnTo>
                  <a:lnTo>
                    <a:pt x="142" y="4320"/>
                  </a:lnTo>
                  <a:lnTo>
                    <a:pt x="203" y="4420"/>
                  </a:lnTo>
                  <a:lnTo>
                    <a:pt x="303" y="4521"/>
                  </a:lnTo>
                  <a:lnTo>
                    <a:pt x="384" y="4622"/>
                  </a:lnTo>
                  <a:lnTo>
                    <a:pt x="505" y="4703"/>
                  </a:lnTo>
                  <a:lnTo>
                    <a:pt x="667" y="4804"/>
                  </a:lnTo>
                  <a:lnTo>
                    <a:pt x="808" y="4885"/>
                  </a:lnTo>
                  <a:lnTo>
                    <a:pt x="990" y="4965"/>
                  </a:lnTo>
                  <a:lnTo>
                    <a:pt x="1151" y="5006"/>
                  </a:lnTo>
                  <a:lnTo>
                    <a:pt x="1312" y="5046"/>
                  </a:lnTo>
                  <a:lnTo>
                    <a:pt x="1494" y="5086"/>
                  </a:lnTo>
                  <a:lnTo>
                    <a:pt x="1837" y="5107"/>
                  </a:lnTo>
                  <a:lnTo>
                    <a:pt x="2160" y="5086"/>
                  </a:lnTo>
                  <a:lnTo>
                    <a:pt x="2483" y="5046"/>
                  </a:lnTo>
                  <a:lnTo>
                    <a:pt x="2765" y="4985"/>
                  </a:lnTo>
                  <a:lnTo>
                    <a:pt x="3008" y="4905"/>
                  </a:lnTo>
                  <a:lnTo>
                    <a:pt x="3452" y="4763"/>
                  </a:lnTo>
                  <a:lnTo>
                    <a:pt x="3875" y="4582"/>
                  </a:lnTo>
                  <a:lnTo>
                    <a:pt x="4299" y="4360"/>
                  </a:lnTo>
                  <a:lnTo>
                    <a:pt x="4703" y="4118"/>
                  </a:lnTo>
                  <a:lnTo>
                    <a:pt x="5086" y="3835"/>
                  </a:lnTo>
                  <a:lnTo>
                    <a:pt x="5449" y="3532"/>
                  </a:lnTo>
                  <a:lnTo>
                    <a:pt x="5792" y="3189"/>
                  </a:lnTo>
                  <a:lnTo>
                    <a:pt x="6115" y="2846"/>
                  </a:lnTo>
                  <a:lnTo>
                    <a:pt x="6398" y="2443"/>
                  </a:lnTo>
                  <a:lnTo>
                    <a:pt x="6640" y="2080"/>
                  </a:lnTo>
                  <a:lnTo>
                    <a:pt x="6882" y="1676"/>
                  </a:lnTo>
                  <a:lnTo>
                    <a:pt x="7124" y="1252"/>
                  </a:lnTo>
                  <a:lnTo>
                    <a:pt x="7306" y="849"/>
                  </a:lnTo>
                  <a:lnTo>
                    <a:pt x="7366" y="667"/>
                  </a:lnTo>
                  <a:lnTo>
                    <a:pt x="7407" y="485"/>
                  </a:lnTo>
                  <a:lnTo>
                    <a:pt x="7427" y="324"/>
                  </a:lnTo>
                  <a:lnTo>
                    <a:pt x="7407" y="203"/>
                  </a:lnTo>
                  <a:lnTo>
                    <a:pt x="7387" y="142"/>
                  </a:lnTo>
                  <a:lnTo>
                    <a:pt x="7346" y="82"/>
                  </a:lnTo>
                  <a:lnTo>
                    <a:pt x="7286" y="41"/>
                  </a:lnTo>
                  <a:lnTo>
                    <a:pt x="7225" y="21"/>
                  </a:lnTo>
                  <a:lnTo>
                    <a:pt x="71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12"/>
            <p:cNvSpPr/>
            <p:nvPr/>
          </p:nvSpPr>
          <p:spPr>
            <a:xfrm flipH="1">
              <a:off x="104606" y="-3909143"/>
              <a:ext cx="135464" cy="154584"/>
            </a:xfrm>
            <a:custGeom>
              <a:rect b="b" l="l" r="r" t="t"/>
              <a:pathLst>
                <a:path extrusionOk="0" h="2765" w="2423">
                  <a:moveTo>
                    <a:pt x="747" y="81"/>
                  </a:moveTo>
                  <a:lnTo>
                    <a:pt x="888" y="101"/>
                  </a:lnTo>
                  <a:lnTo>
                    <a:pt x="1050" y="121"/>
                  </a:lnTo>
                  <a:lnTo>
                    <a:pt x="1191" y="161"/>
                  </a:lnTo>
                  <a:lnTo>
                    <a:pt x="1332" y="202"/>
                  </a:lnTo>
                  <a:lnTo>
                    <a:pt x="1474" y="262"/>
                  </a:lnTo>
                  <a:lnTo>
                    <a:pt x="1615" y="343"/>
                  </a:lnTo>
                  <a:lnTo>
                    <a:pt x="1736" y="424"/>
                  </a:lnTo>
                  <a:lnTo>
                    <a:pt x="1837" y="505"/>
                  </a:lnTo>
                  <a:lnTo>
                    <a:pt x="1998" y="686"/>
                  </a:lnTo>
                  <a:lnTo>
                    <a:pt x="2140" y="888"/>
                  </a:lnTo>
                  <a:lnTo>
                    <a:pt x="2240" y="1130"/>
                  </a:lnTo>
                  <a:lnTo>
                    <a:pt x="2321" y="1372"/>
                  </a:lnTo>
                  <a:lnTo>
                    <a:pt x="2341" y="1635"/>
                  </a:lnTo>
                  <a:lnTo>
                    <a:pt x="2341" y="1897"/>
                  </a:lnTo>
                  <a:lnTo>
                    <a:pt x="2321" y="2018"/>
                  </a:lnTo>
                  <a:lnTo>
                    <a:pt x="2281" y="2139"/>
                  </a:lnTo>
                  <a:lnTo>
                    <a:pt x="2220" y="2260"/>
                  </a:lnTo>
                  <a:lnTo>
                    <a:pt x="2160" y="2381"/>
                  </a:lnTo>
                  <a:lnTo>
                    <a:pt x="2099" y="2442"/>
                  </a:lnTo>
                  <a:lnTo>
                    <a:pt x="2039" y="2543"/>
                  </a:lnTo>
                  <a:lnTo>
                    <a:pt x="1938" y="2603"/>
                  </a:lnTo>
                  <a:lnTo>
                    <a:pt x="1837" y="2664"/>
                  </a:lnTo>
                  <a:lnTo>
                    <a:pt x="1716" y="2684"/>
                  </a:lnTo>
                  <a:lnTo>
                    <a:pt x="1575" y="2684"/>
                  </a:lnTo>
                  <a:lnTo>
                    <a:pt x="1433" y="2623"/>
                  </a:lnTo>
                  <a:lnTo>
                    <a:pt x="1292" y="2563"/>
                  </a:lnTo>
                  <a:lnTo>
                    <a:pt x="1110" y="2422"/>
                  </a:lnTo>
                  <a:lnTo>
                    <a:pt x="929" y="2220"/>
                  </a:lnTo>
                  <a:lnTo>
                    <a:pt x="727" y="1978"/>
                  </a:lnTo>
                  <a:lnTo>
                    <a:pt x="525" y="1715"/>
                  </a:lnTo>
                  <a:lnTo>
                    <a:pt x="344" y="1433"/>
                  </a:lnTo>
                  <a:lnTo>
                    <a:pt x="202" y="1150"/>
                  </a:lnTo>
                  <a:lnTo>
                    <a:pt x="101" y="888"/>
                  </a:lnTo>
                  <a:lnTo>
                    <a:pt x="81" y="787"/>
                  </a:lnTo>
                  <a:lnTo>
                    <a:pt x="81" y="686"/>
                  </a:lnTo>
                  <a:lnTo>
                    <a:pt x="101" y="484"/>
                  </a:lnTo>
                  <a:lnTo>
                    <a:pt x="122" y="404"/>
                  </a:lnTo>
                  <a:lnTo>
                    <a:pt x="162" y="343"/>
                  </a:lnTo>
                  <a:lnTo>
                    <a:pt x="222" y="283"/>
                  </a:lnTo>
                  <a:lnTo>
                    <a:pt x="283" y="222"/>
                  </a:lnTo>
                  <a:lnTo>
                    <a:pt x="344" y="182"/>
                  </a:lnTo>
                  <a:lnTo>
                    <a:pt x="424" y="141"/>
                  </a:lnTo>
                  <a:lnTo>
                    <a:pt x="566" y="101"/>
                  </a:lnTo>
                  <a:lnTo>
                    <a:pt x="747" y="81"/>
                  </a:lnTo>
                  <a:close/>
                  <a:moveTo>
                    <a:pt x="767" y="0"/>
                  </a:moveTo>
                  <a:lnTo>
                    <a:pt x="566" y="20"/>
                  </a:lnTo>
                  <a:lnTo>
                    <a:pt x="384" y="61"/>
                  </a:lnTo>
                  <a:lnTo>
                    <a:pt x="303" y="101"/>
                  </a:lnTo>
                  <a:lnTo>
                    <a:pt x="222" y="161"/>
                  </a:lnTo>
                  <a:lnTo>
                    <a:pt x="162" y="222"/>
                  </a:lnTo>
                  <a:lnTo>
                    <a:pt x="101" y="303"/>
                  </a:lnTo>
                  <a:lnTo>
                    <a:pt x="61" y="383"/>
                  </a:lnTo>
                  <a:lnTo>
                    <a:pt x="21" y="464"/>
                  </a:lnTo>
                  <a:lnTo>
                    <a:pt x="1" y="565"/>
                  </a:lnTo>
                  <a:lnTo>
                    <a:pt x="1" y="666"/>
                  </a:lnTo>
                  <a:lnTo>
                    <a:pt x="1" y="787"/>
                  </a:lnTo>
                  <a:lnTo>
                    <a:pt x="21" y="908"/>
                  </a:lnTo>
                  <a:lnTo>
                    <a:pt x="61" y="1029"/>
                  </a:lnTo>
                  <a:lnTo>
                    <a:pt x="122" y="1170"/>
                  </a:lnTo>
                  <a:lnTo>
                    <a:pt x="263" y="1453"/>
                  </a:lnTo>
                  <a:lnTo>
                    <a:pt x="444" y="1756"/>
                  </a:lnTo>
                  <a:lnTo>
                    <a:pt x="646" y="2018"/>
                  </a:lnTo>
                  <a:lnTo>
                    <a:pt x="868" y="2280"/>
                  </a:lnTo>
                  <a:lnTo>
                    <a:pt x="1070" y="2482"/>
                  </a:lnTo>
                  <a:lnTo>
                    <a:pt x="1231" y="2623"/>
                  </a:lnTo>
                  <a:lnTo>
                    <a:pt x="1353" y="2684"/>
                  </a:lnTo>
                  <a:lnTo>
                    <a:pt x="1453" y="2724"/>
                  </a:lnTo>
                  <a:lnTo>
                    <a:pt x="1575" y="2765"/>
                  </a:lnTo>
                  <a:lnTo>
                    <a:pt x="1776" y="2765"/>
                  </a:lnTo>
                  <a:lnTo>
                    <a:pt x="1857" y="2744"/>
                  </a:lnTo>
                  <a:lnTo>
                    <a:pt x="1958" y="2684"/>
                  </a:lnTo>
                  <a:lnTo>
                    <a:pt x="2059" y="2623"/>
                  </a:lnTo>
                  <a:lnTo>
                    <a:pt x="2160" y="2523"/>
                  </a:lnTo>
                  <a:lnTo>
                    <a:pt x="2240" y="2422"/>
                  </a:lnTo>
                  <a:lnTo>
                    <a:pt x="2301" y="2301"/>
                  </a:lnTo>
                  <a:lnTo>
                    <a:pt x="2362" y="2159"/>
                  </a:lnTo>
                  <a:lnTo>
                    <a:pt x="2402" y="2038"/>
                  </a:lnTo>
                  <a:lnTo>
                    <a:pt x="2422" y="1897"/>
                  </a:lnTo>
                  <a:lnTo>
                    <a:pt x="2422" y="1776"/>
                  </a:lnTo>
                  <a:lnTo>
                    <a:pt x="2422" y="1635"/>
                  </a:lnTo>
                  <a:lnTo>
                    <a:pt x="2402" y="1372"/>
                  </a:lnTo>
                  <a:lnTo>
                    <a:pt x="2321" y="1110"/>
                  </a:lnTo>
                  <a:lnTo>
                    <a:pt x="2200" y="868"/>
                  </a:lnTo>
                  <a:lnTo>
                    <a:pt x="2059" y="626"/>
                  </a:lnTo>
                  <a:lnTo>
                    <a:pt x="1877" y="444"/>
                  </a:lnTo>
                  <a:lnTo>
                    <a:pt x="1736" y="323"/>
                  </a:lnTo>
                  <a:lnTo>
                    <a:pt x="1575" y="222"/>
                  </a:lnTo>
                  <a:lnTo>
                    <a:pt x="1393" y="141"/>
                  </a:lnTo>
                  <a:lnTo>
                    <a:pt x="1171" y="61"/>
                  </a:lnTo>
                  <a:lnTo>
                    <a:pt x="969" y="20"/>
                  </a:lnTo>
                  <a:lnTo>
                    <a:pt x="76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2"/>
            <p:cNvSpPr/>
            <p:nvPr/>
          </p:nvSpPr>
          <p:spPr>
            <a:xfrm flipH="1">
              <a:off x="-2832066" y="-2489904"/>
              <a:ext cx="1193681" cy="1427263"/>
            </a:xfrm>
            <a:custGeom>
              <a:rect b="b" l="l" r="r" t="t"/>
              <a:pathLst>
                <a:path extrusionOk="0" h="25529" w="21351">
                  <a:moveTo>
                    <a:pt x="16709" y="81"/>
                  </a:moveTo>
                  <a:lnTo>
                    <a:pt x="17052" y="122"/>
                  </a:lnTo>
                  <a:lnTo>
                    <a:pt x="17416" y="202"/>
                  </a:lnTo>
                  <a:lnTo>
                    <a:pt x="17759" y="303"/>
                  </a:lnTo>
                  <a:lnTo>
                    <a:pt x="18102" y="424"/>
                  </a:lnTo>
                  <a:lnTo>
                    <a:pt x="18445" y="586"/>
                  </a:lnTo>
                  <a:lnTo>
                    <a:pt x="18788" y="788"/>
                  </a:lnTo>
                  <a:lnTo>
                    <a:pt x="19111" y="1010"/>
                  </a:lnTo>
                  <a:lnTo>
                    <a:pt x="19434" y="1272"/>
                  </a:lnTo>
                  <a:lnTo>
                    <a:pt x="19736" y="1575"/>
                  </a:lnTo>
                  <a:lnTo>
                    <a:pt x="19999" y="1897"/>
                  </a:lnTo>
                  <a:lnTo>
                    <a:pt x="20261" y="2261"/>
                  </a:lnTo>
                  <a:lnTo>
                    <a:pt x="20483" y="2644"/>
                  </a:lnTo>
                  <a:lnTo>
                    <a:pt x="20644" y="2947"/>
                  </a:lnTo>
                  <a:lnTo>
                    <a:pt x="20766" y="3250"/>
                  </a:lnTo>
                  <a:lnTo>
                    <a:pt x="20887" y="3572"/>
                  </a:lnTo>
                  <a:lnTo>
                    <a:pt x="20987" y="3895"/>
                  </a:lnTo>
                  <a:lnTo>
                    <a:pt x="21068" y="4238"/>
                  </a:lnTo>
                  <a:lnTo>
                    <a:pt x="21149" y="4581"/>
                  </a:lnTo>
                  <a:lnTo>
                    <a:pt x="21209" y="4945"/>
                  </a:lnTo>
                  <a:lnTo>
                    <a:pt x="21250" y="5308"/>
                  </a:lnTo>
                  <a:lnTo>
                    <a:pt x="21270" y="5691"/>
                  </a:lnTo>
                  <a:lnTo>
                    <a:pt x="21270" y="6075"/>
                  </a:lnTo>
                  <a:lnTo>
                    <a:pt x="21270" y="6478"/>
                  </a:lnTo>
                  <a:lnTo>
                    <a:pt x="21250" y="6882"/>
                  </a:lnTo>
                  <a:lnTo>
                    <a:pt x="21230" y="7306"/>
                  </a:lnTo>
                  <a:lnTo>
                    <a:pt x="21169" y="7750"/>
                  </a:lnTo>
                  <a:lnTo>
                    <a:pt x="21109" y="8194"/>
                  </a:lnTo>
                  <a:lnTo>
                    <a:pt x="21028" y="8658"/>
                  </a:lnTo>
                  <a:lnTo>
                    <a:pt x="20947" y="9122"/>
                  </a:lnTo>
                  <a:lnTo>
                    <a:pt x="20846" y="9586"/>
                  </a:lnTo>
                  <a:lnTo>
                    <a:pt x="20725" y="10010"/>
                  </a:lnTo>
                  <a:lnTo>
                    <a:pt x="20604" y="10434"/>
                  </a:lnTo>
                  <a:lnTo>
                    <a:pt x="20483" y="10857"/>
                  </a:lnTo>
                  <a:lnTo>
                    <a:pt x="20342" y="11261"/>
                  </a:lnTo>
                  <a:lnTo>
                    <a:pt x="20180" y="11644"/>
                  </a:lnTo>
                  <a:lnTo>
                    <a:pt x="20019" y="12008"/>
                  </a:lnTo>
                  <a:lnTo>
                    <a:pt x="19857" y="12371"/>
                  </a:lnTo>
                  <a:lnTo>
                    <a:pt x="19676" y="12714"/>
                  </a:lnTo>
                  <a:lnTo>
                    <a:pt x="19474" y="13037"/>
                  </a:lnTo>
                  <a:lnTo>
                    <a:pt x="19272" y="13340"/>
                  </a:lnTo>
                  <a:lnTo>
                    <a:pt x="19070" y="13642"/>
                  </a:lnTo>
                  <a:lnTo>
                    <a:pt x="18848" y="13945"/>
                  </a:lnTo>
                  <a:lnTo>
                    <a:pt x="18606" y="14207"/>
                  </a:lnTo>
                  <a:lnTo>
                    <a:pt x="18364" y="14470"/>
                  </a:lnTo>
                  <a:lnTo>
                    <a:pt x="18142" y="14692"/>
                  </a:lnTo>
                  <a:lnTo>
                    <a:pt x="17920" y="14893"/>
                  </a:lnTo>
                  <a:lnTo>
                    <a:pt x="17436" y="15297"/>
                  </a:lnTo>
                  <a:lnTo>
                    <a:pt x="16931" y="15640"/>
                  </a:lnTo>
                  <a:lnTo>
                    <a:pt x="16386" y="15983"/>
                  </a:lnTo>
                  <a:lnTo>
                    <a:pt x="15842" y="16306"/>
                  </a:lnTo>
                  <a:lnTo>
                    <a:pt x="15297" y="16589"/>
                  </a:lnTo>
                  <a:lnTo>
                    <a:pt x="14187" y="17154"/>
                  </a:lnTo>
                  <a:lnTo>
                    <a:pt x="13481" y="17497"/>
                  </a:lnTo>
                  <a:lnTo>
                    <a:pt x="12774" y="17860"/>
                  </a:lnTo>
                  <a:lnTo>
                    <a:pt x="12088" y="18264"/>
                  </a:lnTo>
                  <a:lnTo>
                    <a:pt x="11422" y="18667"/>
                  </a:lnTo>
                  <a:lnTo>
                    <a:pt x="10958" y="18990"/>
                  </a:lnTo>
                  <a:lnTo>
                    <a:pt x="10494" y="19333"/>
                  </a:lnTo>
                  <a:lnTo>
                    <a:pt x="10070" y="19696"/>
                  </a:lnTo>
                  <a:lnTo>
                    <a:pt x="9646" y="20060"/>
                  </a:lnTo>
                  <a:lnTo>
                    <a:pt x="8799" y="20847"/>
                  </a:lnTo>
                  <a:lnTo>
                    <a:pt x="7992" y="21613"/>
                  </a:lnTo>
                  <a:lnTo>
                    <a:pt x="7205" y="22400"/>
                  </a:lnTo>
                  <a:lnTo>
                    <a:pt x="6377" y="23167"/>
                  </a:lnTo>
                  <a:lnTo>
                    <a:pt x="5953" y="23531"/>
                  </a:lnTo>
                  <a:lnTo>
                    <a:pt x="5509" y="23894"/>
                  </a:lnTo>
                  <a:lnTo>
                    <a:pt x="5065" y="24237"/>
                  </a:lnTo>
                  <a:lnTo>
                    <a:pt x="4601" y="24560"/>
                  </a:lnTo>
                  <a:lnTo>
                    <a:pt x="4178" y="24822"/>
                  </a:lnTo>
                  <a:lnTo>
                    <a:pt x="3935" y="24963"/>
                  </a:lnTo>
                  <a:lnTo>
                    <a:pt x="3673" y="25084"/>
                  </a:lnTo>
                  <a:lnTo>
                    <a:pt x="3411" y="25205"/>
                  </a:lnTo>
                  <a:lnTo>
                    <a:pt x="3148" y="25306"/>
                  </a:lnTo>
                  <a:lnTo>
                    <a:pt x="2866" y="25367"/>
                  </a:lnTo>
                  <a:lnTo>
                    <a:pt x="2563" y="25427"/>
                  </a:lnTo>
                  <a:lnTo>
                    <a:pt x="2260" y="25448"/>
                  </a:lnTo>
                  <a:lnTo>
                    <a:pt x="1978" y="25427"/>
                  </a:lnTo>
                  <a:lnTo>
                    <a:pt x="1695" y="25367"/>
                  </a:lnTo>
                  <a:lnTo>
                    <a:pt x="1433" y="25286"/>
                  </a:lnTo>
                  <a:lnTo>
                    <a:pt x="1171" y="25185"/>
                  </a:lnTo>
                  <a:lnTo>
                    <a:pt x="949" y="25044"/>
                  </a:lnTo>
                  <a:lnTo>
                    <a:pt x="747" y="24883"/>
                  </a:lnTo>
                  <a:lnTo>
                    <a:pt x="585" y="24701"/>
                  </a:lnTo>
                  <a:lnTo>
                    <a:pt x="424" y="24459"/>
                  </a:lnTo>
                  <a:lnTo>
                    <a:pt x="303" y="24196"/>
                  </a:lnTo>
                  <a:lnTo>
                    <a:pt x="222" y="23894"/>
                  </a:lnTo>
                  <a:lnTo>
                    <a:pt x="142" y="23551"/>
                  </a:lnTo>
                  <a:lnTo>
                    <a:pt x="101" y="23167"/>
                  </a:lnTo>
                  <a:lnTo>
                    <a:pt x="81" y="22784"/>
                  </a:lnTo>
                  <a:lnTo>
                    <a:pt x="101" y="22421"/>
                  </a:lnTo>
                  <a:lnTo>
                    <a:pt x="142" y="22037"/>
                  </a:lnTo>
                  <a:lnTo>
                    <a:pt x="202" y="21654"/>
                  </a:lnTo>
                  <a:lnTo>
                    <a:pt x="303" y="21291"/>
                  </a:lnTo>
                  <a:lnTo>
                    <a:pt x="424" y="20947"/>
                  </a:lnTo>
                  <a:lnTo>
                    <a:pt x="585" y="20584"/>
                  </a:lnTo>
                  <a:lnTo>
                    <a:pt x="727" y="20342"/>
                  </a:lnTo>
                  <a:lnTo>
                    <a:pt x="868" y="20080"/>
                  </a:lnTo>
                  <a:lnTo>
                    <a:pt x="1029" y="19838"/>
                  </a:lnTo>
                  <a:lnTo>
                    <a:pt x="1211" y="19616"/>
                  </a:lnTo>
                  <a:lnTo>
                    <a:pt x="1393" y="19373"/>
                  </a:lnTo>
                  <a:lnTo>
                    <a:pt x="1574" y="19172"/>
                  </a:lnTo>
                  <a:lnTo>
                    <a:pt x="1978" y="18768"/>
                  </a:lnTo>
                  <a:lnTo>
                    <a:pt x="2402" y="18385"/>
                  </a:lnTo>
                  <a:lnTo>
                    <a:pt x="2825" y="18042"/>
                  </a:lnTo>
                  <a:lnTo>
                    <a:pt x="3249" y="17739"/>
                  </a:lnTo>
                  <a:lnTo>
                    <a:pt x="3673" y="17456"/>
                  </a:lnTo>
                  <a:lnTo>
                    <a:pt x="4561" y="16871"/>
                  </a:lnTo>
                  <a:lnTo>
                    <a:pt x="5489" y="16306"/>
                  </a:lnTo>
                  <a:lnTo>
                    <a:pt x="6438" y="15761"/>
                  </a:lnTo>
                  <a:lnTo>
                    <a:pt x="7366" y="15257"/>
                  </a:lnTo>
                  <a:lnTo>
                    <a:pt x="7568" y="15136"/>
                  </a:lnTo>
                  <a:lnTo>
                    <a:pt x="8153" y="14793"/>
                  </a:lnTo>
                  <a:lnTo>
                    <a:pt x="8758" y="14429"/>
                  </a:lnTo>
                  <a:lnTo>
                    <a:pt x="9041" y="14228"/>
                  </a:lnTo>
                  <a:lnTo>
                    <a:pt x="9323" y="14026"/>
                  </a:lnTo>
                  <a:lnTo>
                    <a:pt x="9606" y="13804"/>
                  </a:lnTo>
                  <a:lnTo>
                    <a:pt x="9868" y="13541"/>
                  </a:lnTo>
                  <a:lnTo>
                    <a:pt x="10070" y="13340"/>
                  </a:lnTo>
                  <a:lnTo>
                    <a:pt x="10232" y="13138"/>
                  </a:lnTo>
                  <a:lnTo>
                    <a:pt x="10393" y="12916"/>
                  </a:lnTo>
                  <a:lnTo>
                    <a:pt x="10534" y="12694"/>
                  </a:lnTo>
                  <a:lnTo>
                    <a:pt x="10675" y="12452"/>
                  </a:lnTo>
                  <a:lnTo>
                    <a:pt x="10797" y="12210"/>
                  </a:lnTo>
                  <a:lnTo>
                    <a:pt x="10897" y="11967"/>
                  </a:lnTo>
                  <a:lnTo>
                    <a:pt x="10978" y="11725"/>
                  </a:lnTo>
                  <a:lnTo>
                    <a:pt x="11140" y="11221"/>
                  </a:lnTo>
                  <a:lnTo>
                    <a:pt x="11261" y="10716"/>
                  </a:lnTo>
                  <a:lnTo>
                    <a:pt x="11362" y="10191"/>
                  </a:lnTo>
                  <a:lnTo>
                    <a:pt x="11463" y="9647"/>
                  </a:lnTo>
                  <a:lnTo>
                    <a:pt x="11563" y="8839"/>
                  </a:lnTo>
                  <a:lnTo>
                    <a:pt x="11664" y="8012"/>
                  </a:lnTo>
                  <a:lnTo>
                    <a:pt x="11846" y="6599"/>
                  </a:lnTo>
                  <a:lnTo>
                    <a:pt x="11947" y="5893"/>
                  </a:lnTo>
                  <a:lnTo>
                    <a:pt x="12088" y="5187"/>
                  </a:lnTo>
                  <a:lnTo>
                    <a:pt x="12209" y="4682"/>
                  </a:lnTo>
                  <a:lnTo>
                    <a:pt x="12330" y="4218"/>
                  </a:lnTo>
                  <a:lnTo>
                    <a:pt x="12472" y="3754"/>
                  </a:lnTo>
                  <a:lnTo>
                    <a:pt x="12633" y="3330"/>
                  </a:lnTo>
                  <a:lnTo>
                    <a:pt x="12794" y="2947"/>
                  </a:lnTo>
                  <a:lnTo>
                    <a:pt x="12976" y="2563"/>
                  </a:lnTo>
                  <a:lnTo>
                    <a:pt x="13158" y="2220"/>
                  </a:lnTo>
                  <a:lnTo>
                    <a:pt x="13359" y="1897"/>
                  </a:lnTo>
                  <a:lnTo>
                    <a:pt x="13561" y="1615"/>
                  </a:lnTo>
                  <a:lnTo>
                    <a:pt x="13803" y="1332"/>
                  </a:lnTo>
                  <a:lnTo>
                    <a:pt x="14025" y="1090"/>
                  </a:lnTo>
                  <a:lnTo>
                    <a:pt x="14288" y="868"/>
                  </a:lnTo>
                  <a:lnTo>
                    <a:pt x="14550" y="687"/>
                  </a:lnTo>
                  <a:lnTo>
                    <a:pt x="14812" y="525"/>
                  </a:lnTo>
                  <a:lnTo>
                    <a:pt x="15115" y="364"/>
                  </a:lnTo>
                  <a:lnTo>
                    <a:pt x="15418" y="263"/>
                  </a:lnTo>
                  <a:lnTo>
                    <a:pt x="15721" y="162"/>
                  </a:lnTo>
                  <a:lnTo>
                    <a:pt x="16043" y="101"/>
                  </a:lnTo>
                  <a:lnTo>
                    <a:pt x="16366" y="81"/>
                  </a:lnTo>
                  <a:close/>
                  <a:moveTo>
                    <a:pt x="16467" y="1"/>
                  </a:moveTo>
                  <a:lnTo>
                    <a:pt x="16104" y="21"/>
                  </a:lnTo>
                  <a:lnTo>
                    <a:pt x="15741" y="81"/>
                  </a:lnTo>
                  <a:lnTo>
                    <a:pt x="15377" y="182"/>
                  </a:lnTo>
                  <a:lnTo>
                    <a:pt x="15075" y="303"/>
                  </a:lnTo>
                  <a:lnTo>
                    <a:pt x="14792" y="445"/>
                  </a:lnTo>
                  <a:lnTo>
                    <a:pt x="14510" y="606"/>
                  </a:lnTo>
                  <a:lnTo>
                    <a:pt x="14227" y="808"/>
                  </a:lnTo>
                  <a:lnTo>
                    <a:pt x="13985" y="1030"/>
                  </a:lnTo>
                  <a:lnTo>
                    <a:pt x="13743" y="1272"/>
                  </a:lnTo>
                  <a:lnTo>
                    <a:pt x="13501" y="1554"/>
                  </a:lnTo>
                  <a:lnTo>
                    <a:pt x="13299" y="1857"/>
                  </a:lnTo>
                  <a:lnTo>
                    <a:pt x="13097" y="2180"/>
                  </a:lnTo>
                  <a:lnTo>
                    <a:pt x="12895" y="2523"/>
                  </a:lnTo>
                  <a:lnTo>
                    <a:pt x="12714" y="2906"/>
                  </a:lnTo>
                  <a:lnTo>
                    <a:pt x="12552" y="3310"/>
                  </a:lnTo>
                  <a:lnTo>
                    <a:pt x="12391" y="3734"/>
                  </a:lnTo>
                  <a:lnTo>
                    <a:pt x="12250" y="4178"/>
                  </a:lnTo>
                  <a:lnTo>
                    <a:pt x="12128" y="4662"/>
                  </a:lnTo>
                  <a:lnTo>
                    <a:pt x="12007" y="5187"/>
                  </a:lnTo>
                  <a:lnTo>
                    <a:pt x="11886" y="5873"/>
                  </a:lnTo>
                  <a:lnTo>
                    <a:pt x="11765" y="6599"/>
                  </a:lnTo>
                  <a:lnTo>
                    <a:pt x="11584" y="7992"/>
                  </a:lnTo>
                  <a:lnTo>
                    <a:pt x="11483" y="8819"/>
                  </a:lnTo>
                  <a:lnTo>
                    <a:pt x="11382" y="9647"/>
                  </a:lnTo>
                  <a:lnTo>
                    <a:pt x="11281" y="10171"/>
                  </a:lnTo>
                  <a:lnTo>
                    <a:pt x="11180" y="10696"/>
                  </a:lnTo>
                  <a:lnTo>
                    <a:pt x="11059" y="11200"/>
                  </a:lnTo>
                  <a:lnTo>
                    <a:pt x="10918" y="11705"/>
                  </a:lnTo>
                  <a:lnTo>
                    <a:pt x="10817" y="11947"/>
                  </a:lnTo>
                  <a:lnTo>
                    <a:pt x="10716" y="12169"/>
                  </a:lnTo>
                  <a:lnTo>
                    <a:pt x="10595" y="12411"/>
                  </a:lnTo>
                  <a:lnTo>
                    <a:pt x="10474" y="12633"/>
                  </a:lnTo>
                  <a:lnTo>
                    <a:pt x="10332" y="12855"/>
                  </a:lnTo>
                  <a:lnTo>
                    <a:pt x="10171" y="13077"/>
                  </a:lnTo>
                  <a:lnTo>
                    <a:pt x="10010" y="13279"/>
                  </a:lnTo>
                  <a:lnTo>
                    <a:pt x="9808" y="13501"/>
                  </a:lnTo>
                  <a:lnTo>
                    <a:pt x="9545" y="13743"/>
                  </a:lnTo>
                  <a:lnTo>
                    <a:pt x="9283" y="13965"/>
                  </a:lnTo>
                  <a:lnTo>
                    <a:pt x="9001" y="14167"/>
                  </a:lnTo>
                  <a:lnTo>
                    <a:pt x="8718" y="14369"/>
                  </a:lnTo>
                  <a:lnTo>
                    <a:pt x="8113" y="14732"/>
                  </a:lnTo>
                  <a:lnTo>
                    <a:pt x="7527" y="15055"/>
                  </a:lnTo>
                  <a:lnTo>
                    <a:pt x="7326" y="15176"/>
                  </a:lnTo>
                  <a:lnTo>
                    <a:pt x="6397" y="15701"/>
                  </a:lnTo>
                  <a:lnTo>
                    <a:pt x="5449" y="16246"/>
                  </a:lnTo>
                  <a:lnTo>
                    <a:pt x="4521" y="16790"/>
                  </a:lnTo>
                  <a:lnTo>
                    <a:pt x="3612" y="17376"/>
                  </a:lnTo>
                  <a:lnTo>
                    <a:pt x="3209" y="17658"/>
                  </a:lnTo>
                  <a:lnTo>
                    <a:pt x="2765" y="17981"/>
                  </a:lnTo>
                  <a:lnTo>
                    <a:pt x="2341" y="18324"/>
                  </a:lnTo>
                  <a:lnTo>
                    <a:pt x="1917" y="18707"/>
                  </a:lnTo>
                  <a:lnTo>
                    <a:pt x="1514" y="19111"/>
                  </a:lnTo>
                  <a:lnTo>
                    <a:pt x="1312" y="19333"/>
                  </a:lnTo>
                  <a:lnTo>
                    <a:pt x="1130" y="19555"/>
                  </a:lnTo>
                  <a:lnTo>
                    <a:pt x="969" y="19797"/>
                  </a:lnTo>
                  <a:lnTo>
                    <a:pt x="807" y="20039"/>
                  </a:lnTo>
                  <a:lnTo>
                    <a:pt x="646" y="20302"/>
                  </a:lnTo>
                  <a:lnTo>
                    <a:pt x="505" y="20564"/>
                  </a:lnTo>
                  <a:lnTo>
                    <a:pt x="364" y="20907"/>
                  </a:lnTo>
                  <a:lnTo>
                    <a:pt x="222" y="21270"/>
                  </a:lnTo>
                  <a:lnTo>
                    <a:pt x="142" y="21654"/>
                  </a:lnTo>
                  <a:lnTo>
                    <a:pt x="61" y="22017"/>
                  </a:lnTo>
                  <a:lnTo>
                    <a:pt x="20" y="22400"/>
                  </a:lnTo>
                  <a:lnTo>
                    <a:pt x="0" y="22784"/>
                  </a:lnTo>
                  <a:lnTo>
                    <a:pt x="20" y="23167"/>
                  </a:lnTo>
                  <a:lnTo>
                    <a:pt x="61" y="23551"/>
                  </a:lnTo>
                  <a:lnTo>
                    <a:pt x="142" y="23914"/>
                  </a:lnTo>
                  <a:lnTo>
                    <a:pt x="242" y="24237"/>
                  </a:lnTo>
                  <a:lnTo>
                    <a:pt x="364" y="24499"/>
                  </a:lnTo>
                  <a:lnTo>
                    <a:pt x="505" y="24741"/>
                  </a:lnTo>
                  <a:lnTo>
                    <a:pt x="666" y="24923"/>
                  </a:lnTo>
                  <a:lnTo>
                    <a:pt x="848" y="25064"/>
                  </a:lnTo>
                  <a:lnTo>
                    <a:pt x="1050" y="25205"/>
                  </a:lnTo>
                  <a:lnTo>
                    <a:pt x="1251" y="25327"/>
                  </a:lnTo>
                  <a:lnTo>
                    <a:pt x="1494" y="25407"/>
                  </a:lnTo>
                  <a:lnTo>
                    <a:pt x="1736" y="25468"/>
                  </a:lnTo>
                  <a:lnTo>
                    <a:pt x="1978" y="25508"/>
                  </a:lnTo>
                  <a:lnTo>
                    <a:pt x="2260" y="25528"/>
                  </a:lnTo>
                  <a:lnTo>
                    <a:pt x="2563" y="25508"/>
                  </a:lnTo>
                  <a:lnTo>
                    <a:pt x="2866" y="25448"/>
                  </a:lnTo>
                  <a:lnTo>
                    <a:pt x="3169" y="25367"/>
                  </a:lnTo>
                  <a:lnTo>
                    <a:pt x="3451" y="25286"/>
                  </a:lnTo>
                  <a:lnTo>
                    <a:pt x="3713" y="25165"/>
                  </a:lnTo>
                  <a:lnTo>
                    <a:pt x="3976" y="25044"/>
                  </a:lnTo>
                  <a:lnTo>
                    <a:pt x="4218" y="24903"/>
                  </a:lnTo>
                  <a:lnTo>
                    <a:pt x="4642" y="24620"/>
                  </a:lnTo>
                  <a:lnTo>
                    <a:pt x="5106" y="24297"/>
                  </a:lnTo>
                  <a:lnTo>
                    <a:pt x="5550" y="23954"/>
                  </a:lnTo>
                  <a:lnTo>
                    <a:pt x="5994" y="23611"/>
                  </a:lnTo>
                  <a:lnTo>
                    <a:pt x="6418" y="23228"/>
                  </a:lnTo>
                  <a:lnTo>
                    <a:pt x="7245" y="22461"/>
                  </a:lnTo>
                  <a:lnTo>
                    <a:pt x="8052" y="21674"/>
                  </a:lnTo>
                  <a:lnTo>
                    <a:pt x="8859" y="20907"/>
                  </a:lnTo>
                  <a:lnTo>
                    <a:pt x="9687" y="20140"/>
                  </a:lnTo>
                  <a:lnTo>
                    <a:pt x="10110" y="19757"/>
                  </a:lnTo>
                  <a:lnTo>
                    <a:pt x="10554" y="19394"/>
                  </a:lnTo>
                  <a:lnTo>
                    <a:pt x="10998" y="19051"/>
                  </a:lnTo>
                  <a:lnTo>
                    <a:pt x="11463" y="18728"/>
                  </a:lnTo>
                  <a:lnTo>
                    <a:pt x="12128" y="18324"/>
                  </a:lnTo>
                  <a:lnTo>
                    <a:pt x="12815" y="17941"/>
                  </a:lnTo>
                  <a:lnTo>
                    <a:pt x="13521" y="17577"/>
                  </a:lnTo>
                  <a:lnTo>
                    <a:pt x="14207" y="17234"/>
                  </a:lnTo>
                  <a:lnTo>
                    <a:pt x="15337" y="16669"/>
                  </a:lnTo>
                  <a:lnTo>
                    <a:pt x="15902" y="16367"/>
                  </a:lnTo>
                  <a:lnTo>
                    <a:pt x="16447" y="16044"/>
                  </a:lnTo>
                  <a:lnTo>
                    <a:pt x="16972" y="15721"/>
                  </a:lnTo>
                  <a:lnTo>
                    <a:pt x="17476" y="15358"/>
                  </a:lnTo>
                  <a:lnTo>
                    <a:pt x="17981" y="14954"/>
                  </a:lnTo>
                  <a:lnTo>
                    <a:pt x="18203" y="14752"/>
                  </a:lnTo>
                  <a:lnTo>
                    <a:pt x="18425" y="14530"/>
                  </a:lnTo>
                  <a:lnTo>
                    <a:pt x="18667" y="14268"/>
                  </a:lnTo>
                  <a:lnTo>
                    <a:pt x="18909" y="13985"/>
                  </a:lnTo>
                  <a:lnTo>
                    <a:pt x="19131" y="13703"/>
                  </a:lnTo>
                  <a:lnTo>
                    <a:pt x="19333" y="13400"/>
                  </a:lnTo>
                  <a:lnTo>
                    <a:pt x="19535" y="13077"/>
                  </a:lnTo>
                  <a:lnTo>
                    <a:pt x="19736" y="12754"/>
                  </a:lnTo>
                  <a:lnTo>
                    <a:pt x="19918" y="12411"/>
                  </a:lnTo>
                  <a:lnTo>
                    <a:pt x="20100" y="12048"/>
                  </a:lnTo>
                  <a:lnTo>
                    <a:pt x="20261" y="11665"/>
                  </a:lnTo>
                  <a:lnTo>
                    <a:pt x="20402" y="11281"/>
                  </a:lnTo>
                  <a:lnTo>
                    <a:pt x="20544" y="10878"/>
                  </a:lnTo>
                  <a:lnTo>
                    <a:pt x="20685" y="10474"/>
                  </a:lnTo>
                  <a:lnTo>
                    <a:pt x="20806" y="10050"/>
                  </a:lnTo>
                  <a:lnTo>
                    <a:pt x="20927" y="9606"/>
                  </a:lnTo>
                  <a:lnTo>
                    <a:pt x="21028" y="9142"/>
                  </a:lnTo>
                  <a:lnTo>
                    <a:pt x="21109" y="8678"/>
                  </a:lnTo>
                  <a:lnTo>
                    <a:pt x="21189" y="8214"/>
                  </a:lnTo>
                  <a:lnTo>
                    <a:pt x="21250" y="7750"/>
                  </a:lnTo>
                  <a:lnTo>
                    <a:pt x="21310" y="7326"/>
                  </a:lnTo>
                  <a:lnTo>
                    <a:pt x="21331" y="6882"/>
                  </a:lnTo>
                  <a:lnTo>
                    <a:pt x="21351" y="6478"/>
                  </a:lnTo>
                  <a:lnTo>
                    <a:pt x="21351" y="6075"/>
                  </a:lnTo>
                  <a:lnTo>
                    <a:pt x="21351" y="5671"/>
                  </a:lnTo>
                  <a:lnTo>
                    <a:pt x="21331" y="5288"/>
                  </a:lnTo>
                  <a:lnTo>
                    <a:pt x="21270" y="4924"/>
                  </a:lnTo>
                  <a:lnTo>
                    <a:pt x="21230" y="4561"/>
                  </a:lnTo>
                  <a:lnTo>
                    <a:pt x="21149" y="4218"/>
                  </a:lnTo>
                  <a:lnTo>
                    <a:pt x="21068" y="3875"/>
                  </a:lnTo>
                  <a:lnTo>
                    <a:pt x="20967" y="3532"/>
                  </a:lnTo>
                  <a:lnTo>
                    <a:pt x="20846" y="3229"/>
                  </a:lnTo>
                  <a:lnTo>
                    <a:pt x="20705" y="2906"/>
                  </a:lnTo>
                  <a:lnTo>
                    <a:pt x="20564" y="2624"/>
                  </a:lnTo>
                  <a:lnTo>
                    <a:pt x="20362" y="2281"/>
                  </a:lnTo>
                  <a:lnTo>
                    <a:pt x="20140" y="1958"/>
                  </a:lnTo>
                  <a:lnTo>
                    <a:pt x="19898" y="1655"/>
                  </a:lnTo>
                  <a:lnTo>
                    <a:pt x="19615" y="1373"/>
                  </a:lnTo>
                  <a:lnTo>
                    <a:pt x="19333" y="1110"/>
                  </a:lnTo>
                  <a:lnTo>
                    <a:pt x="19010" y="868"/>
                  </a:lnTo>
                  <a:lnTo>
                    <a:pt x="18687" y="646"/>
                  </a:lnTo>
                  <a:lnTo>
                    <a:pt x="18344" y="465"/>
                  </a:lnTo>
                  <a:lnTo>
                    <a:pt x="17981" y="283"/>
                  </a:lnTo>
                  <a:lnTo>
                    <a:pt x="17597" y="162"/>
                  </a:lnTo>
                  <a:lnTo>
                    <a:pt x="17214" y="61"/>
                  </a:lnTo>
                  <a:lnTo>
                    <a:pt x="16851" y="21"/>
                  </a:lnTo>
                  <a:lnTo>
                    <a:pt x="1646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2"/>
            <p:cNvSpPr/>
            <p:nvPr/>
          </p:nvSpPr>
          <p:spPr>
            <a:xfrm flipH="1">
              <a:off x="-818271" y="-1474532"/>
              <a:ext cx="1642730" cy="740159"/>
            </a:xfrm>
            <a:custGeom>
              <a:rect b="b" l="l" r="r" t="t"/>
              <a:pathLst>
                <a:path extrusionOk="0" h="13239" w="29383">
                  <a:moveTo>
                    <a:pt x="28272" y="81"/>
                  </a:moveTo>
                  <a:lnTo>
                    <a:pt x="28474" y="102"/>
                  </a:lnTo>
                  <a:lnTo>
                    <a:pt x="28696" y="142"/>
                  </a:lnTo>
                  <a:lnTo>
                    <a:pt x="28898" y="202"/>
                  </a:lnTo>
                  <a:lnTo>
                    <a:pt x="29019" y="243"/>
                  </a:lnTo>
                  <a:lnTo>
                    <a:pt x="29140" y="303"/>
                  </a:lnTo>
                  <a:lnTo>
                    <a:pt x="29201" y="364"/>
                  </a:lnTo>
                  <a:lnTo>
                    <a:pt x="29261" y="404"/>
                  </a:lnTo>
                  <a:lnTo>
                    <a:pt x="29281" y="465"/>
                  </a:lnTo>
                  <a:lnTo>
                    <a:pt x="29302" y="545"/>
                  </a:lnTo>
                  <a:lnTo>
                    <a:pt x="29302" y="626"/>
                  </a:lnTo>
                  <a:lnTo>
                    <a:pt x="29281" y="707"/>
                  </a:lnTo>
                  <a:lnTo>
                    <a:pt x="29201" y="848"/>
                  </a:lnTo>
                  <a:lnTo>
                    <a:pt x="29059" y="1070"/>
                  </a:lnTo>
                  <a:lnTo>
                    <a:pt x="28918" y="1272"/>
                  </a:lnTo>
                  <a:lnTo>
                    <a:pt x="28595" y="1676"/>
                  </a:lnTo>
                  <a:lnTo>
                    <a:pt x="28232" y="2079"/>
                  </a:lnTo>
                  <a:lnTo>
                    <a:pt x="27889" y="2442"/>
                  </a:lnTo>
                  <a:lnTo>
                    <a:pt x="27566" y="2785"/>
                  </a:lnTo>
                  <a:lnTo>
                    <a:pt x="27263" y="3129"/>
                  </a:lnTo>
                  <a:lnTo>
                    <a:pt x="26961" y="3492"/>
                  </a:lnTo>
                  <a:lnTo>
                    <a:pt x="26698" y="3855"/>
                  </a:lnTo>
                  <a:lnTo>
                    <a:pt x="26476" y="4198"/>
                  </a:lnTo>
                  <a:lnTo>
                    <a:pt x="26295" y="4521"/>
                  </a:lnTo>
                  <a:lnTo>
                    <a:pt x="26133" y="4884"/>
                  </a:lnTo>
                  <a:lnTo>
                    <a:pt x="25972" y="5247"/>
                  </a:lnTo>
                  <a:lnTo>
                    <a:pt x="25689" y="5974"/>
                  </a:lnTo>
                  <a:lnTo>
                    <a:pt x="25447" y="6721"/>
                  </a:lnTo>
                  <a:lnTo>
                    <a:pt x="25124" y="7649"/>
                  </a:lnTo>
                  <a:lnTo>
                    <a:pt x="24943" y="8113"/>
                  </a:lnTo>
                  <a:lnTo>
                    <a:pt x="24741" y="8557"/>
                  </a:lnTo>
                  <a:lnTo>
                    <a:pt x="24539" y="8981"/>
                  </a:lnTo>
                  <a:lnTo>
                    <a:pt x="24297" y="9405"/>
                  </a:lnTo>
                  <a:lnTo>
                    <a:pt x="24014" y="9788"/>
                  </a:lnTo>
                  <a:lnTo>
                    <a:pt x="23853" y="9990"/>
                  </a:lnTo>
                  <a:lnTo>
                    <a:pt x="23692" y="10171"/>
                  </a:lnTo>
                  <a:lnTo>
                    <a:pt x="23409" y="10414"/>
                  </a:lnTo>
                  <a:lnTo>
                    <a:pt x="23106" y="10676"/>
                  </a:lnTo>
                  <a:lnTo>
                    <a:pt x="22784" y="10898"/>
                  </a:lnTo>
                  <a:lnTo>
                    <a:pt x="22420" y="11100"/>
                  </a:lnTo>
                  <a:lnTo>
                    <a:pt x="22017" y="11301"/>
                  </a:lnTo>
                  <a:lnTo>
                    <a:pt x="21593" y="11483"/>
                  </a:lnTo>
                  <a:lnTo>
                    <a:pt x="21129" y="11645"/>
                  </a:lnTo>
                  <a:lnTo>
                    <a:pt x="20644" y="11786"/>
                  </a:lnTo>
                  <a:lnTo>
                    <a:pt x="19958" y="11947"/>
                  </a:lnTo>
                  <a:lnTo>
                    <a:pt x="19272" y="12088"/>
                  </a:lnTo>
                  <a:lnTo>
                    <a:pt x="18566" y="12210"/>
                  </a:lnTo>
                  <a:lnTo>
                    <a:pt x="17880" y="12290"/>
                  </a:lnTo>
                  <a:lnTo>
                    <a:pt x="17173" y="12371"/>
                  </a:lnTo>
                  <a:lnTo>
                    <a:pt x="16467" y="12432"/>
                  </a:lnTo>
                  <a:lnTo>
                    <a:pt x="15075" y="12532"/>
                  </a:lnTo>
                  <a:lnTo>
                    <a:pt x="14106" y="12593"/>
                  </a:lnTo>
                  <a:lnTo>
                    <a:pt x="12774" y="12694"/>
                  </a:lnTo>
                  <a:lnTo>
                    <a:pt x="11442" y="12815"/>
                  </a:lnTo>
                  <a:lnTo>
                    <a:pt x="9142" y="12997"/>
                  </a:lnTo>
                  <a:lnTo>
                    <a:pt x="7971" y="13077"/>
                  </a:lnTo>
                  <a:lnTo>
                    <a:pt x="6801" y="13138"/>
                  </a:lnTo>
                  <a:lnTo>
                    <a:pt x="5630" y="13158"/>
                  </a:lnTo>
                  <a:lnTo>
                    <a:pt x="4480" y="13158"/>
                  </a:lnTo>
                  <a:lnTo>
                    <a:pt x="3895" y="13138"/>
                  </a:lnTo>
                  <a:lnTo>
                    <a:pt x="3310" y="13098"/>
                  </a:lnTo>
                  <a:lnTo>
                    <a:pt x="2725" y="13057"/>
                  </a:lnTo>
                  <a:lnTo>
                    <a:pt x="2139" y="12976"/>
                  </a:lnTo>
                  <a:lnTo>
                    <a:pt x="1857" y="12936"/>
                  </a:lnTo>
                  <a:lnTo>
                    <a:pt x="1554" y="12855"/>
                  </a:lnTo>
                  <a:lnTo>
                    <a:pt x="1251" y="12754"/>
                  </a:lnTo>
                  <a:lnTo>
                    <a:pt x="969" y="12613"/>
                  </a:lnTo>
                  <a:lnTo>
                    <a:pt x="707" y="12452"/>
                  </a:lnTo>
                  <a:lnTo>
                    <a:pt x="485" y="12270"/>
                  </a:lnTo>
                  <a:lnTo>
                    <a:pt x="384" y="12169"/>
                  </a:lnTo>
                  <a:lnTo>
                    <a:pt x="303" y="12048"/>
                  </a:lnTo>
                  <a:lnTo>
                    <a:pt x="222" y="11947"/>
                  </a:lnTo>
                  <a:lnTo>
                    <a:pt x="162" y="11826"/>
                  </a:lnTo>
                  <a:lnTo>
                    <a:pt x="121" y="11685"/>
                  </a:lnTo>
                  <a:lnTo>
                    <a:pt x="81" y="11544"/>
                  </a:lnTo>
                  <a:lnTo>
                    <a:pt x="81" y="11382"/>
                  </a:lnTo>
                  <a:lnTo>
                    <a:pt x="101" y="11241"/>
                  </a:lnTo>
                  <a:lnTo>
                    <a:pt x="142" y="11079"/>
                  </a:lnTo>
                  <a:lnTo>
                    <a:pt x="202" y="10938"/>
                  </a:lnTo>
                  <a:lnTo>
                    <a:pt x="283" y="10777"/>
                  </a:lnTo>
                  <a:lnTo>
                    <a:pt x="384" y="10615"/>
                  </a:lnTo>
                  <a:lnTo>
                    <a:pt x="646" y="10313"/>
                  </a:lnTo>
                  <a:lnTo>
                    <a:pt x="929" y="10010"/>
                  </a:lnTo>
                  <a:lnTo>
                    <a:pt x="1272" y="9727"/>
                  </a:lnTo>
                  <a:lnTo>
                    <a:pt x="1635" y="9465"/>
                  </a:lnTo>
                  <a:lnTo>
                    <a:pt x="2038" y="9203"/>
                  </a:lnTo>
                  <a:lnTo>
                    <a:pt x="2422" y="8940"/>
                  </a:lnTo>
                  <a:lnTo>
                    <a:pt x="3229" y="8476"/>
                  </a:lnTo>
                  <a:lnTo>
                    <a:pt x="4016" y="7992"/>
                  </a:lnTo>
                  <a:lnTo>
                    <a:pt x="5005" y="7407"/>
                  </a:lnTo>
                  <a:lnTo>
                    <a:pt x="6014" y="6821"/>
                  </a:lnTo>
                  <a:lnTo>
                    <a:pt x="7063" y="6277"/>
                  </a:lnTo>
                  <a:lnTo>
                    <a:pt x="8153" y="5732"/>
                  </a:lnTo>
                  <a:lnTo>
                    <a:pt x="9283" y="5207"/>
                  </a:lnTo>
                  <a:lnTo>
                    <a:pt x="10433" y="4682"/>
                  </a:lnTo>
                  <a:lnTo>
                    <a:pt x="11644" y="4198"/>
                  </a:lnTo>
                  <a:lnTo>
                    <a:pt x="12895" y="3714"/>
                  </a:lnTo>
                  <a:lnTo>
                    <a:pt x="14146" y="3250"/>
                  </a:lnTo>
                  <a:lnTo>
                    <a:pt x="15438" y="2826"/>
                  </a:lnTo>
                  <a:lnTo>
                    <a:pt x="16790" y="2382"/>
                  </a:lnTo>
                  <a:lnTo>
                    <a:pt x="18182" y="1958"/>
                  </a:lnTo>
                  <a:lnTo>
                    <a:pt x="19151" y="1676"/>
                  </a:lnTo>
                  <a:lnTo>
                    <a:pt x="20180" y="1393"/>
                  </a:lnTo>
                  <a:lnTo>
                    <a:pt x="21250" y="1111"/>
                  </a:lnTo>
                  <a:lnTo>
                    <a:pt x="22380" y="848"/>
                  </a:lnTo>
                  <a:lnTo>
                    <a:pt x="23550" y="606"/>
                  </a:lnTo>
                  <a:lnTo>
                    <a:pt x="24761" y="404"/>
                  </a:lnTo>
                  <a:lnTo>
                    <a:pt x="25972" y="223"/>
                  </a:lnTo>
                  <a:lnTo>
                    <a:pt x="26598" y="162"/>
                  </a:lnTo>
                  <a:lnTo>
                    <a:pt x="27223" y="102"/>
                  </a:lnTo>
                  <a:lnTo>
                    <a:pt x="27647" y="81"/>
                  </a:lnTo>
                  <a:close/>
                  <a:moveTo>
                    <a:pt x="27647" y="1"/>
                  </a:moveTo>
                  <a:lnTo>
                    <a:pt x="27223" y="21"/>
                  </a:lnTo>
                  <a:lnTo>
                    <a:pt x="26598" y="81"/>
                  </a:lnTo>
                  <a:lnTo>
                    <a:pt x="25972" y="142"/>
                  </a:lnTo>
                  <a:lnTo>
                    <a:pt x="24741" y="324"/>
                  </a:lnTo>
                  <a:lnTo>
                    <a:pt x="23550" y="525"/>
                  </a:lnTo>
                  <a:lnTo>
                    <a:pt x="22360" y="767"/>
                  </a:lnTo>
                  <a:lnTo>
                    <a:pt x="21230" y="1030"/>
                  </a:lnTo>
                  <a:lnTo>
                    <a:pt x="20160" y="1312"/>
                  </a:lnTo>
                  <a:lnTo>
                    <a:pt x="19131" y="1595"/>
                  </a:lnTo>
                  <a:lnTo>
                    <a:pt x="18162" y="1877"/>
                  </a:lnTo>
                  <a:lnTo>
                    <a:pt x="16750" y="2301"/>
                  </a:lnTo>
                  <a:lnTo>
                    <a:pt x="15418" y="2745"/>
                  </a:lnTo>
                  <a:lnTo>
                    <a:pt x="14106" y="3189"/>
                  </a:lnTo>
                  <a:lnTo>
                    <a:pt x="12855" y="3633"/>
                  </a:lnTo>
                  <a:lnTo>
                    <a:pt x="11604" y="4117"/>
                  </a:lnTo>
                  <a:lnTo>
                    <a:pt x="10413" y="4622"/>
                  </a:lnTo>
                  <a:lnTo>
                    <a:pt x="9243" y="5126"/>
                  </a:lnTo>
                  <a:lnTo>
                    <a:pt x="8113" y="5651"/>
                  </a:lnTo>
                  <a:lnTo>
                    <a:pt x="7023" y="6196"/>
                  </a:lnTo>
                  <a:lnTo>
                    <a:pt x="5974" y="6761"/>
                  </a:lnTo>
                  <a:lnTo>
                    <a:pt x="4965" y="7326"/>
                  </a:lnTo>
                  <a:lnTo>
                    <a:pt x="3976" y="7931"/>
                  </a:lnTo>
                  <a:lnTo>
                    <a:pt x="3189" y="8396"/>
                  </a:lnTo>
                  <a:lnTo>
                    <a:pt x="2381" y="8880"/>
                  </a:lnTo>
                  <a:lnTo>
                    <a:pt x="1978" y="9142"/>
                  </a:lnTo>
                  <a:lnTo>
                    <a:pt x="1594" y="9405"/>
                  </a:lnTo>
                  <a:lnTo>
                    <a:pt x="1211" y="9667"/>
                  </a:lnTo>
                  <a:lnTo>
                    <a:pt x="888" y="9949"/>
                  </a:lnTo>
                  <a:lnTo>
                    <a:pt x="585" y="10252"/>
                  </a:lnTo>
                  <a:lnTo>
                    <a:pt x="444" y="10414"/>
                  </a:lnTo>
                  <a:lnTo>
                    <a:pt x="323" y="10575"/>
                  </a:lnTo>
                  <a:lnTo>
                    <a:pt x="202" y="10736"/>
                  </a:lnTo>
                  <a:lnTo>
                    <a:pt x="121" y="10898"/>
                  </a:lnTo>
                  <a:lnTo>
                    <a:pt x="61" y="11059"/>
                  </a:lnTo>
                  <a:lnTo>
                    <a:pt x="20" y="11241"/>
                  </a:lnTo>
                  <a:lnTo>
                    <a:pt x="0" y="11382"/>
                  </a:lnTo>
                  <a:lnTo>
                    <a:pt x="0" y="11544"/>
                  </a:lnTo>
                  <a:lnTo>
                    <a:pt x="41" y="11705"/>
                  </a:lnTo>
                  <a:lnTo>
                    <a:pt x="101" y="11867"/>
                  </a:lnTo>
                  <a:lnTo>
                    <a:pt x="202" y="12048"/>
                  </a:lnTo>
                  <a:lnTo>
                    <a:pt x="343" y="12230"/>
                  </a:lnTo>
                  <a:lnTo>
                    <a:pt x="545" y="12411"/>
                  </a:lnTo>
                  <a:lnTo>
                    <a:pt x="787" y="12593"/>
                  </a:lnTo>
                  <a:lnTo>
                    <a:pt x="1070" y="12754"/>
                  </a:lnTo>
                  <a:lnTo>
                    <a:pt x="1393" y="12896"/>
                  </a:lnTo>
                  <a:lnTo>
                    <a:pt x="1736" y="12997"/>
                  </a:lnTo>
                  <a:lnTo>
                    <a:pt x="2139" y="13057"/>
                  </a:lnTo>
                  <a:lnTo>
                    <a:pt x="2947" y="13158"/>
                  </a:lnTo>
                  <a:lnTo>
                    <a:pt x="3754" y="13198"/>
                  </a:lnTo>
                  <a:lnTo>
                    <a:pt x="4561" y="13239"/>
                  </a:lnTo>
                  <a:lnTo>
                    <a:pt x="6135" y="13239"/>
                  </a:lnTo>
                  <a:lnTo>
                    <a:pt x="6902" y="13219"/>
                  </a:lnTo>
                  <a:lnTo>
                    <a:pt x="8435" y="13138"/>
                  </a:lnTo>
                  <a:lnTo>
                    <a:pt x="9949" y="13017"/>
                  </a:lnTo>
                  <a:lnTo>
                    <a:pt x="11442" y="12896"/>
                  </a:lnTo>
                  <a:lnTo>
                    <a:pt x="12774" y="12775"/>
                  </a:lnTo>
                  <a:lnTo>
                    <a:pt x="14106" y="12674"/>
                  </a:lnTo>
                  <a:lnTo>
                    <a:pt x="15075" y="12613"/>
                  </a:lnTo>
                  <a:lnTo>
                    <a:pt x="16467" y="12512"/>
                  </a:lnTo>
                  <a:lnTo>
                    <a:pt x="17173" y="12452"/>
                  </a:lnTo>
                  <a:lnTo>
                    <a:pt x="17880" y="12371"/>
                  </a:lnTo>
                  <a:lnTo>
                    <a:pt x="18586" y="12290"/>
                  </a:lnTo>
                  <a:lnTo>
                    <a:pt x="19272" y="12169"/>
                  </a:lnTo>
                  <a:lnTo>
                    <a:pt x="19978" y="12028"/>
                  </a:lnTo>
                  <a:lnTo>
                    <a:pt x="20665" y="11867"/>
                  </a:lnTo>
                  <a:lnTo>
                    <a:pt x="21149" y="11705"/>
                  </a:lnTo>
                  <a:lnTo>
                    <a:pt x="21613" y="11544"/>
                  </a:lnTo>
                  <a:lnTo>
                    <a:pt x="22057" y="11362"/>
                  </a:lnTo>
                  <a:lnTo>
                    <a:pt x="22461" y="11180"/>
                  </a:lnTo>
                  <a:lnTo>
                    <a:pt x="22824" y="10958"/>
                  </a:lnTo>
                  <a:lnTo>
                    <a:pt x="23167" y="10736"/>
                  </a:lnTo>
                  <a:lnTo>
                    <a:pt x="23470" y="10474"/>
                  </a:lnTo>
                  <a:lnTo>
                    <a:pt x="23752" y="10212"/>
                  </a:lnTo>
                  <a:lnTo>
                    <a:pt x="23914" y="10030"/>
                  </a:lnTo>
                  <a:lnTo>
                    <a:pt x="24075" y="9849"/>
                  </a:lnTo>
                  <a:lnTo>
                    <a:pt x="24358" y="9445"/>
                  </a:lnTo>
                  <a:lnTo>
                    <a:pt x="24600" y="9021"/>
                  </a:lnTo>
                  <a:lnTo>
                    <a:pt x="24822" y="8597"/>
                  </a:lnTo>
                  <a:lnTo>
                    <a:pt x="25023" y="8133"/>
                  </a:lnTo>
                  <a:lnTo>
                    <a:pt x="25185" y="7669"/>
                  </a:lnTo>
                  <a:lnTo>
                    <a:pt x="25508" y="6741"/>
                  </a:lnTo>
                  <a:lnTo>
                    <a:pt x="25770" y="6014"/>
                  </a:lnTo>
                  <a:lnTo>
                    <a:pt x="26053" y="5268"/>
                  </a:lnTo>
                  <a:lnTo>
                    <a:pt x="26194" y="4925"/>
                  </a:lnTo>
                  <a:lnTo>
                    <a:pt x="26376" y="4561"/>
                  </a:lnTo>
                  <a:lnTo>
                    <a:pt x="26557" y="4238"/>
                  </a:lnTo>
                  <a:lnTo>
                    <a:pt x="26759" y="3895"/>
                  </a:lnTo>
                  <a:lnTo>
                    <a:pt x="27021" y="3532"/>
                  </a:lnTo>
                  <a:lnTo>
                    <a:pt x="27324" y="3169"/>
                  </a:lnTo>
                  <a:lnTo>
                    <a:pt x="27627" y="2826"/>
                  </a:lnTo>
                  <a:lnTo>
                    <a:pt x="27950" y="2503"/>
                  </a:lnTo>
                  <a:lnTo>
                    <a:pt x="28293" y="2120"/>
                  </a:lnTo>
                  <a:lnTo>
                    <a:pt x="28656" y="1736"/>
                  </a:lnTo>
                  <a:lnTo>
                    <a:pt x="28979" y="1333"/>
                  </a:lnTo>
                  <a:lnTo>
                    <a:pt x="29120" y="1111"/>
                  </a:lnTo>
                  <a:lnTo>
                    <a:pt x="29261" y="889"/>
                  </a:lnTo>
                  <a:lnTo>
                    <a:pt x="29362" y="727"/>
                  </a:lnTo>
                  <a:lnTo>
                    <a:pt x="29382" y="626"/>
                  </a:lnTo>
                  <a:lnTo>
                    <a:pt x="29382" y="545"/>
                  </a:lnTo>
                  <a:lnTo>
                    <a:pt x="29362" y="445"/>
                  </a:lnTo>
                  <a:lnTo>
                    <a:pt x="29322" y="364"/>
                  </a:lnTo>
                  <a:lnTo>
                    <a:pt x="29261" y="303"/>
                  </a:lnTo>
                  <a:lnTo>
                    <a:pt x="29201" y="243"/>
                  </a:lnTo>
                  <a:lnTo>
                    <a:pt x="29059" y="162"/>
                  </a:lnTo>
                  <a:lnTo>
                    <a:pt x="28918" y="122"/>
                  </a:lnTo>
                  <a:lnTo>
                    <a:pt x="28716" y="61"/>
                  </a:lnTo>
                  <a:lnTo>
                    <a:pt x="28494" y="21"/>
                  </a:lnTo>
                  <a:lnTo>
                    <a:pt x="2829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2"/>
            <p:cNvSpPr/>
            <p:nvPr/>
          </p:nvSpPr>
          <p:spPr>
            <a:xfrm flipH="1">
              <a:off x="749899" y="-4949394"/>
              <a:ext cx="1884195" cy="733450"/>
            </a:xfrm>
            <a:custGeom>
              <a:rect b="b" l="l" r="r" t="t"/>
              <a:pathLst>
                <a:path extrusionOk="0" h="13119" w="33702">
                  <a:moveTo>
                    <a:pt x="8436" y="82"/>
                  </a:moveTo>
                  <a:lnTo>
                    <a:pt x="9041" y="102"/>
                  </a:lnTo>
                  <a:lnTo>
                    <a:pt x="9667" y="142"/>
                  </a:lnTo>
                  <a:lnTo>
                    <a:pt x="10312" y="183"/>
                  </a:lnTo>
                  <a:lnTo>
                    <a:pt x="10978" y="263"/>
                  </a:lnTo>
                  <a:lnTo>
                    <a:pt x="12532" y="465"/>
                  </a:lnTo>
                  <a:lnTo>
                    <a:pt x="14005" y="707"/>
                  </a:lnTo>
                  <a:lnTo>
                    <a:pt x="15398" y="949"/>
                  </a:lnTo>
                  <a:lnTo>
                    <a:pt x="16689" y="1192"/>
                  </a:lnTo>
                  <a:lnTo>
                    <a:pt x="17900" y="1454"/>
                  </a:lnTo>
                  <a:lnTo>
                    <a:pt x="19030" y="1716"/>
                  </a:lnTo>
                  <a:lnTo>
                    <a:pt x="20080" y="1979"/>
                  </a:lnTo>
                  <a:lnTo>
                    <a:pt x="21048" y="2241"/>
                  </a:lnTo>
                  <a:lnTo>
                    <a:pt x="21956" y="2523"/>
                  </a:lnTo>
                  <a:lnTo>
                    <a:pt x="22804" y="2786"/>
                  </a:lnTo>
                  <a:lnTo>
                    <a:pt x="23571" y="3068"/>
                  </a:lnTo>
                  <a:lnTo>
                    <a:pt x="24277" y="3331"/>
                  </a:lnTo>
                  <a:lnTo>
                    <a:pt x="24943" y="3593"/>
                  </a:lnTo>
                  <a:lnTo>
                    <a:pt x="25548" y="3835"/>
                  </a:lnTo>
                  <a:lnTo>
                    <a:pt x="26598" y="4320"/>
                  </a:lnTo>
                  <a:lnTo>
                    <a:pt x="27607" y="4824"/>
                  </a:lnTo>
                  <a:lnTo>
                    <a:pt x="28071" y="5066"/>
                  </a:lnTo>
                  <a:lnTo>
                    <a:pt x="28535" y="5329"/>
                  </a:lnTo>
                  <a:lnTo>
                    <a:pt x="28999" y="5611"/>
                  </a:lnTo>
                  <a:lnTo>
                    <a:pt x="29423" y="5894"/>
                  </a:lnTo>
                  <a:lnTo>
                    <a:pt x="29847" y="6176"/>
                  </a:lnTo>
                  <a:lnTo>
                    <a:pt x="30271" y="6459"/>
                  </a:lnTo>
                  <a:lnTo>
                    <a:pt x="30654" y="6761"/>
                  </a:lnTo>
                  <a:lnTo>
                    <a:pt x="31058" y="7064"/>
                  </a:lnTo>
                  <a:lnTo>
                    <a:pt x="31421" y="7367"/>
                  </a:lnTo>
                  <a:lnTo>
                    <a:pt x="31784" y="7690"/>
                  </a:lnTo>
                  <a:lnTo>
                    <a:pt x="32127" y="8012"/>
                  </a:lnTo>
                  <a:lnTo>
                    <a:pt x="32450" y="8335"/>
                  </a:lnTo>
                  <a:lnTo>
                    <a:pt x="32773" y="8678"/>
                  </a:lnTo>
                  <a:lnTo>
                    <a:pt x="33076" y="9021"/>
                  </a:lnTo>
                  <a:lnTo>
                    <a:pt x="33237" y="9223"/>
                  </a:lnTo>
                  <a:lnTo>
                    <a:pt x="33378" y="9425"/>
                  </a:lnTo>
                  <a:lnTo>
                    <a:pt x="33520" y="9667"/>
                  </a:lnTo>
                  <a:lnTo>
                    <a:pt x="33560" y="9788"/>
                  </a:lnTo>
                  <a:lnTo>
                    <a:pt x="33600" y="9909"/>
                  </a:lnTo>
                  <a:lnTo>
                    <a:pt x="33620" y="10030"/>
                  </a:lnTo>
                  <a:lnTo>
                    <a:pt x="33620" y="10172"/>
                  </a:lnTo>
                  <a:lnTo>
                    <a:pt x="33600" y="10293"/>
                  </a:lnTo>
                  <a:lnTo>
                    <a:pt x="33580" y="10414"/>
                  </a:lnTo>
                  <a:lnTo>
                    <a:pt x="33520" y="10535"/>
                  </a:lnTo>
                  <a:lnTo>
                    <a:pt x="33459" y="10636"/>
                  </a:lnTo>
                  <a:lnTo>
                    <a:pt x="33378" y="10737"/>
                  </a:lnTo>
                  <a:lnTo>
                    <a:pt x="33257" y="10797"/>
                  </a:lnTo>
                  <a:lnTo>
                    <a:pt x="33176" y="10838"/>
                  </a:lnTo>
                  <a:lnTo>
                    <a:pt x="33096" y="10858"/>
                  </a:lnTo>
                  <a:lnTo>
                    <a:pt x="32894" y="10878"/>
                  </a:lnTo>
                  <a:lnTo>
                    <a:pt x="32692" y="10858"/>
                  </a:lnTo>
                  <a:lnTo>
                    <a:pt x="32470" y="10817"/>
                  </a:lnTo>
                  <a:lnTo>
                    <a:pt x="29019" y="10152"/>
                  </a:lnTo>
                  <a:lnTo>
                    <a:pt x="26840" y="9748"/>
                  </a:lnTo>
                  <a:lnTo>
                    <a:pt x="25750" y="9566"/>
                  </a:lnTo>
                  <a:lnTo>
                    <a:pt x="24640" y="9385"/>
                  </a:lnTo>
                  <a:lnTo>
                    <a:pt x="23551" y="9223"/>
                  </a:lnTo>
                  <a:lnTo>
                    <a:pt x="22420" y="9102"/>
                  </a:lnTo>
                  <a:lnTo>
                    <a:pt x="21311" y="9021"/>
                  </a:lnTo>
                  <a:lnTo>
                    <a:pt x="20201" y="8981"/>
                  </a:lnTo>
                  <a:lnTo>
                    <a:pt x="19071" y="8961"/>
                  </a:lnTo>
                  <a:lnTo>
                    <a:pt x="17941" y="9021"/>
                  </a:lnTo>
                  <a:lnTo>
                    <a:pt x="16831" y="9102"/>
                  </a:lnTo>
                  <a:lnTo>
                    <a:pt x="15721" y="9223"/>
                  </a:lnTo>
                  <a:lnTo>
                    <a:pt x="14591" y="9385"/>
                  </a:lnTo>
                  <a:lnTo>
                    <a:pt x="13501" y="9566"/>
                  </a:lnTo>
                  <a:lnTo>
                    <a:pt x="12391" y="9788"/>
                  </a:lnTo>
                  <a:lnTo>
                    <a:pt x="11281" y="10051"/>
                  </a:lnTo>
                  <a:lnTo>
                    <a:pt x="10191" y="10313"/>
                  </a:lnTo>
                  <a:lnTo>
                    <a:pt x="9081" y="10596"/>
                  </a:lnTo>
                  <a:lnTo>
                    <a:pt x="7992" y="10918"/>
                  </a:lnTo>
                  <a:lnTo>
                    <a:pt x="6922" y="11241"/>
                  </a:lnTo>
                  <a:lnTo>
                    <a:pt x="4763" y="11907"/>
                  </a:lnTo>
                  <a:lnTo>
                    <a:pt x="2604" y="12593"/>
                  </a:lnTo>
                  <a:lnTo>
                    <a:pt x="1595" y="12936"/>
                  </a:lnTo>
                  <a:lnTo>
                    <a:pt x="1433" y="12977"/>
                  </a:lnTo>
                  <a:lnTo>
                    <a:pt x="1231" y="13017"/>
                  </a:lnTo>
                  <a:lnTo>
                    <a:pt x="1050" y="13037"/>
                  </a:lnTo>
                  <a:lnTo>
                    <a:pt x="949" y="13037"/>
                  </a:lnTo>
                  <a:lnTo>
                    <a:pt x="868" y="13017"/>
                  </a:lnTo>
                  <a:lnTo>
                    <a:pt x="767" y="12997"/>
                  </a:lnTo>
                  <a:lnTo>
                    <a:pt x="687" y="12957"/>
                  </a:lnTo>
                  <a:lnTo>
                    <a:pt x="606" y="12896"/>
                  </a:lnTo>
                  <a:lnTo>
                    <a:pt x="525" y="12835"/>
                  </a:lnTo>
                  <a:lnTo>
                    <a:pt x="404" y="12674"/>
                  </a:lnTo>
                  <a:lnTo>
                    <a:pt x="323" y="12492"/>
                  </a:lnTo>
                  <a:lnTo>
                    <a:pt x="243" y="12291"/>
                  </a:lnTo>
                  <a:lnTo>
                    <a:pt x="202" y="12089"/>
                  </a:lnTo>
                  <a:lnTo>
                    <a:pt x="162" y="11867"/>
                  </a:lnTo>
                  <a:lnTo>
                    <a:pt x="142" y="11665"/>
                  </a:lnTo>
                  <a:lnTo>
                    <a:pt x="101" y="10838"/>
                  </a:lnTo>
                  <a:lnTo>
                    <a:pt x="81" y="9990"/>
                  </a:lnTo>
                  <a:lnTo>
                    <a:pt x="101" y="9163"/>
                  </a:lnTo>
                  <a:lnTo>
                    <a:pt x="142" y="8315"/>
                  </a:lnTo>
                  <a:lnTo>
                    <a:pt x="202" y="7488"/>
                  </a:lnTo>
                  <a:lnTo>
                    <a:pt x="283" y="6660"/>
                  </a:lnTo>
                  <a:lnTo>
                    <a:pt x="404" y="5833"/>
                  </a:lnTo>
                  <a:lnTo>
                    <a:pt x="545" y="5006"/>
                  </a:lnTo>
                  <a:lnTo>
                    <a:pt x="666" y="4441"/>
                  </a:lnTo>
                  <a:lnTo>
                    <a:pt x="808" y="3896"/>
                  </a:lnTo>
                  <a:lnTo>
                    <a:pt x="909" y="3654"/>
                  </a:lnTo>
                  <a:lnTo>
                    <a:pt x="989" y="3411"/>
                  </a:lnTo>
                  <a:lnTo>
                    <a:pt x="1110" y="3189"/>
                  </a:lnTo>
                  <a:lnTo>
                    <a:pt x="1231" y="2967"/>
                  </a:lnTo>
                  <a:lnTo>
                    <a:pt x="1413" y="2685"/>
                  </a:lnTo>
                  <a:lnTo>
                    <a:pt x="1635" y="2402"/>
                  </a:lnTo>
                  <a:lnTo>
                    <a:pt x="1877" y="2140"/>
                  </a:lnTo>
                  <a:lnTo>
                    <a:pt x="2160" y="1898"/>
                  </a:lnTo>
                  <a:lnTo>
                    <a:pt x="2462" y="1656"/>
                  </a:lnTo>
                  <a:lnTo>
                    <a:pt x="2805" y="1434"/>
                  </a:lnTo>
                  <a:lnTo>
                    <a:pt x="3189" y="1232"/>
                  </a:lnTo>
                  <a:lnTo>
                    <a:pt x="3572" y="1030"/>
                  </a:lnTo>
                  <a:lnTo>
                    <a:pt x="4117" y="808"/>
                  </a:lnTo>
                  <a:lnTo>
                    <a:pt x="4662" y="627"/>
                  </a:lnTo>
                  <a:lnTo>
                    <a:pt x="5227" y="465"/>
                  </a:lnTo>
                  <a:lnTo>
                    <a:pt x="5832" y="324"/>
                  </a:lnTo>
                  <a:lnTo>
                    <a:pt x="6438" y="223"/>
                  </a:lnTo>
                  <a:lnTo>
                    <a:pt x="7084" y="142"/>
                  </a:lnTo>
                  <a:lnTo>
                    <a:pt x="7750" y="102"/>
                  </a:lnTo>
                  <a:lnTo>
                    <a:pt x="8436" y="82"/>
                  </a:lnTo>
                  <a:close/>
                  <a:moveTo>
                    <a:pt x="8335" y="1"/>
                  </a:moveTo>
                  <a:lnTo>
                    <a:pt x="7830" y="21"/>
                  </a:lnTo>
                  <a:lnTo>
                    <a:pt x="7346" y="41"/>
                  </a:lnTo>
                  <a:lnTo>
                    <a:pt x="6882" y="82"/>
                  </a:lnTo>
                  <a:lnTo>
                    <a:pt x="6438" y="142"/>
                  </a:lnTo>
                  <a:lnTo>
                    <a:pt x="5974" y="223"/>
                  </a:lnTo>
                  <a:lnTo>
                    <a:pt x="5550" y="304"/>
                  </a:lnTo>
                  <a:lnTo>
                    <a:pt x="5126" y="405"/>
                  </a:lnTo>
                  <a:lnTo>
                    <a:pt x="4723" y="526"/>
                  </a:lnTo>
                  <a:lnTo>
                    <a:pt x="4319" y="647"/>
                  </a:lnTo>
                  <a:lnTo>
                    <a:pt x="3915" y="808"/>
                  </a:lnTo>
                  <a:lnTo>
                    <a:pt x="3552" y="970"/>
                  </a:lnTo>
                  <a:lnTo>
                    <a:pt x="3149" y="1151"/>
                  </a:lnTo>
                  <a:lnTo>
                    <a:pt x="2765" y="1373"/>
                  </a:lnTo>
                  <a:lnTo>
                    <a:pt x="2422" y="1595"/>
                  </a:lnTo>
                  <a:lnTo>
                    <a:pt x="2099" y="1837"/>
                  </a:lnTo>
                  <a:lnTo>
                    <a:pt x="1817" y="2080"/>
                  </a:lnTo>
                  <a:lnTo>
                    <a:pt x="1575" y="2362"/>
                  </a:lnTo>
                  <a:lnTo>
                    <a:pt x="1353" y="2624"/>
                  </a:lnTo>
                  <a:lnTo>
                    <a:pt x="1151" y="2927"/>
                  </a:lnTo>
                  <a:lnTo>
                    <a:pt x="1030" y="3169"/>
                  </a:lnTo>
                  <a:lnTo>
                    <a:pt x="909" y="3432"/>
                  </a:lnTo>
                  <a:lnTo>
                    <a:pt x="808" y="3694"/>
                  </a:lnTo>
                  <a:lnTo>
                    <a:pt x="707" y="3956"/>
                  </a:lnTo>
                  <a:lnTo>
                    <a:pt x="586" y="4481"/>
                  </a:lnTo>
                  <a:lnTo>
                    <a:pt x="465" y="4985"/>
                  </a:lnTo>
                  <a:lnTo>
                    <a:pt x="323" y="5813"/>
                  </a:lnTo>
                  <a:lnTo>
                    <a:pt x="222" y="6660"/>
                  </a:lnTo>
                  <a:lnTo>
                    <a:pt x="122" y="7488"/>
                  </a:lnTo>
                  <a:lnTo>
                    <a:pt x="61" y="8315"/>
                  </a:lnTo>
                  <a:lnTo>
                    <a:pt x="21" y="9163"/>
                  </a:lnTo>
                  <a:lnTo>
                    <a:pt x="0" y="9990"/>
                  </a:lnTo>
                  <a:lnTo>
                    <a:pt x="21" y="10838"/>
                  </a:lnTo>
                  <a:lnTo>
                    <a:pt x="61" y="11665"/>
                  </a:lnTo>
                  <a:lnTo>
                    <a:pt x="101" y="11968"/>
                  </a:lnTo>
                  <a:lnTo>
                    <a:pt x="142" y="12230"/>
                  </a:lnTo>
                  <a:lnTo>
                    <a:pt x="222" y="12452"/>
                  </a:lnTo>
                  <a:lnTo>
                    <a:pt x="303" y="12654"/>
                  </a:lnTo>
                  <a:lnTo>
                    <a:pt x="404" y="12815"/>
                  </a:lnTo>
                  <a:lnTo>
                    <a:pt x="545" y="12936"/>
                  </a:lnTo>
                  <a:lnTo>
                    <a:pt x="687" y="13037"/>
                  </a:lnTo>
                  <a:lnTo>
                    <a:pt x="848" y="13098"/>
                  </a:lnTo>
                  <a:lnTo>
                    <a:pt x="949" y="13118"/>
                  </a:lnTo>
                  <a:lnTo>
                    <a:pt x="1191" y="13118"/>
                  </a:lnTo>
                  <a:lnTo>
                    <a:pt x="1353" y="13078"/>
                  </a:lnTo>
                  <a:lnTo>
                    <a:pt x="1615" y="12997"/>
                  </a:lnTo>
                  <a:lnTo>
                    <a:pt x="2644" y="12674"/>
                  </a:lnTo>
                  <a:lnTo>
                    <a:pt x="4783" y="11988"/>
                  </a:lnTo>
                  <a:lnTo>
                    <a:pt x="6942" y="11302"/>
                  </a:lnTo>
                  <a:lnTo>
                    <a:pt x="8012" y="10999"/>
                  </a:lnTo>
                  <a:lnTo>
                    <a:pt x="9102" y="10676"/>
                  </a:lnTo>
                  <a:lnTo>
                    <a:pt x="10191" y="10394"/>
                  </a:lnTo>
                  <a:lnTo>
                    <a:pt x="11301" y="10131"/>
                  </a:lnTo>
                  <a:lnTo>
                    <a:pt x="12391" y="9869"/>
                  </a:lnTo>
                  <a:lnTo>
                    <a:pt x="13501" y="9647"/>
                  </a:lnTo>
                  <a:lnTo>
                    <a:pt x="14611" y="9465"/>
                  </a:lnTo>
                  <a:lnTo>
                    <a:pt x="15721" y="9304"/>
                  </a:lnTo>
                  <a:lnTo>
                    <a:pt x="16831" y="9183"/>
                  </a:lnTo>
                  <a:lnTo>
                    <a:pt x="17961" y="9102"/>
                  </a:lnTo>
                  <a:lnTo>
                    <a:pt x="19071" y="9042"/>
                  </a:lnTo>
                  <a:lnTo>
                    <a:pt x="20201" y="9062"/>
                  </a:lnTo>
                  <a:lnTo>
                    <a:pt x="21311" y="9102"/>
                  </a:lnTo>
                  <a:lnTo>
                    <a:pt x="22420" y="9183"/>
                  </a:lnTo>
                  <a:lnTo>
                    <a:pt x="23530" y="9304"/>
                  </a:lnTo>
                  <a:lnTo>
                    <a:pt x="24640" y="9465"/>
                  </a:lnTo>
                  <a:lnTo>
                    <a:pt x="25750" y="9647"/>
                  </a:lnTo>
                  <a:lnTo>
                    <a:pt x="26840" y="9829"/>
                  </a:lnTo>
                  <a:lnTo>
                    <a:pt x="28999" y="10232"/>
                  </a:lnTo>
                  <a:lnTo>
                    <a:pt x="32470" y="10898"/>
                  </a:lnTo>
                  <a:lnTo>
                    <a:pt x="32692" y="10939"/>
                  </a:lnTo>
                  <a:lnTo>
                    <a:pt x="32894" y="10959"/>
                  </a:lnTo>
                  <a:lnTo>
                    <a:pt x="33116" y="10939"/>
                  </a:lnTo>
                  <a:lnTo>
                    <a:pt x="33197" y="10918"/>
                  </a:lnTo>
                  <a:lnTo>
                    <a:pt x="33298" y="10878"/>
                  </a:lnTo>
                  <a:lnTo>
                    <a:pt x="33419" y="10797"/>
                  </a:lnTo>
                  <a:lnTo>
                    <a:pt x="33520" y="10696"/>
                  </a:lnTo>
                  <a:lnTo>
                    <a:pt x="33600" y="10575"/>
                  </a:lnTo>
                  <a:lnTo>
                    <a:pt x="33661" y="10454"/>
                  </a:lnTo>
                  <a:lnTo>
                    <a:pt x="33681" y="10313"/>
                  </a:lnTo>
                  <a:lnTo>
                    <a:pt x="33701" y="10172"/>
                  </a:lnTo>
                  <a:lnTo>
                    <a:pt x="33701" y="10030"/>
                  </a:lnTo>
                  <a:lnTo>
                    <a:pt x="33681" y="9889"/>
                  </a:lnTo>
                  <a:lnTo>
                    <a:pt x="33641" y="9768"/>
                  </a:lnTo>
                  <a:lnTo>
                    <a:pt x="33600" y="9627"/>
                  </a:lnTo>
                  <a:lnTo>
                    <a:pt x="33459" y="9385"/>
                  </a:lnTo>
                  <a:lnTo>
                    <a:pt x="33298" y="9163"/>
                  </a:lnTo>
                  <a:lnTo>
                    <a:pt x="33136" y="8961"/>
                  </a:lnTo>
                  <a:lnTo>
                    <a:pt x="32833" y="8618"/>
                  </a:lnTo>
                  <a:lnTo>
                    <a:pt x="32511" y="8275"/>
                  </a:lnTo>
                  <a:lnTo>
                    <a:pt x="32188" y="7952"/>
                  </a:lnTo>
                  <a:lnTo>
                    <a:pt x="31824" y="7629"/>
                  </a:lnTo>
                  <a:lnTo>
                    <a:pt x="31481" y="7306"/>
                  </a:lnTo>
                  <a:lnTo>
                    <a:pt x="31098" y="7003"/>
                  </a:lnTo>
                  <a:lnTo>
                    <a:pt x="30714" y="6701"/>
                  </a:lnTo>
                  <a:lnTo>
                    <a:pt x="30311" y="6398"/>
                  </a:lnTo>
                  <a:lnTo>
                    <a:pt x="29907" y="6095"/>
                  </a:lnTo>
                  <a:lnTo>
                    <a:pt x="29483" y="5813"/>
                  </a:lnTo>
                  <a:lnTo>
                    <a:pt x="29040" y="5530"/>
                  </a:lnTo>
                  <a:lnTo>
                    <a:pt x="28575" y="5268"/>
                  </a:lnTo>
                  <a:lnTo>
                    <a:pt x="28111" y="5006"/>
                  </a:lnTo>
                  <a:lnTo>
                    <a:pt x="27627" y="4743"/>
                  </a:lnTo>
                  <a:lnTo>
                    <a:pt x="26638" y="4259"/>
                  </a:lnTo>
                  <a:lnTo>
                    <a:pt x="25569" y="3775"/>
                  </a:lnTo>
                  <a:lnTo>
                    <a:pt x="24963" y="3512"/>
                  </a:lnTo>
                  <a:lnTo>
                    <a:pt x="24317" y="3250"/>
                  </a:lnTo>
                  <a:lnTo>
                    <a:pt x="23591" y="2988"/>
                  </a:lnTo>
                  <a:lnTo>
                    <a:pt x="22824" y="2725"/>
                  </a:lnTo>
                  <a:lnTo>
                    <a:pt x="21977" y="2443"/>
                  </a:lnTo>
                  <a:lnTo>
                    <a:pt x="21068" y="2180"/>
                  </a:lnTo>
                  <a:lnTo>
                    <a:pt x="20100" y="1898"/>
                  </a:lnTo>
                  <a:lnTo>
                    <a:pt x="19050" y="1636"/>
                  </a:lnTo>
                  <a:lnTo>
                    <a:pt x="17920" y="1373"/>
                  </a:lnTo>
                  <a:lnTo>
                    <a:pt x="16710" y="1111"/>
                  </a:lnTo>
                  <a:lnTo>
                    <a:pt x="15398" y="869"/>
                  </a:lnTo>
                  <a:lnTo>
                    <a:pt x="14026" y="627"/>
                  </a:lnTo>
                  <a:lnTo>
                    <a:pt x="12552" y="405"/>
                  </a:lnTo>
                  <a:lnTo>
                    <a:pt x="10978" y="183"/>
                  </a:lnTo>
                  <a:lnTo>
                    <a:pt x="10413" y="122"/>
                  </a:lnTo>
                  <a:lnTo>
                    <a:pt x="9889" y="62"/>
                  </a:lnTo>
                  <a:lnTo>
                    <a:pt x="9344" y="41"/>
                  </a:lnTo>
                  <a:lnTo>
                    <a:pt x="8839" y="21"/>
                  </a:lnTo>
                  <a:lnTo>
                    <a:pt x="833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2"/>
            <p:cNvSpPr/>
            <p:nvPr/>
          </p:nvSpPr>
          <p:spPr>
            <a:xfrm flipH="1">
              <a:off x="1985352" y="-3774912"/>
              <a:ext cx="166996" cy="99348"/>
            </a:xfrm>
            <a:custGeom>
              <a:rect b="b" l="l" r="r" t="t"/>
              <a:pathLst>
                <a:path extrusionOk="0" h="1777" w="2987">
                  <a:moveTo>
                    <a:pt x="2240" y="81"/>
                  </a:moveTo>
                  <a:lnTo>
                    <a:pt x="2442" y="101"/>
                  </a:lnTo>
                  <a:lnTo>
                    <a:pt x="2644" y="122"/>
                  </a:lnTo>
                  <a:lnTo>
                    <a:pt x="2745" y="162"/>
                  </a:lnTo>
                  <a:lnTo>
                    <a:pt x="2805" y="182"/>
                  </a:lnTo>
                  <a:lnTo>
                    <a:pt x="2866" y="243"/>
                  </a:lnTo>
                  <a:lnTo>
                    <a:pt x="2906" y="283"/>
                  </a:lnTo>
                  <a:lnTo>
                    <a:pt x="2906" y="364"/>
                  </a:lnTo>
                  <a:lnTo>
                    <a:pt x="2906" y="444"/>
                  </a:lnTo>
                  <a:lnTo>
                    <a:pt x="2846" y="525"/>
                  </a:lnTo>
                  <a:lnTo>
                    <a:pt x="2765" y="626"/>
                  </a:lnTo>
                  <a:lnTo>
                    <a:pt x="2543" y="868"/>
                  </a:lnTo>
                  <a:lnTo>
                    <a:pt x="2281" y="1070"/>
                  </a:lnTo>
                  <a:lnTo>
                    <a:pt x="1998" y="1252"/>
                  </a:lnTo>
                  <a:lnTo>
                    <a:pt x="1716" y="1413"/>
                  </a:lnTo>
                  <a:lnTo>
                    <a:pt x="1393" y="1534"/>
                  </a:lnTo>
                  <a:lnTo>
                    <a:pt x="1090" y="1615"/>
                  </a:lnTo>
                  <a:lnTo>
                    <a:pt x="747" y="1675"/>
                  </a:lnTo>
                  <a:lnTo>
                    <a:pt x="424" y="1696"/>
                  </a:lnTo>
                  <a:lnTo>
                    <a:pt x="263" y="1696"/>
                  </a:lnTo>
                  <a:lnTo>
                    <a:pt x="182" y="1655"/>
                  </a:lnTo>
                  <a:lnTo>
                    <a:pt x="121" y="1615"/>
                  </a:lnTo>
                  <a:lnTo>
                    <a:pt x="81" y="1554"/>
                  </a:lnTo>
                  <a:lnTo>
                    <a:pt x="81" y="1494"/>
                  </a:lnTo>
                  <a:lnTo>
                    <a:pt x="81" y="1433"/>
                  </a:lnTo>
                  <a:lnTo>
                    <a:pt x="101" y="1373"/>
                  </a:lnTo>
                  <a:lnTo>
                    <a:pt x="182" y="1252"/>
                  </a:lnTo>
                  <a:lnTo>
                    <a:pt x="263" y="1151"/>
                  </a:lnTo>
                  <a:lnTo>
                    <a:pt x="485" y="949"/>
                  </a:lnTo>
                  <a:lnTo>
                    <a:pt x="686" y="747"/>
                  </a:lnTo>
                  <a:lnTo>
                    <a:pt x="929" y="586"/>
                  </a:lnTo>
                  <a:lnTo>
                    <a:pt x="1171" y="424"/>
                  </a:lnTo>
                  <a:lnTo>
                    <a:pt x="1413" y="283"/>
                  </a:lnTo>
                  <a:lnTo>
                    <a:pt x="1675" y="182"/>
                  </a:lnTo>
                  <a:lnTo>
                    <a:pt x="1958" y="101"/>
                  </a:lnTo>
                  <a:lnTo>
                    <a:pt x="2240" y="81"/>
                  </a:lnTo>
                  <a:close/>
                  <a:moveTo>
                    <a:pt x="2119" y="0"/>
                  </a:moveTo>
                  <a:lnTo>
                    <a:pt x="1938" y="21"/>
                  </a:lnTo>
                  <a:lnTo>
                    <a:pt x="1776" y="61"/>
                  </a:lnTo>
                  <a:lnTo>
                    <a:pt x="1615" y="122"/>
                  </a:lnTo>
                  <a:lnTo>
                    <a:pt x="1453" y="182"/>
                  </a:lnTo>
                  <a:lnTo>
                    <a:pt x="1292" y="243"/>
                  </a:lnTo>
                  <a:lnTo>
                    <a:pt x="1009" y="424"/>
                  </a:lnTo>
                  <a:lnTo>
                    <a:pt x="727" y="626"/>
                  </a:lnTo>
                  <a:lnTo>
                    <a:pt x="464" y="848"/>
                  </a:lnTo>
                  <a:lnTo>
                    <a:pt x="222" y="1090"/>
                  </a:lnTo>
                  <a:lnTo>
                    <a:pt x="101" y="1211"/>
                  </a:lnTo>
                  <a:lnTo>
                    <a:pt x="21" y="1332"/>
                  </a:lnTo>
                  <a:lnTo>
                    <a:pt x="0" y="1433"/>
                  </a:lnTo>
                  <a:lnTo>
                    <a:pt x="0" y="1514"/>
                  </a:lnTo>
                  <a:lnTo>
                    <a:pt x="21" y="1595"/>
                  </a:lnTo>
                  <a:lnTo>
                    <a:pt x="61" y="1655"/>
                  </a:lnTo>
                  <a:lnTo>
                    <a:pt x="121" y="1716"/>
                  </a:lnTo>
                  <a:lnTo>
                    <a:pt x="222" y="1756"/>
                  </a:lnTo>
                  <a:lnTo>
                    <a:pt x="303" y="1776"/>
                  </a:lnTo>
                  <a:lnTo>
                    <a:pt x="424" y="1776"/>
                  </a:lnTo>
                  <a:lnTo>
                    <a:pt x="767" y="1756"/>
                  </a:lnTo>
                  <a:lnTo>
                    <a:pt x="1110" y="1696"/>
                  </a:lnTo>
                  <a:lnTo>
                    <a:pt x="1433" y="1615"/>
                  </a:lnTo>
                  <a:lnTo>
                    <a:pt x="1736" y="1474"/>
                  </a:lnTo>
                  <a:lnTo>
                    <a:pt x="2039" y="1332"/>
                  </a:lnTo>
                  <a:lnTo>
                    <a:pt x="2321" y="1131"/>
                  </a:lnTo>
                  <a:lnTo>
                    <a:pt x="2604" y="929"/>
                  </a:lnTo>
                  <a:lnTo>
                    <a:pt x="2826" y="687"/>
                  </a:lnTo>
                  <a:lnTo>
                    <a:pt x="2926" y="565"/>
                  </a:lnTo>
                  <a:lnTo>
                    <a:pt x="2987" y="465"/>
                  </a:lnTo>
                  <a:lnTo>
                    <a:pt x="2987" y="343"/>
                  </a:lnTo>
                  <a:lnTo>
                    <a:pt x="2967" y="263"/>
                  </a:lnTo>
                  <a:lnTo>
                    <a:pt x="2926" y="182"/>
                  </a:lnTo>
                  <a:lnTo>
                    <a:pt x="2866" y="122"/>
                  </a:lnTo>
                  <a:lnTo>
                    <a:pt x="2765" y="81"/>
                  </a:lnTo>
                  <a:lnTo>
                    <a:pt x="2664" y="41"/>
                  </a:lnTo>
                  <a:lnTo>
                    <a:pt x="2462" y="21"/>
                  </a:lnTo>
                  <a:lnTo>
                    <a:pt x="228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2"/>
            <p:cNvSpPr/>
            <p:nvPr/>
          </p:nvSpPr>
          <p:spPr>
            <a:xfrm flipH="1">
              <a:off x="-2673006" y="-2347734"/>
              <a:ext cx="901508" cy="1104564"/>
            </a:xfrm>
            <a:custGeom>
              <a:rect b="b" l="l" r="r" t="t"/>
              <a:pathLst>
                <a:path extrusionOk="0" h="19757" w="16125">
                  <a:moveTo>
                    <a:pt x="13945" y="81"/>
                  </a:moveTo>
                  <a:lnTo>
                    <a:pt x="14187" y="142"/>
                  </a:lnTo>
                  <a:lnTo>
                    <a:pt x="14449" y="222"/>
                  </a:lnTo>
                  <a:lnTo>
                    <a:pt x="14671" y="323"/>
                  </a:lnTo>
                  <a:lnTo>
                    <a:pt x="14893" y="464"/>
                  </a:lnTo>
                  <a:lnTo>
                    <a:pt x="15095" y="626"/>
                  </a:lnTo>
                  <a:lnTo>
                    <a:pt x="15277" y="807"/>
                  </a:lnTo>
                  <a:lnTo>
                    <a:pt x="15438" y="1009"/>
                  </a:lnTo>
                  <a:lnTo>
                    <a:pt x="15620" y="1332"/>
                  </a:lnTo>
                  <a:lnTo>
                    <a:pt x="15761" y="1655"/>
                  </a:lnTo>
                  <a:lnTo>
                    <a:pt x="15862" y="1998"/>
                  </a:lnTo>
                  <a:lnTo>
                    <a:pt x="15943" y="2341"/>
                  </a:lnTo>
                  <a:lnTo>
                    <a:pt x="16003" y="2704"/>
                  </a:lnTo>
                  <a:lnTo>
                    <a:pt x="16023" y="3068"/>
                  </a:lnTo>
                  <a:lnTo>
                    <a:pt x="16044" y="3431"/>
                  </a:lnTo>
                  <a:lnTo>
                    <a:pt x="16044" y="3814"/>
                  </a:lnTo>
                  <a:lnTo>
                    <a:pt x="16023" y="4319"/>
                  </a:lnTo>
                  <a:lnTo>
                    <a:pt x="16003" y="4803"/>
                  </a:lnTo>
                  <a:lnTo>
                    <a:pt x="15963" y="5287"/>
                  </a:lnTo>
                  <a:lnTo>
                    <a:pt x="15923" y="5731"/>
                  </a:lnTo>
                  <a:lnTo>
                    <a:pt x="15862" y="6175"/>
                  </a:lnTo>
                  <a:lnTo>
                    <a:pt x="15781" y="6599"/>
                  </a:lnTo>
                  <a:lnTo>
                    <a:pt x="15701" y="7003"/>
                  </a:lnTo>
                  <a:lnTo>
                    <a:pt x="15600" y="7386"/>
                  </a:lnTo>
                  <a:lnTo>
                    <a:pt x="15479" y="7749"/>
                  </a:lnTo>
                  <a:lnTo>
                    <a:pt x="15337" y="8113"/>
                  </a:lnTo>
                  <a:lnTo>
                    <a:pt x="15196" y="8436"/>
                  </a:lnTo>
                  <a:lnTo>
                    <a:pt x="15055" y="8758"/>
                  </a:lnTo>
                  <a:lnTo>
                    <a:pt x="14873" y="9081"/>
                  </a:lnTo>
                  <a:lnTo>
                    <a:pt x="14692" y="9364"/>
                  </a:lnTo>
                  <a:lnTo>
                    <a:pt x="14490" y="9646"/>
                  </a:lnTo>
                  <a:lnTo>
                    <a:pt x="14268" y="9909"/>
                  </a:lnTo>
                  <a:lnTo>
                    <a:pt x="14086" y="10131"/>
                  </a:lnTo>
                  <a:lnTo>
                    <a:pt x="13884" y="10332"/>
                  </a:lnTo>
                  <a:lnTo>
                    <a:pt x="13683" y="10514"/>
                  </a:lnTo>
                  <a:lnTo>
                    <a:pt x="13461" y="10716"/>
                  </a:lnTo>
                  <a:lnTo>
                    <a:pt x="13017" y="11059"/>
                  </a:lnTo>
                  <a:lnTo>
                    <a:pt x="12532" y="11362"/>
                  </a:lnTo>
                  <a:lnTo>
                    <a:pt x="12048" y="11664"/>
                  </a:lnTo>
                  <a:lnTo>
                    <a:pt x="11543" y="11947"/>
                  </a:lnTo>
                  <a:lnTo>
                    <a:pt x="10514" y="12451"/>
                  </a:lnTo>
                  <a:lnTo>
                    <a:pt x="9586" y="12915"/>
                  </a:lnTo>
                  <a:lnTo>
                    <a:pt x="9122" y="13178"/>
                  </a:lnTo>
                  <a:lnTo>
                    <a:pt x="8678" y="13420"/>
                  </a:lnTo>
                  <a:lnTo>
                    <a:pt x="8032" y="13844"/>
                  </a:lnTo>
                  <a:lnTo>
                    <a:pt x="7427" y="14288"/>
                  </a:lnTo>
                  <a:lnTo>
                    <a:pt x="6821" y="14752"/>
                  </a:lnTo>
                  <a:lnTo>
                    <a:pt x="6236" y="15236"/>
                  </a:lnTo>
                  <a:lnTo>
                    <a:pt x="5671" y="15761"/>
                  </a:lnTo>
                  <a:lnTo>
                    <a:pt x="5106" y="16265"/>
                  </a:lnTo>
                  <a:lnTo>
                    <a:pt x="4037" y="17335"/>
                  </a:lnTo>
                  <a:lnTo>
                    <a:pt x="3350" y="18001"/>
                  </a:lnTo>
                  <a:lnTo>
                    <a:pt x="2644" y="18667"/>
                  </a:lnTo>
                  <a:lnTo>
                    <a:pt x="2281" y="18990"/>
                  </a:lnTo>
                  <a:lnTo>
                    <a:pt x="2099" y="19151"/>
                  </a:lnTo>
                  <a:lnTo>
                    <a:pt x="1897" y="19292"/>
                  </a:lnTo>
                  <a:lnTo>
                    <a:pt x="1696" y="19413"/>
                  </a:lnTo>
                  <a:lnTo>
                    <a:pt x="1474" y="19514"/>
                  </a:lnTo>
                  <a:lnTo>
                    <a:pt x="1272" y="19595"/>
                  </a:lnTo>
                  <a:lnTo>
                    <a:pt x="1030" y="19656"/>
                  </a:lnTo>
                  <a:lnTo>
                    <a:pt x="808" y="19676"/>
                  </a:lnTo>
                  <a:lnTo>
                    <a:pt x="687" y="19656"/>
                  </a:lnTo>
                  <a:lnTo>
                    <a:pt x="566" y="19635"/>
                  </a:lnTo>
                  <a:lnTo>
                    <a:pt x="444" y="19595"/>
                  </a:lnTo>
                  <a:lnTo>
                    <a:pt x="344" y="19555"/>
                  </a:lnTo>
                  <a:lnTo>
                    <a:pt x="243" y="19474"/>
                  </a:lnTo>
                  <a:lnTo>
                    <a:pt x="162" y="19373"/>
                  </a:lnTo>
                  <a:lnTo>
                    <a:pt x="101" y="19232"/>
                  </a:lnTo>
                  <a:lnTo>
                    <a:pt x="81" y="19091"/>
                  </a:lnTo>
                  <a:lnTo>
                    <a:pt x="81" y="18929"/>
                  </a:lnTo>
                  <a:lnTo>
                    <a:pt x="122" y="18788"/>
                  </a:lnTo>
                  <a:lnTo>
                    <a:pt x="162" y="18667"/>
                  </a:lnTo>
                  <a:lnTo>
                    <a:pt x="222" y="18546"/>
                  </a:lnTo>
                  <a:lnTo>
                    <a:pt x="323" y="18364"/>
                  </a:lnTo>
                  <a:lnTo>
                    <a:pt x="444" y="18203"/>
                  </a:lnTo>
                  <a:lnTo>
                    <a:pt x="566" y="18021"/>
                  </a:lnTo>
                  <a:lnTo>
                    <a:pt x="868" y="17718"/>
                  </a:lnTo>
                  <a:lnTo>
                    <a:pt x="1171" y="17436"/>
                  </a:lnTo>
                  <a:lnTo>
                    <a:pt x="1494" y="17173"/>
                  </a:lnTo>
                  <a:lnTo>
                    <a:pt x="2220" y="16588"/>
                  </a:lnTo>
                  <a:lnTo>
                    <a:pt x="2987" y="16043"/>
                  </a:lnTo>
                  <a:lnTo>
                    <a:pt x="3754" y="15499"/>
                  </a:lnTo>
                  <a:lnTo>
                    <a:pt x="4521" y="14974"/>
                  </a:lnTo>
                  <a:lnTo>
                    <a:pt x="5308" y="14429"/>
                  </a:lnTo>
                  <a:lnTo>
                    <a:pt x="6075" y="13884"/>
                  </a:lnTo>
                  <a:lnTo>
                    <a:pt x="6862" y="13319"/>
                  </a:lnTo>
                  <a:lnTo>
                    <a:pt x="7608" y="12734"/>
                  </a:lnTo>
                  <a:lnTo>
                    <a:pt x="8153" y="12270"/>
                  </a:lnTo>
                  <a:lnTo>
                    <a:pt x="8436" y="12007"/>
                  </a:lnTo>
                  <a:lnTo>
                    <a:pt x="8718" y="11725"/>
                  </a:lnTo>
                  <a:lnTo>
                    <a:pt x="9001" y="11422"/>
                  </a:lnTo>
                  <a:lnTo>
                    <a:pt x="9283" y="11119"/>
                  </a:lnTo>
                  <a:lnTo>
                    <a:pt x="9546" y="10776"/>
                  </a:lnTo>
                  <a:lnTo>
                    <a:pt x="9788" y="10413"/>
                  </a:lnTo>
                  <a:lnTo>
                    <a:pt x="9949" y="10131"/>
                  </a:lnTo>
                  <a:lnTo>
                    <a:pt x="10111" y="9828"/>
                  </a:lnTo>
                  <a:lnTo>
                    <a:pt x="10252" y="9525"/>
                  </a:lnTo>
                  <a:lnTo>
                    <a:pt x="10393" y="9202"/>
                  </a:lnTo>
                  <a:lnTo>
                    <a:pt x="10494" y="8879"/>
                  </a:lnTo>
                  <a:lnTo>
                    <a:pt x="10615" y="8557"/>
                  </a:lnTo>
                  <a:lnTo>
                    <a:pt x="10777" y="7911"/>
                  </a:lnTo>
                  <a:lnTo>
                    <a:pt x="10938" y="7245"/>
                  </a:lnTo>
                  <a:lnTo>
                    <a:pt x="11039" y="6559"/>
                  </a:lnTo>
                  <a:lnTo>
                    <a:pt x="11241" y="5207"/>
                  </a:lnTo>
                  <a:lnTo>
                    <a:pt x="11342" y="4399"/>
                  </a:lnTo>
                  <a:lnTo>
                    <a:pt x="11463" y="3612"/>
                  </a:lnTo>
                  <a:lnTo>
                    <a:pt x="11604" y="2825"/>
                  </a:lnTo>
                  <a:lnTo>
                    <a:pt x="11685" y="2422"/>
                  </a:lnTo>
                  <a:lnTo>
                    <a:pt x="11786" y="2038"/>
                  </a:lnTo>
                  <a:lnTo>
                    <a:pt x="11866" y="1756"/>
                  </a:lnTo>
                  <a:lnTo>
                    <a:pt x="11987" y="1473"/>
                  </a:lnTo>
                  <a:lnTo>
                    <a:pt x="12109" y="1171"/>
                  </a:lnTo>
                  <a:lnTo>
                    <a:pt x="12250" y="888"/>
                  </a:lnTo>
                  <a:lnTo>
                    <a:pt x="12452" y="626"/>
                  </a:lnTo>
                  <a:lnTo>
                    <a:pt x="12552" y="525"/>
                  </a:lnTo>
                  <a:lnTo>
                    <a:pt x="12674" y="404"/>
                  </a:lnTo>
                  <a:lnTo>
                    <a:pt x="12795" y="323"/>
                  </a:lnTo>
                  <a:lnTo>
                    <a:pt x="12916" y="242"/>
                  </a:lnTo>
                  <a:lnTo>
                    <a:pt x="13077" y="182"/>
                  </a:lnTo>
                  <a:lnTo>
                    <a:pt x="13218" y="121"/>
                  </a:lnTo>
                  <a:lnTo>
                    <a:pt x="13461" y="81"/>
                  </a:lnTo>
                  <a:close/>
                  <a:moveTo>
                    <a:pt x="13541" y="0"/>
                  </a:moveTo>
                  <a:lnTo>
                    <a:pt x="13380" y="20"/>
                  </a:lnTo>
                  <a:lnTo>
                    <a:pt x="13218" y="41"/>
                  </a:lnTo>
                  <a:lnTo>
                    <a:pt x="13037" y="101"/>
                  </a:lnTo>
                  <a:lnTo>
                    <a:pt x="12896" y="162"/>
                  </a:lnTo>
                  <a:lnTo>
                    <a:pt x="12754" y="242"/>
                  </a:lnTo>
                  <a:lnTo>
                    <a:pt x="12613" y="343"/>
                  </a:lnTo>
                  <a:lnTo>
                    <a:pt x="12492" y="464"/>
                  </a:lnTo>
                  <a:lnTo>
                    <a:pt x="12391" y="565"/>
                  </a:lnTo>
                  <a:lnTo>
                    <a:pt x="12189" y="848"/>
                  </a:lnTo>
                  <a:lnTo>
                    <a:pt x="12028" y="1130"/>
                  </a:lnTo>
                  <a:lnTo>
                    <a:pt x="11907" y="1433"/>
                  </a:lnTo>
                  <a:lnTo>
                    <a:pt x="11806" y="1736"/>
                  </a:lnTo>
                  <a:lnTo>
                    <a:pt x="11705" y="2018"/>
                  </a:lnTo>
                  <a:lnTo>
                    <a:pt x="11604" y="2402"/>
                  </a:lnTo>
                  <a:lnTo>
                    <a:pt x="11523" y="2805"/>
                  </a:lnTo>
                  <a:lnTo>
                    <a:pt x="11382" y="3592"/>
                  </a:lnTo>
                  <a:lnTo>
                    <a:pt x="11261" y="4399"/>
                  </a:lnTo>
                  <a:lnTo>
                    <a:pt x="11160" y="5187"/>
                  </a:lnTo>
                  <a:lnTo>
                    <a:pt x="10958" y="6539"/>
                  </a:lnTo>
                  <a:lnTo>
                    <a:pt x="10857" y="7225"/>
                  </a:lnTo>
                  <a:lnTo>
                    <a:pt x="10716" y="7870"/>
                  </a:lnTo>
                  <a:lnTo>
                    <a:pt x="10534" y="8536"/>
                  </a:lnTo>
                  <a:lnTo>
                    <a:pt x="10434" y="8859"/>
                  </a:lnTo>
                  <a:lnTo>
                    <a:pt x="10313" y="9162"/>
                  </a:lnTo>
                  <a:lnTo>
                    <a:pt x="10191" y="9485"/>
                  </a:lnTo>
                  <a:lnTo>
                    <a:pt x="10050" y="9788"/>
                  </a:lnTo>
                  <a:lnTo>
                    <a:pt x="9889" y="10090"/>
                  </a:lnTo>
                  <a:lnTo>
                    <a:pt x="9707" y="10373"/>
                  </a:lnTo>
                  <a:lnTo>
                    <a:pt x="9465" y="10736"/>
                  </a:lnTo>
                  <a:lnTo>
                    <a:pt x="9223" y="11059"/>
                  </a:lnTo>
                  <a:lnTo>
                    <a:pt x="8940" y="11382"/>
                  </a:lnTo>
                  <a:lnTo>
                    <a:pt x="8658" y="11664"/>
                  </a:lnTo>
                  <a:lnTo>
                    <a:pt x="8375" y="11947"/>
                  </a:lnTo>
                  <a:lnTo>
                    <a:pt x="8093" y="12209"/>
                  </a:lnTo>
                  <a:lnTo>
                    <a:pt x="7568" y="12653"/>
                  </a:lnTo>
                  <a:lnTo>
                    <a:pt x="6801" y="13259"/>
                  </a:lnTo>
                  <a:lnTo>
                    <a:pt x="6034" y="13824"/>
                  </a:lnTo>
                  <a:lnTo>
                    <a:pt x="5247" y="14368"/>
                  </a:lnTo>
                  <a:lnTo>
                    <a:pt x="4480" y="14913"/>
                  </a:lnTo>
                  <a:lnTo>
                    <a:pt x="3714" y="15438"/>
                  </a:lnTo>
                  <a:lnTo>
                    <a:pt x="2927" y="15983"/>
                  </a:lnTo>
                  <a:lnTo>
                    <a:pt x="2180" y="16528"/>
                  </a:lnTo>
                  <a:lnTo>
                    <a:pt x="1433" y="17113"/>
                  </a:lnTo>
                  <a:lnTo>
                    <a:pt x="1131" y="17375"/>
                  </a:lnTo>
                  <a:lnTo>
                    <a:pt x="808" y="17658"/>
                  </a:lnTo>
                  <a:lnTo>
                    <a:pt x="505" y="17981"/>
                  </a:lnTo>
                  <a:lnTo>
                    <a:pt x="384" y="18142"/>
                  </a:lnTo>
                  <a:lnTo>
                    <a:pt x="243" y="18324"/>
                  </a:lnTo>
                  <a:lnTo>
                    <a:pt x="142" y="18526"/>
                  </a:lnTo>
                  <a:lnTo>
                    <a:pt x="81" y="18667"/>
                  </a:lnTo>
                  <a:lnTo>
                    <a:pt x="21" y="18808"/>
                  </a:lnTo>
                  <a:lnTo>
                    <a:pt x="1" y="18949"/>
                  </a:lnTo>
                  <a:lnTo>
                    <a:pt x="1" y="19111"/>
                  </a:lnTo>
                  <a:lnTo>
                    <a:pt x="21" y="19272"/>
                  </a:lnTo>
                  <a:lnTo>
                    <a:pt x="101" y="19434"/>
                  </a:lnTo>
                  <a:lnTo>
                    <a:pt x="162" y="19514"/>
                  </a:lnTo>
                  <a:lnTo>
                    <a:pt x="243" y="19575"/>
                  </a:lnTo>
                  <a:lnTo>
                    <a:pt x="323" y="19635"/>
                  </a:lnTo>
                  <a:lnTo>
                    <a:pt x="424" y="19676"/>
                  </a:lnTo>
                  <a:lnTo>
                    <a:pt x="626" y="19736"/>
                  </a:lnTo>
                  <a:lnTo>
                    <a:pt x="828" y="19757"/>
                  </a:lnTo>
                  <a:lnTo>
                    <a:pt x="1050" y="19736"/>
                  </a:lnTo>
                  <a:lnTo>
                    <a:pt x="1292" y="19676"/>
                  </a:lnTo>
                  <a:lnTo>
                    <a:pt x="1514" y="19595"/>
                  </a:lnTo>
                  <a:lnTo>
                    <a:pt x="1736" y="19494"/>
                  </a:lnTo>
                  <a:lnTo>
                    <a:pt x="1938" y="19353"/>
                  </a:lnTo>
                  <a:lnTo>
                    <a:pt x="2140" y="19212"/>
                  </a:lnTo>
                  <a:lnTo>
                    <a:pt x="2341" y="19050"/>
                  </a:lnTo>
                  <a:lnTo>
                    <a:pt x="2705" y="18727"/>
                  </a:lnTo>
                  <a:lnTo>
                    <a:pt x="3411" y="18061"/>
                  </a:lnTo>
                  <a:lnTo>
                    <a:pt x="4077" y="17395"/>
                  </a:lnTo>
                  <a:lnTo>
                    <a:pt x="5167" y="16326"/>
                  </a:lnTo>
                  <a:lnTo>
                    <a:pt x="5732" y="15821"/>
                  </a:lnTo>
                  <a:lnTo>
                    <a:pt x="6297" y="15297"/>
                  </a:lnTo>
                  <a:lnTo>
                    <a:pt x="6862" y="14812"/>
                  </a:lnTo>
                  <a:lnTo>
                    <a:pt x="7467" y="14348"/>
                  </a:lnTo>
                  <a:lnTo>
                    <a:pt x="8093" y="13904"/>
                  </a:lnTo>
                  <a:lnTo>
                    <a:pt x="8718" y="13501"/>
                  </a:lnTo>
                  <a:lnTo>
                    <a:pt x="9162" y="13238"/>
                  </a:lnTo>
                  <a:lnTo>
                    <a:pt x="9626" y="12996"/>
                  </a:lnTo>
                  <a:lnTo>
                    <a:pt x="10555" y="12532"/>
                  </a:lnTo>
                  <a:lnTo>
                    <a:pt x="11584" y="12007"/>
                  </a:lnTo>
                  <a:lnTo>
                    <a:pt x="12088" y="11725"/>
                  </a:lnTo>
                  <a:lnTo>
                    <a:pt x="12573" y="11442"/>
                  </a:lnTo>
                  <a:lnTo>
                    <a:pt x="13057" y="11119"/>
                  </a:lnTo>
                  <a:lnTo>
                    <a:pt x="13521" y="10776"/>
                  </a:lnTo>
                  <a:lnTo>
                    <a:pt x="13743" y="10575"/>
                  </a:lnTo>
                  <a:lnTo>
                    <a:pt x="13945" y="10393"/>
                  </a:lnTo>
                  <a:lnTo>
                    <a:pt x="14147" y="10171"/>
                  </a:lnTo>
                  <a:lnTo>
                    <a:pt x="14328" y="9969"/>
                  </a:lnTo>
                  <a:lnTo>
                    <a:pt x="14550" y="9687"/>
                  </a:lnTo>
                  <a:lnTo>
                    <a:pt x="14752" y="9404"/>
                  </a:lnTo>
                  <a:lnTo>
                    <a:pt x="14934" y="9122"/>
                  </a:lnTo>
                  <a:lnTo>
                    <a:pt x="15115" y="8799"/>
                  </a:lnTo>
                  <a:lnTo>
                    <a:pt x="15277" y="8476"/>
                  </a:lnTo>
                  <a:lnTo>
                    <a:pt x="15418" y="8133"/>
                  </a:lnTo>
                  <a:lnTo>
                    <a:pt x="15559" y="7790"/>
                  </a:lnTo>
                  <a:lnTo>
                    <a:pt x="15660" y="7406"/>
                  </a:lnTo>
                  <a:lnTo>
                    <a:pt x="15761" y="7023"/>
                  </a:lnTo>
                  <a:lnTo>
                    <a:pt x="15862" y="6619"/>
                  </a:lnTo>
                  <a:lnTo>
                    <a:pt x="15943" y="6196"/>
                  </a:lnTo>
                  <a:lnTo>
                    <a:pt x="16003" y="5752"/>
                  </a:lnTo>
                  <a:lnTo>
                    <a:pt x="16044" y="5287"/>
                  </a:lnTo>
                  <a:lnTo>
                    <a:pt x="16084" y="4823"/>
                  </a:lnTo>
                  <a:lnTo>
                    <a:pt x="16104" y="4319"/>
                  </a:lnTo>
                  <a:lnTo>
                    <a:pt x="16124" y="3814"/>
                  </a:lnTo>
                  <a:lnTo>
                    <a:pt x="16124" y="3431"/>
                  </a:lnTo>
                  <a:lnTo>
                    <a:pt x="16104" y="3068"/>
                  </a:lnTo>
                  <a:lnTo>
                    <a:pt x="16084" y="2684"/>
                  </a:lnTo>
                  <a:lnTo>
                    <a:pt x="16023" y="2321"/>
                  </a:lnTo>
                  <a:lnTo>
                    <a:pt x="15943" y="1958"/>
                  </a:lnTo>
                  <a:lnTo>
                    <a:pt x="15842" y="1615"/>
                  </a:lnTo>
                  <a:lnTo>
                    <a:pt x="15701" y="1292"/>
                  </a:lnTo>
                  <a:lnTo>
                    <a:pt x="15519" y="969"/>
                  </a:lnTo>
                  <a:lnTo>
                    <a:pt x="15418" y="828"/>
                  </a:lnTo>
                  <a:lnTo>
                    <a:pt x="15297" y="707"/>
                  </a:lnTo>
                  <a:lnTo>
                    <a:pt x="15196" y="585"/>
                  </a:lnTo>
                  <a:lnTo>
                    <a:pt x="15055" y="485"/>
                  </a:lnTo>
                  <a:lnTo>
                    <a:pt x="14934" y="384"/>
                  </a:lnTo>
                  <a:lnTo>
                    <a:pt x="14792" y="303"/>
                  </a:lnTo>
                  <a:lnTo>
                    <a:pt x="14490" y="142"/>
                  </a:lnTo>
                  <a:lnTo>
                    <a:pt x="14187" y="61"/>
                  </a:lnTo>
                  <a:lnTo>
                    <a:pt x="14026" y="20"/>
                  </a:lnTo>
                  <a:lnTo>
                    <a:pt x="138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12"/>
            <p:cNvSpPr/>
            <p:nvPr/>
          </p:nvSpPr>
          <p:spPr>
            <a:xfrm flipH="1">
              <a:off x="-3379293" y="-5020451"/>
              <a:ext cx="1990251" cy="2226013"/>
            </a:xfrm>
            <a:custGeom>
              <a:rect b="b" l="l" r="r" t="t"/>
              <a:pathLst>
                <a:path extrusionOk="0" h="39816" w="35599">
                  <a:moveTo>
                    <a:pt x="16346" y="81"/>
                  </a:moveTo>
                  <a:lnTo>
                    <a:pt x="18606" y="102"/>
                  </a:lnTo>
                  <a:lnTo>
                    <a:pt x="19737" y="122"/>
                  </a:lnTo>
                  <a:lnTo>
                    <a:pt x="20867" y="162"/>
                  </a:lnTo>
                  <a:lnTo>
                    <a:pt x="22017" y="223"/>
                  </a:lnTo>
                  <a:lnTo>
                    <a:pt x="23147" y="283"/>
                  </a:lnTo>
                  <a:lnTo>
                    <a:pt x="24277" y="364"/>
                  </a:lnTo>
                  <a:lnTo>
                    <a:pt x="25407" y="465"/>
                  </a:lnTo>
                  <a:lnTo>
                    <a:pt x="26537" y="586"/>
                  </a:lnTo>
                  <a:lnTo>
                    <a:pt x="27667" y="747"/>
                  </a:lnTo>
                  <a:lnTo>
                    <a:pt x="28555" y="868"/>
                  </a:lnTo>
                  <a:lnTo>
                    <a:pt x="29443" y="1050"/>
                  </a:lnTo>
                  <a:lnTo>
                    <a:pt x="29887" y="1151"/>
                  </a:lnTo>
                  <a:lnTo>
                    <a:pt x="30311" y="1272"/>
                  </a:lnTo>
                  <a:lnTo>
                    <a:pt x="30755" y="1413"/>
                  </a:lnTo>
                  <a:lnTo>
                    <a:pt x="31179" y="1554"/>
                  </a:lnTo>
                  <a:lnTo>
                    <a:pt x="31582" y="1736"/>
                  </a:lnTo>
                  <a:lnTo>
                    <a:pt x="31986" y="1918"/>
                  </a:lnTo>
                  <a:lnTo>
                    <a:pt x="32369" y="2140"/>
                  </a:lnTo>
                  <a:lnTo>
                    <a:pt x="32732" y="2382"/>
                  </a:lnTo>
                  <a:lnTo>
                    <a:pt x="33076" y="2644"/>
                  </a:lnTo>
                  <a:lnTo>
                    <a:pt x="33419" y="2927"/>
                  </a:lnTo>
                  <a:lnTo>
                    <a:pt x="33721" y="3250"/>
                  </a:lnTo>
                  <a:lnTo>
                    <a:pt x="34004" y="3593"/>
                  </a:lnTo>
                  <a:lnTo>
                    <a:pt x="34165" y="3815"/>
                  </a:lnTo>
                  <a:lnTo>
                    <a:pt x="34307" y="4057"/>
                  </a:lnTo>
                  <a:lnTo>
                    <a:pt x="34448" y="4299"/>
                  </a:lnTo>
                  <a:lnTo>
                    <a:pt x="34569" y="4561"/>
                  </a:lnTo>
                  <a:lnTo>
                    <a:pt x="34771" y="5066"/>
                  </a:lnTo>
                  <a:lnTo>
                    <a:pt x="34932" y="5611"/>
                  </a:lnTo>
                  <a:lnTo>
                    <a:pt x="35073" y="6135"/>
                  </a:lnTo>
                  <a:lnTo>
                    <a:pt x="35174" y="6680"/>
                  </a:lnTo>
                  <a:lnTo>
                    <a:pt x="35255" y="7205"/>
                  </a:lnTo>
                  <a:lnTo>
                    <a:pt x="35316" y="7730"/>
                  </a:lnTo>
                  <a:lnTo>
                    <a:pt x="35416" y="8577"/>
                  </a:lnTo>
                  <a:lnTo>
                    <a:pt x="35477" y="9445"/>
                  </a:lnTo>
                  <a:lnTo>
                    <a:pt x="35517" y="10333"/>
                  </a:lnTo>
                  <a:lnTo>
                    <a:pt x="35517" y="11261"/>
                  </a:lnTo>
                  <a:lnTo>
                    <a:pt x="35517" y="12230"/>
                  </a:lnTo>
                  <a:lnTo>
                    <a:pt x="35497" y="13219"/>
                  </a:lnTo>
                  <a:lnTo>
                    <a:pt x="35457" y="14248"/>
                  </a:lnTo>
                  <a:lnTo>
                    <a:pt x="35376" y="15337"/>
                  </a:lnTo>
                  <a:lnTo>
                    <a:pt x="35316" y="16165"/>
                  </a:lnTo>
                  <a:lnTo>
                    <a:pt x="35235" y="17033"/>
                  </a:lnTo>
                  <a:lnTo>
                    <a:pt x="35134" y="17921"/>
                  </a:lnTo>
                  <a:lnTo>
                    <a:pt x="34993" y="18808"/>
                  </a:lnTo>
                  <a:lnTo>
                    <a:pt x="34831" y="19717"/>
                  </a:lnTo>
                  <a:lnTo>
                    <a:pt x="34629" y="20625"/>
                  </a:lnTo>
                  <a:lnTo>
                    <a:pt x="34508" y="21089"/>
                  </a:lnTo>
                  <a:lnTo>
                    <a:pt x="34367" y="21533"/>
                  </a:lnTo>
                  <a:lnTo>
                    <a:pt x="34226" y="21997"/>
                  </a:lnTo>
                  <a:lnTo>
                    <a:pt x="34064" y="22441"/>
                  </a:lnTo>
                  <a:lnTo>
                    <a:pt x="33943" y="22784"/>
                  </a:lnTo>
                  <a:lnTo>
                    <a:pt x="33782" y="23127"/>
                  </a:lnTo>
                  <a:lnTo>
                    <a:pt x="33620" y="23490"/>
                  </a:lnTo>
                  <a:lnTo>
                    <a:pt x="33419" y="23833"/>
                  </a:lnTo>
                  <a:lnTo>
                    <a:pt x="33197" y="24176"/>
                  </a:lnTo>
                  <a:lnTo>
                    <a:pt x="32934" y="24479"/>
                  </a:lnTo>
                  <a:lnTo>
                    <a:pt x="32793" y="24641"/>
                  </a:lnTo>
                  <a:lnTo>
                    <a:pt x="32632" y="24782"/>
                  </a:lnTo>
                  <a:lnTo>
                    <a:pt x="32470" y="24903"/>
                  </a:lnTo>
                  <a:lnTo>
                    <a:pt x="32309" y="25024"/>
                  </a:lnTo>
                  <a:lnTo>
                    <a:pt x="32107" y="25145"/>
                  </a:lnTo>
                  <a:lnTo>
                    <a:pt x="31925" y="25226"/>
                  </a:lnTo>
                  <a:lnTo>
                    <a:pt x="31723" y="25327"/>
                  </a:lnTo>
                  <a:lnTo>
                    <a:pt x="31522" y="25387"/>
                  </a:lnTo>
                  <a:lnTo>
                    <a:pt x="31118" y="25508"/>
                  </a:lnTo>
                  <a:lnTo>
                    <a:pt x="30694" y="25569"/>
                  </a:lnTo>
                  <a:lnTo>
                    <a:pt x="30250" y="25609"/>
                  </a:lnTo>
                  <a:lnTo>
                    <a:pt x="29403" y="25609"/>
                  </a:lnTo>
                  <a:lnTo>
                    <a:pt x="28979" y="25589"/>
                  </a:lnTo>
                  <a:lnTo>
                    <a:pt x="27809" y="25488"/>
                  </a:lnTo>
                  <a:lnTo>
                    <a:pt x="26658" y="25347"/>
                  </a:lnTo>
                  <a:lnTo>
                    <a:pt x="25508" y="25185"/>
                  </a:lnTo>
                  <a:lnTo>
                    <a:pt x="24358" y="25004"/>
                  </a:lnTo>
                  <a:lnTo>
                    <a:pt x="23248" y="24842"/>
                  </a:lnTo>
                  <a:lnTo>
                    <a:pt x="22118" y="24681"/>
                  </a:lnTo>
                  <a:lnTo>
                    <a:pt x="20988" y="24540"/>
                  </a:lnTo>
                  <a:lnTo>
                    <a:pt x="19837" y="24439"/>
                  </a:lnTo>
                  <a:lnTo>
                    <a:pt x="19272" y="24398"/>
                  </a:lnTo>
                  <a:lnTo>
                    <a:pt x="18707" y="24378"/>
                  </a:lnTo>
                  <a:lnTo>
                    <a:pt x="17577" y="24378"/>
                  </a:lnTo>
                  <a:lnTo>
                    <a:pt x="17012" y="24419"/>
                  </a:lnTo>
                  <a:lnTo>
                    <a:pt x="16447" y="24459"/>
                  </a:lnTo>
                  <a:lnTo>
                    <a:pt x="15882" y="24540"/>
                  </a:lnTo>
                  <a:lnTo>
                    <a:pt x="15317" y="24620"/>
                  </a:lnTo>
                  <a:lnTo>
                    <a:pt x="14631" y="24762"/>
                  </a:lnTo>
                  <a:lnTo>
                    <a:pt x="13965" y="24943"/>
                  </a:lnTo>
                  <a:lnTo>
                    <a:pt x="13319" y="25165"/>
                  </a:lnTo>
                  <a:lnTo>
                    <a:pt x="12674" y="25407"/>
                  </a:lnTo>
                  <a:lnTo>
                    <a:pt x="12048" y="25690"/>
                  </a:lnTo>
                  <a:lnTo>
                    <a:pt x="11422" y="25993"/>
                  </a:lnTo>
                  <a:lnTo>
                    <a:pt x="10817" y="26336"/>
                  </a:lnTo>
                  <a:lnTo>
                    <a:pt x="10232" y="26699"/>
                  </a:lnTo>
                  <a:lnTo>
                    <a:pt x="9667" y="27102"/>
                  </a:lnTo>
                  <a:lnTo>
                    <a:pt x="9122" y="27526"/>
                  </a:lnTo>
                  <a:lnTo>
                    <a:pt x="8597" y="27990"/>
                  </a:lnTo>
                  <a:lnTo>
                    <a:pt x="8093" y="28455"/>
                  </a:lnTo>
                  <a:lnTo>
                    <a:pt x="7608" y="28959"/>
                  </a:lnTo>
                  <a:lnTo>
                    <a:pt x="7164" y="29484"/>
                  </a:lnTo>
                  <a:lnTo>
                    <a:pt x="6741" y="30029"/>
                  </a:lnTo>
                  <a:lnTo>
                    <a:pt x="6357" y="30594"/>
                  </a:lnTo>
                  <a:lnTo>
                    <a:pt x="6014" y="31159"/>
                  </a:lnTo>
                  <a:lnTo>
                    <a:pt x="5691" y="31744"/>
                  </a:lnTo>
                  <a:lnTo>
                    <a:pt x="5389" y="32329"/>
                  </a:lnTo>
                  <a:lnTo>
                    <a:pt x="5106" y="32914"/>
                  </a:lnTo>
                  <a:lnTo>
                    <a:pt x="4844" y="33520"/>
                  </a:lnTo>
                  <a:lnTo>
                    <a:pt x="4581" y="34125"/>
                  </a:lnTo>
                  <a:lnTo>
                    <a:pt x="4097" y="35336"/>
                  </a:lnTo>
                  <a:lnTo>
                    <a:pt x="3714" y="36264"/>
                  </a:lnTo>
                  <a:lnTo>
                    <a:pt x="3330" y="37172"/>
                  </a:lnTo>
                  <a:lnTo>
                    <a:pt x="2927" y="38080"/>
                  </a:lnTo>
                  <a:lnTo>
                    <a:pt x="2705" y="38524"/>
                  </a:lnTo>
                  <a:lnTo>
                    <a:pt x="2483" y="38948"/>
                  </a:lnTo>
                  <a:lnTo>
                    <a:pt x="2402" y="39089"/>
                  </a:lnTo>
                  <a:lnTo>
                    <a:pt x="2321" y="39211"/>
                  </a:lnTo>
                  <a:lnTo>
                    <a:pt x="2220" y="39332"/>
                  </a:lnTo>
                  <a:lnTo>
                    <a:pt x="2099" y="39453"/>
                  </a:lnTo>
                  <a:lnTo>
                    <a:pt x="1978" y="39554"/>
                  </a:lnTo>
                  <a:lnTo>
                    <a:pt x="1857" y="39634"/>
                  </a:lnTo>
                  <a:lnTo>
                    <a:pt x="1736" y="39695"/>
                  </a:lnTo>
                  <a:lnTo>
                    <a:pt x="1615" y="39715"/>
                  </a:lnTo>
                  <a:lnTo>
                    <a:pt x="1413" y="39715"/>
                  </a:lnTo>
                  <a:lnTo>
                    <a:pt x="1312" y="39654"/>
                  </a:lnTo>
                  <a:lnTo>
                    <a:pt x="1231" y="39594"/>
                  </a:lnTo>
                  <a:lnTo>
                    <a:pt x="1191" y="39513"/>
                  </a:lnTo>
                  <a:lnTo>
                    <a:pt x="1131" y="39433"/>
                  </a:lnTo>
                  <a:lnTo>
                    <a:pt x="1110" y="39352"/>
                  </a:lnTo>
                  <a:lnTo>
                    <a:pt x="1090" y="39251"/>
                  </a:lnTo>
                  <a:lnTo>
                    <a:pt x="1090" y="39049"/>
                  </a:lnTo>
                  <a:lnTo>
                    <a:pt x="1110" y="38847"/>
                  </a:lnTo>
                  <a:lnTo>
                    <a:pt x="1252" y="38040"/>
                  </a:lnTo>
                  <a:lnTo>
                    <a:pt x="1393" y="37253"/>
                  </a:lnTo>
                  <a:lnTo>
                    <a:pt x="1575" y="36466"/>
                  </a:lnTo>
                  <a:lnTo>
                    <a:pt x="1776" y="35699"/>
                  </a:lnTo>
                  <a:lnTo>
                    <a:pt x="2018" y="34630"/>
                  </a:lnTo>
                  <a:lnTo>
                    <a:pt x="2261" y="33560"/>
                  </a:lnTo>
                  <a:lnTo>
                    <a:pt x="2422" y="32551"/>
                  </a:lnTo>
                  <a:lnTo>
                    <a:pt x="2563" y="31562"/>
                  </a:lnTo>
                  <a:lnTo>
                    <a:pt x="2664" y="30533"/>
                  </a:lnTo>
                  <a:lnTo>
                    <a:pt x="2705" y="29524"/>
                  </a:lnTo>
                  <a:lnTo>
                    <a:pt x="2745" y="28515"/>
                  </a:lnTo>
                  <a:lnTo>
                    <a:pt x="2745" y="27506"/>
                  </a:lnTo>
                  <a:lnTo>
                    <a:pt x="2705" y="26477"/>
                  </a:lnTo>
                  <a:lnTo>
                    <a:pt x="2644" y="25468"/>
                  </a:lnTo>
                  <a:lnTo>
                    <a:pt x="2563" y="24439"/>
                  </a:lnTo>
                  <a:lnTo>
                    <a:pt x="2462" y="23430"/>
                  </a:lnTo>
                  <a:lnTo>
                    <a:pt x="2362" y="22401"/>
                  </a:lnTo>
                  <a:lnTo>
                    <a:pt x="2240" y="21392"/>
                  </a:lnTo>
                  <a:lnTo>
                    <a:pt x="1958" y="19374"/>
                  </a:lnTo>
                  <a:lnTo>
                    <a:pt x="1655" y="17355"/>
                  </a:lnTo>
                  <a:lnTo>
                    <a:pt x="1595" y="16972"/>
                  </a:lnTo>
                  <a:lnTo>
                    <a:pt x="1030" y="13219"/>
                  </a:lnTo>
                  <a:lnTo>
                    <a:pt x="485" y="9465"/>
                  </a:lnTo>
                  <a:lnTo>
                    <a:pt x="323" y="8234"/>
                  </a:lnTo>
                  <a:lnTo>
                    <a:pt x="182" y="7043"/>
                  </a:lnTo>
                  <a:lnTo>
                    <a:pt x="142" y="6458"/>
                  </a:lnTo>
                  <a:lnTo>
                    <a:pt x="101" y="5873"/>
                  </a:lnTo>
                  <a:lnTo>
                    <a:pt x="81" y="5308"/>
                  </a:lnTo>
                  <a:lnTo>
                    <a:pt x="81" y="4723"/>
                  </a:lnTo>
                  <a:lnTo>
                    <a:pt x="81" y="4521"/>
                  </a:lnTo>
                  <a:lnTo>
                    <a:pt x="101" y="3633"/>
                  </a:lnTo>
                  <a:lnTo>
                    <a:pt x="142" y="3129"/>
                  </a:lnTo>
                  <a:lnTo>
                    <a:pt x="202" y="2604"/>
                  </a:lnTo>
                  <a:lnTo>
                    <a:pt x="283" y="2099"/>
                  </a:lnTo>
                  <a:lnTo>
                    <a:pt x="323" y="1857"/>
                  </a:lnTo>
                  <a:lnTo>
                    <a:pt x="404" y="1635"/>
                  </a:lnTo>
                  <a:lnTo>
                    <a:pt x="465" y="1413"/>
                  </a:lnTo>
                  <a:lnTo>
                    <a:pt x="566" y="1211"/>
                  </a:lnTo>
                  <a:lnTo>
                    <a:pt x="666" y="1010"/>
                  </a:lnTo>
                  <a:lnTo>
                    <a:pt x="767" y="848"/>
                  </a:lnTo>
                  <a:lnTo>
                    <a:pt x="848" y="747"/>
                  </a:lnTo>
                  <a:lnTo>
                    <a:pt x="929" y="687"/>
                  </a:lnTo>
                  <a:lnTo>
                    <a:pt x="1110" y="545"/>
                  </a:lnTo>
                  <a:lnTo>
                    <a:pt x="1332" y="445"/>
                  </a:lnTo>
                  <a:lnTo>
                    <a:pt x="1575" y="364"/>
                  </a:lnTo>
                  <a:lnTo>
                    <a:pt x="1837" y="303"/>
                  </a:lnTo>
                  <a:lnTo>
                    <a:pt x="2099" y="283"/>
                  </a:lnTo>
                  <a:lnTo>
                    <a:pt x="2382" y="263"/>
                  </a:lnTo>
                  <a:lnTo>
                    <a:pt x="2684" y="243"/>
                  </a:lnTo>
                  <a:lnTo>
                    <a:pt x="3169" y="263"/>
                  </a:lnTo>
                  <a:lnTo>
                    <a:pt x="3633" y="283"/>
                  </a:lnTo>
                  <a:lnTo>
                    <a:pt x="4057" y="303"/>
                  </a:lnTo>
                  <a:lnTo>
                    <a:pt x="4440" y="303"/>
                  </a:lnTo>
                  <a:lnTo>
                    <a:pt x="9586" y="202"/>
                  </a:lnTo>
                  <a:lnTo>
                    <a:pt x="11826" y="142"/>
                  </a:lnTo>
                  <a:lnTo>
                    <a:pt x="14066" y="102"/>
                  </a:lnTo>
                  <a:lnTo>
                    <a:pt x="16346" y="81"/>
                  </a:lnTo>
                  <a:close/>
                  <a:moveTo>
                    <a:pt x="16346" y="1"/>
                  </a:moveTo>
                  <a:lnTo>
                    <a:pt x="14066" y="21"/>
                  </a:lnTo>
                  <a:lnTo>
                    <a:pt x="11826" y="61"/>
                  </a:lnTo>
                  <a:lnTo>
                    <a:pt x="9586" y="122"/>
                  </a:lnTo>
                  <a:lnTo>
                    <a:pt x="4420" y="223"/>
                  </a:lnTo>
                  <a:lnTo>
                    <a:pt x="4057" y="223"/>
                  </a:lnTo>
                  <a:lnTo>
                    <a:pt x="3633" y="202"/>
                  </a:lnTo>
                  <a:lnTo>
                    <a:pt x="2805" y="162"/>
                  </a:lnTo>
                  <a:lnTo>
                    <a:pt x="2382" y="182"/>
                  </a:lnTo>
                  <a:lnTo>
                    <a:pt x="1978" y="202"/>
                  </a:lnTo>
                  <a:lnTo>
                    <a:pt x="1595" y="283"/>
                  </a:lnTo>
                  <a:lnTo>
                    <a:pt x="1413" y="324"/>
                  </a:lnTo>
                  <a:lnTo>
                    <a:pt x="1252" y="384"/>
                  </a:lnTo>
                  <a:lnTo>
                    <a:pt x="1090" y="465"/>
                  </a:lnTo>
                  <a:lnTo>
                    <a:pt x="949" y="566"/>
                  </a:lnTo>
                  <a:lnTo>
                    <a:pt x="828" y="667"/>
                  </a:lnTo>
                  <a:lnTo>
                    <a:pt x="707" y="788"/>
                  </a:lnTo>
                  <a:lnTo>
                    <a:pt x="586" y="969"/>
                  </a:lnTo>
                  <a:lnTo>
                    <a:pt x="485" y="1151"/>
                  </a:lnTo>
                  <a:lnTo>
                    <a:pt x="404" y="1373"/>
                  </a:lnTo>
                  <a:lnTo>
                    <a:pt x="323" y="1575"/>
                  </a:lnTo>
                  <a:lnTo>
                    <a:pt x="263" y="1817"/>
                  </a:lnTo>
                  <a:lnTo>
                    <a:pt x="202" y="2059"/>
                  </a:lnTo>
                  <a:lnTo>
                    <a:pt x="122" y="2563"/>
                  </a:lnTo>
                  <a:lnTo>
                    <a:pt x="61" y="3068"/>
                  </a:lnTo>
                  <a:lnTo>
                    <a:pt x="21" y="3593"/>
                  </a:lnTo>
                  <a:lnTo>
                    <a:pt x="0" y="4521"/>
                  </a:lnTo>
                  <a:lnTo>
                    <a:pt x="0" y="4723"/>
                  </a:lnTo>
                  <a:lnTo>
                    <a:pt x="0" y="5308"/>
                  </a:lnTo>
                  <a:lnTo>
                    <a:pt x="21" y="5873"/>
                  </a:lnTo>
                  <a:lnTo>
                    <a:pt x="61" y="6458"/>
                  </a:lnTo>
                  <a:lnTo>
                    <a:pt x="101" y="7043"/>
                  </a:lnTo>
                  <a:lnTo>
                    <a:pt x="243" y="8234"/>
                  </a:lnTo>
                  <a:lnTo>
                    <a:pt x="404" y="9465"/>
                  </a:lnTo>
                  <a:lnTo>
                    <a:pt x="949" y="13219"/>
                  </a:lnTo>
                  <a:lnTo>
                    <a:pt x="1514" y="16992"/>
                  </a:lnTo>
                  <a:lnTo>
                    <a:pt x="1575" y="17376"/>
                  </a:lnTo>
                  <a:lnTo>
                    <a:pt x="1877" y="19374"/>
                  </a:lnTo>
                  <a:lnTo>
                    <a:pt x="2160" y="21392"/>
                  </a:lnTo>
                  <a:lnTo>
                    <a:pt x="2281" y="22421"/>
                  </a:lnTo>
                  <a:lnTo>
                    <a:pt x="2382" y="23430"/>
                  </a:lnTo>
                  <a:lnTo>
                    <a:pt x="2483" y="24439"/>
                  </a:lnTo>
                  <a:lnTo>
                    <a:pt x="2563" y="25468"/>
                  </a:lnTo>
                  <a:lnTo>
                    <a:pt x="2624" y="26477"/>
                  </a:lnTo>
                  <a:lnTo>
                    <a:pt x="2664" y="27486"/>
                  </a:lnTo>
                  <a:lnTo>
                    <a:pt x="2664" y="28515"/>
                  </a:lnTo>
                  <a:lnTo>
                    <a:pt x="2644" y="29524"/>
                  </a:lnTo>
                  <a:lnTo>
                    <a:pt x="2584" y="30533"/>
                  </a:lnTo>
                  <a:lnTo>
                    <a:pt x="2483" y="31542"/>
                  </a:lnTo>
                  <a:lnTo>
                    <a:pt x="2341" y="32551"/>
                  </a:lnTo>
                  <a:lnTo>
                    <a:pt x="2180" y="33540"/>
                  </a:lnTo>
                  <a:lnTo>
                    <a:pt x="1938" y="34630"/>
                  </a:lnTo>
                  <a:lnTo>
                    <a:pt x="1696" y="35679"/>
                  </a:lnTo>
                  <a:lnTo>
                    <a:pt x="1494" y="36466"/>
                  </a:lnTo>
                  <a:lnTo>
                    <a:pt x="1332" y="37233"/>
                  </a:lnTo>
                  <a:lnTo>
                    <a:pt x="1171" y="38040"/>
                  </a:lnTo>
                  <a:lnTo>
                    <a:pt x="1030" y="38827"/>
                  </a:lnTo>
                  <a:lnTo>
                    <a:pt x="1009" y="39049"/>
                  </a:lnTo>
                  <a:lnTo>
                    <a:pt x="1009" y="39271"/>
                  </a:lnTo>
                  <a:lnTo>
                    <a:pt x="1030" y="39372"/>
                  </a:lnTo>
                  <a:lnTo>
                    <a:pt x="1070" y="39473"/>
                  </a:lnTo>
                  <a:lnTo>
                    <a:pt x="1110" y="39574"/>
                  </a:lnTo>
                  <a:lnTo>
                    <a:pt x="1191" y="39654"/>
                  </a:lnTo>
                  <a:lnTo>
                    <a:pt x="1252" y="39715"/>
                  </a:lnTo>
                  <a:lnTo>
                    <a:pt x="1353" y="39776"/>
                  </a:lnTo>
                  <a:lnTo>
                    <a:pt x="1433" y="39796"/>
                  </a:lnTo>
                  <a:lnTo>
                    <a:pt x="1534" y="39816"/>
                  </a:lnTo>
                  <a:lnTo>
                    <a:pt x="1615" y="39796"/>
                  </a:lnTo>
                  <a:lnTo>
                    <a:pt x="1756" y="39776"/>
                  </a:lnTo>
                  <a:lnTo>
                    <a:pt x="1897" y="39695"/>
                  </a:lnTo>
                  <a:lnTo>
                    <a:pt x="2018" y="39614"/>
                  </a:lnTo>
                  <a:lnTo>
                    <a:pt x="2160" y="39513"/>
                  </a:lnTo>
                  <a:lnTo>
                    <a:pt x="2281" y="39392"/>
                  </a:lnTo>
                  <a:lnTo>
                    <a:pt x="2382" y="39271"/>
                  </a:lnTo>
                  <a:lnTo>
                    <a:pt x="2483" y="39130"/>
                  </a:lnTo>
                  <a:lnTo>
                    <a:pt x="2563" y="38989"/>
                  </a:lnTo>
                  <a:lnTo>
                    <a:pt x="2785" y="38565"/>
                  </a:lnTo>
                  <a:lnTo>
                    <a:pt x="3007" y="38101"/>
                  </a:lnTo>
                  <a:lnTo>
                    <a:pt x="3411" y="37193"/>
                  </a:lnTo>
                  <a:lnTo>
                    <a:pt x="3794" y="36284"/>
                  </a:lnTo>
                  <a:lnTo>
                    <a:pt x="4158" y="35376"/>
                  </a:lnTo>
                  <a:lnTo>
                    <a:pt x="4662" y="34166"/>
                  </a:lnTo>
                  <a:lnTo>
                    <a:pt x="4904" y="33560"/>
                  </a:lnTo>
                  <a:lnTo>
                    <a:pt x="5187" y="32955"/>
                  </a:lnTo>
                  <a:lnTo>
                    <a:pt x="5469" y="32369"/>
                  </a:lnTo>
                  <a:lnTo>
                    <a:pt x="5752" y="31784"/>
                  </a:lnTo>
                  <a:lnTo>
                    <a:pt x="6075" y="31199"/>
                  </a:lnTo>
                  <a:lnTo>
                    <a:pt x="6418" y="30654"/>
                  </a:lnTo>
                  <a:lnTo>
                    <a:pt x="6821" y="30089"/>
                  </a:lnTo>
                  <a:lnTo>
                    <a:pt x="7225" y="29544"/>
                  </a:lnTo>
                  <a:lnTo>
                    <a:pt x="7669" y="29020"/>
                  </a:lnTo>
                  <a:lnTo>
                    <a:pt x="8153" y="28515"/>
                  </a:lnTo>
                  <a:lnTo>
                    <a:pt x="8638" y="28051"/>
                  </a:lnTo>
                  <a:lnTo>
                    <a:pt x="9162" y="27587"/>
                  </a:lnTo>
                  <a:lnTo>
                    <a:pt x="9707" y="27163"/>
                  </a:lnTo>
                  <a:lnTo>
                    <a:pt x="10272" y="26780"/>
                  </a:lnTo>
                  <a:lnTo>
                    <a:pt x="10857" y="26396"/>
                  </a:lnTo>
                  <a:lnTo>
                    <a:pt x="11463" y="26073"/>
                  </a:lnTo>
                  <a:lnTo>
                    <a:pt x="12068" y="25750"/>
                  </a:lnTo>
                  <a:lnTo>
                    <a:pt x="12694" y="25468"/>
                  </a:lnTo>
                  <a:lnTo>
                    <a:pt x="13339" y="25226"/>
                  </a:lnTo>
                  <a:lnTo>
                    <a:pt x="14005" y="25024"/>
                  </a:lnTo>
                  <a:lnTo>
                    <a:pt x="14651" y="24842"/>
                  </a:lnTo>
                  <a:lnTo>
                    <a:pt x="15337" y="24701"/>
                  </a:lnTo>
                  <a:lnTo>
                    <a:pt x="15882" y="24600"/>
                  </a:lnTo>
                  <a:lnTo>
                    <a:pt x="16447" y="24540"/>
                  </a:lnTo>
                  <a:lnTo>
                    <a:pt x="17012" y="24499"/>
                  </a:lnTo>
                  <a:lnTo>
                    <a:pt x="17577" y="24459"/>
                  </a:lnTo>
                  <a:lnTo>
                    <a:pt x="18707" y="24459"/>
                  </a:lnTo>
                  <a:lnTo>
                    <a:pt x="19272" y="24479"/>
                  </a:lnTo>
                  <a:lnTo>
                    <a:pt x="19837" y="24519"/>
                  </a:lnTo>
                  <a:lnTo>
                    <a:pt x="20968" y="24620"/>
                  </a:lnTo>
                  <a:lnTo>
                    <a:pt x="22098" y="24762"/>
                  </a:lnTo>
                  <a:lnTo>
                    <a:pt x="23228" y="24923"/>
                  </a:lnTo>
                  <a:lnTo>
                    <a:pt x="24338" y="25084"/>
                  </a:lnTo>
                  <a:lnTo>
                    <a:pt x="25488" y="25266"/>
                  </a:lnTo>
                  <a:lnTo>
                    <a:pt x="26638" y="25428"/>
                  </a:lnTo>
                  <a:lnTo>
                    <a:pt x="27809" y="25569"/>
                  </a:lnTo>
                  <a:lnTo>
                    <a:pt x="28979" y="25670"/>
                  </a:lnTo>
                  <a:lnTo>
                    <a:pt x="29403" y="25690"/>
                  </a:lnTo>
                  <a:lnTo>
                    <a:pt x="30271" y="25690"/>
                  </a:lnTo>
                  <a:lnTo>
                    <a:pt x="30714" y="25650"/>
                  </a:lnTo>
                  <a:lnTo>
                    <a:pt x="31138" y="25569"/>
                  </a:lnTo>
                  <a:lnTo>
                    <a:pt x="31562" y="25468"/>
                  </a:lnTo>
                  <a:lnTo>
                    <a:pt x="31764" y="25387"/>
                  </a:lnTo>
                  <a:lnTo>
                    <a:pt x="31966" y="25306"/>
                  </a:lnTo>
                  <a:lnTo>
                    <a:pt x="32147" y="25206"/>
                  </a:lnTo>
                  <a:lnTo>
                    <a:pt x="32349" y="25084"/>
                  </a:lnTo>
                  <a:lnTo>
                    <a:pt x="32511" y="24963"/>
                  </a:lnTo>
                  <a:lnTo>
                    <a:pt x="32692" y="24842"/>
                  </a:lnTo>
                  <a:lnTo>
                    <a:pt x="32833" y="24701"/>
                  </a:lnTo>
                  <a:lnTo>
                    <a:pt x="32995" y="24540"/>
                  </a:lnTo>
                  <a:lnTo>
                    <a:pt x="33257" y="24217"/>
                  </a:lnTo>
                  <a:lnTo>
                    <a:pt x="33479" y="23874"/>
                  </a:lnTo>
                  <a:lnTo>
                    <a:pt x="33681" y="23531"/>
                  </a:lnTo>
                  <a:lnTo>
                    <a:pt x="33863" y="23167"/>
                  </a:lnTo>
                  <a:lnTo>
                    <a:pt x="34004" y="22804"/>
                  </a:lnTo>
                  <a:lnTo>
                    <a:pt x="34145" y="22461"/>
                  </a:lnTo>
                  <a:lnTo>
                    <a:pt x="34307" y="22017"/>
                  </a:lnTo>
                  <a:lnTo>
                    <a:pt x="34448" y="21573"/>
                  </a:lnTo>
                  <a:lnTo>
                    <a:pt x="34569" y="21109"/>
                  </a:lnTo>
                  <a:lnTo>
                    <a:pt x="34690" y="20645"/>
                  </a:lnTo>
                  <a:lnTo>
                    <a:pt x="34912" y="19737"/>
                  </a:lnTo>
                  <a:lnTo>
                    <a:pt x="35073" y="18829"/>
                  </a:lnTo>
                  <a:lnTo>
                    <a:pt x="35215" y="17921"/>
                  </a:lnTo>
                  <a:lnTo>
                    <a:pt x="35316" y="17033"/>
                  </a:lnTo>
                  <a:lnTo>
                    <a:pt x="35396" y="16185"/>
                  </a:lnTo>
                  <a:lnTo>
                    <a:pt x="35457" y="15337"/>
                  </a:lnTo>
                  <a:lnTo>
                    <a:pt x="35538" y="14248"/>
                  </a:lnTo>
                  <a:lnTo>
                    <a:pt x="35578" y="13219"/>
                  </a:lnTo>
                  <a:lnTo>
                    <a:pt x="35598" y="12230"/>
                  </a:lnTo>
                  <a:lnTo>
                    <a:pt x="35598" y="11261"/>
                  </a:lnTo>
                  <a:lnTo>
                    <a:pt x="35598" y="10333"/>
                  </a:lnTo>
                  <a:lnTo>
                    <a:pt x="35558" y="9445"/>
                  </a:lnTo>
                  <a:lnTo>
                    <a:pt x="35497" y="8557"/>
                  </a:lnTo>
                  <a:lnTo>
                    <a:pt x="35396" y="7709"/>
                  </a:lnTo>
                  <a:lnTo>
                    <a:pt x="35336" y="7185"/>
                  </a:lnTo>
                  <a:lnTo>
                    <a:pt x="35255" y="6660"/>
                  </a:lnTo>
                  <a:lnTo>
                    <a:pt x="35154" y="6115"/>
                  </a:lnTo>
                  <a:lnTo>
                    <a:pt x="35013" y="5570"/>
                  </a:lnTo>
                  <a:lnTo>
                    <a:pt x="34851" y="5046"/>
                  </a:lnTo>
                  <a:lnTo>
                    <a:pt x="34629" y="4521"/>
                  </a:lnTo>
                  <a:lnTo>
                    <a:pt x="34508" y="4259"/>
                  </a:lnTo>
                  <a:lnTo>
                    <a:pt x="34387" y="4016"/>
                  </a:lnTo>
                  <a:lnTo>
                    <a:pt x="34226" y="3774"/>
                  </a:lnTo>
                  <a:lnTo>
                    <a:pt x="34064" y="3552"/>
                  </a:lnTo>
                  <a:lnTo>
                    <a:pt x="33782" y="3189"/>
                  </a:lnTo>
                  <a:lnTo>
                    <a:pt x="33479" y="2866"/>
                  </a:lnTo>
                  <a:lnTo>
                    <a:pt x="33136" y="2584"/>
                  </a:lnTo>
                  <a:lnTo>
                    <a:pt x="32793" y="2301"/>
                  </a:lnTo>
                  <a:lnTo>
                    <a:pt x="32410" y="2079"/>
                  </a:lnTo>
                  <a:lnTo>
                    <a:pt x="32026" y="1857"/>
                  </a:lnTo>
                  <a:lnTo>
                    <a:pt x="31623" y="1655"/>
                  </a:lnTo>
                  <a:lnTo>
                    <a:pt x="31199" y="1494"/>
                  </a:lnTo>
                  <a:lnTo>
                    <a:pt x="30775" y="1333"/>
                  </a:lnTo>
                  <a:lnTo>
                    <a:pt x="30351" y="1191"/>
                  </a:lnTo>
                  <a:lnTo>
                    <a:pt x="29907" y="1070"/>
                  </a:lnTo>
                  <a:lnTo>
                    <a:pt x="29463" y="969"/>
                  </a:lnTo>
                  <a:lnTo>
                    <a:pt x="28555" y="788"/>
                  </a:lnTo>
                  <a:lnTo>
                    <a:pt x="27667" y="667"/>
                  </a:lnTo>
                  <a:lnTo>
                    <a:pt x="26557" y="525"/>
                  </a:lnTo>
                  <a:lnTo>
                    <a:pt x="25427" y="384"/>
                  </a:lnTo>
                  <a:lnTo>
                    <a:pt x="24277" y="283"/>
                  </a:lnTo>
                  <a:lnTo>
                    <a:pt x="23147" y="202"/>
                  </a:lnTo>
                  <a:lnTo>
                    <a:pt x="22017" y="142"/>
                  </a:lnTo>
                  <a:lnTo>
                    <a:pt x="20887" y="81"/>
                  </a:lnTo>
                  <a:lnTo>
                    <a:pt x="19737" y="41"/>
                  </a:lnTo>
                  <a:lnTo>
                    <a:pt x="18606" y="21"/>
                  </a:lnTo>
                  <a:lnTo>
                    <a:pt x="1634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2"/>
            <p:cNvSpPr/>
            <p:nvPr/>
          </p:nvSpPr>
          <p:spPr>
            <a:xfrm flipH="1">
              <a:off x="-1455741" y="-3455631"/>
              <a:ext cx="2960526" cy="1551321"/>
            </a:xfrm>
            <a:custGeom>
              <a:rect b="b" l="l" r="r" t="t"/>
              <a:pathLst>
                <a:path extrusionOk="0" h="27748" w="52954">
                  <a:moveTo>
                    <a:pt x="8698" y="81"/>
                  </a:moveTo>
                  <a:lnTo>
                    <a:pt x="9162" y="121"/>
                  </a:lnTo>
                  <a:lnTo>
                    <a:pt x="9647" y="162"/>
                  </a:lnTo>
                  <a:lnTo>
                    <a:pt x="10111" y="243"/>
                  </a:lnTo>
                  <a:lnTo>
                    <a:pt x="10555" y="343"/>
                  </a:lnTo>
                  <a:lnTo>
                    <a:pt x="10999" y="444"/>
                  </a:lnTo>
                  <a:lnTo>
                    <a:pt x="11443" y="565"/>
                  </a:lnTo>
                  <a:lnTo>
                    <a:pt x="11887" y="707"/>
                  </a:lnTo>
                  <a:lnTo>
                    <a:pt x="12311" y="848"/>
                  </a:lnTo>
                  <a:lnTo>
                    <a:pt x="12734" y="1009"/>
                  </a:lnTo>
                  <a:lnTo>
                    <a:pt x="13582" y="1373"/>
                  </a:lnTo>
                  <a:lnTo>
                    <a:pt x="14389" y="1756"/>
                  </a:lnTo>
                  <a:lnTo>
                    <a:pt x="15176" y="2160"/>
                  </a:lnTo>
                  <a:lnTo>
                    <a:pt x="15943" y="2563"/>
                  </a:lnTo>
                  <a:lnTo>
                    <a:pt x="16669" y="2987"/>
                  </a:lnTo>
                  <a:lnTo>
                    <a:pt x="18021" y="3754"/>
                  </a:lnTo>
                  <a:lnTo>
                    <a:pt x="19353" y="4561"/>
                  </a:lnTo>
                  <a:lnTo>
                    <a:pt x="22017" y="6176"/>
                  </a:lnTo>
                  <a:lnTo>
                    <a:pt x="24439" y="7649"/>
                  </a:lnTo>
                  <a:lnTo>
                    <a:pt x="25670" y="8395"/>
                  </a:lnTo>
                  <a:lnTo>
                    <a:pt x="26901" y="9102"/>
                  </a:lnTo>
                  <a:lnTo>
                    <a:pt x="28152" y="9808"/>
                  </a:lnTo>
                  <a:lnTo>
                    <a:pt x="29403" y="10494"/>
                  </a:lnTo>
                  <a:lnTo>
                    <a:pt x="30654" y="11160"/>
                  </a:lnTo>
                  <a:lnTo>
                    <a:pt x="31925" y="11806"/>
                  </a:lnTo>
                  <a:lnTo>
                    <a:pt x="33217" y="12391"/>
                  </a:lnTo>
                  <a:lnTo>
                    <a:pt x="34509" y="12956"/>
                  </a:lnTo>
                  <a:lnTo>
                    <a:pt x="35820" y="13481"/>
                  </a:lnTo>
                  <a:lnTo>
                    <a:pt x="36486" y="13743"/>
                  </a:lnTo>
                  <a:lnTo>
                    <a:pt x="37152" y="13965"/>
                  </a:lnTo>
                  <a:lnTo>
                    <a:pt x="37818" y="14187"/>
                  </a:lnTo>
                  <a:lnTo>
                    <a:pt x="38484" y="14389"/>
                  </a:lnTo>
                  <a:lnTo>
                    <a:pt x="39170" y="14591"/>
                  </a:lnTo>
                  <a:lnTo>
                    <a:pt x="39856" y="14772"/>
                  </a:lnTo>
                  <a:lnTo>
                    <a:pt x="40542" y="14934"/>
                  </a:lnTo>
                  <a:lnTo>
                    <a:pt x="41228" y="15075"/>
                  </a:lnTo>
                  <a:lnTo>
                    <a:pt x="41935" y="15216"/>
                  </a:lnTo>
                  <a:lnTo>
                    <a:pt x="42621" y="15317"/>
                  </a:lnTo>
                  <a:lnTo>
                    <a:pt x="43246" y="15418"/>
                  </a:lnTo>
                  <a:lnTo>
                    <a:pt x="43852" y="15479"/>
                  </a:lnTo>
                  <a:lnTo>
                    <a:pt x="44437" y="15519"/>
                  </a:lnTo>
                  <a:lnTo>
                    <a:pt x="45002" y="15539"/>
                  </a:lnTo>
                  <a:lnTo>
                    <a:pt x="45567" y="15539"/>
                  </a:lnTo>
                  <a:lnTo>
                    <a:pt x="46092" y="15519"/>
                  </a:lnTo>
                  <a:lnTo>
                    <a:pt x="46596" y="15479"/>
                  </a:lnTo>
                  <a:lnTo>
                    <a:pt x="47081" y="15398"/>
                  </a:lnTo>
                  <a:lnTo>
                    <a:pt x="47565" y="15317"/>
                  </a:lnTo>
                  <a:lnTo>
                    <a:pt x="48009" y="15216"/>
                  </a:lnTo>
                  <a:lnTo>
                    <a:pt x="48453" y="15075"/>
                  </a:lnTo>
                  <a:lnTo>
                    <a:pt x="48877" y="14934"/>
                  </a:lnTo>
                  <a:lnTo>
                    <a:pt x="49280" y="14752"/>
                  </a:lnTo>
                  <a:lnTo>
                    <a:pt x="49664" y="14550"/>
                  </a:lnTo>
                  <a:lnTo>
                    <a:pt x="50027" y="14348"/>
                  </a:lnTo>
                  <a:lnTo>
                    <a:pt x="50390" y="14106"/>
                  </a:lnTo>
                  <a:lnTo>
                    <a:pt x="50612" y="13925"/>
                  </a:lnTo>
                  <a:lnTo>
                    <a:pt x="50814" y="13763"/>
                  </a:lnTo>
                  <a:lnTo>
                    <a:pt x="51036" y="13622"/>
                  </a:lnTo>
                  <a:lnTo>
                    <a:pt x="51258" y="13481"/>
                  </a:lnTo>
                  <a:lnTo>
                    <a:pt x="51500" y="13380"/>
                  </a:lnTo>
                  <a:lnTo>
                    <a:pt x="51662" y="13339"/>
                  </a:lnTo>
                  <a:lnTo>
                    <a:pt x="51823" y="13299"/>
                  </a:lnTo>
                  <a:lnTo>
                    <a:pt x="51984" y="13299"/>
                  </a:lnTo>
                  <a:lnTo>
                    <a:pt x="52146" y="13319"/>
                  </a:lnTo>
                  <a:lnTo>
                    <a:pt x="52307" y="13360"/>
                  </a:lnTo>
                  <a:lnTo>
                    <a:pt x="52449" y="13420"/>
                  </a:lnTo>
                  <a:lnTo>
                    <a:pt x="52570" y="13521"/>
                  </a:lnTo>
                  <a:lnTo>
                    <a:pt x="52691" y="13642"/>
                  </a:lnTo>
                  <a:lnTo>
                    <a:pt x="52771" y="13804"/>
                  </a:lnTo>
                  <a:lnTo>
                    <a:pt x="52832" y="13985"/>
                  </a:lnTo>
                  <a:lnTo>
                    <a:pt x="52852" y="14167"/>
                  </a:lnTo>
                  <a:lnTo>
                    <a:pt x="52872" y="14348"/>
                  </a:lnTo>
                  <a:lnTo>
                    <a:pt x="52872" y="14893"/>
                  </a:lnTo>
                  <a:lnTo>
                    <a:pt x="52832" y="15398"/>
                  </a:lnTo>
                  <a:lnTo>
                    <a:pt x="52751" y="15902"/>
                  </a:lnTo>
                  <a:lnTo>
                    <a:pt x="52630" y="16366"/>
                  </a:lnTo>
                  <a:lnTo>
                    <a:pt x="52489" y="16831"/>
                  </a:lnTo>
                  <a:lnTo>
                    <a:pt x="52307" y="17254"/>
                  </a:lnTo>
                  <a:lnTo>
                    <a:pt x="52085" y="17658"/>
                  </a:lnTo>
                  <a:lnTo>
                    <a:pt x="51823" y="18041"/>
                  </a:lnTo>
                  <a:lnTo>
                    <a:pt x="51540" y="18405"/>
                  </a:lnTo>
                  <a:lnTo>
                    <a:pt x="51238" y="18728"/>
                  </a:lnTo>
                  <a:lnTo>
                    <a:pt x="50895" y="19030"/>
                  </a:lnTo>
                  <a:lnTo>
                    <a:pt x="50511" y="19293"/>
                  </a:lnTo>
                  <a:lnTo>
                    <a:pt x="50128" y="19535"/>
                  </a:lnTo>
                  <a:lnTo>
                    <a:pt x="49684" y="19737"/>
                  </a:lnTo>
                  <a:lnTo>
                    <a:pt x="49240" y="19898"/>
                  </a:lnTo>
                  <a:lnTo>
                    <a:pt x="48756" y="20039"/>
                  </a:lnTo>
                  <a:lnTo>
                    <a:pt x="48211" y="20140"/>
                  </a:lnTo>
                  <a:lnTo>
                    <a:pt x="47666" y="20221"/>
                  </a:lnTo>
                  <a:lnTo>
                    <a:pt x="47121" y="20261"/>
                  </a:lnTo>
                  <a:lnTo>
                    <a:pt x="46031" y="20261"/>
                  </a:lnTo>
                  <a:lnTo>
                    <a:pt x="45507" y="20241"/>
                  </a:lnTo>
                  <a:lnTo>
                    <a:pt x="44437" y="20160"/>
                  </a:lnTo>
                  <a:lnTo>
                    <a:pt x="42924" y="20019"/>
                  </a:lnTo>
                  <a:lnTo>
                    <a:pt x="41410" y="19858"/>
                  </a:lnTo>
                  <a:lnTo>
                    <a:pt x="38403" y="19494"/>
                  </a:lnTo>
                  <a:lnTo>
                    <a:pt x="36183" y="19212"/>
                  </a:lnTo>
                  <a:lnTo>
                    <a:pt x="33964" y="18970"/>
                  </a:lnTo>
                  <a:lnTo>
                    <a:pt x="32834" y="18849"/>
                  </a:lnTo>
                  <a:lnTo>
                    <a:pt x="31724" y="18768"/>
                  </a:lnTo>
                  <a:lnTo>
                    <a:pt x="30614" y="18687"/>
                  </a:lnTo>
                  <a:lnTo>
                    <a:pt x="29484" y="18627"/>
                  </a:lnTo>
                  <a:lnTo>
                    <a:pt x="28374" y="18606"/>
                  </a:lnTo>
                  <a:lnTo>
                    <a:pt x="27264" y="18606"/>
                  </a:lnTo>
                  <a:lnTo>
                    <a:pt x="26134" y="18627"/>
                  </a:lnTo>
                  <a:lnTo>
                    <a:pt x="25024" y="18687"/>
                  </a:lnTo>
                  <a:lnTo>
                    <a:pt x="23914" y="18788"/>
                  </a:lnTo>
                  <a:lnTo>
                    <a:pt x="22824" y="18909"/>
                  </a:lnTo>
                  <a:lnTo>
                    <a:pt x="21714" y="19091"/>
                  </a:lnTo>
                  <a:lnTo>
                    <a:pt x="20625" y="19313"/>
                  </a:lnTo>
                  <a:lnTo>
                    <a:pt x="19555" y="19595"/>
                  </a:lnTo>
                  <a:lnTo>
                    <a:pt x="18486" y="19898"/>
                  </a:lnTo>
                  <a:lnTo>
                    <a:pt x="17456" y="20241"/>
                  </a:lnTo>
                  <a:lnTo>
                    <a:pt x="16407" y="20645"/>
                  </a:lnTo>
                  <a:lnTo>
                    <a:pt x="15398" y="21048"/>
                  </a:lnTo>
                  <a:lnTo>
                    <a:pt x="14389" y="21512"/>
                  </a:lnTo>
                  <a:lnTo>
                    <a:pt x="13400" y="21977"/>
                  </a:lnTo>
                  <a:lnTo>
                    <a:pt x="12411" y="22481"/>
                  </a:lnTo>
                  <a:lnTo>
                    <a:pt x="11423" y="23006"/>
                  </a:lnTo>
                  <a:lnTo>
                    <a:pt x="10454" y="23551"/>
                  </a:lnTo>
                  <a:lnTo>
                    <a:pt x="9505" y="24116"/>
                  </a:lnTo>
                  <a:lnTo>
                    <a:pt x="8537" y="24681"/>
                  </a:lnTo>
                  <a:lnTo>
                    <a:pt x="6660" y="25851"/>
                  </a:lnTo>
                  <a:lnTo>
                    <a:pt x="4783" y="27022"/>
                  </a:lnTo>
                  <a:lnTo>
                    <a:pt x="4703" y="27082"/>
                  </a:lnTo>
                  <a:lnTo>
                    <a:pt x="4339" y="27304"/>
                  </a:lnTo>
                  <a:lnTo>
                    <a:pt x="4017" y="27465"/>
                  </a:lnTo>
                  <a:lnTo>
                    <a:pt x="3694" y="27587"/>
                  </a:lnTo>
                  <a:lnTo>
                    <a:pt x="3411" y="27647"/>
                  </a:lnTo>
                  <a:lnTo>
                    <a:pt x="3149" y="27667"/>
                  </a:lnTo>
                  <a:lnTo>
                    <a:pt x="3028" y="27667"/>
                  </a:lnTo>
                  <a:lnTo>
                    <a:pt x="2907" y="27647"/>
                  </a:lnTo>
                  <a:lnTo>
                    <a:pt x="2806" y="27607"/>
                  </a:lnTo>
                  <a:lnTo>
                    <a:pt x="2685" y="27566"/>
                  </a:lnTo>
                  <a:lnTo>
                    <a:pt x="2584" y="27506"/>
                  </a:lnTo>
                  <a:lnTo>
                    <a:pt x="2503" y="27445"/>
                  </a:lnTo>
                  <a:lnTo>
                    <a:pt x="2382" y="27344"/>
                  </a:lnTo>
                  <a:lnTo>
                    <a:pt x="2301" y="27223"/>
                  </a:lnTo>
                  <a:lnTo>
                    <a:pt x="2220" y="27082"/>
                  </a:lnTo>
                  <a:lnTo>
                    <a:pt x="2140" y="26941"/>
                  </a:lnTo>
                  <a:lnTo>
                    <a:pt x="2039" y="26638"/>
                  </a:lnTo>
                  <a:lnTo>
                    <a:pt x="1958" y="26295"/>
                  </a:lnTo>
                  <a:lnTo>
                    <a:pt x="1716" y="25064"/>
                  </a:lnTo>
                  <a:lnTo>
                    <a:pt x="1474" y="23813"/>
                  </a:lnTo>
                  <a:lnTo>
                    <a:pt x="1232" y="22562"/>
                  </a:lnTo>
                  <a:lnTo>
                    <a:pt x="1030" y="21311"/>
                  </a:lnTo>
                  <a:lnTo>
                    <a:pt x="828" y="20059"/>
                  </a:lnTo>
                  <a:lnTo>
                    <a:pt x="667" y="18808"/>
                  </a:lnTo>
                  <a:lnTo>
                    <a:pt x="505" y="17537"/>
                  </a:lnTo>
                  <a:lnTo>
                    <a:pt x="364" y="16286"/>
                  </a:lnTo>
                  <a:lnTo>
                    <a:pt x="283" y="15378"/>
                  </a:lnTo>
                  <a:lnTo>
                    <a:pt x="202" y="14550"/>
                  </a:lnTo>
                  <a:lnTo>
                    <a:pt x="162" y="13743"/>
                  </a:lnTo>
                  <a:lnTo>
                    <a:pt x="122" y="13017"/>
                  </a:lnTo>
                  <a:lnTo>
                    <a:pt x="102" y="12310"/>
                  </a:lnTo>
                  <a:lnTo>
                    <a:pt x="81" y="11664"/>
                  </a:lnTo>
                  <a:lnTo>
                    <a:pt x="102" y="11059"/>
                  </a:lnTo>
                  <a:lnTo>
                    <a:pt x="102" y="10494"/>
                  </a:lnTo>
                  <a:lnTo>
                    <a:pt x="162" y="9485"/>
                  </a:lnTo>
                  <a:lnTo>
                    <a:pt x="263" y="8597"/>
                  </a:lnTo>
                  <a:lnTo>
                    <a:pt x="364" y="7810"/>
                  </a:lnTo>
                  <a:lnTo>
                    <a:pt x="505" y="7124"/>
                  </a:lnTo>
                  <a:lnTo>
                    <a:pt x="606" y="6680"/>
                  </a:lnTo>
                  <a:lnTo>
                    <a:pt x="707" y="6236"/>
                  </a:lnTo>
                  <a:lnTo>
                    <a:pt x="828" y="5812"/>
                  </a:lnTo>
                  <a:lnTo>
                    <a:pt x="969" y="5409"/>
                  </a:lnTo>
                  <a:lnTo>
                    <a:pt x="1111" y="5005"/>
                  </a:lnTo>
                  <a:lnTo>
                    <a:pt x="1252" y="4642"/>
                  </a:lnTo>
                  <a:lnTo>
                    <a:pt x="1413" y="4279"/>
                  </a:lnTo>
                  <a:lnTo>
                    <a:pt x="1595" y="3915"/>
                  </a:lnTo>
                  <a:lnTo>
                    <a:pt x="1777" y="3592"/>
                  </a:lnTo>
                  <a:lnTo>
                    <a:pt x="1978" y="3270"/>
                  </a:lnTo>
                  <a:lnTo>
                    <a:pt x="2180" y="2967"/>
                  </a:lnTo>
                  <a:lnTo>
                    <a:pt x="2402" y="2684"/>
                  </a:lnTo>
                  <a:lnTo>
                    <a:pt x="2624" y="2402"/>
                  </a:lnTo>
                  <a:lnTo>
                    <a:pt x="2866" y="2160"/>
                  </a:lnTo>
                  <a:lnTo>
                    <a:pt x="3108" y="1918"/>
                  </a:lnTo>
                  <a:lnTo>
                    <a:pt x="3371" y="1675"/>
                  </a:lnTo>
                  <a:lnTo>
                    <a:pt x="3613" y="1494"/>
                  </a:lnTo>
                  <a:lnTo>
                    <a:pt x="3855" y="1312"/>
                  </a:lnTo>
                  <a:lnTo>
                    <a:pt x="4117" y="1151"/>
                  </a:lnTo>
                  <a:lnTo>
                    <a:pt x="4400" y="989"/>
                  </a:lnTo>
                  <a:lnTo>
                    <a:pt x="4682" y="848"/>
                  </a:lnTo>
                  <a:lnTo>
                    <a:pt x="4965" y="707"/>
                  </a:lnTo>
                  <a:lnTo>
                    <a:pt x="5268" y="586"/>
                  </a:lnTo>
                  <a:lnTo>
                    <a:pt x="5570" y="485"/>
                  </a:lnTo>
                  <a:lnTo>
                    <a:pt x="5893" y="384"/>
                  </a:lnTo>
                  <a:lnTo>
                    <a:pt x="6196" y="303"/>
                  </a:lnTo>
                  <a:lnTo>
                    <a:pt x="6539" y="243"/>
                  </a:lnTo>
                  <a:lnTo>
                    <a:pt x="6862" y="182"/>
                  </a:lnTo>
                  <a:lnTo>
                    <a:pt x="7205" y="121"/>
                  </a:lnTo>
                  <a:lnTo>
                    <a:pt x="7548" y="101"/>
                  </a:lnTo>
                  <a:lnTo>
                    <a:pt x="7891" y="81"/>
                  </a:lnTo>
                  <a:close/>
                  <a:moveTo>
                    <a:pt x="7730" y="0"/>
                  </a:moveTo>
                  <a:lnTo>
                    <a:pt x="7265" y="41"/>
                  </a:lnTo>
                  <a:lnTo>
                    <a:pt x="6801" y="101"/>
                  </a:lnTo>
                  <a:lnTo>
                    <a:pt x="6378" y="182"/>
                  </a:lnTo>
                  <a:lnTo>
                    <a:pt x="5934" y="283"/>
                  </a:lnTo>
                  <a:lnTo>
                    <a:pt x="5530" y="424"/>
                  </a:lnTo>
                  <a:lnTo>
                    <a:pt x="5106" y="565"/>
                  </a:lnTo>
                  <a:lnTo>
                    <a:pt x="4723" y="727"/>
                  </a:lnTo>
                  <a:lnTo>
                    <a:pt x="4339" y="929"/>
                  </a:lnTo>
                  <a:lnTo>
                    <a:pt x="3976" y="1130"/>
                  </a:lnTo>
                  <a:lnTo>
                    <a:pt x="3633" y="1373"/>
                  </a:lnTo>
                  <a:lnTo>
                    <a:pt x="3310" y="1615"/>
                  </a:lnTo>
                  <a:lnTo>
                    <a:pt x="3048" y="1857"/>
                  </a:lnTo>
                  <a:lnTo>
                    <a:pt x="2806" y="2099"/>
                  </a:lnTo>
                  <a:lnTo>
                    <a:pt x="2564" y="2361"/>
                  </a:lnTo>
                  <a:lnTo>
                    <a:pt x="2342" y="2624"/>
                  </a:lnTo>
                  <a:lnTo>
                    <a:pt x="2120" y="2927"/>
                  </a:lnTo>
                  <a:lnTo>
                    <a:pt x="1918" y="3229"/>
                  </a:lnTo>
                  <a:lnTo>
                    <a:pt x="1716" y="3552"/>
                  </a:lnTo>
                  <a:lnTo>
                    <a:pt x="1534" y="3875"/>
                  </a:lnTo>
                  <a:lnTo>
                    <a:pt x="1353" y="4238"/>
                  </a:lnTo>
                  <a:lnTo>
                    <a:pt x="1191" y="4601"/>
                  </a:lnTo>
                  <a:lnTo>
                    <a:pt x="1030" y="4985"/>
                  </a:lnTo>
                  <a:lnTo>
                    <a:pt x="889" y="5388"/>
                  </a:lnTo>
                  <a:lnTo>
                    <a:pt x="747" y="5792"/>
                  </a:lnTo>
                  <a:lnTo>
                    <a:pt x="626" y="6216"/>
                  </a:lnTo>
                  <a:lnTo>
                    <a:pt x="525" y="6660"/>
                  </a:lnTo>
                  <a:lnTo>
                    <a:pt x="424" y="7104"/>
                  </a:lnTo>
                  <a:lnTo>
                    <a:pt x="283" y="7810"/>
                  </a:lnTo>
                  <a:lnTo>
                    <a:pt x="182" y="8577"/>
                  </a:lnTo>
                  <a:lnTo>
                    <a:pt x="81" y="9485"/>
                  </a:lnTo>
                  <a:lnTo>
                    <a:pt x="21" y="10494"/>
                  </a:lnTo>
                  <a:lnTo>
                    <a:pt x="21" y="11059"/>
                  </a:lnTo>
                  <a:lnTo>
                    <a:pt x="1" y="11664"/>
                  </a:lnTo>
                  <a:lnTo>
                    <a:pt x="21" y="12310"/>
                  </a:lnTo>
                  <a:lnTo>
                    <a:pt x="41" y="13017"/>
                  </a:lnTo>
                  <a:lnTo>
                    <a:pt x="81" y="13743"/>
                  </a:lnTo>
                  <a:lnTo>
                    <a:pt x="122" y="14550"/>
                  </a:lnTo>
                  <a:lnTo>
                    <a:pt x="202" y="15398"/>
                  </a:lnTo>
                  <a:lnTo>
                    <a:pt x="283" y="16306"/>
                  </a:lnTo>
                  <a:lnTo>
                    <a:pt x="424" y="17557"/>
                  </a:lnTo>
                  <a:lnTo>
                    <a:pt x="586" y="18808"/>
                  </a:lnTo>
                  <a:lnTo>
                    <a:pt x="768" y="20080"/>
                  </a:lnTo>
                  <a:lnTo>
                    <a:pt x="949" y="21331"/>
                  </a:lnTo>
                  <a:lnTo>
                    <a:pt x="1151" y="22582"/>
                  </a:lnTo>
                  <a:lnTo>
                    <a:pt x="1393" y="23833"/>
                  </a:lnTo>
                  <a:lnTo>
                    <a:pt x="1635" y="25084"/>
                  </a:lnTo>
                  <a:lnTo>
                    <a:pt x="1877" y="26315"/>
                  </a:lnTo>
                  <a:lnTo>
                    <a:pt x="1978" y="26658"/>
                  </a:lnTo>
                  <a:lnTo>
                    <a:pt x="2079" y="26981"/>
                  </a:lnTo>
                  <a:lnTo>
                    <a:pt x="2140" y="27143"/>
                  </a:lnTo>
                  <a:lnTo>
                    <a:pt x="2241" y="27264"/>
                  </a:lnTo>
                  <a:lnTo>
                    <a:pt x="2342" y="27405"/>
                  </a:lnTo>
                  <a:lnTo>
                    <a:pt x="2442" y="27506"/>
                  </a:lnTo>
                  <a:lnTo>
                    <a:pt x="2604" y="27607"/>
                  </a:lnTo>
                  <a:lnTo>
                    <a:pt x="2786" y="27687"/>
                  </a:lnTo>
                  <a:lnTo>
                    <a:pt x="2967" y="27728"/>
                  </a:lnTo>
                  <a:lnTo>
                    <a:pt x="3169" y="27748"/>
                  </a:lnTo>
                  <a:lnTo>
                    <a:pt x="3330" y="27748"/>
                  </a:lnTo>
                  <a:lnTo>
                    <a:pt x="3512" y="27708"/>
                  </a:lnTo>
                  <a:lnTo>
                    <a:pt x="3694" y="27667"/>
                  </a:lnTo>
                  <a:lnTo>
                    <a:pt x="3875" y="27607"/>
                  </a:lnTo>
                  <a:lnTo>
                    <a:pt x="4077" y="27526"/>
                  </a:lnTo>
                  <a:lnTo>
                    <a:pt x="4299" y="27425"/>
                  </a:lnTo>
                  <a:lnTo>
                    <a:pt x="4743" y="27163"/>
                  </a:lnTo>
                  <a:lnTo>
                    <a:pt x="4844" y="27102"/>
                  </a:lnTo>
                  <a:lnTo>
                    <a:pt x="6700" y="25912"/>
                  </a:lnTo>
                  <a:lnTo>
                    <a:pt x="8577" y="24761"/>
                  </a:lnTo>
                  <a:lnTo>
                    <a:pt x="9546" y="24176"/>
                  </a:lnTo>
                  <a:lnTo>
                    <a:pt x="10494" y="23631"/>
                  </a:lnTo>
                  <a:lnTo>
                    <a:pt x="11463" y="23086"/>
                  </a:lnTo>
                  <a:lnTo>
                    <a:pt x="12432" y="22562"/>
                  </a:lnTo>
                  <a:lnTo>
                    <a:pt x="13420" y="22057"/>
                  </a:lnTo>
                  <a:lnTo>
                    <a:pt x="14429" y="21573"/>
                  </a:lnTo>
                  <a:lnTo>
                    <a:pt x="15418" y="21129"/>
                  </a:lnTo>
                  <a:lnTo>
                    <a:pt x="16447" y="20705"/>
                  </a:lnTo>
                  <a:lnTo>
                    <a:pt x="17477" y="20322"/>
                  </a:lnTo>
                  <a:lnTo>
                    <a:pt x="18506" y="19979"/>
                  </a:lnTo>
                  <a:lnTo>
                    <a:pt x="19575" y="19676"/>
                  </a:lnTo>
                  <a:lnTo>
                    <a:pt x="20645" y="19393"/>
                  </a:lnTo>
                  <a:lnTo>
                    <a:pt x="21735" y="19171"/>
                  </a:lnTo>
                  <a:lnTo>
                    <a:pt x="22824" y="18990"/>
                  </a:lnTo>
                  <a:lnTo>
                    <a:pt x="23934" y="18869"/>
                  </a:lnTo>
                  <a:lnTo>
                    <a:pt x="25044" y="18768"/>
                  </a:lnTo>
                  <a:lnTo>
                    <a:pt x="26154" y="18707"/>
                  </a:lnTo>
                  <a:lnTo>
                    <a:pt x="27264" y="18687"/>
                  </a:lnTo>
                  <a:lnTo>
                    <a:pt x="28374" y="18687"/>
                  </a:lnTo>
                  <a:lnTo>
                    <a:pt x="29484" y="18707"/>
                  </a:lnTo>
                  <a:lnTo>
                    <a:pt x="30614" y="18768"/>
                  </a:lnTo>
                  <a:lnTo>
                    <a:pt x="31724" y="18849"/>
                  </a:lnTo>
                  <a:lnTo>
                    <a:pt x="32834" y="18929"/>
                  </a:lnTo>
                  <a:lnTo>
                    <a:pt x="33944" y="19050"/>
                  </a:lnTo>
                  <a:lnTo>
                    <a:pt x="36183" y="19293"/>
                  </a:lnTo>
                  <a:lnTo>
                    <a:pt x="38383" y="19575"/>
                  </a:lnTo>
                  <a:lnTo>
                    <a:pt x="41390" y="19938"/>
                  </a:lnTo>
                  <a:lnTo>
                    <a:pt x="42924" y="20100"/>
                  </a:lnTo>
                  <a:lnTo>
                    <a:pt x="44437" y="20241"/>
                  </a:lnTo>
                  <a:lnTo>
                    <a:pt x="45507" y="20322"/>
                  </a:lnTo>
                  <a:lnTo>
                    <a:pt x="46031" y="20342"/>
                  </a:lnTo>
                  <a:lnTo>
                    <a:pt x="47141" y="20342"/>
                  </a:lnTo>
                  <a:lnTo>
                    <a:pt x="47686" y="20302"/>
                  </a:lnTo>
                  <a:lnTo>
                    <a:pt x="48231" y="20221"/>
                  </a:lnTo>
                  <a:lnTo>
                    <a:pt x="48776" y="20120"/>
                  </a:lnTo>
                  <a:lnTo>
                    <a:pt x="49260" y="19979"/>
                  </a:lnTo>
                  <a:lnTo>
                    <a:pt x="49724" y="19797"/>
                  </a:lnTo>
                  <a:lnTo>
                    <a:pt x="50168" y="19595"/>
                  </a:lnTo>
                  <a:lnTo>
                    <a:pt x="50572" y="19353"/>
                  </a:lnTo>
                  <a:lnTo>
                    <a:pt x="50955" y="19071"/>
                  </a:lnTo>
                  <a:lnTo>
                    <a:pt x="51319" y="18748"/>
                  </a:lnTo>
                  <a:lnTo>
                    <a:pt x="51641" y="18405"/>
                  </a:lnTo>
                  <a:lnTo>
                    <a:pt x="51924" y="18041"/>
                  </a:lnTo>
                  <a:lnTo>
                    <a:pt x="52186" y="17638"/>
                  </a:lnTo>
                  <a:lnTo>
                    <a:pt x="52388" y="17234"/>
                  </a:lnTo>
                  <a:lnTo>
                    <a:pt x="52570" y="16790"/>
                  </a:lnTo>
                  <a:lnTo>
                    <a:pt x="52731" y="16346"/>
                  </a:lnTo>
                  <a:lnTo>
                    <a:pt x="52832" y="15862"/>
                  </a:lnTo>
                  <a:lnTo>
                    <a:pt x="52913" y="15378"/>
                  </a:lnTo>
                  <a:lnTo>
                    <a:pt x="52953" y="14873"/>
                  </a:lnTo>
                  <a:lnTo>
                    <a:pt x="52953" y="14348"/>
                  </a:lnTo>
                  <a:lnTo>
                    <a:pt x="52933" y="14147"/>
                  </a:lnTo>
                  <a:lnTo>
                    <a:pt x="52913" y="13965"/>
                  </a:lnTo>
                  <a:lnTo>
                    <a:pt x="52852" y="13763"/>
                  </a:lnTo>
                  <a:lnTo>
                    <a:pt x="52812" y="13662"/>
                  </a:lnTo>
                  <a:lnTo>
                    <a:pt x="52751" y="13582"/>
                  </a:lnTo>
                  <a:lnTo>
                    <a:pt x="52630" y="13461"/>
                  </a:lnTo>
                  <a:lnTo>
                    <a:pt x="52489" y="13360"/>
                  </a:lnTo>
                  <a:lnTo>
                    <a:pt x="52348" y="13279"/>
                  </a:lnTo>
                  <a:lnTo>
                    <a:pt x="52166" y="13239"/>
                  </a:lnTo>
                  <a:lnTo>
                    <a:pt x="51984" y="13218"/>
                  </a:lnTo>
                  <a:lnTo>
                    <a:pt x="51823" y="13218"/>
                  </a:lnTo>
                  <a:lnTo>
                    <a:pt x="51641" y="13259"/>
                  </a:lnTo>
                  <a:lnTo>
                    <a:pt x="51480" y="13299"/>
                  </a:lnTo>
                  <a:lnTo>
                    <a:pt x="51238" y="13400"/>
                  </a:lnTo>
                  <a:lnTo>
                    <a:pt x="50996" y="13541"/>
                  </a:lnTo>
                  <a:lnTo>
                    <a:pt x="50774" y="13703"/>
                  </a:lnTo>
                  <a:lnTo>
                    <a:pt x="50572" y="13864"/>
                  </a:lnTo>
                  <a:lnTo>
                    <a:pt x="50330" y="14026"/>
                  </a:lnTo>
                  <a:lnTo>
                    <a:pt x="49987" y="14268"/>
                  </a:lnTo>
                  <a:lnTo>
                    <a:pt x="49623" y="14490"/>
                  </a:lnTo>
                  <a:lnTo>
                    <a:pt x="49240" y="14691"/>
                  </a:lnTo>
                  <a:lnTo>
                    <a:pt x="48836" y="14853"/>
                  </a:lnTo>
                  <a:lnTo>
                    <a:pt x="48433" y="15014"/>
                  </a:lnTo>
                  <a:lnTo>
                    <a:pt x="47989" y="15135"/>
                  </a:lnTo>
                  <a:lnTo>
                    <a:pt x="47545" y="15236"/>
                  </a:lnTo>
                  <a:lnTo>
                    <a:pt x="47061" y="15337"/>
                  </a:lnTo>
                  <a:lnTo>
                    <a:pt x="46576" y="15398"/>
                  </a:lnTo>
                  <a:lnTo>
                    <a:pt x="46072" y="15438"/>
                  </a:lnTo>
                  <a:lnTo>
                    <a:pt x="45547" y="15458"/>
                  </a:lnTo>
                  <a:lnTo>
                    <a:pt x="45002" y="15458"/>
                  </a:lnTo>
                  <a:lnTo>
                    <a:pt x="44437" y="15438"/>
                  </a:lnTo>
                  <a:lnTo>
                    <a:pt x="43872" y="15398"/>
                  </a:lnTo>
                  <a:lnTo>
                    <a:pt x="43267" y="15337"/>
                  </a:lnTo>
                  <a:lnTo>
                    <a:pt x="42641" y="15236"/>
                  </a:lnTo>
                  <a:lnTo>
                    <a:pt x="41935" y="15135"/>
                  </a:lnTo>
                  <a:lnTo>
                    <a:pt x="41249" y="14994"/>
                  </a:lnTo>
                  <a:lnTo>
                    <a:pt x="40563" y="14853"/>
                  </a:lnTo>
                  <a:lnTo>
                    <a:pt x="39876" y="14691"/>
                  </a:lnTo>
                  <a:lnTo>
                    <a:pt x="39190" y="14510"/>
                  </a:lnTo>
                  <a:lnTo>
                    <a:pt x="38504" y="14308"/>
                  </a:lnTo>
                  <a:lnTo>
                    <a:pt x="37838" y="14106"/>
                  </a:lnTo>
                  <a:lnTo>
                    <a:pt x="37172" y="13884"/>
                  </a:lnTo>
                  <a:lnTo>
                    <a:pt x="36506" y="13662"/>
                  </a:lnTo>
                  <a:lnTo>
                    <a:pt x="35840" y="13420"/>
                  </a:lnTo>
                  <a:lnTo>
                    <a:pt x="34529" y="12895"/>
                  </a:lnTo>
                  <a:lnTo>
                    <a:pt x="33237" y="12330"/>
                  </a:lnTo>
                  <a:lnTo>
                    <a:pt x="31966" y="11725"/>
                  </a:lnTo>
                  <a:lnTo>
                    <a:pt x="30695" y="11079"/>
                  </a:lnTo>
                  <a:lnTo>
                    <a:pt x="29423" y="10434"/>
                  </a:lnTo>
                  <a:lnTo>
                    <a:pt x="28172" y="9747"/>
                  </a:lnTo>
                  <a:lnTo>
                    <a:pt x="26941" y="9041"/>
                  </a:lnTo>
                  <a:lnTo>
                    <a:pt x="25710" y="8315"/>
                  </a:lnTo>
                  <a:lnTo>
                    <a:pt x="24479" y="7588"/>
                  </a:lnTo>
                  <a:lnTo>
                    <a:pt x="22057" y="6115"/>
                  </a:lnTo>
                  <a:lnTo>
                    <a:pt x="19394" y="4501"/>
                  </a:lnTo>
                  <a:lnTo>
                    <a:pt x="18062" y="3693"/>
                  </a:lnTo>
                  <a:lnTo>
                    <a:pt x="16710" y="2906"/>
                  </a:lnTo>
                  <a:lnTo>
                    <a:pt x="15983" y="2503"/>
                  </a:lnTo>
                  <a:lnTo>
                    <a:pt x="15216" y="2079"/>
                  </a:lnTo>
                  <a:lnTo>
                    <a:pt x="14429" y="1675"/>
                  </a:lnTo>
                  <a:lnTo>
                    <a:pt x="13602" y="1292"/>
                  </a:lnTo>
                  <a:lnTo>
                    <a:pt x="12775" y="949"/>
                  </a:lnTo>
                  <a:lnTo>
                    <a:pt x="12331" y="787"/>
                  </a:lnTo>
                  <a:lnTo>
                    <a:pt x="11907" y="626"/>
                  </a:lnTo>
                  <a:lnTo>
                    <a:pt x="11463" y="485"/>
                  </a:lnTo>
                  <a:lnTo>
                    <a:pt x="11019" y="364"/>
                  </a:lnTo>
                  <a:lnTo>
                    <a:pt x="10575" y="263"/>
                  </a:lnTo>
                  <a:lnTo>
                    <a:pt x="10131" y="162"/>
                  </a:lnTo>
                  <a:lnTo>
                    <a:pt x="9627" y="81"/>
                  </a:lnTo>
                  <a:lnTo>
                    <a:pt x="9142" y="41"/>
                  </a:lnTo>
                  <a:lnTo>
                    <a:pt x="865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2"/>
            <p:cNvSpPr/>
            <p:nvPr/>
          </p:nvSpPr>
          <p:spPr>
            <a:xfrm flipH="1">
              <a:off x="1864587" y="-1494826"/>
              <a:ext cx="530339" cy="361051"/>
            </a:xfrm>
            <a:custGeom>
              <a:rect b="b" l="l" r="r" t="t"/>
              <a:pathLst>
                <a:path extrusionOk="0" h="6458" w="9486">
                  <a:moveTo>
                    <a:pt x="8880" y="81"/>
                  </a:moveTo>
                  <a:lnTo>
                    <a:pt x="9021" y="101"/>
                  </a:lnTo>
                  <a:lnTo>
                    <a:pt x="9142" y="142"/>
                  </a:lnTo>
                  <a:lnTo>
                    <a:pt x="9203" y="182"/>
                  </a:lnTo>
                  <a:lnTo>
                    <a:pt x="9263" y="243"/>
                  </a:lnTo>
                  <a:lnTo>
                    <a:pt x="9324" y="364"/>
                  </a:lnTo>
                  <a:lnTo>
                    <a:pt x="9364" y="505"/>
                  </a:lnTo>
                  <a:lnTo>
                    <a:pt x="9384" y="646"/>
                  </a:lnTo>
                  <a:lnTo>
                    <a:pt x="9405" y="868"/>
                  </a:lnTo>
                  <a:lnTo>
                    <a:pt x="9384" y="1070"/>
                  </a:lnTo>
                  <a:lnTo>
                    <a:pt x="9364" y="1272"/>
                  </a:lnTo>
                  <a:lnTo>
                    <a:pt x="9324" y="1474"/>
                  </a:lnTo>
                  <a:lnTo>
                    <a:pt x="9263" y="1675"/>
                  </a:lnTo>
                  <a:lnTo>
                    <a:pt x="9183" y="1877"/>
                  </a:lnTo>
                  <a:lnTo>
                    <a:pt x="9001" y="2261"/>
                  </a:lnTo>
                  <a:lnTo>
                    <a:pt x="8779" y="2624"/>
                  </a:lnTo>
                  <a:lnTo>
                    <a:pt x="8537" y="2967"/>
                  </a:lnTo>
                  <a:lnTo>
                    <a:pt x="8274" y="3290"/>
                  </a:lnTo>
                  <a:lnTo>
                    <a:pt x="8012" y="3592"/>
                  </a:lnTo>
                  <a:lnTo>
                    <a:pt x="7689" y="3936"/>
                  </a:lnTo>
                  <a:lnTo>
                    <a:pt x="7346" y="4299"/>
                  </a:lnTo>
                  <a:lnTo>
                    <a:pt x="6983" y="4662"/>
                  </a:lnTo>
                  <a:lnTo>
                    <a:pt x="6579" y="5005"/>
                  </a:lnTo>
                  <a:lnTo>
                    <a:pt x="6135" y="5348"/>
                  </a:lnTo>
                  <a:lnTo>
                    <a:pt x="5691" y="5651"/>
                  </a:lnTo>
                  <a:lnTo>
                    <a:pt x="5449" y="5772"/>
                  </a:lnTo>
                  <a:lnTo>
                    <a:pt x="5207" y="5913"/>
                  </a:lnTo>
                  <a:lnTo>
                    <a:pt x="4945" y="6014"/>
                  </a:lnTo>
                  <a:lnTo>
                    <a:pt x="4682" y="6115"/>
                  </a:lnTo>
                  <a:lnTo>
                    <a:pt x="4460" y="6196"/>
                  </a:lnTo>
                  <a:lnTo>
                    <a:pt x="4218" y="6256"/>
                  </a:lnTo>
                  <a:lnTo>
                    <a:pt x="3956" y="6317"/>
                  </a:lnTo>
                  <a:lnTo>
                    <a:pt x="3714" y="6357"/>
                  </a:lnTo>
                  <a:lnTo>
                    <a:pt x="3451" y="6377"/>
                  </a:lnTo>
                  <a:lnTo>
                    <a:pt x="2927" y="6377"/>
                  </a:lnTo>
                  <a:lnTo>
                    <a:pt x="2664" y="6337"/>
                  </a:lnTo>
                  <a:lnTo>
                    <a:pt x="2402" y="6297"/>
                  </a:lnTo>
                  <a:lnTo>
                    <a:pt x="2140" y="6236"/>
                  </a:lnTo>
                  <a:lnTo>
                    <a:pt x="1898" y="6155"/>
                  </a:lnTo>
                  <a:lnTo>
                    <a:pt x="1655" y="6054"/>
                  </a:lnTo>
                  <a:lnTo>
                    <a:pt x="1413" y="5933"/>
                  </a:lnTo>
                  <a:lnTo>
                    <a:pt x="1191" y="5792"/>
                  </a:lnTo>
                  <a:lnTo>
                    <a:pt x="969" y="5631"/>
                  </a:lnTo>
                  <a:lnTo>
                    <a:pt x="767" y="5429"/>
                  </a:lnTo>
                  <a:lnTo>
                    <a:pt x="586" y="5227"/>
                  </a:lnTo>
                  <a:lnTo>
                    <a:pt x="424" y="4985"/>
                  </a:lnTo>
                  <a:lnTo>
                    <a:pt x="303" y="4743"/>
                  </a:lnTo>
                  <a:lnTo>
                    <a:pt x="202" y="4501"/>
                  </a:lnTo>
                  <a:lnTo>
                    <a:pt x="122" y="4258"/>
                  </a:lnTo>
                  <a:lnTo>
                    <a:pt x="81" y="4016"/>
                  </a:lnTo>
                  <a:lnTo>
                    <a:pt x="81" y="3774"/>
                  </a:lnTo>
                  <a:lnTo>
                    <a:pt x="122" y="3532"/>
                  </a:lnTo>
                  <a:lnTo>
                    <a:pt x="182" y="3370"/>
                  </a:lnTo>
                  <a:lnTo>
                    <a:pt x="243" y="3189"/>
                  </a:lnTo>
                  <a:lnTo>
                    <a:pt x="344" y="3048"/>
                  </a:lnTo>
                  <a:lnTo>
                    <a:pt x="445" y="2906"/>
                  </a:lnTo>
                  <a:lnTo>
                    <a:pt x="586" y="2785"/>
                  </a:lnTo>
                  <a:lnTo>
                    <a:pt x="747" y="2664"/>
                  </a:lnTo>
                  <a:lnTo>
                    <a:pt x="909" y="2563"/>
                  </a:lnTo>
                  <a:lnTo>
                    <a:pt x="1111" y="2483"/>
                  </a:lnTo>
                  <a:lnTo>
                    <a:pt x="3310" y="1655"/>
                  </a:lnTo>
                  <a:lnTo>
                    <a:pt x="5530" y="868"/>
                  </a:lnTo>
                  <a:lnTo>
                    <a:pt x="6357" y="606"/>
                  </a:lnTo>
                  <a:lnTo>
                    <a:pt x="7165" y="364"/>
                  </a:lnTo>
                  <a:lnTo>
                    <a:pt x="7568" y="263"/>
                  </a:lnTo>
                  <a:lnTo>
                    <a:pt x="7972" y="182"/>
                  </a:lnTo>
                  <a:lnTo>
                    <a:pt x="8375" y="121"/>
                  </a:lnTo>
                  <a:lnTo>
                    <a:pt x="8779" y="81"/>
                  </a:lnTo>
                  <a:close/>
                  <a:moveTo>
                    <a:pt x="8759" y="0"/>
                  </a:moveTo>
                  <a:lnTo>
                    <a:pt x="8355" y="41"/>
                  </a:lnTo>
                  <a:lnTo>
                    <a:pt x="7952" y="101"/>
                  </a:lnTo>
                  <a:lnTo>
                    <a:pt x="7548" y="182"/>
                  </a:lnTo>
                  <a:lnTo>
                    <a:pt x="7144" y="283"/>
                  </a:lnTo>
                  <a:lnTo>
                    <a:pt x="6337" y="525"/>
                  </a:lnTo>
                  <a:lnTo>
                    <a:pt x="5510" y="787"/>
                  </a:lnTo>
                  <a:lnTo>
                    <a:pt x="3290" y="1574"/>
                  </a:lnTo>
                  <a:lnTo>
                    <a:pt x="1070" y="2402"/>
                  </a:lnTo>
                  <a:lnTo>
                    <a:pt x="868" y="2503"/>
                  </a:lnTo>
                  <a:lnTo>
                    <a:pt x="687" y="2604"/>
                  </a:lnTo>
                  <a:lnTo>
                    <a:pt x="525" y="2725"/>
                  </a:lnTo>
                  <a:lnTo>
                    <a:pt x="384" y="2846"/>
                  </a:lnTo>
                  <a:lnTo>
                    <a:pt x="263" y="3007"/>
                  </a:lnTo>
                  <a:lnTo>
                    <a:pt x="182" y="3169"/>
                  </a:lnTo>
                  <a:lnTo>
                    <a:pt x="102" y="3330"/>
                  </a:lnTo>
                  <a:lnTo>
                    <a:pt x="41" y="3512"/>
                  </a:lnTo>
                  <a:lnTo>
                    <a:pt x="1" y="3754"/>
                  </a:lnTo>
                  <a:lnTo>
                    <a:pt x="1" y="4016"/>
                  </a:lnTo>
                  <a:lnTo>
                    <a:pt x="41" y="4279"/>
                  </a:lnTo>
                  <a:lnTo>
                    <a:pt x="122" y="4521"/>
                  </a:lnTo>
                  <a:lnTo>
                    <a:pt x="223" y="4783"/>
                  </a:lnTo>
                  <a:lnTo>
                    <a:pt x="364" y="5025"/>
                  </a:lnTo>
                  <a:lnTo>
                    <a:pt x="525" y="5267"/>
                  </a:lnTo>
                  <a:lnTo>
                    <a:pt x="707" y="5489"/>
                  </a:lnTo>
                  <a:lnTo>
                    <a:pt x="969" y="5732"/>
                  </a:lnTo>
                  <a:lnTo>
                    <a:pt x="1252" y="5933"/>
                  </a:lnTo>
                  <a:lnTo>
                    <a:pt x="1554" y="6095"/>
                  </a:lnTo>
                  <a:lnTo>
                    <a:pt x="1877" y="6236"/>
                  </a:lnTo>
                  <a:lnTo>
                    <a:pt x="2200" y="6337"/>
                  </a:lnTo>
                  <a:lnTo>
                    <a:pt x="2523" y="6397"/>
                  </a:lnTo>
                  <a:lnTo>
                    <a:pt x="2866" y="6438"/>
                  </a:lnTo>
                  <a:lnTo>
                    <a:pt x="3189" y="6458"/>
                  </a:lnTo>
                  <a:lnTo>
                    <a:pt x="3593" y="6438"/>
                  </a:lnTo>
                  <a:lnTo>
                    <a:pt x="3976" y="6397"/>
                  </a:lnTo>
                  <a:lnTo>
                    <a:pt x="4360" y="6317"/>
                  </a:lnTo>
                  <a:lnTo>
                    <a:pt x="4723" y="6196"/>
                  </a:lnTo>
                  <a:lnTo>
                    <a:pt x="4985" y="6095"/>
                  </a:lnTo>
                  <a:lnTo>
                    <a:pt x="5227" y="5974"/>
                  </a:lnTo>
                  <a:lnTo>
                    <a:pt x="5490" y="5853"/>
                  </a:lnTo>
                  <a:lnTo>
                    <a:pt x="5712" y="5711"/>
                  </a:lnTo>
                  <a:lnTo>
                    <a:pt x="6176" y="5409"/>
                  </a:lnTo>
                  <a:lnTo>
                    <a:pt x="6620" y="5066"/>
                  </a:lnTo>
                  <a:lnTo>
                    <a:pt x="7023" y="4723"/>
                  </a:lnTo>
                  <a:lnTo>
                    <a:pt x="7407" y="4359"/>
                  </a:lnTo>
                  <a:lnTo>
                    <a:pt x="7750" y="3996"/>
                  </a:lnTo>
                  <a:lnTo>
                    <a:pt x="8073" y="3653"/>
                  </a:lnTo>
                  <a:lnTo>
                    <a:pt x="8335" y="3330"/>
                  </a:lnTo>
                  <a:lnTo>
                    <a:pt x="8597" y="3007"/>
                  </a:lnTo>
                  <a:lnTo>
                    <a:pt x="8860" y="2664"/>
                  </a:lnTo>
                  <a:lnTo>
                    <a:pt x="9082" y="2281"/>
                  </a:lnTo>
                  <a:lnTo>
                    <a:pt x="9263" y="1897"/>
                  </a:lnTo>
                  <a:lnTo>
                    <a:pt x="9324" y="1696"/>
                  </a:lnTo>
                  <a:lnTo>
                    <a:pt x="9405" y="1494"/>
                  </a:lnTo>
                  <a:lnTo>
                    <a:pt x="9445" y="1292"/>
                  </a:lnTo>
                  <a:lnTo>
                    <a:pt x="9465" y="1070"/>
                  </a:lnTo>
                  <a:lnTo>
                    <a:pt x="9485" y="868"/>
                  </a:lnTo>
                  <a:lnTo>
                    <a:pt x="9465" y="646"/>
                  </a:lnTo>
                  <a:lnTo>
                    <a:pt x="9445" y="444"/>
                  </a:lnTo>
                  <a:lnTo>
                    <a:pt x="9384" y="283"/>
                  </a:lnTo>
                  <a:lnTo>
                    <a:pt x="9304" y="162"/>
                  </a:lnTo>
                  <a:lnTo>
                    <a:pt x="9183" y="61"/>
                  </a:lnTo>
                  <a:lnTo>
                    <a:pt x="9082" y="21"/>
                  </a:lnTo>
                  <a:lnTo>
                    <a:pt x="898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2"/>
            <p:cNvSpPr/>
            <p:nvPr/>
          </p:nvSpPr>
          <p:spPr>
            <a:xfrm flipH="1">
              <a:off x="-756203" y="-5057684"/>
              <a:ext cx="1058329" cy="998564"/>
            </a:xfrm>
            <a:custGeom>
              <a:rect b="b" l="l" r="r" t="t"/>
              <a:pathLst>
                <a:path extrusionOk="0" h="17861" w="18930">
                  <a:moveTo>
                    <a:pt x="3431" y="81"/>
                  </a:moveTo>
                  <a:lnTo>
                    <a:pt x="4117" y="102"/>
                  </a:lnTo>
                  <a:lnTo>
                    <a:pt x="4824" y="162"/>
                  </a:lnTo>
                  <a:lnTo>
                    <a:pt x="5510" y="263"/>
                  </a:lnTo>
                  <a:lnTo>
                    <a:pt x="6216" y="404"/>
                  </a:lnTo>
                  <a:lnTo>
                    <a:pt x="6882" y="566"/>
                  </a:lnTo>
                  <a:lnTo>
                    <a:pt x="7568" y="768"/>
                  </a:lnTo>
                  <a:lnTo>
                    <a:pt x="8234" y="1010"/>
                  </a:lnTo>
                  <a:lnTo>
                    <a:pt x="8880" y="1272"/>
                  </a:lnTo>
                  <a:lnTo>
                    <a:pt x="9505" y="1575"/>
                  </a:lnTo>
                  <a:lnTo>
                    <a:pt x="10131" y="1918"/>
                  </a:lnTo>
                  <a:lnTo>
                    <a:pt x="10736" y="2281"/>
                  </a:lnTo>
                  <a:lnTo>
                    <a:pt x="11301" y="2664"/>
                  </a:lnTo>
                  <a:lnTo>
                    <a:pt x="11866" y="3088"/>
                  </a:lnTo>
                  <a:lnTo>
                    <a:pt x="12391" y="3552"/>
                  </a:lnTo>
                  <a:lnTo>
                    <a:pt x="12896" y="4017"/>
                  </a:lnTo>
                  <a:lnTo>
                    <a:pt x="13380" y="4521"/>
                  </a:lnTo>
                  <a:lnTo>
                    <a:pt x="13824" y="5026"/>
                  </a:lnTo>
                  <a:lnTo>
                    <a:pt x="14248" y="5570"/>
                  </a:lnTo>
                  <a:lnTo>
                    <a:pt x="14651" y="6115"/>
                  </a:lnTo>
                  <a:lnTo>
                    <a:pt x="15035" y="6680"/>
                  </a:lnTo>
                  <a:lnTo>
                    <a:pt x="15418" y="7245"/>
                  </a:lnTo>
                  <a:lnTo>
                    <a:pt x="15761" y="7831"/>
                  </a:lnTo>
                  <a:lnTo>
                    <a:pt x="16084" y="8416"/>
                  </a:lnTo>
                  <a:lnTo>
                    <a:pt x="16387" y="9021"/>
                  </a:lnTo>
                  <a:lnTo>
                    <a:pt x="16689" y="9627"/>
                  </a:lnTo>
                  <a:lnTo>
                    <a:pt x="16972" y="10232"/>
                  </a:lnTo>
                  <a:lnTo>
                    <a:pt x="17497" y="11423"/>
                  </a:lnTo>
                  <a:lnTo>
                    <a:pt x="17981" y="12593"/>
                  </a:lnTo>
                  <a:lnTo>
                    <a:pt x="18183" y="13158"/>
                  </a:lnTo>
                  <a:lnTo>
                    <a:pt x="18385" y="13723"/>
                  </a:lnTo>
                  <a:lnTo>
                    <a:pt x="18566" y="14288"/>
                  </a:lnTo>
                  <a:lnTo>
                    <a:pt x="18707" y="14853"/>
                  </a:lnTo>
                  <a:lnTo>
                    <a:pt x="18768" y="15136"/>
                  </a:lnTo>
                  <a:lnTo>
                    <a:pt x="18808" y="15438"/>
                  </a:lnTo>
                  <a:lnTo>
                    <a:pt x="18829" y="15721"/>
                  </a:lnTo>
                  <a:lnTo>
                    <a:pt x="18849" y="16003"/>
                  </a:lnTo>
                  <a:lnTo>
                    <a:pt x="18849" y="16286"/>
                  </a:lnTo>
                  <a:lnTo>
                    <a:pt x="18829" y="16589"/>
                  </a:lnTo>
                  <a:lnTo>
                    <a:pt x="18788" y="16871"/>
                  </a:lnTo>
                  <a:lnTo>
                    <a:pt x="18728" y="17154"/>
                  </a:lnTo>
                  <a:lnTo>
                    <a:pt x="18687" y="17295"/>
                  </a:lnTo>
                  <a:lnTo>
                    <a:pt x="18647" y="17416"/>
                  </a:lnTo>
                  <a:lnTo>
                    <a:pt x="18586" y="17537"/>
                  </a:lnTo>
                  <a:lnTo>
                    <a:pt x="18486" y="17658"/>
                  </a:lnTo>
                  <a:lnTo>
                    <a:pt x="18405" y="17699"/>
                  </a:lnTo>
                  <a:lnTo>
                    <a:pt x="18324" y="17739"/>
                  </a:lnTo>
                  <a:lnTo>
                    <a:pt x="18243" y="17759"/>
                  </a:lnTo>
                  <a:lnTo>
                    <a:pt x="18163" y="17779"/>
                  </a:lnTo>
                  <a:lnTo>
                    <a:pt x="17981" y="17759"/>
                  </a:lnTo>
                  <a:lnTo>
                    <a:pt x="17799" y="17699"/>
                  </a:lnTo>
                  <a:lnTo>
                    <a:pt x="17638" y="17618"/>
                  </a:lnTo>
                  <a:lnTo>
                    <a:pt x="17477" y="17517"/>
                  </a:lnTo>
                  <a:lnTo>
                    <a:pt x="17234" y="17315"/>
                  </a:lnTo>
                  <a:lnTo>
                    <a:pt x="16346" y="16548"/>
                  </a:lnTo>
                  <a:lnTo>
                    <a:pt x="15418" y="15701"/>
                  </a:lnTo>
                  <a:lnTo>
                    <a:pt x="14429" y="14793"/>
                  </a:lnTo>
                  <a:lnTo>
                    <a:pt x="13319" y="13743"/>
                  </a:lnTo>
                  <a:lnTo>
                    <a:pt x="11140" y="11645"/>
                  </a:lnTo>
                  <a:lnTo>
                    <a:pt x="8860" y="9465"/>
                  </a:lnTo>
                  <a:lnTo>
                    <a:pt x="7709" y="8375"/>
                  </a:lnTo>
                  <a:lnTo>
                    <a:pt x="6539" y="7306"/>
                  </a:lnTo>
                  <a:lnTo>
                    <a:pt x="5611" y="6478"/>
                  </a:lnTo>
                  <a:lnTo>
                    <a:pt x="4703" y="5691"/>
                  </a:lnTo>
                  <a:lnTo>
                    <a:pt x="3835" y="4965"/>
                  </a:lnTo>
                  <a:lnTo>
                    <a:pt x="3007" y="4279"/>
                  </a:lnTo>
                  <a:lnTo>
                    <a:pt x="2644" y="4017"/>
                  </a:lnTo>
                  <a:lnTo>
                    <a:pt x="2220" y="3734"/>
                  </a:lnTo>
                  <a:lnTo>
                    <a:pt x="1575" y="3290"/>
                  </a:lnTo>
                  <a:lnTo>
                    <a:pt x="1252" y="3048"/>
                  </a:lnTo>
                  <a:lnTo>
                    <a:pt x="929" y="2806"/>
                  </a:lnTo>
                  <a:lnTo>
                    <a:pt x="667" y="2564"/>
                  </a:lnTo>
                  <a:lnTo>
                    <a:pt x="424" y="2301"/>
                  </a:lnTo>
                  <a:lnTo>
                    <a:pt x="323" y="2160"/>
                  </a:lnTo>
                  <a:lnTo>
                    <a:pt x="243" y="2019"/>
                  </a:lnTo>
                  <a:lnTo>
                    <a:pt x="182" y="1898"/>
                  </a:lnTo>
                  <a:lnTo>
                    <a:pt x="122" y="1756"/>
                  </a:lnTo>
                  <a:lnTo>
                    <a:pt x="81" y="1575"/>
                  </a:lnTo>
                  <a:lnTo>
                    <a:pt x="102" y="1413"/>
                  </a:lnTo>
                  <a:lnTo>
                    <a:pt x="122" y="1232"/>
                  </a:lnTo>
                  <a:lnTo>
                    <a:pt x="202" y="1070"/>
                  </a:lnTo>
                  <a:lnTo>
                    <a:pt x="283" y="909"/>
                  </a:lnTo>
                  <a:lnTo>
                    <a:pt x="384" y="768"/>
                  </a:lnTo>
                  <a:lnTo>
                    <a:pt x="505" y="646"/>
                  </a:lnTo>
                  <a:lnTo>
                    <a:pt x="646" y="546"/>
                  </a:lnTo>
                  <a:lnTo>
                    <a:pt x="808" y="445"/>
                  </a:lnTo>
                  <a:lnTo>
                    <a:pt x="969" y="384"/>
                  </a:lnTo>
                  <a:lnTo>
                    <a:pt x="1131" y="324"/>
                  </a:lnTo>
                  <a:lnTo>
                    <a:pt x="1312" y="263"/>
                  </a:lnTo>
                  <a:lnTo>
                    <a:pt x="1655" y="202"/>
                  </a:lnTo>
                  <a:lnTo>
                    <a:pt x="2019" y="142"/>
                  </a:lnTo>
                  <a:lnTo>
                    <a:pt x="2725" y="102"/>
                  </a:lnTo>
                  <a:lnTo>
                    <a:pt x="3431" y="81"/>
                  </a:lnTo>
                  <a:close/>
                  <a:moveTo>
                    <a:pt x="3431" y="1"/>
                  </a:moveTo>
                  <a:lnTo>
                    <a:pt x="2725" y="21"/>
                  </a:lnTo>
                  <a:lnTo>
                    <a:pt x="2019" y="61"/>
                  </a:lnTo>
                  <a:lnTo>
                    <a:pt x="1655" y="122"/>
                  </a:lnTo>
                  <a:lnTo>
                    <a:pt x="1272" y="182"/>
                  </a:lnTo>
                  <a:lnTo>
                    <a:pt x="1111" y="243"/>
                  </a:lnTo>
                  <a:lnTo>
                    <a:pt x="929" y="303"/>
                  </a:lnTo>
                  <a:lnTo>
                    <a:pt x="767" y="384"/>
                  </a:lnTo>
                  <a:lnTo>
                    <a:pt x="606" y="485"/>
                  </a:lnTo>
                  <a:lnTo>
                    <a:pt x="465" y="586"/>
                  </a:lnTo>
                  <a:lnTo>
                    <a:pt x="323" y="727"/>
                  </a:lnTo>
                  <a:lnTo>
                    <a:pt x="223" y="868"/>
                  </a:lnTo>
                  <a:lnTo>
                    <a:pt x="122" y="1050"/>
                  </a:lnTo>
                  <a:lnTo>
                    <a:pt x="41" y="1211"/>
                  </a:lnTo>
                  <a:lnTo>
                    <a:pt x="21" y="1393"/>
                  </a:lnTo>
                  <a:lnTo>
                    <a:pt x="1" y="1595"/>
                  </a:lnTo>
                  <a:lnTo>
                    <a:pt x="41" y="1777"/>
                  </a:lnTo>
                  <a:lnTo>
                    <a:pt x="102" y="1918"/>
                  </a:lnTo>
                  <a:lnTo>
                    <a:pt x="162" y="2059"/>
                  </a:lnTo>
                  <a:lnTo>
                    <a:pt x="263" y="2200"/>
                  </a:lnTo>
                  <a:lnTo>
                    <a:pt x="364" y="2342"/>
                  </a:lnTo>
                  <a:lnTo>
                    <a:pt x="586" y="2604"/>
                  </a:lnTo>
                  <a:lnTo>
                    <a:pt x="868" y="2866"/>
                  </a:lnTo>
                  <a:lnTo>
                    <a:pt x="1191" y="3108"/>
                  </a:lnTo>
                  <a:lnTo>
                    <a:pt x="1514" y="3351"/>
                  </a:lnTo>
                  <a:lnTo>
                    <a:pt x="2180" y="3795"/>
                  </a:lnTo>
                  <a:lnTo>
                    <a:pt x="2604" y="4077"/>
                  </a:lnTo>
                  <a:lnTo>
                    <a:pt x="2947" y="4339"/>
                  </a:lnTo>
                  <a:lnTo>
                    <a:pt x="3794" y="5026"/>
                  </a:lnTo>
                  <a:lnTo>
                    <a:pt x="4662" y="5752"/>
                  </a:lnTo>
                  <a:lnTo>
                    <a:pt x="5550" y="6539"/>
                  </a:lnTo>
                  <a:lnTo>
                    <a:pt x="6499" y="7366"/>
                  </a:lnTo>
                  <a:lnTo>
                    <a:pt x="7649" y="8436"/>
                  </a:lnTo>
                  <a:lnTo>
                    <a:pt x="8799" y="9526"/>
                  </a:lnTo>
                  <a:lnTo>
                    <a:pt x="11079" y="11705"/>
                  </a:lnTo>
                  <a:lnTo>
                    <a:pt x="13279" y="13804"/>
                  </a:lnTo>
                  <a:lnTo>
                    <a:pt x="14369" y="14853"/>
                  </a:lnTo>
                  <a:lnTo>
                    <a:pt x="15358" y="15761"/>
                  </a:lnTo>
                  <a:lnTo>
                    <a:pt x="16286" y="16609"/>
                  </a:lnTo>
                  <a:lnTo>
                    <a:pt x="17174" y="17376"/>
                  </a:lnTo>
                  <a:lnTo>
                    <a:pt x="17355" y="17537"/>
                  </a:lnTo>
                  <a:lnTo>
                    <a:pt x="17598" y="17678"/>
                  </a:lnTo>
                  <a:lnTo>
                    <a:pt x="17719" y="17739"/>
                  </a:lnTo>
                  <a:lnTo>
                    <a:pt x="17860" y="17800"/>
                  </a:lnTo>
                  <a:lnTo>
                    <a:pt x="18001" y="17840"/>
                  </a:lnTo>
                  <a:lnTo>
                    <a:pt x="18142" y="17860"/>
                  </a:lnTo>
                  <a:lnTo>
                    <a:pt x="18243" y="17840"/>
                  </a:lnTo>
                  <a:lnTo>
                    <a:pt x="18344" y="17820"/>
                  </a:lnTo>
                  <a:lnTo>
                    <a:pt x="18445" y="17779"/>
                  </a:lnTo>
                  <a:lnTo>
                    <a:pt x="18526" y="17719"/>
                  </a:lnTo>
                  <a:lnTo>
                    <a:pt x="18647" y="17598"/>
                  </a:lnTo>
                  <a:lnTo>
                    <a:pt x="18707" y="17456"/>
                  </a:lnTo>
                  <a:lnTo>
                    <a:pt x="18768" y="17315"/>
                  </a:lnTo>
                  <a:lnTo>
                    <a:pt x="18808" y="17174"/>
                  </a:lnTo>
                  <a:lnTo>
                    <a:pt x="18869" y="16891"/>
                  </a:lnTo>
                  <a:lnTo>
                    <a:pt x="18909" y="16589"/>
                  </a:lnTo>
                  <a:lnTo>
                    <a:pt x="18929" y="16306"/>
                  </a:lnTo>
                  <a:lnTo>
                    <a:pt x="18929" y="16003"/>
                  </a:lnTo>
                  <a:lnTo>
                    <a:pt x="18909" y="15721"/>
                  </a:lnTo>
                  <a:lnTo>
                    <a:pt x="18889" y="15418"/>
                  </a:lnTo>
                  <a:lnTo>
                    <a:pt x="18849" y="15136"/>
                  </a:lnTo>
                  <a:lnTo>
                    <a:pt x="18788" y="14853"/>
                  </a:lnTo>
                  <a:lnTo>
                    <a:pt x="18647" y="14268"/>
                  </a:lnTo>
                  <a:lnTo>
                    <a:pt x="18465" y="13703"/>
                  </a:lnTo>
                  <a:lnTo>
                    <a:pt x="18264" y="13138"/>
                  </a:lnTo>
                  <a:lnTo>
                    <a:pt x="18042" y="12573"/>
                  </a:lnTo>
                  <a:lnTo>
                    <a:pt x="17577" y="11382"/>
                  </a:lnTo>
                  <a:lnTo>
                    <a:pt x="17053" y="10192"/>
                  </a:lnTo>
                  <a:lnTo>
                    <a:pt x="16770" y="9586"/>
                  </a:lnTo>
                  <a:lnTo>
                    <a:pt x="16468" y="8981"/>
                  </a:lnTo>
                  <a:lnTo>
                    <a:pt x="16145" y="8375"/>
                  </a:lnTo>
                  <a:lnTo>
                    <a:pt x="15822" y="7790"/>
                  </a:lnTo>
                  <a:lnTo>
                    <a:pt x="15479" y="7205"/>
                  </a:lnTo>
                  <a:lnTo>
                    <a:pt x="15115" y="6620"/>
                  </a:lnTo>
                  <a:lnTo>
                    <a:pt x="14732" y="6055"/>
                  </a:lnTo>
                  <a:lnTo>
                    <a:pt x="14308" y="5510"/>
                  </a:lnTo>
                  <a:lnTo>
                    <a:pt x="13884" y="4965"/>
                  </a:lnTo>
                  <a:lnTo>
                    <a:pt x="13441" y="4460"/>
                  </a:lnTo>
                  <a:lnTo>
                    <a:pt x="12956" y="3956"/>
                  </a:lnTo>
                  <a:lnTo>
                    <a:pt x="12452" y="3492"/>
                  </a:lnTo>
                  <a:lnTo>
                    <a:pt x="11927" y="3028"/>
                  </a:lnTo>
                  <a:lnTo>
                    <a:pt x="11362" y="2604"/>
                  </a:lnTo>
                  <a:lnTo>
                    <a:pt x="10777" y="2200"/>
                  </a:lnTo>
                  <a:lnTo>
                    <a:pt x="10171" y="1837"/>
                  </a:lnTo>
                  <a:lnTo>
                    <a:pt x="9546" y="1494"/>
                  </a:lnTo>
                  <a:lnTo>
                    <a:pt x="8900" y="1191"/>
                  </a:lnTo>
                  <a:lnTo>
                    <a:pt x="8254" y="929"/>
                  </a:lnTo>
                  <a:lnTo>
                    <a:pt x="7588" y="687"/>
                  </a:lnTo>
                  <a:lnTo>
                    <a:pt x="6902" y="485"/>
                  </a:lnTo>
                  <a:lnTo>
                    <a:pt x="6216" y="324"/>
                  </a:lnTo>
                  <a:lnTo>
                    <a:pt x="5530" y="182"/>
                  </a:lnTo>
                  <a:lnTo>
                    <a:pt x="4824" y="81"/>
                  </a:lnTo>
                  <a:lnTo>
                    <a:pt x="4138" y="21"/>
                  </a:lnTo>
                  <a:lnTo>
                    <a:pt x="343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2"/>
            <p:cNvSpPr/>
            <p:nvPr/>
          </p:nvSpPr>
          <p:spPr>
            <a:xfrm flipH="1">
              <a:off x="-2591759" y="-2237207"/>
              <a:ext cx="130935" cy="390458"/>
            </a:xfrm>
            <a:custGeom>
              <a:rect b="b" l="l" r="r" t="t"/>
              <a:pathLst>
                <a:path extrusionOk="0" h="6984" w="2342">
                  <a:moveTo>
                    <a:pt x="1494" y="82"/>
                  </a:moveTo>
                  <a:lnTo>
                    <a:pt x="1615" y="122"/>
                  </a:lnTo>
                  <a:lnTo>
                    <a:pt x="1716" y="162"/>
                  </a:lnTo>
                  <a:lnTo>
                    <a:pt x="1817" y="223"/>
                  </a:lnTo>
                  <a:lnTo>
                    <a:pt x="1897" y="304"/>
                  </a:lnTo>
                  <a:lnTo>
                    <a:pt x="1978" y="404"/>
                  </a:lnTo>
                  <a:lnTo>
                    <a:pt x="2039" y="485"/>
                  </a:lnTo>
                  <a:lnTo>
                    <a:pt x="2099" y="586"/>
                  </a:lnTo>
                  <a:lnTo>
                    <a:pt x="2160" y="707"/>
                  </a:lnTo>
                  <a:lnTo>
                    <a:pt x="2200" y="828"/>
                  </a:lnTo>
                  <a:lnTo>
                    <a:pt x="2240" y="1070"/>
                  </a:lnTo>
                  <a:lnTo>
                    <a:pt x="2261" y="1333"/>
                  </a:lnTo>
                  <a:lnTo>
                    <a:pt x="2261" y="1595"/>
                  </a:lnTo>
                  <a:lnTo>
                    <a:pt x="2240" y="2281"/>
                  </a:lnTo>
                  <a:lnTo>
                    <a:pt x="2180" y="2967"/>
                  </a:lnTo>
                  <a:lnTo>
                    <a:pt x="2059" y="3694"/>
                  </a:lnTo>
                  <a:lnTo>
                    <a:pt x="1897" y="4521"/>
                  </a:lnTo>
                  <a:lnTo>
                    <a:pt x="1837" y="4763"/>
                  </a:lnTo>
                  <a:lnTo>
                    <a:pt x="1776" y="5026"/>
                  </a:lnTo>
                  <a:lnTo>
                    <a:pt x="1675" y="5308"/>
                  </a:lnTo>
                  <a:lnTo>
                    <a:pt x="1554" y="5591"/>
                  </a:lnTo>
                  <a:lnTo>
                    <a:pt x="1413" y="5893"/>
                  </a:lnTo>
                  <a:lnTo>
                    <a:pt x="1231" y="6176"/>
                  </a:lnTo>
                  <a:lnTo>
                    <a:pt x="1030" y="6459"/>
                  </a:lnTo>
                  <a:lnTo>
                    <a:pt x="808" y="6741"/>
                  </a:lnTo>
                  <a:lnTo>
                    <a:pt x="707" y="6822"/>
                  </a:lnTo>
                  <a:lnTo>
                    <a:pt x="626" y="6862"/>
                  </a:lnTo>
                  <a:lnTo>
                    <a:pt x="566" y="6902"/>
                  </a:lnTo>
                  <a:lnTo>
                    <a:pt x="485" y="6882"/>
                  </a:lnTo>
                  <a:lnTo>
                    <a:pt x="444" y="6862"/>
                  </a:lnTo>
                  <a:lnTo>
                    <a:pt x="384" y="6822"/>
                  </a:lnTo>
                  <a:lnTo>
                    <a:pt x="303" y="6701"/>
                  </a:lnTo>
                  <a:lnTo>
                    <a:pt x="243" y="6539"/>
                  </a:lnTo>
                  <a:lnTo>
                    <a:pt x="182" y="6317"/>
                  </a:lnTo>
                  <a:lnTo>
                    <a:pt x="142" y="6055"/>
                  </a:lnTo>
                  <a:lnTo>
                    <a:pt x="101" y="5752"/>
                  </a:lnTo>
                  <a:lnTo>
                    <a:pt x="81" y="5086"/>
                  </a:lnTo>
                  <a:lnTo>
                    <a:pt x="81" y="4602"/>
                  </a:lnTo>
                  <a:lnTo>
                    <a:pt x="81" y="4097"/>
                  </a:lnTo>
                  <a:lnTo>
                    <a:pt x="101" y="3976"/>
                  </a:lnTo>
                  <a:lnTo>
                    <a:pt x="122" y="3310"/>
                  </a:lnTo>
                  <a:lnTo>
                    <a:pt x="162" y="2685"/>
                  </a:lnTo>
                  <a:lnTo>
                    <a:pt x="222" y="2100"/>
                  </a:lnTo>
                  <a:lnTo>
                    <a:pt x="283" y="1535"/>
                  </a:lnTo>
                  <a:lnTo>
                    <a:pt x="323" y="1353"/>
                  </a:lnTo>
                  <a:lnTo>
                    <a:pt x="384" y="1131"/>
                  </a:lnTo>
                  <a:lnTo>
                    <a:pt x="444" y="909"/>
                  </a:lnTo>
                  <a:lnTo>
                    <a:pt x="545" y="667"/>
                  </a:lnTo>
                  <a:lnTo>
                    <a:pt x="687" y="465"/>
                  </a:lnTo>
                  <a:lnTo>
                    <a:pt x="767" y="364"/>
                  </a:lnTo>
                  <a:lnTo>
                    <a:pt x="848" y="263"/>
                  </a:lnTo>
                  <a:lnTo>
                    <a:pt x="949" y="203"/>
                  </a:lnTo>
                  <a:lnTo>
                    <a:pt x="1070" y="142"/>
                  </a:lnTo>
                  <a:lnTo>
                    <a:pt x="1191" y="102"/>
                  </a:lnTo>
                  <a:lnTo>
                    <a:pt x="1312" y="82"/>
                  </a:lnTo>
                  <a:close/>
                  <a:moveTo>
                    <a:pt x="1312" y="1"/>
                  </a:moveTo>
                  <a:lnTo>
                    <a:pt x="1171" y="21"/>
                  </a:lnTo>
                  <a:lnTo>
                    <a:pt x="1030" y="61"/>
                  </a:lnTo>
                  <a:lnTo>
                    <a:pt x="868" y="162"/>
                  </a:lnTo>
                  <a:lnTo>
                    <a:pt x="707" y="304"/>
                  </a:lnTo>
                  <a:lnTo>
                    <a:pt x="566" y="485"/>
                  </a:lnTo>
                  <a:lnTo>
                    <a:pt x="485" y="606"/>
                  </a:lnTo>
                  <a:lnTo>
                    <a:pt x="424" y="748"/>
                  </a:lnTo>
                  <a:lnTo>
                    <a:pt x="364" y="909"/>
                  </a:lnTo>
                  <a:lnTo>
                    <a:pt x="303" y="1091"/>
                  </a:lnTo>
                  <a:lnTo>
                    <a:pt x="263" y="1292"/>
                  </a:lnTo>
                  <a:lnTo>
                    <a:pt x="222" y="1514"/>
                  </a:lnTo>
                  <a:lnTo>
                    <a:pt x="142" y="2079"/>
                  </a:lnTo>
                  <a:lnTo>
                    <a:pt x="81" y="2685"/>
                  </a:lnTo>
                  <a:lnTo>
                    <a:pt x="41" y="3310"/>
                  </a:lnTo>
                  <a:lnTo>
                    <a:pt x="21" y="3976"/>
                  </a:lnTo>
                  <a:lnTo>
                    <a:pt x="1" y="4097"/>
                  </a:lnTo>
                  <a:lnTo>
                    <a:pt x="1" y="4602"/>
                  </a:lnTo>
                  <a:lnTo>
                    <a:pt x="1" y="5106"/>
                  </a:lnTo>
                  <a:lnTo>
                    <a:pt x="21" y="5752"/>
                  </a:lnTo>
                  <a:lnTo>
                    <a:pt x="61" y="6055"/>
                  </a:lnTo>
                  <a:lnTo>
                    <a:pt x="101" y="6337"/>
                  </a:lnTo>
                  <a:lnTo>
                    <a:pt x="142" y="6499"/>
                  </a:lnTo>
                  <a:lnTo>
                    <a:pt x="202" y="6680"/>
                  </a:lnTo>
                  <a:lnTo>
                    <a:pt x="263" y="6781"/>
                  </a:lnTo>
                  <a:lnTo>
                    <a:pt x="303" y="6862"/>
                  </a:lnTo>
                  <a:lnTo>
                    <a:pt x="384" y="6923"/>
                  </a:lnTo>
                  <a:lnTo>
                    <a:pt x="465" y="6963"/>
                  </a:lnTo>
                  <a:lnTo>
                    <a:pt x="525" y="6983"/>
                  </a:lnTo>
                  <a:lnTo>
                    <a:pt x="606" y="6963"/>
                  </a:lnTo>
                  <a:lnTo>
                    <a:pt x="687" y="6923"/>
                  </a:lnTo>
                  <a:lnTo>
                    <a:pt x="767" y="6882"/>
                  </a:lnTo>
                  <a:lnTo>
                    <a:pt x="868" y="6802"/>
                  </a:lnTo>
                  <a:lnTo>
                    <a:pt x="1090" y="6519"/>
                  </a:lnTo>
                  <a:lnTo>
                    <a:pt x="1292" y="6237"/>
                  </a:lnTo>
                  <a:lnTo>
                    <a:pt x="1474" y="5934"/>
                  </a:lnTo>
                  <a:lnTo>
                    <a:pt x="1615" y="5631"/>
                  </a:lnTo>
                  <a:lnTo>
                    <a:pt x="1736" y="5349"/>
                  </a:lnTo>
                  <a:lnTo>
                    <a:pt x="1837" y="5046"/>
                  </a:lnTo>
                  <a:lnTo>
                    <a:pt x="1918" y="4784"/>
                  </a:lnTo>
                  <a:lnTo>
                    <a:pt x="1978" y="4521"/>
                  </a:lnTo>
                  <a:lnTo>
                    <a:pt x="2140" y="3714"/>
                  </a:lnTo>
                  <a:lnTo>
                    <a:pt x="2261" y="2967"/>
                  </a:lnTo>
                  <a:lnTo>
                    <a:pt x="2321" y="2281"/>
                  </a:lnTo>
                  <a:lnTo>
                    <a:pt x="2341" y="1595"/>
                  </a:lnTo>
                  <a:lnTo>
                    <a:pt x="2341" y="1333"/>
                  </a:lnTo>
                  <a:lnTo>
                    <a:pt x="2321" y="1050"/>
                  </a:lnTo>
                  <a:lnTo>
                    <a:pt x="2261" y="788"/>
                  </a:lnTo>
                  <a:lnTo>
                    <a:pt x="2220" y="667"/>
                  </a:lnTo>
                  <a:lnTo>
                    <a:pt x="2180" y="546"/>
                  </a:lnTo>
                  <a:lnTo>
                    <a:pt x="2119" y="445"/>
                  </a:lnTo>
                  <a:lnTo>
                    <a:pt x="2039" y="324"/>
                  </a:lnTo>
                  <a:lnTo>
                    <a:pt x="1938" y="243"/>
                  </a:lnTo>
                  <a:lnTo>
                    <a:pt x="1837" y="142"/>
                  </a:lnTo>
                  <a:lnTo>
                    <a:pt x="1716" y="82"/>
                  </a:lnTo>
                  <a:lnTo>
                    <a:pt x="1595" y="21"/>
                  </a:lnTo>
                  <a:lnTo>
                    <a:pt x="145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2"/>
            <p:cNvSpPr/>
            <p:nvPr/>
          </p:nvSpPr>
          <p:spPr>
            <a:xfrm flipH="1">
              <a:off x="-3345409" y="-5067803"/>
              <a:ext cx="1707024" cy="174879"/>
            </a:xfrm>
            <a:custGeom>
              <a:rect b="b" l="l" r="r" t="t"/>
              <a:pathLst>
                <a:path extrusionOk="0" h="3128" w="30533">
                  <a:moveTo>
                    <a:pt x="17960" y="0"/>
                  </a:moveTo>
                  <a:lnTo>
                    <a:pt x="16750" y="20"/>
                  </a:lnTo>
                  <a:lnTo>
                    <a:pt x="16326" y="20"/>
                  </a:lnTo>
                  <a:lnTo>
                    <a:pt x="13057" y="61"/>
                  </a:lnTo>
                  <a:lnTo>
                    <a:pt x="11422" y="101"/>
                  </a:lnTo>
                  <a:lnTo>
                    <a:pt x="9767" y="182"/>
                  </a:lnTo>
                  <a:lnTo>
                    <a:pt x="8133" y="262"/>
                  </a:lnTo>
                  <a:lnTo>
                    <a:pt x="6478" y="404"/>
                  </a:lnTo>
                  <a:lnTo>
                    <a:pt x="5671" y="484"/>
                  </a:lnTo>
                  <a:lnTo>
                    <a:pt x="4843" y="585"/>
                  </a:lnTo>
                  <a:lnTo>
                    <a:pt x="4036" y="686"/>
                  </a:lnTo>
                  <a:lnTo>
                    <a:pt x="3209" y="807"/>
                  </a:lnTo>
                  <a:lnTo>
                    <a:pt x="2785" y="868"/>
                  </a:lnTo>
                  <a:lnTo>
                    <a:pt x="2361" y="969"/>
                  </a:lnTo>
                  <a:lnTo>
                    <a:pt x="1917" y="1070"/>
                  </a:lnTo>
                  <a:lnTo>
                    <a:pt x="1494" y="1211"/>
                  </a:lnTo>
                  <a:lnTo>
                    <a:pt x="1090" y="1372"/>
                  </a:lnTo>
                  <a:lnTo>
                    <a:pt x="888" y="1473"/>
                  </a:lnTo>
                  <a:lnTo>
                    <a:pt x="686" y="1574"/>
                  </a:lnTo>
                  <a:lnTo>
                    <a:pt x="505" y="1695"/>
                  </a:lnTo>
                  <a:lnTo>
                    <a:pt x="323" y="1836"/>
                  </a:lnTo>
                  <a:lnTo>
                    <a:pt x="162" y="1978"/>
                  </a:lnTo>
                  <a:lnTo>
                    <a:pt x="0" y="2139"/>
                  </a:lnTo>
                  <a:lnTo>
                    <a:pt x="61" y="2200"/>
                  </a:lnTo>
                  <a:lnTo>
                    <a:pt x="222" y="2038"/>
                  </a:lnTo>
                  <a:lnTo>
                    <a:pt x="384" y="1897"/>
                  </a:lnTo>
                  <a:lnTo>
                    <a:pt x="565" y="1756"/>
                  </a:lnTo>
                  <a:lnTo>
                    <a:pt x="747" y="1655"/>
                  </a:lnTo>
                  <a:lnTo>
                    <a:pt x="929" y="1534"/>
                  </a:lnTo>
                  <a:lnTo>
                    <a:pt x="1130" y="1433"/>
                  </a:lnTo>
                  <a:lnTo>
                    <a:pt x="1534" y="1271"/>
                  </a:lnTo>
                  <a:lnTo>
                    <a:pt x="1958" y="1150"/>
                  </a:lnTo>
                  <a:lnTo>
                    <a:pt x="2382" y="1049"/>
                  </a:lnTo>
                  <a:lnTo>
                    <a:pt x="2805" y="949"/>
                  </a:lnTo>
                  <a:lnTo>
                    <a:pt x="3229" y="888"/>
                  </a:lnTo>
                  <a:lnTo>
                    <a:pt x="4036" y="767"/>
                  </a:lnTo>
                  <a:lnTo>
                    <a:pt x="4864" y="666"/>
                  </a:lnTo>
                  <a:lnTo>
                    <a:pt x="5671" y="565"/>
                  </a:lnTo>
                  <a:lnTo>
                    <a:pt x="6498" y="484"/>
                  </a:lnTo>
                  <a:lnTo>
                    <a:pt x="8133" y="343"/>
                  </a:lnTo>
                  <a:lnTo>
                    <a:pt x="9788" y="262"/>
                  </a:lnTo>
                  <a:lnTo>
                    <a:pt x="11422" y="182"/>
                  </a:lnTo>
                  <a:lnTo>
                    <a:pt x="13057" y="141"/>
                  </a:lnTo>
                  <a:lnTo>
                    <a:pt x="16326" y="101"/>
                  </a:lnTo>
                  <a:lnTo>
                    <a:pt x="16750" y="101"/>
                  </a:lnTo>
                  <a:lnTo>
                    <a:pt x="17960" y="81"/>
                  </a:lnTo>
                  <a:lnTo>
                    <a:pt x="19191" y="81"/>
                  </a:lnTo>
                  <a:lnTo>
                    <a:pt x="20402" y="101"/>
                  </a:lnTo>
                  <a:lnTo>
                    <a:pt x="21613" y="161"/>
                  </a:lnTo>
                  <a:lnTo>
                    <a:pt x="22239" y="202"/>
                  </a:lnTo>
                  <a:lnTo>
                    <a:pt x="22844" y="242"/>
                  </a:lnTo>
                  <a:lnTo>
                    <a:pt x="23449" y="303"/>
                  </a:lnTo>
                  <a:lnTo>
                    <a:pt x="24055" y="383"/>
                  </a:lnTo>
                  <a:lnTo>
                    <a:pt x="24640" y="484"/>
                  </a:lnTo>
                  <a:lnTo>
                    <a:pt x="25245" y="585"/>
                  </a:lnTo>
                  <a:lnTo>
                    <a:pt x="25831" y="727"/>
                  </a:lnTo>
                  <a:lnTo>
                    <a:pt x="26436" y="868"/>
                  </a:lnTo>
                  <a:lnTo>
                    <a:pt x="27102" y="1070"/>
                  </a:lnTo>
                  <a:lnTo>
                    <a:pt x="27707" y="1292"/>
                  </a:lnTo>
                  <a:lnTo>
                    <a:pt x="28293" y="1534"/>
                  </a:lnTo>
                  <a:lnTo>
                    <a:pt x="28817" y="1816"/>
                  </a:lnTo>
                  <a:lnTo>
                    <a:pt x="29281" y="2099"/>
                  </a:lnTo>
                  <a:lnTo>
                    <a:pt x="29725" y="2422"/>
                  </a:lnTo>
                  <a:lnTo>
                    <a:pt x="30109" y="2745"/>
                  </a:lnTo>
                  <a:lnTo>
                    <a:pt x="30290" y="2926"/>
                  </a:lnTo>
                  <a:lnTo>
                    <a:pt x="30472" y="3128"/>
                  </a:lnTo>
                  <a:lnTo>
                    <a:pt x="30533" y="3067"/>
                  </a:lnTo>
                  <a:lnTo>
                    <a:pt x="30351" y="2886"/>
                  </a:lnTo>
                  <a:lnTo>
                    <a:pt x="30169" y="2704"/>
                  </a:lnTo>
                  <a:lnTo>
                    <a:pt x="29786" y="2361"/>
                  </a:lnTo>
                  <a:lnTo>
                    <a:pt x="29342" y="2038"/>
                  </a:lnTo>
                  <a:lnTo>
                    <a:pt x="28858" y="1736"/>
                  </a:lnTo>
                  <a:lnTo>
                    <a:pt x="28333" y="1473"/>
                  </a:lnTo>
                  <a:lnTo>
                    <a:pt x="27748" y="1231"/>
                  </a:lnTo>
                  <a:lnTo>
                    <a:pt x="27122" y="989"/>
                  </a:lnTo>
                  <a:lnTo>
                    <a:pt x="26456" y="787"/>
                  </a:lnTo>
                  <a:lnTo>
                    <a:pt x="25851" y="646"/>
                  </a:lnTo>
                  <a:lnTo>
                    <a:pt x="25266" y="525"/>
                  </a:lnTo>
                  <a:lnTo>
                    <a:pt x="24660" y="404"/>
                  </a:lnTo>
                  <a:lnTo>
                    <a:pt x="24055" y="303"/>
                  </a:lnTo>
                  <a:lnTo>
                    <a:pt x="23449" y="222"/>
                  </a:lnTo>
                  <a:lnTo>
                    <a:pt x="22844" y="161"/>
                  </a:lnTo>
                  <a:lnTo>
                    <a:pt x="22239" y="121"/>
                  </a:lnTo>
                  <a:lnTo>
                    <a:pt x="21633" y="81"/>
                  </a:lnTo>
                  <a:lnTo>
                    <a:pt x="20402" y="20"/>
                  </a:lnTo>
                  <a:lnTo>
                    <a:pt x="1919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2"/>
            <p:cNvSpPr/>
            <p:nvPr/>
          </p:nvSpPr>
          <p:spPr>
            <a:xfrm flipH="1">
              <a:off x="-3431139" y="-4896338"/>
              <a:ext cx="206522" cy="1040271"/>
            </a:xfrm>
            <a:custGeom>
              <a:rect b="b" l="l" r="r" t="t"/>
              <a:pathLst>
                <a:path extrusionOk="0" h="18607" w="3694">
                  <a:moveTo>
                    <a:pt x="2160" y="0"/>
                  </a:moveTo>
                  <a:lnTo>
                    <a:pt x="2099" y="61"/>
                  </a:lnTo>
                  <a:lnTo>
                    <a:pt x="2281" y="283"/>
                  </a:lnTo>
                  <a:lnTo>
                    <a:pt x="2462" y="545"/>
                  </a:lnTo>
                  <a:lnTo>
                    <a:pt x="2624" y="787"/>
                  </a:lnTo>
                  <a:lnTo>
                    <a:pt x="2765" y="1050"/>
                  </a:lnTo>
                  <a:lnTo>
                    <a:pt x="2886" y="1292"/>
                  </a:lnTo>
                  <a:lnTo>
                    <a:pt x="3007" y="1554"/>
                  </a:lnTo>
                  <a:lnTo>
                    <a:pt x="3209" y="2079"/>
                  </a:lnTo>
                  <a:lnTo>
                    <a:pt x="3350" y="2604"/>
                  </a:lnTo>
                  <a:lnTo>
                    <a:pt x="3471" y="3108"/>
                  </a:lnTo>
                  <a:lnTo>
                    <a:pt x="3532" y="3592"/>
                  </a:lnTo>
                  <a:lnTo>
                    <a:pt x="3572" y="4036"/>
                  </a:lnTo>
                  <a:lnTo>
                    <a:pt x="3613" y="4581"/>
                  </a:lnTo>
                  <a:lnTo>
                    <a:pt x="3613" y="5126"/>
                  </a:lnTo>
                  <a:lnTo>
                    <a:pt x="3592" y="5671"/>
                  </a:lnTo>
                  <a:lnTo>
                    <a:pt x="3552" y="6216"/>
                  </a:lnTo>
                  <a:lnTo>
                    <a:pt x="3431" y="7285"/>
                  </a:lnTo>
                  <a:lnTo>
                    <a:pt x="3290" y="8355"/>
                  </a:lnTo>
                  <a:lnTo>
                    <a:pt x="2684" y="12734"/>
                  </a:lnTo>
                  <a:lnTo>
                    <a:pt x="2604" y="13360"/>
                  </a:lnTo>
                  <a:lnTo>
                    <a:pt x="2503" y="14026"/>
                  </a:lnTo>
                  <a:lnTo>
                    <a:pt x="2361" y="14712"/>
                  </a:lnTo>
                  <a:lnTo>
                    <a:pt x="2281" y="15055"/>
                  </a:lnTo>
                  <a:lnTo>
                    <a:pt x="2180" y="15398"/>
                  </a:lnTo>
                  <a:lnTo>
                    <a:pt x="2059" y="15741"/>
                  </a:lnTo>
                  <a:lnTo>
                    <a:pt x="1938" y="16084"/>
                  </a:lnTo>
                  <a:lnTo>
                    <a:pt x="1796" y="16407"/>
                  </a:lnTo>
                  <a:lnTo>
                    <a:pt x="1635" y="16730"/>
                  </a:lnTo>
                  <a:lnTo>
                    <a:pt x="1453" y="17053"/>
                  </a:lnTo>
                  <a:lnTo>
                    <a:pt x="1252" y="17355"/>
                  </a:lnTo>
                  <a:lnTo>
                    <a:pt x="1030" y="17638"/>
                  </a:lnTo>
                  <a:lnTo>
                    <a:pt x="787" y="17900"/>
                  </a:lnTo>
                  <a:lnTo>
                    <a:pt x="606" y="18082"/>
                  </a:lnTo>
                  <a:lnTo>
                    <a:pt x="404" y="18243"/>
                  </a:lnTo>
                  <a:lnTo>
                    <a:pt x="202" y="18384"/>
                  </a:lnTo>
                  <a:lnTo>
                    <a:pt x="0" y="18526"/>
                  </a:lnTo>
                  <a:lnTo>
                    <a:pt x="41" y="18606"/>
                  </a:lnTo>
                  <a:lnTo>
                    <a:pt x="263" y="18465"/>
                  </a:lnTo>
                  <a:lnTo>
                    <a:pt x="465" y="18304"/>
                  </a:lnTo>
                  <a:lnTo>
                    <a:pt x="666" y="18142"/>
                  </a:lnTo>
                  <a:lnTo>
                    <a:pt x="848" y="17961"/>
                  </a:lnTo>
                  <a:lnTo>
                    <a:pt x="1090" y="17678"/>
                  </a:lnTo>
                  <a:lnTo>
                    <a:pt x="1332" y="17396"/>
                  </a:lnTo>
                  <a:lnTo>
                    <a:pt x="1534" y="17093"/>
                  </a:lnTo>
                  <a:lnTo>
                    <a:pt x="1716" y="16790"/>
                  </a:lnTo>
                  <a:lnTo>
                    <a:pt x="1877" y="16447"/>
                  </a:lnTo>
                  <a:lnTo>
                    <a:pt x="2018" y="16124"/>
                  </a:lnTo>
                  <a:lnTo>
                    <a:pt x="2139" y="15781"/>
                  </a:lnTo>
                  <a:lnTo>
                    <a:pt x="2240" y="15438"/>
                  </a:lnTo>
                  <a:lnTo>
                    <a:pt x="2341" y="15075"/>
                  </a:lnTo>
                  <a:lnTo>
                    <a:pt x="2442" y="14732"/>
                  </a:lnTo>
                  <a:lnTo>
                    <a:pt x="2563" y="14046"/>
                  </a:lnTo>
                  <a:lnTo>
                    <a:pt x="2684" y="13380"/>
                  </a:lnTo>
                  <a:lnTo>
                    <a:pt x="2765" y="12734"/>
                  </a:lnTo>
                  <a:lnTo>
                    <a:pt x="3370" y="8375"/>
                  </a:lnTo>
                  <a:lnTo>
                    <a:pt x="3512" y="7306"/>
                  </a:lnTo>
                  <a:lnTo>
                    <a:pt x="3633" y="6216"/>
                  </a:lnTo>
                  <a:lnTo>
                    <a:pt x="3673" y="5671"/>
                  </a:lnTo>
                  <a:lnTo>
                    <a:pt x="3693" y="5126"/>
                  </a:lnTo>
                  <a:lnTo>
                    <a:pt x="3693" y="4581"/>
                  </a:lnTo>
                  <a:lnTo>
                    <a:pt x="3653" y="4036"/>
                  </a:lnTo>
                  <a:lnTo>
                    <a:pt x="3613" y="3572"/>
                  </a:lnTo>
                  <a:lnTo>
                    <a:pt x="3532" y="3088"/>
                  </a:lnTo>
                  <a:lnTo>
                    <a:pt x="3431" y="2583"/>
                  </a:lnTo>
                  <a:lnTo>
                    <a:pt x="3290" y="2059"/>
                  </a:lnTo>
                  <a:lnTo>
                    <a:pt x="3088" y="1534"/>
                  </a:lnTo>
                  <a:lnTo>
                    <a:pt x="2967" y="1272"/>
                  </a:lnTo>
                  <a:lnTo>
                    <a:pt x="2826" y="1009"/>
                  </a:lnTo>
                  <a:lnTo>
                    <a:pt x="2684" y="747"/>
                  </a:lnTo>
                  <a:lnTo>
                    <a:pt x="2523" y="485"/>
                  </a:lnTo>
                  <a:lnTo>
                    <a:pt x="2341" y="243"/>
                  </a:lnTo>
                  <a:lnTo>
                    <a:pt x="216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2"/>
            <p:cNvSpPr/>
            <p:nvPr/>
          </p:nvSpPr>
          <p:spPr>
            <a:xfrm flipH="1">
              <a:off x="-3448112" y="-5027215"/>
              <a:ext cx="1867255" cy="1352794"/>
            </a:xfrm>
            <a:custGeom>
              <a:rect b="b" l="l" r="r" t="t"/>
              <a:pathLst>
                <a:path extrusionOk="0" h="24197" w="33399">
                  <a:moveTo>
                    <a:pt x="13521" y="1"/>
                  </a:moveTo>
                  <a:lnTo>
                    <a:pt x="12391" y="21"/>
                  </a:lnTo>
                  <a:lnTo>
                    <a:pt x="11200" y="61"/>
                  </a:lnTo>
                  <a:lnTo>
                    <a:pt x="10009" y="101"/>
                  </a:lnTo>
                  <a:lnTo>
                    <a:pt x="8012" y="223"/>
                  </a:lnTo>
                  <a:lnTo>
                    <a:pt x="5832" y="364"/>
                  </a:lnTo>
                  <a:lnTo>
                    <a:pt x="5287" y="404"/>
                  </a:lnTo>
                  <a:lnTo>
                    <a:pt x="4702" y="424"/>
                  </a:lnTo>
                  <a:lnTo>
                    <a:pt x="3996" y="445"/>
                  </a:lnTo>
                  <a:lnTo>
                    <a:pt x="3289" y="485"/>
                  </a:lnTo>
                  <a:lnTo>
                    <a:pt x="2926" y="525"/>
                  </a:lnTo>
                  <a:lnTo>
                    <a:pt x="2603" y="586"/>
                  </a:lnTo>
                  <a:lnTo>
                    <a:pt x="2260" y="646"/>
                  </a:lnTo>
                  <a:lnTo>
                    <a:pt x="1958" y="747"/>
                  </a:lnTo>
                  <a:lnTo>
                    <a:pt x="1796" y="808"/>
                  </a:lnTo>
                  <a:lnTo>
                    <a:pt x="1655" y="868"/>
                  </a:lnTo>
                  <a:lnTo>
                    <a:pt x="1514" y="949"/>
                  </a:lnTo>
                  <a:lnTo>
                    <a:pt x="1372" y="1050"/>
                  </a:lnTo>
                  <a:lnTo>
                    <a:pt x="1251" y="1151"/>
                  </a:lnTo>
                  <a:lnTo>
                    <a:pt x="1130" y="1272"/>
                  </a:lnTo>
                  <a:lnTo>
                    <a:pt x="1009" y="1413"/>
                  </a:lnTo>
                  <a:lnTo>
                    <a:pt x="888" y="1554"/>
                  </a:lnTo>
                  <a:lnTo>
                    <a:pt x="686" y="1877"/>
                  </a:lnTo>
                  <a:lnTo>
                    <a:pt x="505" y="2241"/>
                  </a:lnTo>
                  <a:lnTo>
                    <a:pt x="343" y="2664"/>
                  </a:lnTo>
                  <a:lnTo>
                    <a:pt x="222" y="3128"/>
                  </a:lnTo>
                  <a:lnTo>
                    <a:pt x="141" y="3532"/>
                  </a:lnTo>
                  <a:lnTo>
                    <a:pt x="81" y="3956"/>
                  </a:lnTo>
                  <a:lnTo>
                    <a:pt x="40" y="4380"/>
                  </a:lnTo>
                  <a:lnTo>
                    <a:pt x="0" y="4783"/>
                  </a:lnTo>
                  <a:lnTo>
                    <a:pt x="0" y="5187"/>
                  </a:lnTo>
                  <a:lnTo>
                    <a:pt x="20" y="5550"/>
                  </a:lnTo>
                  <a:lnTo>
                    <a:pt x="40" y="5893"/>
                  </a:lnTo>
                  <a:lnTo>
                    <a:pt x="61" y="6216"/>
                  </a:lnTo>
                  <a:lnTo>
                    <a:pt x="121" y="6680"/>
                  </a:lnTo>
                  <a:lnTo>
                    <a:pt x="222" y="7144"/>
                  </a:lnTo>
                  <a:lnTo>
                    <a:pt x="323" y="7608"/>
                  </a:lnTo>
                  <a:lnTo>
                    <a:pt x="424" y="8052"/>
                  </a:lnTo>
                  <a:lnTo>
                    <a:pt x="686" y="8960"/>
                  </a:lnTo>
                  <a:lnTo>
                    <a:pt x="969" y="9848"/>
                  </a:lnTo>
                  <a:lnTo>
                    <a:pt x="1191" y="10595"/>
                  </a:lnTo>
                  <a:lnTo>
                    <a:pt x="1413" y="11362"/>
                  </a:lnTo>
                  <a:lnTo>
                    <a:pt x="1635" y="12230"/>
                  </a:lnTo>
                  <a:lnTo>
                    <a:pt x="1836" y="13118"/>
                  </a:lnTo>
                  <a:lnTo>
                    <a:pt x="1998" y="14026"/>
                  </a:lnTo>
                  <a:lnTo>
                    <a:pt x="2119" y="14914"/>
                  </a:lnTo>
                  <a:lnTo>
                    <a:pt x="2220" y="15822"/>
                  </a:lnTo>
                  <a:lnTo>
                    <a:pt x="2280" y="16730"/>
                  </a:lnTo>
                  <a:lnTo>
                    <a:pt x="2321" y="17638"/>
                  </a:lnTo>
                  <a:lnTo>
                    <a:pt x="2321" y="18546"/>
                  </a:lnTo>
                  <a:lnTo>
                    <a:pt x="2280" y="19656"/>
                  </a:lnTo>
                  <a:lnTo>
                    <a:pt x="2260" y="20403"/>
                  </a:lnTo>
                  <a:lnTo>
                    <a:pt x="2240" y="21169"/>
                  </a:lnTo>
                  <a:lnTo>
                    <a:pt x="2260" y="21936"/>
                  </a:lnTo>
                  <a:lnTo>
                    <a:pt x="2301" y="22320"/>
                  </a:lnTo>
                  <a:lnTo>
                    <a:pt x="2341" y="22703"/>
                  </a:lnTo>
                  <a:lnTo>
                    <a:pt x="2381" y="23046"/>
                  </a:lnTo>
                  <a:lnTo>
                    <a:pt x="2442" y="23248"/>
                  </a:lnTo>
                  <a:lnTo>
                    <a:pt x="2502" y="23430"/>
                  </a:lnTo>
                  <a:lnTo>
                    <a:pt x="2583" y="23611"/>
                  </a:lnTo>
                  <a:lnTo>
                    <a:pt x="2684" y="23773"/>
                  </a:lnTo>
                  <a:lnTo>
                    <a:pt x="2825" y="23914"/>
                  </a:lnTo>
                  <a:lnTo>
                    <a:pt x="2987" y="24055"/>
                  </a:lnTo>
                  <a:lnTo>
                    <a:pt x="3128" y="24116"/>
                  </a:lnTo>
                  <a:lnTo>
                    <a:pt x="3249" y="24156"/>
                  </a:lnTo>
                  <a:lnTo>
                    <a:pt x="3390" y="24196"/>
                  </a:lnTo>
                  <a:lnTo>
                    <a:pt x="3532" y="24196"/>
                  </a:lnTo>
                  <a:lnTo>
                    <a:pt x="3733" y="24176"/>
                  </a:lnTo>
                  <a:lnTo>
                    <a:pt x="3955" y="24136"/>
                  </a:lnTo>
                  <a:lnTo>
                    <a:pt x="4177" y="24055"/>
                  </a:lnTo>
                  <a:lnTo>
                    <a:pt x="4379" y="23934"/>
                  </a:lnTo>
                  <a:lnTo>
                    <a:pt x="4601" y="23813"/>
                  </a:lnTo>
                  <a:lnTo>
                    <a:pt x="4823" y="23652"/>
                  </a:lnTo>
                  <a:lnTo>
                    <a:pt x="5247" y="23329"/>
                  </a:lnTo>
                  <a:lnTo>
                    <a:pt x="5630" y="23026"/>
                  </a:lnTo>
                  <a:lnTo>
                    <a:pt x="6014" y="22743"/>
                  </a:lnTo>
                  <a:lnTo>
                    <a:pt x="6417" y="22481"/>
                  </a:lnTo>
                  <a:lnTo>
                    <a:pt x="6821" y="22239"/>
                  </a:lnTo>
                  <a:lnTo>
                    <a:pt x="7245" y="21997"/>
                  </a:lnTo>
                  <a:lnTo>
                    <a:pt x="7689" y="21775"/>
                  </a:lnTo>
                  <a:lnTo>
                    <a:pt x="8133" y="21553"/>
                  </a:lnTo>
                  <a:lnTo>
                    <a:pt x="8577" y="21371"/>
                  </a:lnTo>
                  <a:lnTo>
                    <a:pt x="9041" y="21169"/>
                  </a:lnTo>
                  <a:lnTo>
                    <a:pt x="9525" y="21008"/>
                  </a:lnTo>
                  <a:lnTo>
                    <a:pt x="10009" y="20867"/>
                  </a:lnTo>
                  <a:lnTo>
                    <a:pt x="10494" y="20725"/>
                  </a:lnTo>
                  <a:lnTo>
                    <a:pt x="10998" y="20604"/>
                  </a:lnTo>
                  <a:lnTo>
                    <a:pt x="11503" y="20483"/>
                  </a:lnTo>
                  <a:lnTo>
                    <a:pt x="12027" y="20403"/>
                  </a:lnTo>
                  <a:lnTo>
                    <a:pt x="12552" y="20322"/>
                  </a:lnTo>
                  <a:lnTo>
                    <a:pt x="13460" y="20221"/>
                  </a:lnTo>
                  <a:lnTo>
                    <a:pt x="14409" y="20160"/>
                  </a:lnTo>
                  <a:lnTo>
                    <a:pt x="15377" y="20160"/>
                  </a:lnTo>
                  <a:lnTo>
                    <a:pt x="16366" y="20201"/>
                  </a:lnTo>
                  <a:lnTo>
                    <a:pt x="17355" y="20302"/>
                  </a:lnTo>
                  <a:lnTo>
                    <a:pt x="18384" y="20423"/>
                  </a:lnTo>
                  <a:lnTo>
                    <a:pt x="19433" y="20604"/>
                  </a:lnTo>
                  <a:lnTo>
                    <a:pt x="20503" y="20826"/>
                  </a:lnTo>
                  <a:lnTo>
                    <a:pt x="21714" y="21129"/>
                  </a:lnTo>
                  <a:lnTo>
                    <a:pt x="22642" y="21351"/>
                  </a:lnTo>
                  <a:lnTo>
                    <a:pt x="23591" y="21553"/>
                  </a:lnTo>
                  <a:lnTo>
                    <a:pt x="24055" y="21654"/>
                  </a:lnTo>
                  <a:lnTo>
                    <a:pt x="24539" y="21714"/>
                  </a:lnTo>
                  <a:lnTo>
                    <a:pt x="25023" y="21775"/>
                  </a:lnTo>
                  <a:lnTo>
                    <a:pt x="25508" y="21815"/>
                  </a:lnTo>
                  <a:lnTo>
                    <a:pt x="26053" y="21835"/>
                  </a:lnTo>
                  <a:lnTo>
                    <a:pt x="26597" y="21815"/>
                  </a:lnTo>
                  <a:lnTo>
                    <a:pt x="27122" y="21755"/>
                  </a:lnTo>
                  <a:lnTo>
                    <a:pt x="27647" y="21654"/>
                  </a:lnTo>
                  <a:lnTo>
                    <a:pt x="28131" y="21533"/>
                  </a:lnTo>
                  <a:lnTo>
                    <a:pt x="28595" y="21371"/>
                  </a:lnTo>
                  <a:lnTo>
                    <a:pt x="29039" y="21169"/>
                  </a:lnTo>
                  <a:lnTo>
                    <a:pt x="29443" y="20947"/>
                  </a:lnTo>
                  <a:lnTo>
                    <a:pt x="29402" y="20867"/>
                  </a:lnTo>
                  <a:lnTo>
                    <a:pt x="28999" y="21089"/>
                  </a:lnTo>
                  <a:lnTo>
                    <a:pt x="28555" y="21291"/>
                  </a:lnTo>
                  <a:lnTo>
                    <a:pt x="28111" y="21452"/>
                  </a:lnTo>
                  <a:lnTo>
                    <a:pt x="27627" y="21573"/>
                  </a:lnTo>
                  <a:lnTo>
                    <a:pt x="27122" y="21674"/>
                  </a:lnTo>
                  <a:lnTo>
                    <a:pt x="26597" y="21734"/>
                  </a:lnTo>
                  <a:lnTo>
                    <a:pt x="26053" y="21755"/>
                  </a:lnTo>
                  <a:lnTo>
                    <a:pt x="25508" y="21734"/>
                  </a:lnTo>
                  <a:lnTo>
                    <a:pt x="25023" y="21694"/>
                  </a:lnTo>
                  <a:lnTo>
                    <a:pt x="24539" y="21634"/>
                  </a:lnTo>
                  <a:lnTo>
                    <a:pt x="24075" y="21573"/>
                  </a:lnTo>
                  <a:lnTo>
                    <a:pt x="23591" y="21472"/>
                  </a:lnTo>
                  <a:lnTo>
                    <a:pt x="22662" y="21270"/>
                  </a:lnTo>
                  <a:lnTo>
                    <a:pt x="21734" y="21048"/>
                  </a:lnTo>
                  <a:lnTo>
                    <a:pt x="20503" y="20746"/>
                  </a:lnTo>
                  <a:lnTo>
                    <a:pt x="19454" y="20524"/>
                  </a:lnTo>
                  <a:lnTo>
                    <a:pt x="18404" y="20342"/>
                  </a:lnTo>
                  <a:lnTo>
                    <a:pt x="17375" y="20221"/>
                  </a:lnTo>
                  <a:lnTo>
                    <a:pt x="16366" y="20120"/>
                  </a:lnTo>
                  <a:lnTo>
                    <a:pt x="15377" y="20080"/>
                  </a:lnTo>
                  <a:lnTo>
                    <a:pt x="14409" y="20080"/>
                  </a:lnTo>
                  <a:lnTo>
                    <a:pt x="13460" y="20140"/>
                  </a:lnTo>
                  <a:lnTo>
                    <a:pt x="12532" y="20241"/>
                  </a:lnTo>
                  <a:lnTo>
                    <a:pt x="12007" y="20322"/>
                  </a:lnTo>
                  <a:lnTo>
                    <a:pt x="11503" y="20403"/>
                  </a:lnTo>
                  <a:lnTo>
                    <a:pt x="10978" y="20524"/>
                  </a:lnTo>
                  <a:lnTo>
                    <a:pt x="10474" y="20645"/>
                  </a:lnTo>
                  <a:lnTo>
                    <a:pt x="9989" y="20786"/>
                  </a:lnTo>
                  <a:lnTo>
                    <a:pt x="9505" y="20927"/>
                  </a:lnTo>
                  <a:lnTo>
                    <a:pt x="9021" y="21109"/>
                  </a:lnTo>
                  <a:lnTo>
                    <a:pt x="8556" y="21291"/>
                  </a:lnTo>
                  <a:lnTo>
                    <a:pt x="8092" y="21492"/>
                  </a:lnTo>
                  <a:lnTo>
                    <a:pt x="7648" y="21694"/>
                  </a:lnTo>
                  <a:lnTo>
                    <a:pt x="7204" y="21916"/>
                  </a:lnTo>
                  <a:lnTo>
                    <a:pt x="6781" y="22158"/>
                  </a:lnTo>
                  <a:lnTo>
                    <a:pt x="6377" y="22421"/>
                  </a:lnTo>
                  <a:lnTo>
                    <a:pt x="5973" y="22683"/>
                  </a:lnTo>
                  <a:lnTo>
                    <a:pt x="5590" y="22965"/>
                  </a:lnTo>
                  <a:lnTo>
                    <a:pt x="5207" y="23268"/>
                  </a:lnTo>
                  <a:lnTo>
                    <a:pt x="4924" y="23490"/>
                  </a:lnTo>
                  <a:lnTo>
                    <a:pt x="4641" y="23692"/>
                  </a:lnTo>
                  <a:lnTo>
                    <a:pt x="4359" y="23853"/>
                  </a:lnTo>
                  <a:lnTo>
                    <a:pt x="4076" y="23995"/>
                  </a:lnTo>
                  <a:lnTo>
                    <a:pt x="3935" y="24055"/>
                  </a:lnTo>
                  <a:lnTo>
                    <a:pt x="3814" y="24096"/>
                  </a:lnTo>
                  <a:lnTo>
                    <a:pt x="3673" y="24116"/>
                  </a:lnTo>
                  <a:lnTo>
                    <a:pt x="3411" y="24116"/>
                  </a:lnTo>
                  <a:lnTo>
                    <a:pt x="3269" y="24096"/>
                  </a:lnTo>
                  <a:lnTo>
                    <a:pt x="3148" y="24035"/>
                  </a:lnTo>
                  <a:lnTo>
                    <a:pt x="3027" y="23974"/>
                  </a:lnTo>
                  <a:lnTo>
                    <a:pt x="2886" y="23853"/>
                  </a:lnTo>
                  <a:lnTo>
                    <a:pt x="2745" y="23712"/>
                  </a:lnTo>
                  <a:lnTo>
                    <a:pt x="2644" y="23551"/>
                  </a:lnTo>
                  <a:lnTo>
                    <a:pt x="2583" y="23389"/>
                  </a:lnTo>
                  <a:lnTo>
                    <a:pt x="2523" y="23208"/>
                  </a:lnTo>
                  <a:lnTo>
                    <a:pt x="2462" y="23026"/>
                  </a:lnTo>
                  <a:lnTo>
                    <a:pt x="2422" y="22683"/>
                  </a:lnTo>
                  <a:lnTo>
                    <a:pt x="2381" y="22300"/>
                  </a:lnTo>
                  <a:lnTo>
                    <a:pt x="2341" y="21936"/>
                  </a:lnTo>
                  <a:lnTo>
                    <a:pt x="2321" y="21169"/>
                  </a:lnTo>
                  <a:lnTo>
                    <a:pt x="2341" y="20403"/>
                  </a:lnTo>
                  <a:lnTo>
                    <a:pt x="2361" y="19656"/>
                  </a:lnTo>
                  <a:lnTo>
                    <a:pt x="2402" y="18546"/>
                  </a:lnTo>
                  <a:lnTo>
                    <a:pt x="2402" y="17638"/>
                  </a:lnTo>
                  <a:lnTo>
                    <a:pt x="2361" y="16710"/>
                  </a:lnTo>
                  <a:lnTo>
                    <a:pt x="2301" y="15802"/>
                  </a:lnTo>
                  <a:lnTo>
                    <a:pt x="2200" y="14914"/>
                  </a:lnTo>
                  <a:lnTo>
                    <a:pt x="2079" y="14006"/>
                  </a:lnTo>
                  <a:lnTo>
                    <a:pt x="1917" y="13118"/>
                  </a:lnTo>
                  <a:lnTo>
                    <a:pt x="1715" y="12230"/>
                  </a:lnTo>
                  <a:lnTo>
                    <a:pt x="1493" y="11342"/>
                  </a:lnTo>
                  <a:lnTo>
                    <a:pt x="1271" y="10575"/>
                  </a:lnTo>
                  <a:lnTo>
                    <a:pt x="1029" y="9828"/>
                  </a:lnTo>
                  <a:lnTo>
                    <a:pt x="767" y="8940"/>
                  </a:lnTo>
                  <a:lnTo>
                    <a:pt x="505" y="8032"/>
                  </a:lnTo>
                  <a:lnTo>
                    <a:pt x="404" y="7588"/>
                  </a:lnTo>
                  <a:lnTo>
                    <a:pt x="303" y="7124"/>
                  </a:lnTo>
                  <a:lnTo>
                    <a:pt x="202" y="6660"/>
                  </a:lnTo>
                  <a:lnTo>
                    <a:pt x="141" y="6196"/>
                  </a:lnTo>
                  <a:lnTo>
                    <a:pt x="101" y="5853"/>
                  </a:lnTo>
                  <a:lnTo>
                    <a:pt x="81" y="5469"/>
                  </a:lnTo>
                  <a:lnTo>
                    <a:pt x="81" y="5086"/>
                  </a:lnTo>
                  <a:lnTo>
                    <a:pt x="101" y="4682"/>
                  </a:lnTo>
                  <a:lnTo>
                    <a:pt x="121" y="4279"/>
                  </a:lnTo>
                  <a:lnTo>
                    <a:pt x="162" y="3855"/>
                  </a:lnTo>
                  <a:lnTo>
                    <a:pt x="242" y="3451"/>
                  </a:lnTo>
                  <a:lnTo>
                    <a:pt x="323" y="3048"/>
                  </a:lnTo>
                  <a:lnTo>
                    <a:pt x="424" y="2664"/>
                  </a:lnTo>
                  <a:lnTo>
                    <a:pt x="565" y="2301"/>
                  </a:lnTo>
                  <a:lnTo>
                    <a:pt x="727" y="1958"/>
                  </a:lnTo>
                  <a:lnTo>
                    <a:pt x="928" y="1655"/>
                  </a:lnTo>
                  <a:lnTo>
                    <a:pt x="1130" y="1373"/>
                  </a:lnTo>
                  <a:lnTo>
                    <a:pt x="1251" y="1252"/>
                  </a:lnTo>
                  <a:lnTo>
                    <a:pt x="1393" y="1151"/>
                  </a:lnTo>
                  <a:lnTo>
                    <a:pt x="1514" y="1050"/>
                  </a:lnTo>
                  <a:lnTo>
                    <a:pt x="1655" y="949"/>
                  </a:lnTo>
                  <a:lnTo>
                    <a:pt x="1816" y="888"/>
                  </a:lnTo>
                  <a:lnTo>
                    <a:pt x="1978" y="828"/>
                  </a:lnTo>
                  <a:lnTo>
                    <a:pt x="2280" y="727"/>
                  </a:lnTo>
                  <a:lnTo>
                    <a:pt x="2603" y="666"/>
                  </a:lnTo>
                  <a:lnTo>
                    <a:pt x="2946" y="606"/>
                  </a:lnTo>
                  <a:lnTo>
                    <a:pt x="3289" y="566"/>
                  </a:lnTo>
                  <a:lnTo>
                    <a:pt x="3996" y="525"/>
                  </a:lnTo>
                  <a:lnTo>
                    <a:pt x="4702" y="505"/>
                  </a:lnTo>
                  <a:lnTo>
                    <a:pt x="5287" y="485"/>
                  </a:lnTo>
                  <a:lnTo>
                    <a:pt x="5852" y="445"/>
                  </a:lnTo>
                  <a:lnTo>
                    <a:pt x="8012" y="303"/>
                  </a:lnTo>
                  <a:lnTo>
                    <a:pt x="10009" y="182"/>
                  </a:lnTo>
                  <a:lnTo>
                    <a:pt x="11200" y="142"/>
                  </a:lnTo>
                  <a:lnTo>
                    <a:pt x="12391" y="101"/>
                  </a:lnTo>
                  <a:lnTo>
                    <a:pt x="13521" y="81"/>
                  </a:lnTo>
                  <a:lnTo>
                    <a:pt x="14651" y="81"/>
                  </a:lnTo>
                  <a:lnTo>
                    <a:pt x="15741" y="101"/>
                  </a:lnTo>
                  <a:lnTo>
                    <a:pt x="16790" y="122"/>
                  </a:lnTo>
                  <a:lnTo>
                    <a:pt x="17839" y="182"/>
                  </a:lnTo>
                  <a:lnTo>
                    <a:pt x="18868" y="243"/>
                  </a:lnTo>
                  <a:lnTo>
                    <a:pt x="19857" y="323"/>
                  </a:lnTo>
                  <a:lnTo>
                    <a:pt x="20826" y="404"/>
                  </a:lnTo>
                  <a:lnTo>
                    <a:pt x="21795" y="525"/>
                  </a:lnTo>
                  <a:lnTo>
                    <a:pt x="22723" y="666"/>
                  </a:lnTo>
                  <a:lnTo>
                    <a:pt x="23651" y="808"/>
                  </a:lnTo>
                  <a:lnTo>
                    <a:pt x="24559" y="969"/>
                  </a:lnTo>
                  <a:lnTo>
                    <a:pt x="25447" y="1151"/>
                  </a:lnTo>
                  <a:lnTo>
                    <a:pt x="26335" y="1353"/>
                  </a:lnTo>
                  <a:lnTo>
                    <a:pt x="27082" y="1534"/>
                  </a:lnTo>
                  <a:lnTo>
                    <a:pt x="27828" y="1756"/>
                  </a:lnTo>
                  <a:lnTo>
                    <a:pt x="28575" y="2019"/>
                  </a:lnTo>
                  <a:lnTo>
                    <a:pt x="28958" y="2160"/>
                  </a:lnTo>
                  <a:lnTo>
                    <a:pt x="29322" y="2321"/>
                  </a:lnTo>
                  <a:lnTo>
                    <a:pt x="29665" y="2503"/>
                  </a:lnTo>
                  <a:lnTo>
                    <a:pt x="30028" y="2684"/>
                  </a:lnTo>
                  <a:lnTo>
                    <a:pt x="30371" y="2886"/>
                  </a:lnTo>
                  <a:lnTo>
                    <a:pt x="30694" y="3108"/>
                  </a:lnTo>
                  <a:lnTo>
                    <a:pt x="30997" y="3350"/>
                  </a:lnTo>
                  <a:lnTo>
                    <a:pt x="31299" y="3613"/>
                  </a:lnTo>
                  <a:lnTo>
                    <a:pt x="31582" y="3895"/>
                  </a:lnTo>
                  <a:lnTo>
                    <a:pt x="31844" y="4198"/>
                  </a:lnTo>
                  <a:lnTo>
                    <a:pt x="32086" y="4521"/>
                  </a:lnTo>
                  <a:lnTo>
                    <a:pt x="32288" y="4844"/>
                  </a:lnTo>
                  <a:lnTo>
                    <a:pt x="32470" y="5167"/>
                  </a:lnTo>
                  <a:lnTo>
                    <a:pt x="32631" y="5490"/>
                  </a:lnTo>
                  <a:lnTo>
                    <a:pt x="32772" y="5833"/>
                  </a:lnTo>
                  <a:lnTo>
                    <a:pt x="32894" y="6176"/>
                  </a:lnTo>
                  <a:lnTo>
                    <a:pt x="33015" y="6519"/>
                  </a:lnTo>
                  <a:lnTo>
                    <a:pt x="33095" y="6862"/>
                  </a:lnTo>
                  <a:lnTo>
                    <a:pt x="33156" y="7205"/>
                  </a:lnTo>
                  <a:lnTo>
                    <a:pt x="33216" y="7548"/>
                  </a:lnTo>
                  <a:lnTo>
                    <a:pt x="33277" y="8214"/>
                  </a:lnTo>
                  <a:lnTo>
                    <a:pt x="33317" y="8860"/>
                  </a:lnTo>
                  <a:lnTo>
                    <a:pt x="33297" y="9445"/>
                  </a:lnTo>
                  <a:lnTo>
                    <a:pt x="33277" y="9949"/>
                  </a:lnTo>
                  <a:lnTo>
                    <a:pt x="33216" y="10454"/>
                  </a:lnTo>
                  <a:lnTo>
                    <a:pt x="33156" y="10938"/>
                  </a:lnTo>
                  <a:lnTo>
                    <a:pt x="33095" y="11443"/>
                  </a:lnTo>
                  <a:lnTo>
                    <a:pt x="32914" y="12431"/>
                  </a:lnTo>
                  <a:lnTo>
                    <a:pt x="32732" y="13420"/>
                  </a:lnTo>
                  <a:lnTo>
                    <a:pt x="32450" y="14954"/>
                  </a:lnTo>
                  <a:lnTo>
                    <a:pt x="32288" y="15923"/>
                  </a:lnTo>
                  <a:lnTo>
                    <a:pt x="32167" y="16710"/>
                  </a:lnTo>
                  <a:lnTo>
                    <a:pt x="32026" y="17497"/>
                  </a:lnTo>
                  <a:lnTo>
                    <a:pt x="31844" y="18284"/>
                  </a:lnTo>
                  <a:lnTo>
                    <a:pt x="31743" y="18667"/>
                  </a:lnTo>
                  <a:lnTo>
                    <a:pt x="31622" y="19051"/>
                  </a:lnTo>
                  <a:lnTo>
                    <a:pt x="31481" y="19454"/>
                  </a:lnTo>
                  <a:lnTo>
                    <a:pt x="31319" y="19898"/>
                  </a:lnTo>
                  <a:lnTo>
                    <a:pt x="31098" y="20342"/>
                  </a:lnTo>
                  <a:lnTo>
                    <a:pt x="30835" y="20806"/>
                  </a:lnTo>
                  <a:lnTo>
                    <a:pt x="30553" y="21250"/>
                  </a:lnTo>
                  <a:lnTo>
                    <a:pt x="30371" y="21472"/>
                  </a:lnTo>
                  <a:lnTo>
                    <a:pt x="30210" y="21674"/>
                  </a:lnTo>
                  <a:lnTo>
                    <a:pt x="30008" y="21876"/>
                  </a:lnTo>
                  <a:lnTo>
                    <a:pt x="29806" y="22078"/>
                  </a:lnTo>
                  <a:lnTo>
                    <a:pt x="29584" y="22259"/>
                  </a:lnTo>
                  <a:lnTo>
                    <a:pt x="29362" y="22441"/>
                  </a:lnTo>
                  <a:lnTo>
                    <a:pt x="29402" y="22501"/>
                  </a:lnTo>
                  <a:lnTo>
                    <a:pt x="29766" y="22219"/>
                  </a:lnTo>
                  <a:lnTo>
                    <a:pt x="30129" y="21876"/>
                  </a:lnTo>
                  <a:lnTo>
                    <a:pt x="30452" y="21513"/>
                  </a:lnTo>
                  <a:lnTo>
                    <a:pt x="30754" y="21089"/>
                  </a:lnTo>
                  <a:lnTo>
                    <a:pt x="31037" y="20645"/>
                  </a:lnTo>
                  <a:lnTo>
                    <a:pt x="31279" y="20160"/>
                  </a:lnTo>
                  <a:lnTo>
                    <a:pt x="31501" y="19636"/>
                  </a:lnTo>
                  <a:lnTo>
                    <a:pt x="31703" y="19071"/>
                  </a:lnTo>
                  <a:lnTo>
                    <a:pt x="31824" y="18687"/>
                  </a:lnTo>
                  <a:lnTo>
                    <a:pt x="31925" y="18304"/>
                  </a:lnTo>
                  <a:lnTo>
                    <a:pt x="32086" y="17517"/>
                  </a:lnTo>
                  <a:lnTo>
                    <a:pt x="32248" y="16730"/>
                  </a:lnTo>
                  <a:lnTo>
                    <a:pt x="32369" y="15943"/>
                  </a:lnTo>
                  <a:lnTo>
                    <a:pt x="32530" y="14954"/>
                  </a:lnTo>
                  <a:lnTo>
                    <a:pt x="32813" y="13440"/>
                  </a:lnTo>
                  <a:lnTo>
                    <a:pt x="32994" y="12452"/>
                  </a:lnTo>
                  <a:lnTo>
                    <a:pt x="33176" y="11463"/>
                  </a:lnTo>
                  <a:lnTo>
                    <a:pt x="33237" y="10958"/>
                  </a:lnTo>
                  <a:lnTo>
                    <a:pt x="33297" y="10454"/>
                  </a:lnTo>
                  <a:lnTo>
                    <a:pt x="33358" y="9949"/>
                  </a:lnTo>
                  <a:lnTo>
                    <a:pt x="33378" y="9445"/>
                  </a:lnTo>
                  <a:lnTo>
                    <a:pt x="33398" y="8860"/>
                  </a:lnTo>
                  <a:lnTo>
                    <a:pt x="33358" y="8214"/>
                  </a:lnTo>
                  <a:lnTo>
                    <a:pt x="33337" y="7871"/>
                  </a:lnTo>
                  <a:lnTo>
                    <a:pt x="33297" y="7548"/>
                  </a:lnTo>
                  <a:lnTo>
                    <a:pt x="33237" y="7205"/>
                  </a:lnTo>
                  <a:lnTo>
                    <a:pt x="33176" y="6842"/>
                  </a:lnTo>
                  <a:lnTo>
                    <a:pt x="33075" y="6499"/>
                  </a:lnTo>
                  <a:lnTo>
                    <a:pt x="32974" y="6155"/>
                  </a:lnTo>
                  <a:lnTo>
                    <a:pt x="32853" y="5812"/>
                  </a:lnTo>
                  <a:lnTo>
                    <a:pt x="32712" y="5469"/>
                  </a:lnTo>
                  <a:lnTo>
                    <a:pt x="32550" y="5126"/>
                  </a:lnTo>
                  <a:lnTo>
                    <a:pt x="32369" y="4783"/>
                  </a:lnTo>
                  <a:lnTo>
                    <a:pt x="32147" y="4460"/>
                  </a:lnTo>
                  <a:lnTo>
                    <a:pt x="31925" y="4158"/>
                  </a:lnTo>
                  <a:lnTo>
                    <a:pt x="31642" y="3855"/>
                  </a:lnTo>
                  <a:lnTo>
                    <a:pt x="31360" y="3552"/>
                  </a:lnTo>
                  <a:lnTo>
                    <a:pt x="31057" y="3290"/>
                  </a:lnTo>
                  <a:lnTo>
                    <a:pt x="30734" y="3048"/>
                  </a:lnTo>
                  <a:lnTo>
                    <a:pt x="30411" y="2826"/>
                  </a:lnTo>
                  <a:lnTo>
                    <a:pt x="30068" y="2624"/>
                  </a:lnTo>
                  <a:lnTo>
                    <a:pt x="29725" y="2422"/>
                  </a:lnTo>
                  <a:lnTo>
                    <a:pt x="29362" y="2241"/>
                  </a:lnTo>
                  <a:lnTo>
                    <a:pt x="28979" y="2079"/>
                  </a:lnTo>
                  <a:lnTo>
                    <a:pt x="28615" y="1938"/>
                  </a:lnTo>
                  <a:lnTo>
                    <a:pt x="27849" y="1675"/>
                  </a:lnTo>
                  <a:lnTo>
                    <a:pt x="27102" y="1454"/>
                  </a:lnTo>
                  <a:lnTo>
                    <a:pt x="26355" y="1272"/>
                  </a:lnTo>
                  <a:lnTo>
                    <a:pt x="25467" y="1070"/>
                  </a:lnTo>
                  <a:lnTo>
                    <a:pt x="24579" y="888"/>
                  </a:lnTo>
                  <a:lnTo>
                    <a:pt x="23671" y="727"/>
                  </a:lnTo>
                  <a:lnTo>
                    <a:pt x="22743" y="586"/>
                  </a:lnTo>
                  <a:lnTo>
                    <a:pt x="21795" y="445"/>
                  </a:lnTo>
                  <a:lnTo>
                    <a:pt x="20846" y="344"/>
                  </a:lnTo>
                  <a:lnTo>
                    <a:pt x="19857" y="243"/>
                  </a:lnTo>
                  <a:lnTo>
                    <a:pt x="18868" y="162"/>
                  </a:lnTo>
                  <a:lnTo>
                    <a:pt x="17839" y="101"/>
                  </a:lnTo>
                  <a:lnTo>
                    <a:pt x="16810" y="41"/>
                  </a:lnTo>
                  <a:lnTo>
                    <a:pt x="15741" y="21"/>
                  </a:lnTo>
                  <a:lnTo>
                    <a:pt x="1465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2"/>
            <p:cNvSpPr/>
            <p:nvPr/>
          </p:nvSpPr>
          <p:spPr>
            <a:xfrm flipH="1">
              <a:off x="-3224708" y="-4984335"/>
              <a:ext cx="1754433" cy="1582965"/>
            </a:xfrm>
            <a:custGeom>
              <a:rect b="b" l="l" r="r" t="t"/>
              <a:pathLst>
                <a:path extrusionOk="0" h="28314" w="31381">
                  <a:moveTo>
                    <a:pt x="3310" y="0"/>
                  </a:moveTo>
                  <a:lnTo>
                    <a:pt x="1938" y="121"/>
                  </a:lnTo>
                  <a:lnTo>
                    <a:pt x="1554" y="162"/>
                  </a:lnTo>
                  <a:lnTo>
                    <a:pt x="1231" y="222"/>
                  </a:lnTo>
                  <a:lnTo>
                    <a:pt x="989" y="303"/>
                  </a:lnTo>
                  <a:lnTo>
                    <a:pt x="868" y="343"/>
                  </a:lnTo>
                  <a:lnTo>
                    <a:pt x="787" y="404"/>
                  </a:lnTo>
                  <a:lnTo>
                    <a:pt x="687" y="485"/>
                  </a:lnTo>
                  <a:lnTo>
                    <a:pt x="626" y="565"/>
                  </a:lnTo>
                  <a:lnTo>
                    <a:pt x="545" y="666"/>
                  </a:lnTo>
                  <a:lnTo>
                    <a:pt x="485" y="787"/>
                  </a:lnTo>
                  <a:lnTo>
                    <a:pt x="384" y="1070"/>
                  </a:lnTo>
                  <a:lnTo>
                    <a:pt x="283" y="1453"/>
                  </a:lnTo>
                  <a:lnTo>
                    <a:pt x="162" y="2180"/>
                  </a:lnTo>
                  <a:lnTo>
                    <a:pt x="61" y="2926"/>
                  </a:lnTo>
                  <a:lnTo>
                    <a:pt x="21" y="3693"/>
                  </a:lnTo>
                  <a:lnTo>
                    <a:pt x="0" y="4501"/>
                  </a:lnTo>
                  <a:lnTo>
                    <a:pt x="21" y="5247"/>
                  </a:lnTo>
                  <a:lnTo>
                    <a:pt x="61" y="5974"/>
                  </a:lnTo>
                  <a:lnTo>
                    <a:pt x="122" y="6700"/>
                  </a:lnTo>
                  <a:lnTo>
                    <a:pt x="202" y="7447"/>
                  </a:lnTo>
                  <a:lnTo>
                    <a:pt x="303" y="8193"/>
                  </a:lnTo>
                  <a:lnTo>
                    <a:pt x="424" y="8940"/>
                  </a:lnTo>
                  <a:lnTo>
                    <a:pt x="666" y="10514"/>
                  </a:lnTo>
                  <a:lnTo>
                    <a:pt x="909" y="11826"/>
                  </a:lnTo>
                  <a:lnTo>
                    <a:pt x="1534" y="15559"/>
                  </a:lnTo>
                  <a:lnTo>
                    <a:pt x="1837" y="17436"/>
                  </a:lnTo>
                  <a:lnTo>
                    <a:pt x="2099" y="19333"/>
                  </a:lnTo>
                  <a:lnTo>
                    <a:pt x="2341" y="21230"/>
                  </a:lnTo>
                  <a:lnTo>
                    <a:pt x="2442" y="22198"/>
                  </a:lnTo>
                  <a:lnTo>
                    <a:pt x="2543" y="23147"/>
                  </a:lnTo>
                  <a:lnTo>
                    <a:pt x="2604" y="24095"/>
                  </a:lnTo>
                  <a:lnTo>
                    <a:pt x="2684" y="25044"/>
                  </a:lnTo>
                  <a:lnTo>
                    <a:pt x="2725" y="26013"/>
                  </a:lnTo>
                  <a:lnTo>
                    <a:pt x="2745" y="26961"/>
                  </a:lnTo>
                  <a:lnTo>
                    <a:pt x="2765" y="27143"/>
                  </a:lnTo>
                  <a:lnTo>
                    <a:pt x="2785" y="27304"/>
                  </a:lnTo>
                  <a:lnTo>
                    <a:pt x="2826" y="27486"/>
                  </a:lnTo>
                  <a:lnTo>
                    <a:pt x="2866" y="27667"/>
                  </a:lnTo>
                  <a:lnTo>
                    <a:pt x="2927" y="27829"/>
                  </a:lnTo>
                  <a:lnTo>
                    <a:pt x="3007" y="27970"/>
                  </a:lnTo>
                  <a:lnTo>
                    <a:pt x="3108" y="28091"/>
                  </a:lnTo>
                  <a:lnTo>
                    <a:pt x="3209" y="28192"/>
                  </a:lnTo>
                  <a:lnTo>
                    <a:pt x="3290" y="28253"/>
                  </a:lnTo>
                  <a:lnTo>
                    <a:pt x="3371" y="28273"/>
                  </a:lnTo>
                  <a:lnTo>
                    <a:pt x="3451" y="28313"/>
                  </a:lnTo>
                  <a:lnTo>
                    <a:pt x="3532" y="28313"/>
                  </a:lnTo>
                  <a:lnTo>
                    <a:pt x="3673" y="28293"/>
                  </a:lnTo>
                  <a:lnTo>
                    <a:pt x="3754" y="28273"/>
                  </a:lnTo>
                  <a:lnTo>
                    <a:pt x="3835" y="28232"/>
                  </a:lnTo>
                  <a:lnTo>
                    <a:pt x="3956" y="28131"/>
                  </a:lnTo>
                  <a:lnTo>
                    <a:pt x="4077" y="28031"/>
                  </a:lnTo>
                  <a:lnTo>
                    <a:pt x="4178" y="27909"/>
                  </a:lnTo>
                  <a:lnTo>
                    <a:pt x="4380" y="27667"/>
                  </a:lnTo>
                  <a:lnTo>
                    <a:pt x="5126" y="26820"/>
                  </a:lnTo>
                  <a:lnTo>
                    <a:pt x="5510" y="26396"/>
                  </a:lnTo>
                  <a:lnTo>
                    <a:pt x="5893" y="25992"/>
                  </a:lnTo>
                  <a:lnTo>
                    <a:pt x="6297" y="25589"/>
                  </a:lnTo>
                  <a:lnTo>
                    <a:pt x="6700" y="25205"/>
                  </a:lnTo>
                  <a:lnTo>
                    <a:pt x="7124" y="24842"/>
                  </a:lnTo>
                  <a:lnTo>
                    <a:pt x="7588" y="24499"/>
                  </a:lnTo>
                  <a:lnTo>
                    <a:pt x="8012" y="24196"/>
                  </a:lnTo>
                  <a:lnTo>
                    <a:pt x="8476" y="23914"/>
                  </a:lnTo>
                  <a:lnTo>
                    <a:pt x="8940" y="23651"/>
                  </a:lnTo>
                  <a:lnTo>
                    <a:pt x="9445" y="23409"/>
                  </a:lnTo>
                  <a:lnTo>
                    <a:pt x="9949" y="23187"/>
                  </a:lnTo>
                  <a:lnTo>
                    <a:pt x="10474" y="22985"/>
                  </a:lnTo>
                  <a:lnTo>
                    <a:pt x="11039" y="22804"/>
                  </a:lnTo>
                  <a:lnTo>
                    <a:pt x="11604" y="22642"/>
                  </a:lnTo>
                  <a:lnTo>
                    <a:pt x="12209" y="22501"/>
                  </a:lnTo>
                  <a:lnTo>
                    <a:pt x="12815" y="22380"/>
                  </a:lnTo>
                  <a:lnTo>
                    <a:pt x="13440" y="22279"/>
                  </a:lnTo>
                  <a:lnTo>
                    <a:pt x="14086" y="22219"/>
                  </a:lnTo>
                  <a:lnTo>
                    <a:pt x="14752" y="22158"/>
                  </a:lnTo>
                  <a:lnTo>
                    <a:pt x="15438" y="22118"/>
                  </a:lnTo>
                  <a:lnTo>
                    <a:pt x="16144" y="22098"/>
                  </a:lnTo>
                  <a:lnTo>
                    <a:pt x="16871" y="22098"/>
                  </a:lnTo>
                  <a:lnTo>
                    <a:pt x="18082" y="22138"/>
                  </a:lnTo>
                  <a:lnTo>
                    <a:pt x="19293" y="22219"/>
                  </a:lnTo>
                  <a:lnTo>
                    <a:pt x="20503" y="22320"/>
                  </a:lnTo>
                  <a:lnTo>
                    <a:pt x="21694" y="22441"/>
                  </a:lnTo>
                  <a:lnTo>
                    <a:pt x="22905" y="22562"/>
                  </a:lnTo>
                  <a:lnTo>
                    <a:pt x="24156" y="22663"/>
                  </a:lnTo>
                  <a:lnTo>
                    <a:pt x="25387" y="22743"/>
                  </a:lnTo>
                  <a:lnTo>
                    <a:pt x="26638" y="22784"/>
                  </a:lnTo>
                  <a:lnTo>
                    <a:pt x="27788" y="22784"/>
                  </a:lnTo>
                  <a:lnTo>
                    <a:pt x="28414" y="22723"/>
                  </a:lnTo>
                  <a:lnTo>
                    <a:pt x="29019" y="22642"/>
                  </a:lnTo>
                  <a:lnTo>
                    <a:pt x="29342" y="22582"/>
                  </a:lnTo>
                  <a:lnTo>
                    <a:pt x="29645" y="22501"/>
                  </a:lnTo>
                  <a:lnTo>
                    <a:pt x="29948" y="22420"/>
                  </a:lnTo>
                  <a:lnTo>
                    <a:pt x="30250" y="22320"/>
                  </a:lnTo>
                  <a:lnTo>
                    <a:pt x="30533" y="22198"/>
                  </a:lnTo>
                  <a:lnTo>
                    <a:pt x="30836" y="22057"/>
                  </a:lnTo>
                  <a:lnTo>
                    <a:pt x="31118" y="21896"/>
                  </a:lnTo>
                  <a:lnTo>
                    <a:pt x="31380" y="21734"/>
                  </a:lnTo>
                  <a:lnTo>
                    <a:pt x="31340" y="21674"/>
                  </a:lnTo>
                  <a:lnTo>
                    <a:pt x="31037" y="21855"/>
                  </a:lnTo>
                  <a:lnTo>
                    <a:pt x="30674" y="22057"/>
                  </a:lnTo>
                  <a:lnTo>
                    <a:pt x="30250" y="22239"/>
                  </a:lnTo>
                  <a:lnTo>
                    <a:pt x="30008" y="22320"/>
                  </a:lnTo>
                  <a:lnTo>
                    <a:pt x="29746" y="22400"/>
                  </a:lnTo>
                  <a:lnTo>
                    <a:pt x="29463" y="22461"/>
                  </a:lnTo>
                  <a:lnTo>
                    <a:pt x="29140" y="22542"/>
                  </a:lnTo>
                  <a:lnTo>
                    <a:pt x="28797" y="22582"/>
                  </a:lnTo>
                  <a:lnTo>
                    <a:pt x="28434" y="22642"/>
                  </a:lnTo>
                  <a:lnTo>
                    <a:pt x="28031" y="22683"/>
                  </a:lnTo>
                  <a:lnTo>
                    <a:pt x="27607" y="22703"/>
                  </a:lnTo>
                  <a:lnTo>
                    <a:pt x="26638" y="22703"/>
                  </a:lnTo>
                  <a:lnTo>
                    <a:pt x="25387" y="22663"/>
                  </a:lnTo>
                  <a:lnTo>
                    <a:pt x="24156" y="22582"/>
                  </a:lnTo>
                  <a:lnTo>
                    <a:pt x="22925" y="22481"/>
                  </a:lnTo>
                  <a:lnTo>
                    <a:pt x="21694" y="22360"/>
                  </a:lnTo>
                  <a:lnTo>
                    <a:pt x="20503" y="22259"/>
                  </a:lnTo>
                  <a:lnTo>
                    <a:pt x="19293" y="22138"/>
                  </a:lnTo>
                  <a:lnTo>
                    <a:pt x="18082" y="22057"/>
                  </a:lnTo>
                  <a:lnTo>
                    <a:pt x="16871" y="22017"/>
                  </a:lnTo>
                  <a:lnTo>
                    <a:pt x="16144" y="22017"/>
                  </a:lnTo>
                  <a:lnTo>
                    <a:pt x="15438" y="22037"/>
                  </a:lnTo>
                  <a:lnTo>
                    <a:pt x="14752" y="22077"/>
                  </a:lnTo>
                  <a:lnTo>
                    <a:pt x="14086" y="22138"/>
                  </a:lnTo>
                  <a:lnTo>
                    <a:pt x="13420" y="22219"/>
                  </a:lnTo>
                  <a:lnTo>
                    <a:pt x="12795" y="22299"/>
                  </a:lnTo>
                  <a:lnTo>
                    <a:pt x="12189" y="22420"/>
                  </a:lnTo>
                  <a:lnTo>
                    <a:pt x="11584" y="22562"/>
                  </a:lnTo>
                  <a:lnTo>
                    <a:pt x="11019" y="22723"/>
                  </a:lnTo>
                  <a:lnTo>
                    <a:pt x="10454" y="22905"/>
                  </a:lnTo>
                  <a:lnTo>
                    <a:pt x="9909" y="23107"/>
                  </a:lnTo>
                  <a:lnTo>
                    <a:pt x="9404" y="23329"/>
                  </a:lnTo>
                  <a:lnTo>
                    <a:pt x="8900" y="23571"/>
                  </a:lnTo>
                  <a:lnTo>
                    <a:pt x="8416" y="23833"/>
                  </a:lnTo>
                  <a:lnTo>
                    <a:pt x="7972" y="24116"/>
                  </a:lnTo>
                  <a:lnTo>
                    <a:pt x="7528" y="24418"/>
                  </a:lnTo>
                  <a:lnTo>
                    <a:pt x="7084" y="24782"/>
                  </a:lnTo>
                  <a:lnTo>
                    <a:pt x="6660" y="25145"/>
                  </a:lnTo>
                  <a:lnTo>
                    <a:pt x="6236" y="25528"/>
                  </a:lnTo>
                  <a:lnTo>
                    <a:pt x="5832" y="25932"/>
                  </a:lnTo>
                  <a:lnTo>
                    <a:pt x="5449" y="26356"/>
                  </a:lnTo>
                  <a:lnTo>
                    <a:pt x="5066" y="26759"/>
                  </a:lnTo>
                  <a:lnTo>
                    <a:pt x="4319" y="27607"/>
                  </a:lnTo>
                  <a:lnTo>
                    <a:pt x="4117" y="27869"/>
                  </a:lnTo>
                  <a:lnTo>
                    <a:pt x="3996" y="27990"/>
                  </a:lnTo>
                  <a:lnTo>
                    <a:pt x="3895" y="28091"/>
                  </a:lnTo>
                  <a:lnTo>
                    <a:pt x="3774" y="28172"/>
                  </a:lnTo>
                  <a:lnTo>
                    <a:pt x="3653" y="28212"/>
                  </a:lnTo>
                  <a:lnTo>
                    <a:pt x="3552" y="28232"/>
                  </a:lnTo>
                  <a:lnTo>
                    <a:pt x="3451" y="28212"/>
                  </a:lnTo>
                  <a:lnTo>
                    <a:pt x="3350" y="28192"/>
                  </a:lnTo>
                  <a:lnTo>
                    <a:pt x="3270" y="28131"/>
                  </a:lnTo>
                  <a:lnTo>
                    <a:pt x="3169" y="28031"/>
                  </a:lnTo>
                  <a:lnTo>
                    <a:pt x="3068" y="27909"/>
                  </a:lnTo>
                  <a:lnTo>
                    <a:pt x="3007" y="27768"/>
                  </a:lnTo>
                  <a:lnTo>
                    <a:pt x="2947" y="27627"/>
                  </a:lnTo>
                  <a:lnTo>
                    <a:pt x="2906" y="27465"/>
                  </a:lnTo>
                  <a:lnTo>
                    <a:pt x="2866" y="27284"/>
                  </a:lnTo>
                  <a:lnTo>
                    <a:pt x="2826" y="26961"/>
                  </a:lnTo>
                  <a:lnTo>
                    <a:pt x="2805" y="26013"/>
                  </a:lnTo>
                  <a:lnTo>
                    <a:pt x="2765" y="25044"/>
                  </a:lnTo>
                  <a:lnTo>
                    <a:pt x="2684" y="24095"/>
                  </a:lnTo>
                  <a:lnTo>
                    <a:pt x="2624" y="23147"/>
                  </a:lnTo>
                  <a:lnTo>
                    <a:pt x="2523" y="22178"/>
                  </a:lnTo>
                  <a:lnTo>
                    <a:pt x="2422" y="21230"/>
                  </a:lnTo>
                  <a:lnTo>
                    <a:pt x="2180" y="19333"/>
                  </a:lnTo>
                  <a:lnTo>
                    <a:pt x="1918" y="17436"/>
                  </a:lnTo>
                  <a:lnTo>
                    <a:pt x="1615" y="15539"/>
                  </a:lnTo>
                  <a:lnTo>
                    <a:pt x="989" y="11806"/>
                  </a:lnTo>
                  <a:lnTo>
                    <a:pt x="747" y="10494"/>
                  </a:lnTo>
                  <a:lnTo>
                    <a:pt x="505" y="8940"/>
                  </a:lnTo>
                  <a:lnTo>
                    <a:pt x="384" y="8173"/>
                  </a:lnTo>
                  <a:lnTo>
                    <a:pt x="283" y="7447"/>
                  </a:lnTo>
                  <a:lnTo>
                    <a:pt x="202" y="6700"/>
                  </a:lnTo>
                  <a:lnTo>
                    <a:pt x="142" y="5974"/>
                  </a:lnTo>
                  <a:lnTo>
                    <a:pt x="101" y="5247"/>
                  </a:lnTo>
                  <a:lnTo>
                    <a:pt x="81" y="4501"/>
                  </a:lnTo>
                  <a:lnTo>
                    <a:pt x="101" y="3693"/>
                  </a:lnTo>
                  <a:lnTo>
                    <a:pt x="142" y="2926"/>
                  </a:lnTo>
                  <a:lnTo>
                    <a:pt x="243" y="2180"/>
                  </a:lnTo>
                  <a:lnTo>
                    <a:pt x="364" y="1474"/>
                  </a:lnTo>
                  <a:lnTo>
                    <a:pt x="444" y="1110"/>
                  </a:lnTo>
                  <a:lnTo>
                    <a:pt x="545" y="828"/>
                  </a:lnTo>
                  <a:lnTo>
                    <a:pt x="606" y="707"/>
                  </a:lnTo>
                  <a:lnTo>
                    <a:pt x="666" y="626"/>
                  </a:lnTo>
                  <a:lnTo>
                    <a:pt x="747" y="545"/>
                  </a:lnTo>
                  <a:lnTo>
                    <a:pt x="828" y="465"/>
                  </a:lnTo>
                  <a:lnTo>
                    <a:pt x="909" y="404"/>
                  </a:lnTo>
                  <a:lnTo>
                    <a:pt x="1009" y="364"/>
                  </a:lnTo>
                  <a:lnTo>
                    <a:pt x="1252" y="303"/>
                  </a:lnTo>
                  <a:lnTo>
                    <a:pt x="1574" y="243"/>
                  </a:lnTo>
                  <a:lnTo>
                    <a:pt x="1958" y="202"/>
                  </a:lnTo>
                  <a:lnTo>
                    <a:pt x="3310" y="81"/>
                  </a:lnTo>
                  <a:lnTo>
                    <a:pt x="331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2"/>
            <p:cNvSpPr/>
            <p:nvPr/>
          </p:nvSpPr>
          <p:spPr>
            <a:xfrm flipH="1">
              <a:off x="-3298053" y="-5040745"/>
              <a:ext cx="1571672" cy="1149682"/>
            </a:xfrm>
            <a:custGeom>
              <a:rect b="b" l="l" r="r" t="t"/>
              <a:pathLst>
                <a:path extrusionOk="0" h="20564" w="28112">
                  <a:moveTo>
                    <a:pt x="7083" y="81"/>
                  </a:moveTo>
                  <a:lnTo>
                    <a:pt x="8436" y="142"/>
                  </a:lnTo>
                  <a:lnTo>
                    <a:pt x="9767" y="202"/>
                  </a:lnTo>
                  <a:lnTo>
                    <a:pt x="12956" y="384"/>
                  </a:lnTo>
                  <a:lnTo>
                    <a:pt x="14550" y="485"/>
                  </a:lnTo>
                  <a:lnTo>
                    <a:pt x="16165" y="586"/>
                  </a:lnTo>
                  <a:lnTo>
                    <a:pt x="17779" y="727"/>
                  </a:lnTo>
                  <a:lnTo>
                    <a:pt x="19393" y="868"/>
                  </a:lnTo>
                  <a:lnTo>
                    <a:pt x="21008" y="1030"/>
                  </a:lnTo>
                  <a:lnTo>
                    <a:pt x="22602" y="1211"/>
                  </a:lnTo>
                  <a:lnTo>
                    <a:pt x="23248" y="1312"/>
                  </a:lnTo>
                  <a:lnTo>
                    <a:pt x="23873" y="1433"/>
                  </a:lnTo>
                  <a:lnTo>
                    <a:pt x="24499" y="1574"/>
                  </a:lnTo>
                  <a:lnTo>
                    <a:pt x="24781" y="1675"/>
                  </a:lnTo>
                  <a:lnTo>
                    <a:pt x="25084" y="1776"/>
                  </a:lnTo>
                  <a:lnTo>
                    <a:pt x="25346" y="1877"/>
                  </a:lnTo>
                  <a:lnTo>
                    <a:pt x="25629" y="2018"/>
                  </a:lnTo>
                  <a:lnTo>
                    <a:pt x="25871" y="2160"/>
                  </a:lnTo>
                  <a:lnTo>
                    <a:pt x="26113" y="2301"/>
                  </a:lnTo>
                  <a:lnTo>
                    <a:pt x="26355" y="2483"/>
                  </a:lnTo>
                  <a:lnTo>
                    <a:pt x="26557" y="2684"/>
                  </a:lnTo>
                  <a:lnTo>
                    <a:pt x="26759" y="2886"/>
                  </a:lnTo>
                  <a:lnTo>
                    <a:pt x="26941" y="3128"/>
                  </a:lnTo>
                  <a:lnTo>
                    <a:pt x="27082" y="3370"/>
                  </a:lnTo>
                  <a:lnTo>
                    <a:pt x="27203" y="3613"/>
                  </a:lnTo>
                  <a:lnTo>
                    <a:pt x="27304" y="3855"/>
                  </a:lnTo>
                  <a:lnTo>
                    <a:pt x="27405" y="4137"/>
                  </a:lnTo>
                  <a:lnTo>
                    <a:pt x="27486" y="4400"/>
                  </a:lnTo>
                  <a:lnTo>
                    <a:pt x="27546" y="4662"/>
                  </a:lnTo>
                  <a:lnTo>
                    <a:pt x="27667" y="5207"/>
                  </a:lnTo>
                  <a:lnTo>
                    <a:pt x="27748" y="5772"/>
                  </a:lnTo>
                  <a:lnTo>
                    <a:pt x="27829" y="6337"/>
                  </a:lnTo>
                  <a:lnTo>
                    <a:pt x="27909" y="6922"/>
                  </a:lnTo>
                  <a:lnTo>
                    <a:pt x="27950" y="7487"/>
                  </a:lnTo>
                  <a:lnTo>
                    <a:pt x="27990" y="8072"/>
                  </a:lnTo>
                  <a:lnTo>
                    <a:pt x="28030" y="8678"/>
                  </a:lnTo>
                  <a:lnTo>
                    <a:pt x="28030" y="9283"/>
                  </a:lnTo>
                  <a:lnTo>
                    <a:pt x="28030" y="9889"/>
                  </a:lnTo>
                  <a:lnTo>
                    <a:pt x="28010" y="10494"/>
                  </a:lnTo>
                  <a:lnTo>
                    <a:pt x="27990" y="11120"/>
                  </a:lnTo>
                  <a:lnTo>
                    <a:pt x="27950" y="11765"/>
                  </a:lnTo>
                  <a:lnTo>
                    <a:pt x="27889" y="12411"/>
                  </a:lnTo>
                  <a:lnTo>
                    <a:pt x="27829" y="13057"/>
                  </a:lnTo>
                  <a:lnTo>
                    <a:pt x="27748" y="13723"/>
                  </a:lnTo>
                  <a:lnTo>
                    <a:pt x="27526" y="15075"/>
                  </a:lnTo>
                  <a:lnTo>
                    <a:pt x="27405" y="15700"/>
                  </a:lnTo>
                  <a:lnTo>
                    <a:pt x="27344" y="16003"/>
                  </a:lnTo>
                  <a:lnTo>
                    <a:pt x="27264" y="16306"/>
                  </a:lnTo>
                  <a:lnTo>
                    <a:pt x="27142" y="16609"/>
                  </a:lnTo>
                  <a:lnTo>
                    <a:pt x="27021" y="16891"/>
                  </a:lnTo>
                  <a:lnTo>
                    <a:pt x="26880" y="17174"/>
                  </a:lnTo>
                  <a:lnTo>
                    <a:pt x="26698" y="17436"/>
                  </a:lnTo>
                  <a:lnTo>
                    <a:pt x="26577" y="17597"/>
                  </a:lnTo>
                  <a:lnTo>
                    <a:pt x="26436" y="17739"/>
                  </a:lnTo>
                  <a:lnTo>
                    <a:pt x="26275" y="17900"/>
                  </a:lnTo>
                  <a:lnTo>
                    <a:pt x="26113" y="18021"/>
                  </a:lnTo>
                  <a:lnTo>
                    <a:pt x="25932" y="18162"/>
                  </a:lnTo>
                  <a:lnTo>
                    <a:pt x="25750" y="18284"/>
                  </a:lnTo>
                  <a:lnTo>
                    <a:pt x="25548" y="18384"/>
                  </a:lnTo>
                  <a:lnTo>
                    <a:pt x="25326" y="18485"/>
                  </a:lnTo>
                  <a:lnTo>
                    <a:pt x="25104" y="18586"/>
                  </a:lnTo>
                  <a:lnTo>
                    <a:pt x="24862" y="18667"/>
                  </a:lnTo>
                  <a:lnTo>
                    <a:pt x="24337" y="18828"/>
                  </a:lnTo>
                  <a:lnTo>
                    <a:pt x="23772" y="18949"/>
                  </a:lnTo>
                  <a:lnTo>
                    <a:pt x="23147" y="19030"/>
                  </a:lnTo>
                  <a:lnTo>
                    <a:pt x="22299" y="19091"/>
                  </a:lnTo>
                  <a:lnTo>
                    <a:pt x="21452" y="19111"/>
                  </a:lnTo>
                  <a:lnTo>
                    <a:pt x="20604" y="19091"/>
                  </a:lnTo>
                  <a:lnTo>
                    <a:pt x="19757" y="19050"/>
                  </a:lnTo>
                  <a:lnTo>
                    <a:pt x="18909" y="18990"/>
                  </a:lnTo>
                  <a:lnTo>
                    <a:pt x="18061" y="18909"/>
                  </a:lnTo>
                  <a:lnTo>
                    <a:pt x="16386" y="18727"/>
                  </a:lnTo>
                  <a:lnTo>
                    <a:pt x="15277" y="18606"/>
                  </a:lnTo>
                  <a:lnTo>
                    <a:pt x="14187" y="18485"/>
                  </a:lnTo>
                  <a:lnTo>
                    <a:pt x="13077" y="18405"/>
                  </a:lnTo>
                  <a:lnTo>
                    <a:pt x="11987" y="18344"/>
                  </a:lnTo>
                  <a:lnTo>
                    <a:pt x="10877" y="18344"/>
                  </a:lnTo>
                  <a:lnTo>
                    <a:pt x="10332" y="18384"/>
                  </a:lnTo>
                  <a:lnTo>
                    <a:pt x="9788" y="18425"/>
                  </a:lnTo>
                  <a:lnTo>
                    <a:pt x="9243" y="18485"/>
                  </a:lnTo>
                  <a:lnTo>
                    <a:pt x="8698" y="18566"/>
                  </a:lnTo>
                  <a:lnTo>
                    <a:pt x="8153" y="18667"/>
                  </a:lnTo>
                  <a:lnTo>
                    <a:pt x="7608" y="18808"/>
                  </a:lnTo>
                  <a:lnTo>
                    <a:pt x="7184" y="18929"/>
                  </a:lnTo>
                  <a:lnTo>
                    <a:pt x="6761" y="19071"/>
                  </a:lnTo>
                  <a:lnTo>
                    <a:pt x="5933" y="19373"/>
                  </a:lnTo>
                  <a:lnTo>
                    <a:pt x="5126" y="19716"/>
                  </a:lnTo>
                  <a:lnTo>
                    <a:pt x="4319" y="20059"/>
                  </a:lnTo>
                  <a:lnTo>
                    <a:pt x="4117" y="20140"/>
                  </a:lnTo>
                  <a:lnTo>
                    <a:pt x="3693" y="20322"/>
                  </a:lnTo>
                  <a:lnTo>
                    <a:pt x="3491" y="20382"/>
                  </a:lnTo>
                  <a:lnTo>
                    <a:pt x="3269" y="20443"/>
                  </a:lnTo>
                  <a:lnTo>
                    <a:pt x="3068" y="20463"/>
                  </a:lnTo>
                  <a:lnTo>
                    <a:pt x="2866" y="20483"/>
                  </a:lnTo>
                  <a:lnTo>
                    <a:pt x="2664" y="20443"/>
                  </a:lnTo>
                  <a:lnTo>
                    <a:pt x="2462" y="20382"/>
                  </a:lnTo>
                  <a:lnTo>
                    <a:pt x="2301" y="20302"/>
                  </a:lnTo>
                  <a:lnTo>
                    <a:pt x="2139" y="20180"/>
                  </a:lnTo>
                  <a:lnTo>
                    <a:pt x="2018" y="20059"/>
                  </a:lnTo>
                  <a:lnTo>
                    <a:pt x="1917" y="19898"/>
                  </a:lnTo>
                  <a:lnTo>
                    <a:pt x="1817" y="19737"/>
                  </a:lnTo>
                  <a:lnTo>
                    <a:pt x="1756" y="19575"/>
                  </a:lnTo>
                  <a:lnTo>
                    <a:pt x="1695" y="19414"/>
                  </a:lnTo>
                  <a:lnTo>
                    <a:pt x="1655" y="19252"/>
                  </a:lnTo>
                  <a:lnTo>
                    <a:pt x="1635" y="18909"/>
                  </a:lnTo>
                  <a:lnTo>
                    <a:pt x="1635" y="18586"/>
                  </a:lnTo>
                  <a:lnTo>
                    <a:pt x="1655" y="18243"/>
                  </a:lnTo>
                  <a:lnTo>
                    <a:pt x="1695" y="17920"/>
                  </a:lnTo>
                  <a:lnTo>
                    <a:pt x="1716" y="17759"/>
                  </a:lnTo>
                  <a:lnTo>
                    <a:pt x="1796" y="16851"/>
                  </a:lnTo>
                  <a:lnTo>
                    <a:pt x="1857" y="15922"/>
                  </a:lnTo>
                  <a:lnTo>
                    <a:pt x="1857" y="15014"/>
                  </a:lnTo>
                  <a:lnTo>
                    <a:pt x="1817" y="14106"/>
                  </a:lnTo>
                  <a:lnTo>
                    <a:pt x="1736" y="13198"/>
                  </a:lnTo>
                  <a:lnTo>
                    <a:pt x="1615" y="12290"/>
                  </a:lnTo>
                  <a:lnTo>
                    <a:pt x="1453" y="11382"/>
                  </a:lnTo>
                  <a:lnTo>
                    <a:pt x="1251" y="10474"/>
                  </a:lnTo>
                  <a:lnTo>
                    <a:pt x="1050" y="9747"/>
                  </a:lnTo>
                  <a:lnTo>
                    <a:pt x="848" y="9021"/>
                  </a:lnTo>
                  <a:lnTo>
                    <a:pt x="626" y="8234"/>
                  </a:lnTo>
                  <a:lnTo>
                    <a:pt x="424" y="7447"/>
                  </a:lnTo>
                  <a:lnTo>
                    <a:pt x="323" y="7043"/>
                  </a:lnTo>
                  <a:lnTo>
                    <a:pt x="242" y="6640"/>
                  </a:lnTo>
                  <a:lnTo>
                    <a:pt x="182" y="6236"/>
                  </a:lnTo>
                  <a:lnTo>
                    <a:pt x="121" y="5812"/>
                  </a:lnTo>
                  <a:lnTo>
                    <a:pt x="101" y="5510"/>
                  </a:lnTo>
                  <a:lnTo>
                    <a:pt x="81" y="5227"/>
                  </a:lnTo>
                  <a:lnTo>
                    <a:pt x="81" y="4924"/>
                  </a:lnTo>
                  <a:lnTo>
                    <a:pt x="101" y="4642"/>
                  </a:lnTo>
                  <a:lnTo>
                    <a:pt x="121" y="4339"/>
                  </a:lnTo>
                  <a:lnTo>
                    <a:pt x="162" y="4077"/>
                  </a:lnTo>
                  <a:lnTo>
                    <a:pt x="222" y="3794"/>
                  </a:lnTo>
                  <a:lnTo>
                    <a:pt x="283" y="3532"/>
                  </a:lnTo>
                  <a:lnTo>
                    <a:pt x="343" y="3270"/>
                  </a:lnTo>
                  <a:lnTo>
                    <a:pt x="444" y="3027"/>
                  </a:lnTo>
                  <a:lnTo>
                    <a:pt x="545" y="2765"/>
                  </a:lnTo>
                  <a:lnTo>
                    <a:pt x="646" y="2543"/>
                  </a:lnTo>
                  <a:lnTo>
                    <a:pt x="767" y="2301"/>
                  </a:lnTo>
                  <a:lnTo>
                    <a:pt x="908" y="2099"/>
                  </a:lnTo>
                  <a:lnTo>
                    <a:pt x="1050" y="1877"/>
                  </a:lnTo>
                  <a:lnTo>
                    <a:pt x="1211" y="1675"/>
                  </a:lnTo>
                  <a:lnTo>
                    <a:pt x="1494" y="1352"/>
                  </a:lnTo>
                  <a:lnTo>
                    <a:pt x="1837" y="1070"/>
                  </a:lnTo>
                  <a:lnTo>
                    <a:pt x="2200" y="828"/>
                  </a:lnTo>
                  <a:lnTo>
                    <a:pt x="2583" y="606"/>
                  </a:lnTo>
                  <a:lnTo>
                    <a:pt x="2987" y="444"/>
                  </a:lnTo>
                  <a:lnTo>
                    <a:pt x="3431" y="303"/>
                  </a:lnTo>
                  <a:lnTo>
                    <a:pt x="3895" y="202"/>
                  </a:lnTo>
                  <a:lnTo>
                    <a:pt x="4379" y="142"/>
                  </a:lnTo>
                  <a:lnTo>
                    <a:pt x="5045" y="101"/>
                  </a:lnTo>
                  <a:lnTo>
                    <a:pt x="5731" y="81"/>
                  </a:lnTo>
                  <a:close/>
                  <a:moveTo>
                    <a:pt x="5731" y="0"/>
                  </a:moveTo>
                  <a:lnTo>
                    <a:pt x="5045" y="21"/>
                  </a:lnTo>
                  <a:lnTo>
                    <a:pt x="4359" y="61"/>
                  </a:lnTo>
                  <a:lnTo>
                    <a:pt x="3875" y="121"/>
                  </a:lnTo>
                  <a:lnTo>
                    <a:pt x="3411" y="222"/>
                  </a:lnTo>
                  <a:lnTo>
                    <a:pt x="2967" y="364"/>
                  </a:lnTo>
                  <a:lnTo>
                    <a:pt x="2543" y="545"/>
                  </a:lnTo>
                  <a:lnTo>
                    <a:pt x="2139" y="767"/>
                  </a:lnTo>
                  <a:lnTo>
                    <a:pt x="1776" y="1009"/>
                  </a:lnTo>
                  <a:lnTo>
                    <a:pt x="1453" y="1312"/>
                  </a:lnTo>
                  <a:lnTo>
                    <a:pt x="1151" y="1635"/>
                  </a:lnTo>
                  <a:lnTo>
                    <a:pt x="989" y="1837"/>
                  </a:lnTo>
                  <a:lnTo>
                    <a:pt x="828" y="2039"/>
                  </a:lnTo>
                  <a:lnTo>
                    <a:pt x="707" y="2261"/>
                  </a:lnTo>
                  <a:lnTo>
                    <a:pt x="565" y="2503"/>
                  </a:lnTo>
                  <a:lnTo>
                    <a:pt x="464" y="2745"/>
                  </a:lnTo>
                  <a:lnTo>
                    <a:pt x="364" y="2987"/>
                  </a:lnTo>
                  <a:lnTo>
                    <a:pt x="283" y="3249"/>
                  </a:lnTo>
                  <a:lnTo>
                    <a:pt x="202" y="3512"/>
                  </a:lnTo>
                  <a:lnTo>
                    <a:pt x="142" y="3774"/>
                  </a:lnTo>
                  <a:lnTo>
                    <a:pt x="81" y="4057"/>
                  </a:lnTo>
                  <a:lnTo>
                    <a:pt x="41" y="4339"/>
                  </a:lnTo>
                  <a:lnTo>
                    <a:pt x="20" y="4622"/>
                  </a:lnTo>
                  <a:lnTo>
                    <a:pt x="0" y="4924"/>
                  </a:lnTo>
                  <a:lnTo>
                    <a:pt x="0" y="5227"/>
                  </a:lnTo>
                  <a:lnTo>
                    <a:pt x="20" y="5530"/>
                  </a:lnTo>
                  <a:lnTo>
                    <a:pt x="41" y="5832"/>
                  </a:lnTo>
                  <a:lnTo>
                    <a:pt x="101" y="6236"/>
                  </a:lnTo>
                  <a:lnTo>
                    <a:pt x="162" y="6660"/>
                  </a:lnTo>
                  <a:lnTo>
                    <a:pt x="242" y="7063"/>
                  </a:lnTo>
                  <a:lnTo>
                    <a:pt x="343" y="7467"/>
                  </a:lnTo>
                  <a:lnTo>
                    <a:pt x="545" y="8254"/>
                  </a:lnTo>
                  <a:lnTo>
                    <a:pt x="767" y="9041"/>
                  </a:lnTo>
                  <a:lnTo>
                    <a:pt x="969" y="9768"/>
                  </a:lnTo>
                  <a:lnTo>
                    <a:pt x="1171" y="10494"/>
                  </a:lnTo>
                  <a:lnTo>
                    <a:pt x="1373" y="11402"/>
                  </a:lnTo>
                  <a:lnTo>
                    <a:pt x="1534" y="12290"/>
                  </a:lnTo>
                  <a:lnTo>
                    <a:pt x="1655" y="13198"/>
                  </a:lnTo>
                  <a:lnTo>
                    <a:pt x="1736" y="14106"/>
                  </a:lnTo>
                  <a:lnTo>
                    <a:pt x="1776" y="15014"/>
                  </a:lnTo>
                  <a:lnTo>
                    <a:pt x="1776" y="15922"/>
                  </a:lnTo>
                  <a:lnTo>
                    <a:pt x="1716" y="16851"/>
                  </a:lnTo>
                  <a:lnTo>
                    <a:pt x="1635" y="17759"/>
                  </a:lnTo>
                  <a:lnTo>
                    <a:pt x="1615" y="17900"/>
                  </a:lnTo>
                  <a:lnTo>
                    <a:pt x="1574" y="18243"/>
                  </a:lnTo>
                  <a:lnTo>
                    <a:pt x="1554" y="18586"/>
                  </a:lnTo>
                  <a:lnTo>
                    <a:pt x="1554" y="18929"/>
                  </a:lnTo>
                  <a:lnTo>
                    <a:pt x="1595" y="19252"/>
                  </a:lnTo>
                  <a:lnTo>
                    <a:pt x="1615" y="19434"/>
                  </a:lnTo>
                  <a:lnTo>
                    <a:pt x="1675" y="19595"/>
                  </a:lnTo>
                  <a:lnTo>
                    <a:pt x="1756" y="19777"/>
                  </a:lnTo>
                  <a:lnTo>
                    <a:pt x="1837" y="19938"/>
                  </a:lnTo>
                  <a:lnTo>
                    <a:pt x="1958" y="20100"/>
                  </a:lnTo>
                  <a:lnTo>
                    <a:pt x="2099" y="20241"/>
                  </a:lnTo>
                  <a:lnTo>
                    <a:pt x="2260" y="20362"/>
                  </a:lnTo>
                  <a:lnTo>
                    <a:pt x="2422" y="20463"/>
                  </a:lnTo>
                  <a:lnTo>
                    <a:pt x="2563" y="20503"/>
                  </a:lnTo>
                  <a:lnTo>
                    <a:pt x="2684" y="20544"/>
                  </a:lnTo>
                  <a:lnTo>
                    <a:pt x="2926" y="20564"/>
                  </a:lnTo>
                  <a:lnTo>
                    <a:pt x="3088" y="20544"/>
                  </a:lnTo>
                  <a:lnTo>
                    <a:pt x="3229" y="20524"/>
                  </a:lnTo>
                  <a:lnTo>
                    <a:pt x="3532" y="20463"/>
                  </a:lnTo>
                  <a:lnTo>
                    <a:pt x="3855" y="20342"/>
                  </a:lnTo>
                  <a:lnTo>
                    <a:pt x="4157" y="20221"/>
                  </a:lnTo>
                  <a:lnTo>
                    <a:pt x="4339" y="20140"/>
                  </a:lnTo>
                  <a:lnTo>
                    <a:pt x="5146" y="19777"/>
                  </a:lnTo>
                  <a:lnTo>
                    <a:pt x="5974" y="19454"/>
                  </a:lnTo>
                  <a:lnTo>
                    <a:pt x="6801" y="19131"/>
                  </a:lnTo>
                  <a:lnTo>
                    <a:pt x="7205" y="19010"/>
                  </a:lnTo>
                  <a:lnTo>
                    <a:pt x="7628" y="18889"/>
                  </a:lnTo>
                  <a:lnTo>
                    <a:pt x="8173" y="18748"/>
                  </a:lnTo>
                  <a:lnTo>
                    <a:pt x="8718" y="18647"/>
                  </a:lnTo>
                  <a:lnTo>
                    <a:pt x="9243" y="18566"/>
                  </a:lnTo>
                  <a:lnTo>
                    <a:pt x="9788" y="18506"/>
                  </a:lnTo>
                  <a:lnTo>
                    <a:pt x="10332" y="18465"/>
                  </a:lnTo>
                  <a:lnTo>
                    <a:pt x="10877" y="18425"/>
                  </a:lnTo>
                  <a:lnTo>
                    <a:pt x="11987" y="18425"/>
                  </a:lnTo>
                  <a:lnTo>
                    <a:pt x="13077" y="18485"/>
                  </a:lnTo>
                  <a:lnTo>
                    <a:pt x="14187" y="18566"/>
                  </a:lnTo>
                  <a:lnTo>
                    <a:pt x="15277" y="18687"/>
                  </a:lnTo>
                  <a:lnTo>
                    <a:pt x="16366" y="18808"/>
                  </a:lnTo>
                  <a:lnTo>
                    <a:pt x="18061" y="18990"/>
                  </a:lnTo>
                  <a:lnTo>
                    <a:pt x="18909" y="19071"/>
                  </a:lnTo>
                  <a:lnTo>
                    <a:pt x="19757" y="19131"/>
                  </a:lnTo>
                  <a:lnTo>
                    <a:pt x="20604" y="19171"/>
                  </a:lnTo>
                  <a:lnTo>
                    <a:pt x="21472" y="19192"/>
                  </a:lnTo>
                  <a:lnTo>
                    <a:pt x="22319" y="19171"/>
                  </a:lnTo>
                  <a:lnTo>
                    <a:pt x="23167" y="19111"/>
                  </a:lnTo>
                  <a:lnTo>
                    <a:pt x="23793" y="19010"/>
                  </a:lnTo>
                  <a:lnTo>
                    <a:pt x="24358" y="18909"/>
                  </a:lnTo>
                  <a:lnTo>
                    <a:pt x="24902" y="18748"/>
                  </a:lnTo>
                  <a:lnTo>
                    <a:pt x="25145" y="18667"/>
                  </a:lnTo>
                  <a:lnTo>
                    <a:pt x="25367" y="18566"/>
                  </a:lnTo>
                  <a:lnTo>
                    <a:pt x="25589" y="18465"/>
                  </a:lnTo>
                  <a:lnTo>
                    <a:pt x="25790" y="18344"/>
                  </a:lnTo>
                  <a:lnTo>
                    <a:pt x="25992" y="18223"/>
                  </a:lnTo>
                  <a:lnTo>
                    <a:pt x="26174" y="18082"/>
                  </a:lnTo>
                  <a:lnTo>
                    <a:pt x="26335" y="17961"/>
                  </a:lnTo>
                  <a:lnTo>
                    <a:pt x="26497" y="17799"/>
                  </a:lnTo>
                  <a:lnTo>
                    <a:pt x="26638" y="17638"/>
                  </a:lnTo>
                  <a:lnTo>
                    <a:pt x="26779" y="17476"/>
                  </a:lnTo>
                  <a:lnTo>
                    <a:pt x="26941" y="17214"/>
                  </a:lnTo>
                  <a:lnTo>
                    <a:pt x="27102" y="16931"/>
                  </a:lnTo>
                  <a:lnTo>
                    <a:pt x="27223" y="16629"/>
                  </a:lnTo>
                  <a:lnTo>
                    <a:pt x="27324" y="16326"/>
                  </a:lnTo>
                  <a:lnTo>
                    <a:pt x="27425" y="16023"/>
                  </a:lnTo>
                  <a:lnTo>
                    <a:pt x="27486" y="15721"/>
                  </a:lnTo>
                  <a:lnTo>
                    <a:pt x="27607" y="15095"/>
                  </a:lnTo>
                  <a:lnTo>
                    <a:pt x="27728" y="14409"/>
                  </a:lnTo>
                  <a:lnTo>
                    <a:pt x="27829" y="13723"/>
                  </a:lnTo>
                  <a:lnTo>
                    <a:pt x="27909" y="13057"/>
                  </a:lnTo>
                  <a:lnTo>
                    <a:pt x="27970" y="12411"/>
                  </a:lnTo>
                  <a:lnTo>
                    <a:pt x="28030" y="11765"/>
                  </a:lnTo>
                  <a:lnTo>
                    <a:pt x="28071" y="11140"/>
                  </a:lnTo>
                  <a:lnTo>
                    <a:pt x="28091" y="10494"/>
                  </a:lnTo>
                  <a:lnTo>
                    <a:pt x="28111" y="9889"/>
                  </a:lnTo>
                  <a:lnTo>
                    <a:pt x="28111" y="9263"/>
                  </a:lnTo>
                  <a:lnTo>
                    <a:pt x="28111" y="8678"/>
                  </a:lnTo>
                  <a:lnTo>
                    <a:pt x="28071" y="8072"/>
                  </a:lnTo>
                  <a:lnTo>
                    <a:pt x="28030" y="7487"/>
                  </a:lnTo>
                  <a:lnTo>
                    <a:pt x="27990" y="6902"/>
                  </a:lnTo>
                  <a:lnTo>
                    <a:pt x="27909" y="6337"/>
                  </a:lnTo>
                  <a:lnTo>
                    <a:pt x="27829" y="5752"/>
                  </a:lnTo>
                  <a:lnTo>
                    <a:pt x="27748" y="5207"/>
                  </a:lnTo>
                  <a:lnTo>
                    <a:pt x="27627" y="4642"/>
                  </a:lnTo>
                  <a:lnTo>
                    <a:pt x="27566" y="4379"/>
                  </a:lnTo>
                  <a:lnTo>
                    <a:pt x="27486" y="4097"/>
                  </a:lnTo>
                  <a:lnTo>
                    <a:pt x="27385" y="3835"/>
                  </a:lnTo>
                  <a:lnTo>
                    <a:pt x="27284" y="3572"/>
                  </a:lnTo>
                  <a:lnTo>
                    <a:pt x="27142" y="3330"/>
                  </a:lnTo>
                  <a:lnTo>
                    <a:pt x="27001" y="3088"/>
                  </a:lnTo>
                  <a:lnTo>
                    <a:pt x="26820" y="2846"/>
                  </a:lnTo>
                  <a:lnTo>
                    <a:pt x="26618" y="2624"/>
                  </a:lnTo>
                  <a:lnTo>
                    <a:pt x="26396" y="2422"/>
                  </a:lnTo>
                  <a:lnTo>
                    <a:pt x="26174" y="2240"/>
                  </a:lnTo>
                  <a:lnTo>
                    <a:pt x="25932" y="2079"/>
                  </a:lnTo>
                  <a:lnTo>
                    <a:pt x="25669" y="1938"/>
                  </a:lnTo>
                  <a:lnTo>
                    <a:pt x="25407" y="1817"/>
                  </a:lnTo>
                  <a:lnTo>
                    <a:pt x="25124" y="1696"/>
                  </a:lnTo>
                  <a:lnTo>
                    <a:pt x="24822" y="1595"/>
                  </a:lnTo>
                  <a:lnTo>
                    <a:pt x="24519" y="1494"/>
                  </a:lnTo>
                  <a:lnTo>
                    <a:pt x="23914" y="1352"/>
                  </a:lnTo>
                  <a:lnTo>
                    <a:pt x="23268" y="1231"/>
                  </a:lnTo>
                  <a:lnTo>
                    <a:pt x="22622" y="1130"/>
                  </a:lnTo>
                  <a:lnTo>
                    <a:pt x="21008" y="949"/>
                  </a:lnTo>
                  <a:lnTo>
                    <a:pt x="19413" y="787"/>
                  </a:lnTo>
                  <a:lnTo>
                    <a:pt x="17799" y="646"/>
                  </a:lnTo>
                  <a:lnTo>
                    <a:pt x="16185" y="505"/>
                  </a:lnTo>
                  <a:lnTo>
                    <a:pt x="14570" y="404"/>
                  </a:lnTo>
                  <a:lnTo>
                    <a:pt x="12956" y="303"/>
                  </a:lnTo>
                  <a:lnTo>
                    <a:pt x="9767" y="121"/>
                  </a:lnTo>
                  <a:lnTo>
                    <a:pt x="8436" y="61"/>
                  </a:lnTo>
                  <a:lnTo>
                    <a:pt x="708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12"/>
            <p:cNvSpPr/>
            <p:nvPr/>
          </p:nvSpPr>
          <p:spPr>
            <a:xfrm flipH="1">
              <a:off x="-3275464" y="-5033980"/>
              <a:ext cx="1393383" cy="700689"/>
            </a:xfrm>
            <a:custGeom>
              <a:rect b="b" l="l" r="r" t="t"/>
              <a:pathLst>
                <a:path extrusionOk="0" h="12533" w="24923">
                  <a:moveTo>
                    <a:pt x="9525" y="0"/>
                  </a:moveTo>
                  <a:lnTo>
                    <a:pt x="8536" y="21"/>
                  </a:lnTo>
                  <a:lnTo>
                    <a:pt x="7547" y="41"/>
                  </a:lnTo>
                  <a:lnTo>
                    <a:pt x="6579" y="61"/>
                  </a:lnTo>
                  <a:lnTo>
                    <a:pt x="5630" y="122"/>
                  </a:lnTo>
                  <a:lnTo>
                    <a:pt x="4682" y="182"/>
                  </a:lnTo>
                  <a:lnTo>
                    <a:pt x="3754" y="263"/>
                  </a:lnTo>
                  <a:lnTo>
                    <a:pt x="3269" y="303"/>
                  </a:lnTo>
                  <a:lnTo>
                    <a:pt x="2785" y="384"/>
                  </a:lnTo>
                  <a:lnTo>
                    <a:pt x="2301" y="485"/>
                  </a:lnTo>
                  <a:lnTo>
                    <a:pt x="2079" y="545"/>
                  </a:lnTo>
                  <a:lnTo>
                    <a:pt x="1857" y="626"/>
                  </a:lnTo>
                  <a:lnTo>
                    <a:pt x="1635" y="727"/>
                  </a:lnTo>
                  <a:lnTo>
                    <a:pt x="1433" y="828"/>
                  </a:lnTo>
                  <a:lnTo>
                    <a:pt x="1231" y="949"/>
                  </a:lnTo>
                  <a:lnTo>
                    <a:pt x="1029" y="1090"/>
                  </a:lnTo>
                  <a:lnTo>
                    <a:pt x="868" y="1252"/>
                  </a:lnTo>
                  <a:lnTo>
                    <a:pt x="686" y="1413"/>
                  </a:lnTo>
                  <a:lnTo>
                    <a:pt x="545" y="1615"/>
                  </a:lnTo>
                  <a:lnTo>
                    <a:pt x="404" y="1817"/>
                  </a:lnTo>
                  <a:lnTo>
                    <a:pt x="283" y="2059"/>
                  </a:lnTo>
                  <a:lnTo>
                    <a:pt x="182" y="2301"/>
                  </a:lnTo>
                  <a:lnTo>
                    <a:pt x="81" y="2543"/>
                  </a:lnTo>
                  <a:lnTo>
                    <a:pt x="0" y="2805"/>
                  </a:lnTo>
                  <a:lnTo>
                    <a:pt x="61" y="2826"/>
                  </a:lnTo>
                  <a:lnTo>
                    <a:pt x="162" y="2584"/>
                  </a:lnTo>
                  <a:lnTo>
                    <a:pt x="242" y="2321"/>
                  </a:lnTo>
                  <a:lnTo>
                    <a:pt x="363" y="2079"/>
                  </a:lnTo>
                  <a:lnTo>
                    <a:pt x="484" y="1857"/>
                  </a:lnTo>
                  <a:lnTo>
                    <a:pt x="606" y="1655"/>
                  </a:lnTo>
                  <a:lnTo>
                    <a:pt x="767" y="1474"/>
                  </a:lnTo>
                  <a:lnTo>
                    <a:pt x="908" y="1292"/>
                  </a:lnTo>
                  <a:lnTo>
                    <a:pt x="1090" y="1151"/>
                  </a:lnTo>
                  <a:lnTo>
                    <a:pt x="1271" y="1009"/>
                  </a:lnTo>
                  <a:lnTo>
                    <a:pt x="1473" y="909"/>
                  </a:lnTo>
                  <a:lnTo>
                    <a:pt x="1675" y="787"/>
                  </a:lnTo>
                  <a:lnTo>
                    <a:pt x="1897" y="707"/>
                  </a:lnTo>
                  <a:lnTo>
                    <a:pt x="2119" y="626"/>
                  </a:lnTo>
                  <a:lnTo>
                    <a:pt x="2341" y="566"/>
                  </a:lnTo>
                  <a:lnTo>
                    <a:pt x="2805" y="465"/>
                  </a:lnTo>
                  <a:lnTo>
                    <a:pt x="3269" y="384"/>
                  </a:lnTo>
                  <a:lnTo>
                    <a:pt x="3754" y="344"/>
                  </a:lnTo>
                  <a:lnTo>
                    <a:pt x="4682" y="263"/>
                  </a:lnTo>
                  <a:lnTo>
                    <a:pt x="5630" y="202"/>
                  </a:lnTo>
                  <a:lnTo>
                    <a:pt x="6579" y="142"/>
                  </a:lnTo>
                  <a:lnTo>
                    <a:pt x="7547" y="122"/>
                  </a:lnTo>
                  <a:lnTo>
                    <a:pt x="8536" y="101"/>
                  </a:lnTo>
                  <a:lnTo>
                    <a:pt x="9525" y="81"/>
                  </a:lnTo>
                  <a:lnTo>
                    <a:pt x="10514" y="81"/>
                  </a:lnTo>
                  <a:lnTo>
                    <a:pt x="11523" y="101"/>
                  </a:lnTo>
                  <a:lnTo>
                    <a:pt x="12552" y="142"/>
                  </a:lnTo>
                  <a:lnTo>
                    <a:pt x="13601" y="182"/>
                  </a:lnTo>
                  <a:lnTo>
                    <a:pt x="14651" y="243"/>
                  </a:lnTo>
                  <a:lnTo>
                    <a:pt x="15720" y="323"/>
                  </a:lnTo>
                  <a:lnTo>
                    <a:pt x="17900" y="505"/>
                  </a:lnTo>
                  <a:lnTo>
                    <a:pt x="20140" y="727"/>
                  </a:lnTo>
                  <a:lnTo>
                    <a:pt x="20927" y="848"/>
                  </a:lnTo>
                  <a:lnTo>
                    <a:pt x="21330" y="909"/>
                  </a:lnTo>
                  <a:lnTo>
                    <a:pt x="21694" y="989"/>
                  </a:lnTo>
                  <a:lnTo>
                    <a:pt x="22057" y="1110"/>
                  </a:lnTo>
                  <a:lnTo>
                    <a:pt x="22400" y="1231"/>
                  </a:lnTo>
                  <a:lnTo>
                    <a:pt x="22723" y="1413"/>
                  </a:lnTo>
                  <a:lnTo>
                    <a:pt x="23046" y="1615"/>
                  </a:lnTo>
                  <a:lnTo>
                    <a:pt x="23248" y="1796"/>
                  </a:lnTo>
                  <a:lnTo>
                    <a:pt x="23449" y="1978"/>
                  </a:lnTo>
                  <a:lnTo>
                    <a:pt x="23631" y="2200"/>
                  </a:lnTo>
                  <a:lnTo>
                    <a:pt x="23792" y="2422"/>
                  </a:lnTo>
                  <a:lnTo>
                    <a:pt x="23954" y="2664"/>
                  </a:lnTo>
                  <a:lnTo>
                    <a:pt x="24075" y="2906"/>
                  </a:lnTo>
                  <a:lnTo>
                    <a:pt x="24196" y="3149"/>
                  </a:lnTo>
                  <a:lnTo>
                    <a:pt x="24297" y="3411"/>
                  </a:lnTo>
                  <a:lnTo>
                    <a:pt x="24378" y="3673"/>
                  </a:lnTo>
                  <a:lnTo>
                    <a:pt x="24458" y="3915"/>
                  </a:lnTo>
                  <a:lnTo>
                    <a:pt x="24579" y="4440"/>
                  </a:lnTo>
                  <a:lnTo>
                    <a:pt x="24660" y="4945"/>
                  </a:lnTo>
                  <a:lnTo>
                    <a:pt x="24721" y="5409"/>
                  </a:lnTo>
                  <a:lnTo>
                    <a:pt x="24781" y="6095"/>
                  </a:lnTo>
                  <a:lnTo>
                    <a:pt x="24822" y="6781"/>
                  </a:lnTo>
                  <a:lnTo>
                    <a:pt x="24842" y="7487"/>
                  </a:lnTo>
                  <a:lnTo>
                    <a:pt x="24822" y="8173"/>
                  </a:lnTo>
                  <a:lnTo>
                    <a:pt x="24801" y="8860"/>
                  </a:lnTo>
                  <a:lnTo>
                    <a:pt x="24741" y="9566"/>
                  </a:lnTo>
                  <a:lnTo>
                    <a:pt x="24660" y="10252"/>
                  </a:lnTo>
                  <a:lnTo>
                    <a:pt x="24559" y="10938"/>
                  </a:lnTo>
                  <a:lnTo>
                    <a:pt x="24479" y="11362"/>
                  </a:lnTo>
                  <a:lnTo>
                    <a:pt x="24398" y="11765"/>
                  </a:lnTo>
                  <a:lnTo>
                    <a:pt x="24297" y="12149"/>
                  </a:lnTo>
                  <a:lnTo>
                    <a:pt x="24196" y="12512"/>
                  </a:lnTo>
                  <a:lnTo>
                    <a:pt x="24257" y="12532"/>
                  </a:lnTo>
                  <a:lnTo>
                    <a:pt x="24378" y="12169"/>
                  </a:lnTo>
                  <a:lnTo>
                    <a:pt x="24479" y="11765"/>
                  </a:lnTo>
                  <a:lnTo>
                    <a:pt x="24559" y="11362"/>
                  </a:lnTo>
                  <a:lnTo>
                    <a:pt x="24640" y="10938"/>
                  </a:lnTo>
                  <a:lnTo>
                    <a:pt x="24741" y="10252"/>
                  </a:lnTo>
                  <a:lnTo>
                    <a:pt x="24822" y="9566"/>
                  </a:lnTo>
                  <a:lnTo>
                    <a:pt x="24882" y="8880"/>
                  </a:lnTo>
                  <a:lnTo>
                    <a:pt x="24902" y="8173"/>
                  </a:lnTo>
                  <a:lnTo>
                    <a:pt x="24922" y="7487"/>
                  </a:lnTo>
                  <a:lnTo>
                    <a:pt x="24902" y="6781"/>
                  </a:lnTo>
                  <a:lnTo>
                    <a:pt x="24862" y="6095"/>
                  </a:lnTo>
                  <a:lnTo>
                    <a:pt x="24801" y="5409"/>
                  </a:lnTo>
                  <a:lnTo>
                    <a:pt x="24741" y="4924"/>
                  </a:lnTo>
                  <a:lnTo>
                    <a:pt x="24660" y="4420"/>
                  </a:lnTo>
                  <a:lnTo>
                    <a:pt x="24539" y="3895"/>
                  </a:lnTo>
                  <a:lnTo>
                    <a:pt x="24458" y="3633"/>
                  </a:lnTo>
                  <a:lnTo>
                    <a:pt x="24357" y="3371"/>
                  </a:lnTo>
                  <a:lnTo>
                    <a:pt x="24257" y="3108"/>
                  </a:lnTo>
                  <a:lnTo>
                    <a:pt x="24156" y="2866"/>
                  </a:lnTo>
                  <a:lnTo>
                    <a:pt x="24014" y="2604"/>
                  </a:lnTo>
                  <a:lnTo>
                    <a:pt x="23873" y="2362"/>
                  </a:lnTo>
                  <a:lnTo>
                    <a:pt x="23692" y="2140"/>
                  </a:lnTo>
                  <a:lnTo>
                    <a:pt x="23510" y="1918"/>
                  </a:lnTo>
                  <a:lnTo>
                    <a:pt x="23308" y="1736"/>
                  </a:lnTo>
                  <a:lnTo>
                    <a:pt x="23086" y="1534"/>
                  </a:lnTo>
                  <a:lnTo>
                    <a:pt x="22763" y="1332"/>
                  </a:lnTo>
                  <a:lnTo>
                    <a:pt x="22440" y="1171"/>
                  </a:lnTo>
                  <a:lnTo>
                    <a:pt x="22077" y="1030"/>
                  </a:lnTo>
                  <a:lnTo>
                    <a:pt x="21714" y="929"/>
                  </a:lnTo>
                  <a:lnTo>
                    <a:pt x="21351" y="828"/>
                  </a:lnTo>
                  <a:lnTo>
                    <a:pt x="20947" y="767"/>
                  </a:lnTo>
                  <a:lnTo>
                    <a:pt x="20160" y="646"/>
                  </a:lnTo>
                  <a:lnTo>
                    <a:pt x="17900" y="424"/>
                  </a:lnTo>
                  <a:lnTo>
                    <a:pt x="15720" y="243"/>
                  </a:lnTo>
                  <a:lnTo>
                    <a:pt x="14651" y="162"/>
                  </a:lnTo>
                  <a:lnTo>
                    <a:pt x="13601" y="101"/>
                  </a:lnTo>
                  <a:lnTo>
                    <a:pt x="12552" y="61"/>
                  </a:lnTo>
                  <a:lnTo>
                    <a:pt x="11543" y="21"/>
                  </a:lnTo>
                  <a:lnTo>
                    <a:pt x="1051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12"/>
            <p:cNvSpPr/>
            <p:nvPr/>
          </p:nvSpPr>
          <p:spPr>
            <a:xfrm flipH="1">
              <a:off x="-3238229" y="-4877163"/>
              <a:ext cx="1371970" cy="810100"/>
            </a:xfrm>
            <a:custGeom>
              <a:rect b="b" l="l" r="r" t="t"/>
              <a:pathLst>
                <a:path extrusionOk="0" h="14490" w="24540">
                  <a:moveTo>
                    <a:pt x="283" y="0"/>
                  </a:moveTo>
                  <a:lnTo>
                    <a:pt x="182" y="364"/>
                  </a:lnTo>
                  <a:lnTo>
                    <a:pt x="102" y="747"/>
                  </a:lnTo>
                  <a:lnTo>
                    <a:pt x="41" y="1131"/>
                  </a:lnTo>
                  <a:lnTo>
                    <a:pt x="21" y="1534"/>
                  </a:lnTo>
                  <a:lnTo>
                    <a:pt x="1" y="1938"/>
                  </a:lnTo>
                  <a:lnTo>
                    <a:pt x="21" y="2341"/>
                  </a:lnTo>
                  <a:lnTo>
                    <a:pt x="61" y="2765"/>
                  </a:lnTo>
                  <a:lnTo>
                    <a:pt x="122" y="3189"/>
                  </a:lnTo>
                  <a:lnTo>
                    <a:pt x="223" y="3633"/>
                  </a:lnTo>
                  <a:lnTo>
                    <a:pt x="324" y="4097"/>
                  </a:lnTo>
                  <a:lnTo>
                    <a:pt x="566" y="4985"/>
                  </a:lnTo>
                  <a:lnTo>
                    <a:pt x="848" y="6055"/>
                  </a:lnTo>
                  <a:lnTo>
                    <a:pt x="969" y="6599"/>
                  </a:lnTo>
                  <a:lnTo>
                    <a:pt x="1050" y="7144"/>
                  </a:lnTo>
                  <a:lnTo>
                    <a:pt x="1111" y="7649"/>
                  </a:lnTo>
                  <a:lnTo>
                    <a:pt x="1151" y="8173"/>
                  </a:lnTo>
                  <a:lnTo>
                    <a:pt x="1151" y="8718"/>
                  </a:lnTo>
                  <a:lnTo>
                    <a:pt x="1151" y="9243"/>
                  </a:lnTo>
                  <a:lnTo>
                    <a:pt x="1131" y="9768"/>
                  </a:lnTo>
                  <a:lnTo>
                    <a:pt x="1090" y="10292"/>
                  </a:lnTo>
                  <a:lnTo>
                    <a:pt x="989" y="11342"/>
                  </a:lnTo>
                  <a:lnTo>
                    <a:pt x="929" y="12088"/>
                  </a:lnTo>
                  <a:lnTo>
                    <a:pt x="868" y="12855"/>
                  </a:lnTo>
                  <a:lnTo>
                    <a:pt x="848" y="13218"/>
                  </a:lnTo>
                  <a:lnTo>
                    <a:pt x="868" y="13400"/>
                  </a:lnTo>
                  <a:lnTo>
                    <a:pt x="889" y="13582"/>
                  </a:lnTo>
                  <a:lnTo>
                    <a:pt x="929" y="13743"/>
                  </a:lnTo>
                  <a:lnTo>
                    <a:pt x="989" y="13905"/>
                  </a:lnTo>
                  <a:lnTo>
                    <a:pt x="1070" y="14046"/>
                  </a:lnTo>
                  <a:lnTo>
                    <a:pt x="1171" y="14187"/>
                  </a:lnTo>
                  <a:lnTo>
                    <a:pt x="1252" y="14268"/>
                  </a:lnTo>
                  <a:lnTo>
                    <a:pt x="1353" y="14328"/>
                  </a:lnTo>
                  <a:lnTo>
                    <a:pt x="1433" y="14369"/>
                  </a:lnTo>
                  <a:lnTo>
                    <a:pt x="1534" y="14409"/>
                  </a:lnTo>
                  <a:lnTo>
                    <a:pt x="1756" y="14470"/>
                  </a:lnTo>
                  <a:lnTo>
                    <a:pt x="1958" y="14490"/>
                  </a:lnTo>
                  <a:lnTo>
                    <a:pt x="2180" y="14470"/>
                  </a:lnTo>
                  <a:lnTo>
                    <a:pt x="2402" y="14429"/>
                  </a:lnTo>
                  <a:lnTo>
                    <a:pt x="2644" y="14349"/>
                  </a:lnTo>
                  <a:lnTo>
                    <a:pt x="2886" y="14227"/>
                  </a:lnTo>
                  <a:lnTo>
                    <a:pt x="3330" y="13965"/>
                  </a:lnTo>
                  <a:lnTo>
                    <a:pt x="3532" y="13844"/>
                  </a:lnTo>
                  <a:lnTo>
                    <a:pt x="3895" y="13642"/>
                  </a:lnTo>
                  <a:lnTo>
                    <a:pt x="4259" y="13461"/>
                  </a:lnTo>
                  <a:lnTo>
                    <a:pt x="4642" y="13299"/>
                  </a:lnTo>
                  <a:lnTo>
                    <a:pt x="5046" y="13138"/>
                  </a:lnTo>
                  <a:lnTo>
                    <a:pt x="5449" y="12996"/>
                  </a:lnTo>
                  <a:lnTo>
                    <a:pt x="5873" y="12875"/>
                  </a:lnTo>
                  <a:lnTo>
                    <a:pt x="6317" y="12754"/>
                  </a:lnTo>
                  <a:lnTo>
                    <a:pt x="6761" y="12653"/>
                  </a:lnTo>
                  <a:lnTo>
                    <a:pt x="7225" y="12573"/>
                  </a:lnTo>
                  <a:lnTo>
                    <a:pt x="7689" y="12512"/>
                  </a:lnTo>
                  <a:lnTo>
                    <a:pt x="8174" y="12472"/>
                  </a:lnTo>
                  <a:lnTo>
                    <a:pt x="8678" y="12431"/>
                  </a:lnTo>
                  <a:lnTo>
                    <a:pt x="9183" y="12411"/>
                  </a:lnTo>
                  <a:lnTo>
                    <a:pt x="10232" y="12411"/>
                  </a:lnTo>
                  <a:lnTo>
                    <a:pt x="10777" y="12431"/>
                  </a:lnTo>
                  <a:lnTo>
                    <a:pt x="11887" y="12532"/>
                  </a:lnTo>
                  <a:lnTo>
                    <a:pt x="12976" y="12653"/>
                  </a:lnTo>
                  <a:lnTo>
                    <a:pt x="14066" y="12815"/>
                  </a:lnTo>
                  <a:lnTo>
                    <a:pt x="15156" y="12976"/>
                  </a:lnTo>
                  <a:lnTo>
                    <a:pt x="16690" y="13198"/>
                  </a:lnTo>
                  <a:lnTo>
                    <a:pt x="17477" y="13299"/>
                  </a:lnTo>
                  <a:lnTo>
                    <a:pt x="18243" y="13400"/>
                  </a:lnTo>
                  <a:lnTo>
                    <a:pt x="18768" y="13440"/>
                  </a:lnTo>
                  <a:lnTo>
                    <a:pt x="19273" y="13481"/>
                  </a:lnTo>
                  <a:lnTo>
                    <a:pt x="19797" y="13481"/>
                  </a:lnTo>
                  <a:lnTo>
                    <a:pt x="20302" y="13461"/>
                  </a:lnTo>
                  <a:lnTo>
                    <a:pt x="20806" y="13400"/>
                  </a:lnTo>
                  <a:lnTo>
                    <a:pt x="21048" y="13360"/>
                  </a:lnTo>
                  <a:lnTo>
                    <a:pt x="21291" y="13299"/>
                  </a:lnTo>
                  <a:lnTo>
                    <a:pt x="21533" y="13218"/>
                  </a:lnTo>
                  <a:lnTo>
                    <a:pt x="21775" y="13138"/>
                  </a:lnTo>
                  <a:lnTo>
                    <a:pt x="21997" y="13037"/>
                  </a:lnTo>
                  <a:lnTo>
                    <a:pt x="22219" y="12936"/>
                  </a:lnTo>
                  <a:lnTo>
                    <a:pt x="22421" y="12815"/>
                  </a:lnTo>
                  <a:lnTo>
                    <a:pt x="22602" y="12694"/>
                  </a:lnTo>
                  <a:lnTo>
                    <a:pt x="22784" y="12553"/>
                  </a:lnTo>
                  <a:lnTo>
                    <a:pt x="22966" y="12411"/>
                  </a:lnTo>
                  <a:lnTo>
                    <a:pt x="23127" y="12250"/>
                  </a:lnTo>
                  <a:lnTo>
                    <a:pt x="23288" y="12068"/>
                  </a:lnTo>
                  <a:lnTo>
                    <a:pt x="23450" y="11887"/>
                  </a:lnTo>
                  <a:lnTo>
                    <a:pt x="23591" y="11685"/>
                  </a:lnTo>
                  <a:lnTo>
                    <a:pt x="23874" y="11261"/>
                  </a:lnTo>
                  <a:lnTo>
                    <a:pt x="24116" y="10797"/>
                  </a:lnTo>
                  <a:lnTo>
                    <a:pt x="24358" y="10292"/>
                  </a:lnTo>
                  <a:lnTo>
                    <a:pt x="24540" y="9727"/>
                  </a:lnTo>
                  <a:lnTo>
                    <a:pt x="24479" y="9707"/>
                  </a:lnTo>
                  <a:lnTo>
                    <a:pt x="24277" y="10252"/>
                  </a:lnTo>
                  <a:lnTo>
                    <a:pt x="24055" y="10756"/>
                  </a:lnTo>
                  <a:lnTo>
                    <a:pt x="23813" y="11221"/>
                  </a:lnTo>
                  <a:lnTo>
                    <a:pt x="23531" y="11644"/>
                  </a:lnTo>
                  <a:lnTo>
                    <a:pt x="23228" y="12008"/>
                  </a:lnTo>
                  <a:lnTo>
                    <a:pt x="23066" y="12189"/>
                  </a:lnTo>
                  <a:lnTo>
                    <a:pt x="22905" y="12351"/>
                  </a:lnTo>
                  <a:lnTo>
                    <a:pt x="22744" y="12492"/>
                  </a:lnTo>
                  <a:lnTo>
                    <a:pt x="22562" y="12613"/>
                  </a:lnTo>
                  <a:lnTo>
                    <a:pt x="22380" y="12754"/>
                  </a:lnTo>
                  <a:lnTo>
                    <a:pt x="22178" y="12855"/>
                  </a:lnTo>
                  <a:lnTo>
                    <a:pt x="21957" y="12976"/>
                  </a:lnTo>
                  <a:lnTo>
                    <a:pt x="21735" y="13077"/>
                  </a:lnTo>
                  <a:lnTo>
                    <a:pt x="21492" y="13158"/>
                  </a:lnTo>
                  <a:lnTo>
                    <a:pt x="21270" y="13218"/>
                  </a:lnTo>
                  <a:lnTo>
                    <a:pt x="21028" y="13279"/>
                  </a:lnTo>
                  <a:lnTo>
                    <a:pt x="20786" y="13319"/>
                  </a:lnTo>
                  <a:lnTo>
                    <a:pt x="20282" y="13380"/>
                  </a:lnTo>
                  <a:lnTo>
                    <a:pt x="19777" y="13400"/>
                  </a:lnTo>
                  <a:lnTo>
                    <a:pt x="19273" y="13400"/>
                  </a:lnTo>
                  <a:lnTo>
                    <a:pt x="18768" y="13360"/>
                  </a:lnTo>
                  <a:lnTo>
                    <a:pt x="18264" y="13319"/>
                  </a:lnTo>
                  <a:lnTo>
                    <a:pt x="17477" y="13218"/>
                  </a:lnTo>
                  <a:lnTo>
                    <a:pt x="16710" y="13118"/>
                  </a:lnTo>
                  <a:lnTo>
                    <a:pt x="15156" y="12896"/>
                  </a:lnTo>
                  <a:lnTo>
                    <a:pt x="14086" y="12734"/>
                  </a:lnTo>
                  <a:lnTo>
                    <a:pt x="12997" y="12573"/>
                  </a:lnTo>
                  <a:lnTo>
                    <a:pt x="11887" y="12452"/>
                  </a:lnTo>
                  <a:lnTo>
                    <a:pt x="10797" y="12351"/>
                  </a:lnTo>
                  <a:lnTo>
                    <a:pt x="10252" y="12331"/>
                  </a:lnTo>
                  <a:lnTo>
                    <a:pt x="9183" y="12331"/>
                  </a:lnTo>
                  <a:lnTo>
                    <a:pt x="8658" y="12351"/>
                  </a:lnTo>
                  <a:lnTo>
                    <a:pt x="8174" y="12391"/>
                  </a:lnTo>
                  <a:lnTo>
                    <a:pt x="7669" y="12431"/>
                  </a:lnTo>
                  <a:lnTo>
                    <a:pt x="7205" y="12492"/>
                  </a:lnTo>
                  <a:lnTo>
                    <a:pt x="6741" y="12573"/>
                  </a:lnTo>
                  <a:lnTo>
                    <a:pt x="6277" y="12674"/>
                  </a:lnTo>
                  <a:lnTo>
                    <a:pt x="5853" y="12795"/>
                  </a:lnTo>
                  <a:lnTo>
                    <a:pt x="5429" y="12916"/>
                  </a:lnTo>
                  <a:lnTo>
                    <a:pt x="5005" y="13057"/>
                  </a:lnTo>
                  <a:lnTo>
                    <a:pt x="4602" y="13218"/>
                  </a:lnTo>
                  <a:lnTo>
                    <a:pt x="4218" y="13380"/>
                  </a:lnTo>
                  <a:lnTo>
                    <a:pt x="3855" y="13582"/>
                  </a:lnTo>
                  <a:lnTo>
                    <a:pt x="3492" y="13783"/>
                  </a:lnTo>
                  <a:lnTo>
                    <a:pt x="3290" y="13905"/>
                  </a:lnTo>
                  <a:lnTo>
                    <a:pt x="2846" y="14147"/>
                  </a:lnTo>
                  <a:lnTo>
                    <a:pt x="2624" y="14268"/>
                  </a:lnTo>
                  <a:lnTo>
                    <a:pt x="2382" y="14349"/>
                  </a:lnTo>
                  <a:lnTo>
                    <a:pt x="2241" y="14389"/>
                  </a:lnTo>
                  <a:lnTo>
                    <a:pt x="2079" y="14409"/>
                  </a:lnTo>
                  <a:lnTo>
                    <a:pt x="1938" y="14409"/>
                  </a:lnTo>
                  <a:lnTo>
                    <a:pt x="1776" y="14389"/>
                  </a:lnTo>
                  <a:lnTo>
                    <a:pt x="1635" y="14369"/>
                  </a:lnTo>
                  <a:lnTo>
                    <a:pt x="1494" y="14308"/>
                  </a:lnTo>
                  <a:lnTo>
                    <a:pt x="1353" y="14227"/>
                  </a:lnTo>
                  <a:lnTo>
                    <a:pt x="1232" y="14127"/>
                  </a:lnTo>
                  <a:lnTo>
                    <a:pt x="1131" y="14005"/>
                  </a:lnTo>
                  <a:lnTo>
                    <a:pt x="1050" y="13864"/>
                  </a:lnTo>
                  <a:lnTo>
                    <a:pt x="1010" y="13723"/>
                  </a:lnTo>
                  <a:lnTo>
                    <a:pt x="969" y="13562"/>
                  </a:lnTo>
                  <a:lnTo>
                    <a:pt x="949" y="13380"/>
                  </a:lnTo>
                  <a:lnTo>
                    <a:pt x="929" y="13218"/>
                  </a:lnTo>
                  <a:lnTo>
                    <a:pt x="949" y="12855"/>
                  </a:lnTo>
                  <a:lnTo>
                    <a:pt x="1010" y="12109"/>
                  </a:lnTo>
                  <a:lnTo>
                    <a:pt x="1070" y="11342"/>
                  </a:lnTo>
                  <a:lnTo>
                    <a:pt x="1171" y="10292"/>
                  </a:lnTo>
                  <a:lnTo>
                    <a:pt x="1211" y="9768"/>
                  </a:lnTo>
                  <a:lnTo>
                    <a:pt x="1232" y="9243"/>
                  </a:lnTo>
                  <a:lnTo>
                    <a:pt x="1232" y="8698"/>
                  </a:lnTo>
                  <a:lnTo>
                    <a:pt x="1232" y="8173"/>
                  </a:lnTo>
                  <a:lnTo>
                    <a:pt x="1191" y="7649"/>
                  </a:lnTo>
                  <a:lnTo>
                    <a:pt x="1131" y="7124"/>
                  </a:lnTo>
                  <a:lnTo>
                    <a:pt x="1050" y="6579"/>
                  </a:lnTo>
                  <a:lnTo>
                    <a:pt x="929" y="6034"/>
                  </a:lnTo>
                  <a:lnTo>
                    <a:pt x="646" y="4965"/>
                  </a:lnTo>
                  <a:lnTo>
                    <a:pt x="404" y="4077"/>
                  </a:lnTo>
                  <a:lnTo>
                    <a:pt x="303" y="3633"/>
                  </a:lnTo>
                  <a:lnTo>
                    <a:pt x="202" y="3169"/>
                  </a:lnTo>
                  <a:lnTo>
                    <a:pt x="142" y="2765"/>
                  </a:lnTo>
                  <a:lnTo>
                    <a:pt x="102" y="2341"/>
                  </a:lnTo>
                  <a:lnTo>
                    <a:pt x="81" y="1938"/>
                  </a:lnTo>
                  <a:lnTo>
                    <a:pt x="102" y="1534"/>
                  </a:lnTo>
                  <a:lnTo>
                    <a:pt x="122" y="1151"/>
                  </a:lnTo>
                  <a:lnTo>
                    <a:pt x="182" y="767"/>
                  </a:lnTo>
                  <a:lnTo>
                    <a:pt x="243" y="384"/>
                  </a:lnTo>
                  <a:lnTo>
                    <a:pt x="344" y="21"/>
                  </a:lnTo>
                  <a:lnTo>
                    <a:pt x="28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2"/>
            <p:cNvSpPr/>
            <p:nvPr/>
          </p:nvSpPr>
          <p:spPr>
            <a:xfrm flipH="1">
              <a:off x="-3249516" y="-5106211"/>
              <a:ext cx="1060565" cy="526984"/>
            </a:xfrm>
            <a:custGeom>
              <a:rect b="b" l="l" r="r" t="t"/>
              <a:pathLst>
                <a:path extrusionOk="0" h="9426" w="18970">
                  <a:moveTo>
                    <a:pt x="7103" y="1"/>
                  </a:moveTo>
                  <a:lnTo>
                    <a:pt x="5812" y="41"/>
                  </a:lnTo>
                  <a:lnTo>
                    <a:pt x="4480" y="142"/>
                  </a:lnTo>
                  <a:lnTo>
                    <a:pt x="3976" y="183"/>
                  </a:lnTo>
                  <a:lnTo>
                    <a:pt x="3552" y="223"/>
                  </a:lnTo>
                  <a:lnTo>
                    <a:pt x="3168" y="263"/>
                  </a:lnTo>
                  <a:lnTo>
                    <a:pt x="2805" y="324"/>
                  </a:lnTo>
                  <a:lnTo>
                    <a:pt x="2462" y="425"/>
                  </a:lnTo>
                  <a:lnTo>
                    <a:pt x="2301" y="505"/>
                  </a:lnTo>
                  <a:lnTo>
                    <a:pt x="2139" y="586"/>
                  </a:lnTo>
                  <a:lnTo>
                    <a:pt x="1958" y="667"/>
                  </a:lnTo>
                  <a:lnTo>
                    <a:pt x="1796" y="788"/>
                  </a:lnTo>
                  <a:lnTo>
                    <a:pt x="1635" y="909"/>
                  </a:lnTo>
                  <a:lnTo>
                    <a:pt x="1453" y="1070"/>
                  </a:lnTo>
                  <a:lnTo>
                    <a:pt x="1090" y="1434"/>
                  </a:lnTo>
                  <a:lnTo>
                    <a:pt x="827" y="1736"/>
                  </a:lnTo>
                  <a:lnTo>
                    <a:pt x="585" y="2059"/>
                  </a:lnTo>
                  <a:lnTo>
                    <a:pt x="404" y="2362"/>
                  </a:lnTo>
                  <a:lnTo>
                    <a:pt x="242" y="2665"/>
                  </a:lnTo>
                  <a:lnTo>
                    <a:pt x="121" y="2988"/>
                  </a:lnTo>
                  <a:lnTo>
                    <a:pt x="40" y="3290"/>
                  </a:lnTo>
                  <a:lnTo>
                    <a:pt x="0" y="3593"/>
                  </a:lnTo>
                  <a:lnTo>
                    <a:pt x="0" y="3896"/>
                  </a:lnTo>
                  <a:lnTo>
                    <a:pt x="81" y="3896"/>
                  </a:lnTo>
                  <a:lnTo>
                    <a:pt x="81" y="3593"/>
                  </a:lnTo>
                  <a:lnTo>
                    <a:pt x="121" y="3290"/>
                  </a:lnTo>
                  <a:lnTo>
                    <a:pt x="202" y="3008"/>
                  </a:lnTo>
                  <a:lnTo>
                    <a:pt x="323" y="2705"/>
                  </a:lnTo>
                  <a:lnTo>
                    <a:pt x="464" y="2402"/>
                  </a:lnTo>
                  <a:lnTo>
                    <a:pt x="666" y="2100"/>
                  </a:lnTo>
                  <a:lnTo>
                    <a:pt x="888" y="1797"/>
                  </a:lnTo>
                  <a:lnTo>
                    <a:pt x="1150" y="1474"/>
                  </a:lnTo>
                  <a:lnTo>
                    <a:pt x="1514" y="1131"/>
                  </a:lnTo>
                  <a:lnTo>
                    <a:pt x="1675" y="970"/>
                  </a:lnTo>
                  <a:lnTo>
                    <a:pt x="1837" y="848"/>
                  </a:lnTo>
                  <a:lnTo>
                    <a:pt x="2018" y="748"/>
                  </a:lnTo>
                  <a:lnTo>
                    <a:pt x="2180" y="647"/>
                  </a:lnTo>
                  <a:lnTo>
                    <a:pt x="2341" y="566"/>
                  </a:lnTo>
                  <a:lnTo>
                    <a:pt x="2502" y="505"/>
                  </a:lnTo>
                  <a:lnTo>
                    <a:pt x="2825" y="405"/>
                  </a:lnTo>
                  <a:lnTo>
                    <a:pt x="3189" y="344"/>
                  </a:lnTo>
                  <a:lnTo>
                    <a:pt x="3572" y="304"/>
                  </a:lnTo>
                  <a:lnTo>
                    <a:pt x="3996" y="263"/>
                  </a:lnTo>
                  <a:lnTo>
                    <a:pt x="4500" y="223"/>
                  </a:lnTo>
                  <a:lnTo>
                    <a:pt x="5812" y="122"/>
                  </a:lnTo>
                  <a:lnTo>
                    <a:pt x="7103" y="82"/>
                  </a:lnTo>
                  <a:lnTo>
                    <a:pt x="8355" y="82"/>
                  </a:lnTo>
                  <a:lnTo>
                    <a:pt x="9586" y="102"/>
                  </a:lnTo>
                  <a:lnTo>
                    <a:pt x="10574" y="162"/>
                  </a:lnTo>
                  <a:lnTo>
                    <a:pt x="11099" y="223"/>
                  </a:lnTo>
                  <a:lnTo>
                    <a:pt x="11664" y="283"/>
                  </a:lnTo>
                  <a:lnTo>
                    <a:pt x="12209" y="384"/>
                  </a:lnTo>
                  <a:lnTo>
                    <a:pt x="12794" y="505"/>
                  </a:lnTo>
                  <a:lnTo>
                    <a:pt x="13359" y="647"/>
                  </a:lnTo>
                  <a:lnTo>
                    <a:pt x="13945" y="828"/>
                  </a:lnTo>
                  <a:lnTo>
                    <a:pt x="14348" y="990"/>
                  </a:lnTo>
                  <a:lnTo>
                    <a:pt x="14812" y="1171"/>
                  </a:lnTo>
                  <a:lnTo>
                    <a:pt x="15276" y="1414"/>
                  </a:lnTo>
                  <a:lnTo>
                    <a:pt x="15741" y="1696"/>
                  </a:lnTo>
                  <a:lnTo>
                    <a:pt x="16205" y="2019"/>
                  </a:lnTo>
                  <a:lnTo>
                    <a:pt x="16447" y="2201"/>
                  </a:lnTo>
                  <a:lnTo>
                    <a:pt x="16669" y="2382"/>
                  </a:lnTo>
                  <a:lnTo>
                    <a:pt x="16891" y="2604"/>
                  </a:lnTo>
                  <a:lnTo>
                    <a:pt x="17113" y="2826"/>
                  </a:lnTo>
                  <a:lnTo>
                    <a:pt x="17315" y="3068"/>
                  </a:lnTo>
                  <a:lnTo>
                    <a:pt x="17516" y="3310"/>
                  </a:lnTo>
                  <a:lnTo>
                    <a:pt x="17698" y="3593"/>
                  </a:lnTo>
                  <a:lnTo>
                    <a:pt x="17880" y="3876"/>
                  </a:lnTo>
                  <a:lnTo>
                    <a:pt x="18041" y="4178"/>
                  </a:lnTo>
                  <a:lnTo>
                    <a:pt x="18182" y="4501"/>
                  </a:lnTo>
                  <a:lnTo>
                    <a:pt x="18324" y="4824"/>
                  </a:lnTo>
                  <a:lnTo>
                    <a:pt x="18445" y="5187"/>
                  </a:lnTo>
                  <a:lnTo>
                    <a:pt x="18546" y="5530"/>
                  </a:lnTo>
                  <a:lnTo>
                    <a:pt x="18646" y="5914"/>
                  </a:lnTo>
                  <a:lnTo>
                    <a:pt x="18727" y="6297"/>
                  </a:lnTo>
                  <a:lnTo>
                    <a:pt x="18788" y="6701"/>
                  </a:lnTo>
                  <a:lnTo>
                    <a:pt x="18828" y="7125"/>
                  </a:lnTo>
                  <a:lnTo>
                    <a:pt x="18868" y="7548"/>
                  </a:lnTo>
                  <a:lnTo>
                    <a:pt x="18889" y="7992"/>
                  </a:lnTo>
                  <a:lnTo>
                    <a:pt x="18889" y="8456"/>
                  </a:lnTo>
                  <a:lnTo>
                    <a:pt x="18889" y="8941"/>
                  </a:lnTo>
                  <a:lnTo>
                    <a:pt x="18868" y="9425"/>
                  </a:lnTo>
                  <a:lnTo>
                    <a:pt x="18949" y="9425"/>
                  </a:lnTo>
                  <a:lnTo>
                    <a:pt x="18969" y="8941"/>
                  </a:lnTo>
                  <a:lnTo>
                    <a:pt x="18969" y="8456"/>
                  </a:lnTo>
                  <a:lnTo>
                    <a:pt x="18969" y="7992"/>
                  </a:lnTo>
                  <a:lnTo>
                    <a:pt x="18949" y="7528"/>
                  </a:lnTo>
                  <a:lnTo>
                    <a:pt x="18909" y="7104"/>
                  </a:lnTo>
                  <a:lnTo>
                    <a:pt x="18868" y="6681"/>
                  </a:lnTo>
                  <a:lnTo>
                    <a:pt x="18788" y="6277"/>
                  </a:lnTo>
                  <a:lnTo>
                    <a:pt x="18727" y="5894"/>
                  </a:lnTo>
                  <a:lnTo>
                    <a:pt x="18626" y="5510"/>
                  </a:lnTo>
                  <a:lnTo>
                    <a:pt x="18525" y="5147"/>
                  </a:lnTo>
                  <a:lnTo>
                    <a:pt x="18404" y="4804"/>
                  </a:lnTo>
                  <a:lnTo>
                    <a:pt x="18263" y="4461"/>
                  </a:lnTo>
                  <a:lnTo>
                    <a:pt x="18102" y="4138"/>
                  </a:lnTo>
                  <a:lnTo>
                    <a:pt x="17940" y="3835"/>
                  </a:lnTo>
                  <a:lnTo>
                    <a:pt x="17759" y="3553"/>
                  </a:lnTo>
                  <a:lnTo>
                    <a:pt x="17577" y="3270"/>
                  </a:lnTo>
                  <a:lnTo>
                    <a:pt x="17375" y="3008"/>
                  </a:lnTo>
                  <a:lnTo>
                    <a:pt x="17173" y="2766"/>
                  </a:lnTo>
                  <a:lnTo>
                    <a:pt x="16951" y="2544"/>
                  </a:lnTo>
                  <a:lnTo>
                    <a:pt x="16729" y="2322"/>
                  </a:lnTo>
                  <a:lnTo>
                    <a:pt x="16507" y="2140"/>
                  </a:lnTo>
                  <a:lnTo>
                    <a:pt x="16265" y="1958"/>
                  </a:lnTo>
                  <a:lnTo>
                    <a:pt x="15781" y="1615"/>
                  </a:lnTo>
                  <a:lnTo>
                    <a:pt x="15317" y="1333"/>
                  </a:lnTo>
                  <a:lnTo>
                    <a:pt x="14832" y="1111"/>
                  </a:lnTo>
                  <a:lnTo>
                    <a:pt x="14388" y="909"/>
                  </a:lnTo>
                  <a:lnTo>
                    <a:pt x="13965" y="748"/>
                  </a:lnTo>
                  <a:lnTo>
                    <a:pt x="13400" y="566"/>
                  </a:lnTo>
                  <a:lnTo>
                    <a:pt x="12814" y="425"/>
                  </a:lnTo>
                  <a:lnTo>
                    <a:pt x="12229" y="304"/>
                  </a:lnTo>
                  <a:lnTo>
                    <a:pt x="11664" y="223"/>
                  </a:lnTo>
                  <a:lnTo>
                    <a:pt x="11119" y="142"/>
                  </a:lnTo>
                  <a:lnTo>
                    <a:pt x="10574" y="82"/>
                  </a:lnTo>
                  <a:lnTo>
                    <a:pt x="9586" y="21"/>
                  </a:lnTo>
                  <a:lnTo>
                    <a:pt x="835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2"/>
            <p:cNvSpPr/>
            <p:nvPr/>
          </p:nvSpPr>
          <p:spPr>
            <a:xfrm flipH="1">
              <a:off x="-3364577" y="-5090390"/>
              <a:ext cx="1339208" cy="816864"/>
            </a:xfrm>
            <a:custGeom>
              <a:rect b="b" l="l" r="r" t="t"/>
              <a:pathLst>
                <a:path extrusionOk="0" h="14611" w="23954">
                  <a:moveTo>
                    <a:pt x="8637" y="0"/>
                  </a:moveTo>
                  <a:lnTo>
                    <a:pt x="7870" y="41"/>
                  </a:lnTo>
                  <a:lnTo>
                    <a:pt x="7083" y="81"/>
                  </a:lnTo>
                  <a:lnTo>
                    <a:pt x="6296" y="162"/>
                  </a:lnTo>
                  <a:lnTo>
                    <a:pt x="5509" y="243"/>
                  </a:lnTo>
                  <a:lnTo>
                    <a:pt x="5065" y="303"/>
                  </a:lnTo>
                  <a:lnTo>
                    <a:pt x="4601" y="384"/>
                  </a:lnTo>
                  <a:lnTo>
                    <a:pt x="4097" y="485"/>
                  </a:lnTo>
                  <a:lnTo>
                    <a:pt x="3592" y="626"/>
                  </a:lnTo>
                  <a:lnTo>
                    <a:pt x="3067" y="787"/>
                  </a:lnTo>
                  <a:lnTo>
                    <a:pt x="2563" y="1009"/>
                  </a:lnTo>
                  <a:lnTo>
                    <a:pt x="2321" y="1131"/>
                  </a:lnTo>
                  <a:lnTo>
                    <a:pt x="2079" y="1252"/>
                  </a:lnTo>
                  <a:lnTo>
                    <a:pt x="1836" y="1393"/>
                  </a:lnTo>
                  <a:lnTo>
                    <a:pt x="1614" y="1554"/>
                  </a:lnTo>
                  <a:lnTo>
                    <a:pt x="1392" y="1716"/>
                  </a:lnTo>
                  <a:lnTo>
                    <a:pt x="1191" y="1897"/>
                  </a:lnTo>
                  <a:lnTo>
                    <a:pt x="1009" y="2079"/>
                  </a:lnTo>
                  <a:lnTo>
                    <a:pt x="827" y="2261"/>
                  </a:lnTo>
                  <a:lnTo>
                    <a:pt x="686" y="2462"/>
                  </a:lnTo>
                  <a:lnTo>
                    <a:pt x="545" y="2664"/>
                  </a:lnTo>
                  <a:lnTo>
                    <a:pt x="404" y="2866"/>
                  </a:lnTo>
                  <a:lnTo>
                    <a:pt x="303" y="3088"/>
                  </a:lnTo>
                  <a:lnTo>
                    <a:pt x="222" y="3330"/>
                  </a:lnTo>
                  <a:lnTo>
                    <a:pt x="141" y="3552"/>
                  </a:lnTo>
                  <a:lnTo>
                    <a:pt x="81" y="3814"/>
                  </a:lnTo>
                  <a:lnTo>
                    <a:pt x="40" y="4057"/>
                  </a:lnTo>
                  <a:lnTo>
                    <a:pt x="0" y="4319"/>
                  </a:lnTo>
                  <a:lnTo>
                    <a:pt x="0" y="4581"/>
                  </a:lnTo>
                  <a:lnTo>
                    <a:pt x="0" y="4864"/>
                  </a:lnTo>
                  <a:lnTo>
                    <a:pt x="20" y="5146"/>
                  </a:lnTo>
                  <a:lnTo>
                    <a:pt x="81" y="5611"/>
                  </a:lnTo>
                  <a:lnTo>
                    <a:pt x="182" y="6095"/>
                  </a:lnTo>
                  <a:lnTo>
                    <a:pt x="303" y="6559"/>
                  </a:lnTo>
                  <a:lnTo>
                    <a:pt x="424" y="7023"/>
                  </a:lnTo>
                  <a:lnTo>
                    <a:pt x="565" y="7588"/>
                  </a:lnTo>
                  <a:lnTo>
                    <a:pt x="706" y="8173"/>
                  </a:lnTo>
                  <a:lnTo>
                    <a:pt x="767" y="8537"/>
                  </a:lnTo>
                  <a:lnTo>
                    <a:pt x="827" y="8920"/>
                  </a:lnTo>
                  <a:lnTo>
                    <a:pt x="868" y="9324"/>
                  </a:lnTo>
                  <a:lnTo>
                    <a:pt x="888" y="9707"/>
                  </a:lnTo>
                  <a:lnTo>
                    <a:pt x="908" y="10090"/>
                  </a:lnTo>
                  <a:lnTo>
                    <a:pt x="888" y="10474"/>
                  </a:lnTo>
                  <a:lnTo>
                    <a:pt x="868" y="10857"/>
                  </a:lnTo>
                  <a:lnTo>
                    <a:pt x="827" y="11241"/>
                  </a:lnTo>
                  <a:lnTo>
                    <a:pt x="807" y="11483"/>
                  </a:lnTo>
                  <a:lnTo>
                    <a:pt x="767" y="11765"/>
                  </a:lnTo>
                  <a:lnTo>
                    <a:pt x="747" y="12068"/>
                  </a:lnTo>
                  <a:lnTo>
                    <a:pt x="747" y="12351"/>
                  </a:lnTo>
                  <a:lnTo>
                    <a:pt x="767" y="12653"/>
                  </a:lnTo>
                  <a:lnTo>
                    <a:pt x="807" y="12815"/>
                  </a:lnTo>
                  <a:lnTo>
                    <a:pt x="848" y="12976"/>
                  </a:lnTo>
                  <a:lnTo>
                    <a:pt x="928" y="13138"/>
                  </a:lnTo>
                  <a:lnTo>
                    <a:pt x="1029" y="13299"/>
                  </a:lnTo>
                  <a:lnTo>
                    <a:pt x="1130" y="13440"/>
                  </a:lnTo>
                  <a:lnTo>
                    <a:pt x="1271" y="13561"/>
                  </a:lnTo>
                  <a:lnTo>
                    <a:pt x="1433" y="13662"/>
                  </a:lnTo>
                  <a:lnTo>
                    <a:pt x="1614" y="13723"/>
                  </a:lnTo>
                  <a:lnTo>
                    <a:pt x="1715" y="13763"/>
                  </a:lnTo>
                  <a:lnTo>
                    <a:pt x="2058" y="13763"/>
                  </a:lnTo>
                  <a:lnTo>
                    <a:pt x="2280" y="13723"/>
                  </a:lnTo>
                  <a:lnTo>
                    <a:pt x="2502" y="13683"/>
                  </a:lnTo>
                  <a:lnTo>
                    <a:pt x="3794" y="13420"/>
                  </a:lnTo>
                  <a:lnTo>
                    <a:pt x="4419" y="13299"/>
                  </a:lnTo>
                  <a:lnTo>
                    <a:pt x="5065" y="13198"/>
                  </a:lnTo>
                  <a:lnTo>
                    <a:pt x="5691" y="13118"/>
                  </a:lnTo>
                  <a:lnTo>
                    <a:pt x="6337" y="13057"/>
                  </a:lnTo>
                  <a:lnTo>
                    <a:pt x="6962" y="13037"/>
                  </a:lnTo>
                  <a:lnTo>
                    <a:pt x="7588" y="13037"/>
                  </a:lnTo>
                  <a:lnTo>
                    <a:pt x="8133" y="13077"/>
                  </a:lnTo>
                  <a:lnTo>
                    <a:pt x="8657" y="13138"/>
                  </a:lnTo>
                  <a:lnTo>
                    <a:pt x="9202" y="13218"/>
                  </a:lnTo>
                  <a:lnTo>
                    <a:pt x="9747" y="13319"/>
                  </a:lnTo>
                  <a:lnTo>
                    <a:pt x="10796" y="13561"/>
                  </a:lnTo>
                  <a:lnTo>
                    <a:pt x="11846" y="13824"/>
                  </a:lnTo>
                  <a:lnTo>
                    <a:pt x="13218" y="14167"/>
                  </a:lnTo>
                  <a:lnTo>
                    <a:pt x="13924" y="14328"/>
                  </a:lnTo>
                  <a:lnTo>
                    <a:pt x="14610" y="14449"/>
                  </a:lnTo>
                  <a:lnTo>
                    <a:pt x="15095" y="14530"/>
                  </a:lnTo>
                  <a:lnTo>
                    <a:pt x="15559" y="14570"/>
                  </a:lnTo>
                  <a:lnTo>
                    <a:pt x="16023" y="14611"/>
                  </a:lnTo>
                  <a:lnTo>
                    <a:pt x="16871" y="14611"/>
                  </a:lnTo>
                  <a:lnTo>
                    <a:pt x="17274" y="14570"/>
                  </a:lnTo>
                  <a:lnTo>
                    <a:pt x="17658" y="14530"/>
                  </a:lnTo>
                  <a:lnTo>
                    <a:pt x="18021" y="14449"/>
                  </a:lnTo>
                  <a:lnTo>
                    <a:pt x="18485" y="14328"/>
                  </a:lnTo>
                  <a:lnTo>
                    <a:pt x="18909" y="14187"/>
                  </a:lnTo>
                  <a:lnTo>
                    <a:pt x="19312" y="14005"/>
                  </a:lnTo>
                  <a:lnTo>
                    <a:pt x="19676" y="13783"/>
                  </a:lnTo>
                  <a:lnTo>
                    <a:pt x="20039" y="13541"/>
                  </a:lnTo>
                  <a:lnTo>
                    <a:pt x="20341" y="13279"/>
                  </a:lnTo>
                  <a:lnTo>
                    <a:pt x="20644" y="12976"/>
                  </a:lnTo>
                  <a:lnTo>
                    <a:pt x="20886" y="12674"/>
                  </a:lnTo>
                  <a:lnTo>
                    <a:pt x="21028" y="12472"/>
                  </a:lnTo>
                  <a:lnTo>
                    <a:pt x="21149" y="12270"/>
                  </a:lnTo>
                  <a:lnTo>
                    <a:pt x="21250" y="12048"/>
                  </a:lnTo>
                  <a:lnTo>
                    <a:pt x="21350" y="11846"/>
                  </a:lnTo>
                  <a:lnTo>
                    <a:pt x="21512" y="11402"/>
                  </a:lnTo>
                  <a:lnTo>
                    <a:pt x="21633" y="10958"/>
                  </a:lnTo>
                  <a:lnTo>
                    <a:pt x="21734" y="10494"/>
                  </a:lnTo>
                  <a:lnTo>
                    <a:pt x="21794" y="10030"/>
                  </a:lnTo>
                  <a:lnTo>
                    <a:pt x="21835" y="9586"/>
                  </a:lnTo>
                  <a:lnTo>
                    <a:pt x="21875" y="9142"/>
                  </a:lnTo>
                  <a:lnTo>
                    <a:pt x="21794" y="9142"/>
                  </a:lnTo>
                  <a:lnTo>
                    <a:pt x="21754" y="9586"/>
                  </a:lnTo>
                  <a:lnTo>
                    <a:pt x="21714" y="10030"/>
                  </a:lnTo>
                  <a:lnTo>
                    <a:pt x="21653" y="10474"/>
                  </a:lnTo>
                  <a:lnTo>
                    <a:pt x="21552" y="10918"/>
                  </a:lnTo>
                  <a:lnTo>
                    <a:pt x="21431" y="11362"/>
                  </a:lnTo>
                  <a:lnTo>
                    <a:pt x="21270" y="11806"/>
                  </a:lnTo>
                  <a:lnTo>
                    <a:pt x="21189" y="12008"/>
                  </a:lnTo>
                  <a:lnTo>
                    <a:pt x="21068" y="12230"/>
                  </a:lnTo>
                  <a:lnTo>
                    <a:pt x="20947" y="12431"/>
                  </a:lnTo>
                  <a:lnTo>
                    <a:pt x="20826" y="12613"/>
                  </a:lnTo>
                  <a:lnTo>
                    <a:pt x="20584" y="12936"/>
                  </a:lnTo>
                  <a:lnTo>
                    <a:pt x="20301" y="13218"/>
                  </a:lnTo>
                  <a:lnTo>
                    <a:pt x="19978" y="13481"/>
                  </a:lnTo>
                  <a:lnTo>
                    <a:pt x="19635" y="13723"/>
                  </a:lnTo>
                  <a:lnTo>
                    <a:pt x="19272" y="13925"/>
                  </a:lnTo>
                  <a:lnTo>
                    <a:pt x="18868" y="14106"/>
                  </a:lnTo>
                  <a:lnTo>
                    <a:pt x="18445" y="14248"/>
                  </a:lnTo>
                  <a:lnTo>
                    <a:pt x="18001" y="14369"/>
                  </a:lnTo>
                  <a:lnTo>
                    <a:pt x="17637" y="14449"/>
                  </a:lnTo>
                  <a:lnTo>
                    <a:pt x="17254" y="14490"/>
                  </a:lnTo>
                  <a:lnTo>
                    <a:pt x="16871" y="14530"/>
                  </a:lnTo>
                  <a:lnTo>
                    <a:pt x="16023" y="14530"/>
                  </a:lnTo>
                  <a:lnTo>
                    <a:pt x="15579" y="14490"/>
                  </a:lnTo>
                  <a:lnTo>
                    <a:pt x="15115" y="14449"/>
                  </a:lnTo>
                  <a:lnTo>
                    <a:pt x="14631" y="14369"/>
                  </a:lnTo>
                  <a:lnTo>
                    <a:pt x="13924" y="14248"/>
                  </a:lnTo>
                  <a:lnTo>
                    <a:pt x="13238" y="14086"/>
                  </a:lnTo>
                  <a:lnTo>
                    <a:pt x="11866" y="13743"/>
                  </a:lnTo>
                  <a:lnTo>
                    <a:pt x="10817" y="13481"/>
                  </a:lnTo>
                  <a:lnTo>
                    <a:pt x="9747" y="13239"/>
                  </a:lnTo>
                  <a:lnTo>
                    <a:pt x="9222" y="13138"/>
                  </a:lnTo>
                  <a:lnTo>
                    <a:pt x="8677" y="13057"/>
                  </a:lnTo>
                  <a:lnTo>
                    <a:pt x="8133" y="12996"/>
                  </a:lnTo>
                  <a:lnTo>
                    <a:pt x="7588" y="12956"/>
                  </a:lnTo>
                  <a:lnTo>
                    <a:pt x="6962" y="12956"/>
                  </a:lnTo>
                  <a:lnTo>
                    <a:pt x="6316" y="12976"/>
                  </a:lnTo>
                  <a:lnTo>
                    <a:pt x="5691" y="13037"/>
                  </a:lnTo>
                  <a:lnTo>
                    <a:pt x="5065" y="13118"/>
                  </a:lnTo>
                  <a:lnTo>
                    <a:pt x="4419" y="13218"/>
                  </a:lnTo>
                  <a:lnTo>
                    <a:pt x="3774" y="13339"/>
                  </a:lnTo>
                  <a:lnTo>
                    <a:pt x="2482" y="13602"/>
                  </a:lnTo>
                  <a:lnTo>
                    <a:pt x="2280" y="13642"/>
                  </a:lnTo>
                  <a:lnTo>
                    <a:pt x="2058" y="13683"/>
                  </a:lnTo>
                  <a:lnTo>
                    <a:pt x="1735" y="13683"/>
                  </a:lnTo>
                  <a:lnTo>
                    <a:pt x="1635" y="13662"/>
                  </a:lnTo>
                  <a:lnTo>
                    <a:pt x="1453" y="13582"/>
                  </a:lnTo>
                  <a:lnTo>
                    <a:pt x="1312" y="13501"/>
                  </a:lnTo>
                  <a:lnTo>
                    <a:pt x="1191" y="13380"/>
                  </a:lnTo>
                  <a:lnTo>
                    <a:pt x="1090" y="13239"/>
                  </a:lnTo>
                  <a:lnTo>
                    <a:pt x="989" y="13097"/>
                  </a:lnTo>
                  <a:lnTo>
                    <a:pt x="928" y="12936"/>
                  </a:lnTo>
                  <a:lnTo>
                    <a:pt x="888" y="12795"/>
                  </a:lnTo>
                  <a:lnTo>
                    <a:pt x="848" y="12633"/>
                  </a:lnTo>
                  <a:lnTo>
                    <a:pt x="827" y="12351"/>
                  </a:lnTo>
                  <a:lnTo>
                    <a:pt x="827" y="12068"/>
                  </a:lnTo>
                  <a:lnTo>
                    <a:pt x="848" y="11765"/>
                  </a:lnTo>
                  <a:lnTo>
                    <a:pt x="888" y="11483"/>
                  </a:lnTo>
                  <a:lnTo>
                    <a:pt x="908" y="11261"/>
                  </a:lnTo>
                  <a:lnTo>
                    <a:pt x="948" y="10857"/>
                  </a:lnTo>
                  <a:lnTo>
                    <a:pt x="969" y="10474"/>
                  </a:lnTo>
                  <a:lnTo>
                    <a:pt x="989" y="10090"/>
                  </a:lnTo>
                  <a:lnTo>
                    <a:pt x="969" y="9707"/>
                  </a:lnTo>
                  <a:lnTo>
                    <a:pt x="948" y="9303"/>
                  </a:lnTo>
                  <a:lnTo>
                    <a:pt x="908" y="8920"/>
                  </a:lnTo>
                  <a:lnTo>
                    <a:pt x="848" y="8537"/>
                  </a:lnTo>
                  <a:lnTo>
                    <a:pt x="787" y="8153"/>
                  </a:lnTo>
                  <a:lnTo>
                    <a:pt x="646" y="7568"/>
                  </a:lnTo>
                  <a:lnTo>
                    <a:pt x="505" y="7003"/>
                  </a:lnTo>
                  <a:lnTo>
                    <a:pt x="383" y="6539"/>
                  </a:lnTo>
                  <a:lnTo>
                    <a:pt x="262" y="6075"/>
                  </a:lnTo>
                  <a:lnTo>
                    <a:pt x="161" y="5611"/>
                  </a:lnTo>
                  <a:lnTo>
                    <a:pt x="101" y="5126"/>
                  </a:lnTo>
                  <a:lnTo>
                    <a:pt x="81" y="4844"/>
                  </a:lnTo>
                  <a:lnTo>
                    <a:pt x="81" y="4581"/>
                  </a:lnTo>
                  <a:lnTo>
                    <a:pt x="81" y="4319"/>
                  </a:lnTo>
                  <a:lnTo>
                    <a:pt x="121" y="4077"/>
                  </a:lnTo>
                  <a:lnTo>
                    <a:pt x="161" y="3835"/>
                  </a:lnTo>
                  <a:lnTo>
                    <a:pt x="222" y="3593"/>
                  </a:lnTo>
                  <a:lnTo>
                    <a:pt x="283" y="3350"/>
                  </a:lnTo>
                  <a:lnTo>
                    <a:pt x="383" y="3128"/>
                  </a:lnTo>
                  <a:lnTo>
                    <a:pt x="484" y="2906"/>
                  </a:lnTo>
                  <a:lnTo>
                    <a:pt x="605" y="2705"/>
                  </a:lnTo>
                  <a:lnTo>
                    <a:pt x="747" y="2503"/>
                  </a:lnTo>
                  <a:lnTo>
                    <a:pt x="888" y="2301"/>
                  </a:lnTo>
                  <a:lnTo>
                    <a:pt x="1070" y="2119"/>
                  </a:lnTo>
                  <a:lnTo>
                    <a:pt x="1251" y="1938"/>
                  </a:lnTo>
                  <a:lnTo>
                    <a:pt x="1453" y="1776"/>
                  </a:lnTo>
                  <a:lnTo>
                    <a:pt x="1655" y="1615"/>
                  </a:lnTo>
                  <a:lnTo>
                    <a:pt x="1897" y="1453"/>
                  </a:lnTo>
                  <a:lnTo>
                    <a:pt x="2119" y="1332"/>
                  </a:lnTo>
                  <a:lnTo>
                    <a:pt x="2361" y="1191"/>
                  </a:lnTo>
                  <a:lnTo>
                    <a:pt x="2603" y="1070"/>
                  </a:lnTo>
                  <a:lnTo>
                    <a:pt x="3108" y="868"/>
                  </a:lnTo>
                  <a:lnTo>
                    <a:pt x="3612" y="707"/>
                  </a:lnTo>
                  <a:lnTo>
                    <a:pt x="4117" y="565"/>
                  </a:lnTo>
                  <a:lnTo>
                    <a:pt x="4621" y="465"/>
                  </a:lnTo>
                  <a:lnTo>
                    <a:pt x="5085" y="384"/>
                  </a:lnTo>
                  <a:lnTo>
                    <a:pt x="5529" y="323"/>
                  </a:lnTo>
                  <a:lnTo>
                    <a:pt x="6316" y="243"/>
                  </a:lnTo>
                  <a:lnTo>
                    <a:pt x="7083" y="162"/>
                  </a:lnTo>
                  <a:lnTo>
                    <a:pt x="7870" y="122"/>
                  </a:lnTo>
                  <a:lnTo>
                    <a:pt x="8637" y="81"/>
                  </a:lnTo>
                  <a:lnTo>
                    <a:pt x="10171" y="81"/>
                  </a:lnTo>
                  <a:lnTo>
                    <a:pt x="10938" y="101"/>
                  </a:lnTo>
                  <a:lnTo>
                    <a:pt x="11704" y="142"/>
                  </a:lnTo>
                  <a:lnTo>
                    <a:pt x="12451" y="202"/>
                  </a:lnTo>
                  <a:lnTo>
                    <a:pt x="13218" y="283"/>
                  </a:lnTo>
                  <a:lnTo>
                    <a:pt x="13965" y="364"/>
                  </a:lnTo>
                  <a:lnTo>
                    <a:pt x="14711" y="485"/>
                  </a:lnTo>
                  <a:lnTo>
                    <a:pt x="15458" y="606"/>
                  </a:lnTo>
                  <a:lnTo>
                    <a:pt x="16225" y="767"/>
                  </a:lnTo>
                  <a:lnTo>
                    <a:pt x="16971" y="929"/>
                  </a:lnTo>
                  <a:lnTo>
                    <a:pt x="17718" y="1110"/>
                  </a:lnTo>
                  <a:lnTo>
                    <a:pt x="18445" y="1312"/>
                  </a:lnTo>
                  <a:lnTo>
                    <a:pt x="19191" y="1554"/>
                  </a:lnTo>
                  <a:lnTo>
                    <a:pt x="19554" y="1675"/>
                  </a:lnTo>
                  <a:lnTo>
                    <a:pt x="19938" y="1817"/>
                  </a:lnTo>
                  <a:lnTo>
                    <a:pt x="20301" y="1978"/>
                  </a:lnTo>
                  <a:lnTo>
                    <a:pt x="20644" y="2140"/>
                  </a:lnTo>
                  <a:lnTo>
                    <a:pt x="20987" y="2321"/>
                  </a:lnTo>
                  <a:lnTo>
                    <a:pt x="21330" y="2523"/>
                  </a:lnTo>
                  <a:lnTo>
                    <a:pt x="21653" y="2745"/>
                  </a:lnTo>
                  <a:lnTo>
                    <a:pt x="21956" y="2967"/>
                  </a:lnTo>
                  <a:lnTo>
                    <a:pt x="22259" y="3229"/>
                  </a:lnTo>
                  <a:lnTo>
                    <a:pt x="22541" y="3492"/>
                  </a:lnTo>
                  <a:lnTo>
                    <a:pt x="22783" y="3794"/>
                  </a:lnTo>
                  <a:lnTo>
                    <a:pt x="23025" y="4097"/>
                  </a:lnTo>
                  <a:lnTo>
                    <a:pt x="23207" y="4380"/>
                  </a:lnTo>
                  <a:lnTo>
                    <a:pt x="23368" y="4682"/>
                  </a:lnTo>
                  <a:lnTo>
                    <a:pt x="23510" y="4965"/>
                  </a:lnTo>
                  <a:lnTo>
                    <a:pt x="23611" y="5288"/>
                  </a:lnTo>
                  <a:lnTo>
                    <a:pt x="23712" y="5611"/>
                  </a:lnTo>
                  <a:lnTo>
                    <a:pt x="23792" y="5933"/>
                  </a:lnTo>
                  <a:lnTo>
                    <a:pt x="23833" y="6256"/>
                  </a:lnTo>
                  <a:lnTo>
                    <a:pt x="23873" y="6579"/>
                  </a:lnTo>
                  <a:lnTo>
                    <a:pt x="23873" y="6922"/>
                  </a:lnTo>
                  <a:lnTo>
                    <a:pt x="23873" y="7245"/>
                  </a:lnTo>
                  <a:lnTo>
                    <a:pt x="23833" y="7588"/>
                  </a:lnTo>
                  <a:lnTo>
                    <a:pt x="23772" y="7911"/>
                  </a:lnTo>
                  <a:lnTo>
                    <a:pt x="23712" y="8234"/>
                  </a:lnTo>
                  <a:lnTo>
                    <a:pt x="23611" y="8537"/>
                  </a:lnTo>
                  <a:lnTo>
                    <a:pt x="23490" y="8860"/>
                  </a:lnTo>
                  <a:lnTo>
                    <a:pt x="23328" y="9162"/>
                  </a:lnTo>
                  <a:lnTo>
                    <a:pt x="23409" y="9182"/>
                  </a:lnTo>
                  <a:lnTo>
                    <a:pt x="23550" y="8880"/>
                  </a:lnTo>
                  <a:lnTo>
                    <a:pt x="23671" y="8577"/>
                  </a:lnTo>
                  <a:lnTo>
                    <a:pt x="23772" y="8254"/>
                  </a:lnTo>
                  <a:lnTo>
                    <a:pt x="23853" y="7931"/>
                  </a:lnTo>
                  <a:lnTo>
                    <a:pt x="23913" y="7588"/>
                  </a:lnTo>
                  <a:lnTo>
                    <a:pt x="23954" y="7265"/>
                  </a:lnTo>
                  <a:lnTo>
                    <a:pt x="23954" y="6922"/>
                  </a:lnTo>
                  <a:lnTo>
                    <a:pt x="23954" y="6579"/>
                  </a:lnTo>
                  <a:lnTo>
                    <a:pt x="23913" y="6236"/>
                  </a:lnTo>
                  <a:lnTo>
                    <a:pt x="23873" y="5913"/>
                  </a:lnTo>
                  <a:lnTo>
                    <a:pt x="23792" y="5590"/>
                  </a:lnTo>
                  <a:lnTo>
                    <a:pt x="23691" y="5267"/>
                  </a:lnTo>
                  <a:lnTo>
                    <a:pt x="23570" y="4945"/>
                  </a:lnTo>
                  <a:lnTo>
                    <a:pt x="23429" y="4642"/>
                  </a:lnTo>
                  <a:lnTo>
                    <a:pt x="23268" y="4339"/>
                  </a:lnTo>
                  <a:lnTo>
                    <a:pt x="23086" y="4057"/>
                  </a:lnTo>
                  <a:lnTo>
                    <a:pt x="22844" y="3734"/>
                  </a:lnTo>
                  <a:lnTo>
                    <a:pt x="22602" y="3451"/>
                  </a:lnTo>
                  <a:lnTo>
                    <a:pt x="22319" y="3169"/>
                  </a:lnTo>
                  <a:lnTo>
                    <a:pt x="22016" y="2906"/>
                  </a:lnTo>
                  <a:lnTo>
                    <a:pt x="21694" y="2684"/>
                  </a:lnTo>
                  <a:lnTo>
                    <a:pt x="21371" y="2462"/>
                  </a:lnTo>
                  <a:lnTo>
                    <a:pt x="21048" y="2261"/>
                  </a:lnTo>
                  <a:lnTo>
                    <a:pt x="20685" y="2079"/>
                  </a:lnTo>
                  <a:lnTo>
                    <a:pt x="20341" y="1897"/>
                  </a:lnTo>
                  <a:lnTo>
                    <a:pt x="19978" y="1756"/>
                  </a:lnTo>
                  <a:lnTo>
                    <a:pt x="19595" y="1595"/>
                  </a:lnTo>
                  <a:lnTo>
                    <a:pt x="19232" y="1474"/>
                  </a:lnTo>
                  <a:lnTo>
                    <a:pt x="18465" y="1231"/>
                  </a:lnTo>
                  <a:lnTo>
                    <a:pt x="17738" y="1030"/>
                  </a:lnTo>
                  <a:lnTo>
                    <a:pt x="16971" y="848"/>
                  </a:lnTo>
                  <a:lnTo>
                    <a:pt x="16225" y="687"/>
                  </a:lnTo>
                  <a:lnTo>
                    <a:pt x="15478" y="545"/>
                  </a:lnTo>
                  <a:lnTo>
                    <a:pt x="14731" y="404"/>
                  </a:lnTo>
                  <a:lnTo>
                    <a:pt x="13985" y="283"/>
                  </a:lnTo>
                  <a:lnTo>
                    <a:pt x="13218" y="202"/>
                  </a:lnTo>
                  <a:lnTo>
                    <a:pt x="12471" y="122"/>
                  </a:lnTo>
                  <a:lnTo>
                    <a:pt x="11704" y="61"/>
                  </a:lnTo>
                  <a:lnTo>
                    <a:pt x="10938" y="21"/>
                  </a:lnTo>
                  <a:lnTo>
                    <a:pt x="1019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12"/>
            <p:cNvSpPr/>
            <p:nvPr/>
          </p:nvSpPr>
          <p:spPr>
            <a:xfrm flipH="1">
              <a:off x="-3334104" y="-4888456"/>
              <a:ext cx="1145153" cy="459224"/>
            </a:xfrm>
            <a:custGeom>
              <a:rect b="b" l="l" r="r" t="t"/>
              <a:pathLst>
                <a:path extrusionOk="0" h="8214" w="20483">
                  <a:moveTo>
                    <a:pt x="0" y="1"/>
                  </a:moveTo>
                  <a:lnTo>
                    <a:pt x="20" y="182"/>
                  </a:lnTo>
                  <a:lnTo>
                    <a:pt x="40" y="384"/>
                  </a:lnTo>
                  <a:lnTo>
                    <a:pt x="141" y="768"/>
                  </a:lnTo>
                  <a:lnTo>
                    <a:pt x="283" y="1131"/>
                  </a:lnTo>
                  <a:lnTo>
                    <a:pt x="424" y="1494"/>
                  </a:lnTo>
                  <a:lnTo>
                    <a:pt x="585" y="1877"/>
                  </a:lnTo>
                  <a:lnTo>
                    <a:pt x="727" y="2261"/>
                  </a:lnTo>
                  <a:lnTo>
                    <a:pt x="787" y="2463"/>
                  </a:lnTo>
                  <a:lnTo>
                    <a:pt x="827" y="2664"/>
                  </a:lnTo>
                  <a:lnTo>
                    <a:pt x="848" y="2886"/>
                  </a:lnTo>
                  <a:lnTo>
                    <a:pt x="868" y="3088"/>
                  </a:lnTo>
                  <a:lnTo>
                    <a:pt x="848" y="3330"/>
                  </a:lnTo>
                  <a:lnTo>
                    <a:pt x="807" y="3573"/>
                  </a:lnTo>
                  <a:lnTo>
                    <a:pt x="686" y="4057"/>
                  </a:lnTo>
                  <a:lnTo>
                    <a:pt x="585" y="4460"/>
                  </a:lnTo>
                  <a:lnTo>
                    <a:pt x="545" y="4662"/>
                  </a:lnTo>
                  <a:lnTo>
                    <a:pt x="525" y="4864"/>
                  </a:lnTo>
                  <a:lnTo>
                    <a:pt x="525" y="5066"/>
                  </a:lnTo>
                  <a:lnTo>
                    <a:pt x="525" y="5248"/>
                  </a:lnTo>
                  <a:lnTo>
                    <a:pt x="565" y="5449"/>
                  </a:lnTo>
                  <a:lnTo>
                    <a:pt x="646" y="5631"/>
                  </a:lnTo>
                  <a:lnTo>
                    <a:pt x="706" y="5752"/>
                  </a:lnTo>
                  <a:lnTo>
                    <a:pt x="767" y="5873"/>
                  </a:lnTo>
                  <a:lnTo>
                    <a:pt x="848" y="5974"/>
                  </a:lnTo>
                  <a:lnTo>
                    <a:pt x="949" y="6075"/>
                  </a:lnTo>
                  <a:lnTo>
                    <a:pt x="1049" y="6156"/>
                  </a:lnTo>
                  <a:lnTo>
                    <a:pt x="1171" y="6236"/>
                  </a:lnTo>
                  <a:lnTo>
                    <a:pt x="1453" y="6378"/>
                  </a:lnTo>
                  <a:lnTo>
                    <a:pt x="1756" y="6478"/>
                  </a:lnTo>
                  <a:lnTo>
                    <a:pt x="2139" y="6559"/>
                  </a:lnTo>
                  <a:lnTo>
                    <a:pt x="2543" y="6600"/>
                  </a:lnTo>
                  <a:lnTo>
                    <a:pt x="3007" y="6620"/>
                  </a:lnTo>
                  <a:lnTo>
                    <a:pt x="4682" y="6600"/>
                  </a:lnTo>
                  <a:lnTo>
                    <a:pt x="7426" y="6600"/>
                  </a:lnTo>
                  <a:lnTo>
                    <a:pt x="8334" y="6640"/>
                  </a:lnTo>
                  <a:lnTo>
                    <a:pt x="9243" y="6721"/>
                  </a:lnTo>
                  <a:lnTo>
                    <a:pt x="10151" y="6822"/>
                  </a:lnTo>
                  <a:lnTo>
                    <a:pt x="10595" y="6902"/>
                  </a:lnTo>
                  <a:lnTo>
                    <a:pt x="11059" y="6983"/>
                  </a:lnTo>
                  <a:lnTo>
                    <a:pt x="11503" y="7084"/>
                  </a:lnTo>
                  <a:lnTo>
                    <a:pt x="11927" y="7205"/>
                  </a:lnTo>
                  <a:lnTo>
                    <a:pt x="12512" y="7387"/>
                  </a:lnTo>
                  <a:lnTo>
                    <a:pt x="13077" y="7568"/>
                  </a:lnTo>
                  <a:lnTo>
                    <a:pt x="13803" y="7790"/>
                  </a:lnTo>
                  <a:lnTo>
                    <a:pt x="14167" y="7911"/>
                  </a:lnTo>
                  <a:lnTo>
                    <a:pt x="14550" y="8012"/>
                  </a:lnTo>
                  <a:lnTo>
                    <a:pt x="14913" y="8093"/>
                  </a:lnTo>
                  <a:lnTo>
                    <a:pt x="15297" y="8153"/>
                  </a:lnTo>
                  <a:lnTo>
                    <a:pt x="15680" y="8194"/>
                  </a:lnTo>
                  <a:lnTo>
                    <a:pt x="16063" y="8214"/>
                  </a:lnTo>
                  <a:lnTo>
                    <a:pt x="16427" y="8214"/>
                  </a:lnTo>
                  <a:lnTo>
                    <a:pt x="16770" y="8174"/>
                  </a:lnTo>
                  <a:lnTo>
                    <a:pt x="17093" y="8113"/>
                  </a:lnTo>
                  <a:lnTo>
                    <a:pt x="17415" y="8032"/>
                  </a:lnTo>
                  <a:lnTo>
                    <a:pt x="17738" y="7931"/>
                  </a:lnTo>
                  <a:lnTo>
                    <a:pt x="18061" y="7810"/>
                  </a:lnTo>
                  <a:lnTo>
                    <a:pt x="18364" y="7649"/>
                  </a:lnTo>
                  <a:lnTo>
                    <a:pt x="18646" y="7488"/>
                  </a:lnTo>
                  <a:lnTo>
                    <a:pt x="18929" y="7306"/>
                  </a:lnTo>
                  <a:lnTo>
                    <a:pt x="19191" y="7104"/>
                  </a:lnTo>
                  <a:lnTo>
                    <a:pt x="19454" y="6902"/>
                  </a:lnTo>
                  <a:lnTo>
                    <a:pt x="19696" y="6660"/>
                  </a:lnTo>
                  <a:lnTo>
                    <a:pt x="19918" y="6418"/>
                  </a:lnTo>
                  <a:lnTo>
                    <a:pt x="20120" y="6156"/>
                  </a:lnTo>
                  <a:lnTo>
                    <a:pt x="20321" y="5873"/>
                  </a:lnTo>
                  <a:lnTo>
                    <a:pt x="20483" y="5570"/>
                  </a:lnTo>
                  <a:lnTo>
                    <a:pt x="20402" y="5550"/>
                  </a:lnTo>
                  <a:lnTo>
                    <a:pt x="20241" y="5833"/>
                  </a:lnTo>
                  <a:lnTo>
                    <a:pt x="20059" y="6095"/>
                  </a:lnTo>
                  <a:lnTo>
                    <a:pt x="19857" y="6357"/>
                  </a:lnTo>
                  <a:lnTo>
                    <a:pt x="19635" y="6600"/>
                  </a:lnTo>
                  <a:lnTo>
                    <a:pt x="19393" y="6842"/>
                  </a:lnTo>
                  <a:lnTo>
                    <a:pt x="19151" y="7044"/>
                  </a:lnTo>
                  <a:lnTo>
                    <a:pt x="18889" y="7245"/>
                  </a:lnTo>
                  <a:lnTo>
                    <a:pt x="18606" y="7427"/>
                  </a:lnTo>
                  <a:lnTo>
                    <a:pt x="18324" y="7588"/>
                  </a:lnTo>
                  <a:lnTo>
                    <a:pt x="18021" y="7730"/>
                  </a:lnTo>
                  <a:lnTo>
                    <a:pt x="17718" y="7851"/>
                  </a:lnTo>
                  <a:lnTo>
                    <a:pt x="17395" y="7952"/>
                  </a:lnTo>
                  <a:lnTo>
                    <a:pt x="17072" y="8032"/>
                  </a:lnTo>
                  <a:lnTo>
                    <a:pt x="16750" y="8093"/>
                  </a:lnTo>
                  <a:lnTo>
                    <a:pt x="16427" y="8133"/>
                  </a:lnTo>
                  <a:lnTo>
                    <a:pt x="16063" y="8133"/>
                  </a:lnTo>
                  <a:lnTo>
                    <a:pt x="15680" y="8113"/>
                  </a:lnTo>
                  <a:lnTo>
                    <a:pt x="15317" y="8073"/>
                  </a:lnTo>
                  <a:lnTo>
                    <a:pt x="14933" y="8012"/>
                  </a:lnTo>
                  <a:lnTo>
                    <a:pt x="14550" y="7931"/>
                  </a:lnTo>
                  <a:lnTo>
                    <a:pt x="14187" y="7831"/>
                  </a:lnTo>
                  <a:lnTo>
                    <a:pt x="13823" y="7730"/>
                  </a:lnTo>
                  <a:lnTo>
                    <a:pt x="13097" y="7488"/>
                  </a:lnTo>
                  <a:lnTo>
                    <a:pt x="12532" y="7306"/>
                  </a:lnTo>
                  <a:lnTo>
                    <a:pt x="11947" y="7124"/>
                  </a:lnTo>
                  <a:lnTo>
                    <a:pt x="11523" y="7003"/>
                  </a:lnTo>
                  <a:lnTo>
                    <a:pt x="11059" y="6902"/>
                  </a:lnTo>
                  <a:lnTo>
                    <a:pt x="10615" y="6822"/>
                  </a:lnTo>
                  <a:lnTo>
                    <a:pt x="10171" y="6741"/>
                  </a:lnTo>
                  <a:lnTo>
                    <a:pt x="9263" y="6640"/>
                  </a:lnTo>
                  <a:lnTo>
                    <a:pt x="8355" y="6559"/>
                  </a:lnTo>
                  <a:lnTo>
                    <a:pt x="7426" y="6519"/>
                  </a:lnTo>
                  <a:lnTo>
                    <a:pt x="4682" y="6519"/>
                  </a:lnTo>
                  <a:lnTo>
                    <a:pt x="3007" y="6539"/>
                  </a:lnTo>
                  <a:lnTo>
                    <a:pt x="2563" y="6519"/>
                  </a:lnTo>
                  <a:lnTo>
                    <a:pt x="2159" y="6478"/>
                  </a:lnTo>
                  <a:lnTo>
                    <a:pt x="1796" y="6398"/>
                  </a:lnTo>
                  <a:lnTo>
                    <a:pt x="1493" y="6297"/>
                  </a:lnTo>
                  <a:lnTo>
                    <a:pt x="1231" y="6176"/>
                  </a:lnTo>
                  <a:lnTo>
                    <a:pt x="1110" y="6095"/>
                  </a:lnTo>
                  <a:lnTo>
                    <a:pt x="1009" y="6014"/>
                  </a:lnTo>
                  <a:lnTo>
                    <a:pt x="928" y="5913"/>
                  </a:lnTo>
                  <a:lnTo>
                    <a:pt x="848" y="5833"/>
                  </a:lnTo>
                  <a:lnTo>
                    <a:pt x="767" y="5712"/>
                  </a:lnTo>
                  <a:lnTo>
                    <a:pt x="706" y="5611"/>
                  </a:lnTo>
                  <a:lnTo>
                    <a:pt x="646" y="5429"/>
                  </a:lnTo>
                  <a:lnTo>
                    <a:pt x="606" y="5248"/>
                  </a:lnTo>
                  <a:lnTo>
                    <a:pt x="606" y="5046"/>
                  </a:lnTo>
                  <a:lnTo>
                    <a:pt x="606" y="4864"/>
                  </a:lnTo>
                  <a:lnTo>
                    <a:pt x="626" y="4662"/>
                  </a:lnTo>
                  <a:lnTo>
                    <a:pt x="666" y="4481"/>
                  </a:lnTo>
                  <a:lnTo>
                    <a:pt x="767" y="4077"/>
                  </a:lnTo>
                  <a:lnTo>
                    <a:pt x="888" y="3593"/>
                  </a:lnTo>
                  <a:lnTo>
                    <a:pt x="928" y="3330"/>
                  </a:lnTo>
                  <a:lnTo>
                    <a:pt x="949" y="3088"/>
                  </a:lnTo>
                  <a:lnTo>
                    <a:pt x="928" y="2866"/>
                  </a:lnTo>
                  <a:lnTo>
                    <a:pt x="908" y="2664"/>
                  </a:lnTo>
                  <a:lnTo>
                    <a:pt x="868" y="2463"/>
                  </a:lnTo>
                  <a:lnTo>
                    <a:pt x="807" y="2261"/>
                  </a:lnTo>
                  <a:lnTo>
                    <a:pt x="666" y="1857"/>
                  </a:lnTo>
                  <a:lnTo>
                    <a:pt x="505" y="1454"/>
                  </a:lnTo>
                  <a:lnTo>
                    <a:pt x="363" y="1090"/>
                  </a:lnTo>
                  <a:lnTo>
                    <a:pt x="222" y="727"/>
                  </a:lnTo>
                  <a:lnTo>
                    <a:pt x="121" y="364"/>
                  </a:lnTo>
                  <a:lnTo>
                    <a:pt x="101" y="182"/>
                  </a:lnTo>
                  <a:lnTo>
                    <a:pt x="8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12"/>
            <p:cNvSpPr/>
            <p:nvPr/>
          </p:nvSpPr>
          <p:spPr>
            <a:xfrm flipH="1">
              <a:off x="-3310451" y="-5112976"/>
              <a:ext cx="886861" cy="530339"/>
            </a:xfrm>
            <a:custGeom>
              <a:rect b="b" l="l" r="r" t="t"/>
              <a:pathLst>
                <a:path extrusionOk="0" h="9486" w="15863">
                  <a:moveTo>
                    <a:pt x="4117" y="82"/>
                  </a:moveTo>
                  <a:lnTo>
                    <a:pt x="4581" y="122"/>
                  </a:lnTo>
                  <a:lnTo>
                    <a:pt x="5025" y="162"/>
                  </a:lnTo>
                  <a:lnTo>
                    <a:pt x="5429" y="223"/>
                  </a:lnTo>
                  <a:lnTo>
                    <a:pt x="6176" y="344"/>
                  </a:lnTo>
                  <a:lnTo>
                    <a:pt x="6741" y="465"/>
                  </a:lnTo>
                  <a:lnTo>
                    <a:pt x="7427" y="626"/>
                  </a:lnTo>
                  <a:lnTo>
                    <a:pt x="8113" y="788"/>
                  </a:lnTo>
                  <a:lnTo>
                    <a:pt x="8799" y="990"/>
                  </a:lnTo>
                  <a:lnTo>
                    <a:pt x="9485" y="1171"/>
                  </a:lnTo>
                  <a:lnTo>
                    <a:pt x="10171" y="1393"/>
                  </a:lnTo>
                  <a:lnTo>
                    <a:pt x="10837" y="1615"/>
                  </a:lnTo>
                  <a:lnTo>
                    <a:pt x="11503" y="1857"/>
                  </a:lnTo>
                  <a:lnTo>
                    <a:pt x="12169" y="2100"/>
                  </a:lnTo>
                  <a:lnTo>
                    <a:pt x="12815" y="2382"/>
                  </a:lnTo>
                  <a:lnTo>
                    <a:pt x="13158" y="2523"/>
                  </a:lnTo>
                  <a:lnTo>
                    <a:pt x="13481" y="2705"/>
                  </a:lnTo>
                  <a:lnTo>
                    <a:pt x="13824" y="2887"/>
                  </a:lnTo>
                  <a:lnTo>
                    <a:pt x="14127" y="3109"/>
                  </a:lnTo>
                  <a:lnTo>
                    <a:pt x="14429" y="3331"/>
                  </a:lnTo>
                  <a:lnTo>
                    <a:pt x="14712" y="3593"/>
                  </a:lnTo>
                  <a:lnTo>
                    <a:pt x="14954" y="3875"/>
                  </a:lnTo>
                  <a:lnTo>
                    <a:pt x="15176" y="4158"/>
                  </a:lnTo>
                  <a:lnTo>
                    <a:pt x="15358" y="4481"/>
                  </a:lnTo>
                  <a:lnTo>
                    <a:pt x="15519" y="4804"/>
                  </a:lnTo>
                  <a:lnTo>
                    <a:pt x="15620" y="5127"/>
                  </a:lnTo>
                  <a:lnTo>
                    <a:pt x="15721" y="5490"/>
                  </a:lnTo>
                  <a:lnTo>
                    <a:pt x="15761" y="5833"/>
                  </a:lnTo>
                  <a:lnTo>
                    <a:pt x="15781" y="6176"/>
                  </a:lnTo>
                  <a:lnTo>
                    <a:pt x="15741" y="6539"/>
                  </a:lnTo>
                  <a:lnTo>
                    <a:pt x="15680" y="6902"/>
                  </a:lnTo>
                  <a:lnTo>
                    <a:pt x="15580" y="7246"/>
                  </a:lnTo>
                  <a:lnTo>
                    <a:pt x="15438" y="7589"/>
                  </a:lnTo>
                  <a:lnTo>
                    <a:pt x="15257" y="7891"/>
                  </a:lnTo>
                  <a:lnTo>
                    <a:pt x="15055" y="8174"/>
                  </a:lnTo>
                  <a:lnTo>
                    <a:pt x="14813" y="8436"/>
                  </a:lnTo>
                  <a:lnTo>
                    <a:pt x="14550" y="8678"/>
                  </a:lnTo>
                  <a:lnTo>
                    <a:pt x="14389" y="8799"/>
                  </a:lnTo>
                  <a:lnTo>
                    <a:pt x="14207" y="8900"/>
                  </a:lnTo>
                  <a:lnTo>
                    <a:pt x="14026" y="8981"/>
                  </a:lnTo>
                  <a:lnTo>
                    <a:pt x="13844" y="9082"/>
                  </a:lnTo>
                  <a:lnTo>
                    <a:pt x="13481" y="9203"/>
                  </a:lnTo>
                  <a:lnTo>
                    <a:pt x="13097" y="9304"/>
                  </a:lnTo>
                  <a:lnTo>
                    <a:pt x="12734" y="9364"/>
                  </a:lnTo>
                  <a:lnTo>
                    <a:pt x="12371" y="9385"/>
                  </a:lnTo>
                  <a:lnTo>
                    <a:pt x="12028" y="9405"/>
                  </a:lnTo>
                  <a:lnTo>
                    <a:pt x="11725" y="9385"/>
                  </a:lnTo>
                  <a:lnTo>
                    <a:pt x="11362" y="9364"/>
                  </a:lnTo>
                  <a:lnTo>
                    <a:pt x="10999" y="9324"/>
                  </a:lnTo>
                  <a:lnTo>
                    <a:pt x="10615" y="9264"/>
                  </a:lnTo>
                  <a:lnTo>
                    <a:pt x="10272" y="9183"/>
                  </a:lnTo>
                  <a:lnTo>
                    <a:pt x="9546" y="9021"/>
                  </a:lnTo>
                  <a:lnTo>
                    <a:pt x="8839" y="8840"/>
                  </a:lnTo>
                  <a:lnTo>
                    <a:pt x="7810" y="8577"/>
                  </a:lnTo>
                  <a:lnTo>
                    <a:pt x="7306" y="8476"/>
                  </a:lnTo>
                  <a:lnTo>
                    <a:pt x="6781" y="8376"/>
                  </a:lnTo>
                  <a:lnTo>
                    <a:pt x="6055" y="8295"/>
                  </a:lnTo>
                  <a:lnTo>
                    <a:pt x="5328" y="8234"/>
                  </a:lnTo>
                  <a:lnTo>
                    <a:pt x="4622" y="8214"/>
                  </a:lnTo>
                  <a:lnTo>
                    <a:pt x="3895" y="8214"/>
                  </a:lnTo>
                  <a:lnTo>
                    <a:pt x="2866" y="8194"/>
                  </a:lnTo>
                  <a:lnTo>
                    <a:pt x="2341" y="8174"/>
                  </a:lnTo>
                  <a:lnTo>
                    <a:pt x="1837" y="8133"/>
                  </a:lnTo>
                  <a:lnTo>
                    <a:pt x="1393" y="8073"/>
                  </a:lnTo>
                  <a:lnTo>
                    <a:pt x="1171" y="8033"/>
                  </a:lnTo>
                  <a:lnTo>
                    <a:pt x="969" y="7972"/>
                  </a:lnTo>
                  <a:lnTo>
                    <a:pt x="767" y="7871"/>
                  </a:lnTo>
                  <a:lnTo>
                    <a:pt x="586" y="7770"/>
                  </a:lnTo>
                  <a:lnTo>
                    <a:pt x="404" y="7629"/>
                  </a:lnTo>
                  <a:lnTo>
                    <a:pt x="283" y="7467"/>
                  </a:lnTo>
                  <a:lnTo>
                    <a:pt x="223" y="7367"/>
                  </a:lnTo>
                  <a:lnTo>
                    <a:pt x="162" y="7246"/>
                  </a:lnTo>
                  <a:lnTo>
                    <a:pt x="101" y="7024"/>
                  </a:lnTo>
                  <a:lnTo>
                    <a:pt x="81" y="6802"/>
                  </a:lnTo>
                  <a:lnTo>
                    <a:pt x="101" y="6580"/>
                  </a:lnTo>
                  <a:lnTo>
                    <a:pt x="142" y="6337"/>
                  </a:lnTo>
                  <a:lnTo>
                    <a:pt x="182" y="6095"/>
                  </a:lnTo>
                  <a:lnTo>
                    <a:pt x="323" y="5611"/>
                  </a:lnTo>
                  <a:lnTo>
                    <a:pt x="445" y="5248"/>
                  </a:lnTo>
                  <a:lnTo>
                    <a:pt x="525" y="4905"/>
                  </a:lnTo>
                  <a:lnTo>
                    <a:pt x="545" y="4723"/>
                  </a:lnTo>
                  <a:lnTo>
                    <a:pt x="566" y="4562"/>
                  </a:lnTo>
                  <a:lnTo>
                    <a:pt x="586" y="4380"/>
                  </a:lnTo>
                  <a:lnTo>
                    <a:pt x="566" y="4218"/>
                  </a:lnTo>
                  <a:lnTo>
                    <a:pt x="485" y="3795"/>
                  </a:lnTo>
                  <a:lnTo>
                    <a:pt x="384" y="3391"/>
                  </a:lnTo>
                  <a:lnTo>
                    <a:pt x="263" y="2887"/>
                  </a:lnTo>
                  <a:lnTo>
                    <a:pt x="223" y="2644"/>
                  </a:lnTo>
                  <a:lnTo>
                    <a:pt x="182" y="2382"/>
                  </a:lnTo>
                  <a:lnTo>
                    <a:pt x="202" y="2140"/>
                  </a:lnTo>
                  <a:lnTo>
                    <a:pt x="243" y="1898"/>
                  </a:lnTo>
                  <a:lnTo>
                    <a:pt x="323" y="1656"/>
                  </a:lnTo>
                  <a:lnTo>
                    <a:pt x="445" y="1393"/>
                  </a:lnTo>
                  <a:lnTo>
                    <a:pt x="566" y="1212"/>
                  </a:lnTo>
                  <a:lnTo>
                    <a:pt x="707" y="1050"/>
                  </a:lnTo>
                  <a:lnTo>
                    <a:pt x="868" y="889"/>
                  </a:lnTo>
                  <a:lnTo>
                    <a:pt x="1030" y="748"/>
                  </a:lnTo>
                  <a:lnTo>
                    <a:pt x="1211" y="626"/>
                  </a:lnTo>
                  <a:lnTo>
                    <a:pt x="1393" y="526"/>
                  </a:lnTo>
                  <a:lnTo>
                    <a:pt x="1595" y="425"/>
                  </a:lnTo>
                  <a:lnTo>
                    <a:pt x="1797" y="344"/>
                  </a:lnTo>
                  <a:lnTo>
                    <a:pt x="2019" y="283"/>
                  </a:lnTo>
                  <a:lnTo>
                    <a:pt x="2241" y="223"/>
                  </a:lnTo>
                  <a:lnTo>
                    <a:pt x="2705" y="142"/>
                  </a:lnTo>
                  <a:lnTo>
                    <a:pt x="3189" y="82"/>
                  </a:lnTo>
                  <a:close/>
                  <a:moveTo>
                    <a:pt x="3552" y="1"/>
                  </a:moveTo>
                  <a:lnTo>
                    <a:pt x="3088" y="21"/>
                  </a:lnTo>
                  <a:lnTo>
                    <a:pt x="2604" y="61"/>
                  </a:lnTo>
                  <a:lnTo>
                    <a:pt x="2160" y="162"/>
                  </a:lnTo>
                  <a:lnTo>
                    <a:pt x="1938" y="223"/>
                  </a:lnTo>
                  <a:lnTo>
                    <a:pt x="1716" y="283"/>
                  </a:lnTo>
                  <a:lnTo>
                    <a:pt x="1514" y="384"/>
                  </a:lnTo>
                  <a:lnTo>
                    <a:pt x="1312" y="465"/>
                  </a:lnTo>
                  <a:lnTo>
                    <a:pt x="1131" y="586"/>
                  </a:lnTo>
                  <a:lnTo>
                    <a:pt x="949" y="707"/>
                  </a:lnTo>
                  <a:lnTo>
                    <a:pt x="788" y="848"/>
                  </a:lnTo>
                  <a:lnTo>
                    <a:pt x="646" y="990"/>
                  </a:lnTo>
                  <a:lnTo>
                    <a:pt x="505" y="1171"/>
                  </a:lnTo>
                  <a:lnTo>
                    <a:pt x="384" y="1353"/>
                  </a:lnTo>
                  <a:lnTo>
                    <a:pt x="243" y="1615"/>
                  </a:lnTo>
                  <a:lnTo>
                    <a:pt x="162" y="1878"/>
                  </a:lnTo>
                  <a:lnTo>
                    <a:pt x="122" y="2140"/>
                  </a:lnTo>
                  <a:lnTo>
                    <a:pt x="101" y="2382"/>
                  </a:lnTo>
                  <a:lnTo>
                    <a:pt x="142" y="2644"/>
                  </a:lnTo>
                  <a:lnTo>
                    <a:pt x="182" y="2887"/>
                  </a:lnTo>
                  <a:lnTo>
                    <a:pt x="303" y="3411"/>
                  </a:lnTo>
                  <a:lnTo>
                    <a:pt x="404" y="3815"/>
                  </a:lnTo>
                  <a:lnTo>
                    <a:pt x="485" y="4218"/>
                  </a:lnTo>
                  <a:lnTo>
                    <a:pt x="505" y="4380"/>
                  </a:lnTo>
                  <a:lnTo>
                    <a:pt x="485" y="4541"/>
                  </a:lnTo>
                  <a:lnTo>
                    <a:pt x="445" y="4884"/>
                  </a:lnTo>
                  <a:lnTo>
                    <a:pt x="364" y="5227"/>
                  </a:lnTo>
                  <a:lnTo>
                    <a:pt x="263" y="5591"/>
                  </a:lnTo>
                  <a:lnTo>
                    <a:pt x="101" y="6075"/>
                  </a:lnTo>
                  <a:lnTo>
                    <a:pt x="61" y="6337"/>
                  </a:lnTo>
                  <a:lnTo>
                    <a:pt x="21" y="6580"/>
                  </a:lnTo>
                  <a:lnTo>
                    <a:pt x="1" y="6822"/>
                  </a:lnTo>
                  <a:lnTo>
                    <a:pt x="41" y="7064"/>
                  </a:lnTo>
                  <a:lnTo>
                    <a:pt x="101" y="7286"/>
                  </a:lnTo>
                  <a:lnTo>
                    <a:pt x="142" y="7387"/>
                  </a:lnTo>
                  <a:lnTo>
                    <a:pt x="202" y="7508"/>
                  </a:lnTo>
                  <a:lnTo>
                    <a:pt x="344" y="7689"/>
                  </a:lnTo>
                  <a:lnTo>
                    <a:pt x="525" y="7831"/>
                  </a:lnTo>
                  <a:lnTo>
                    <a:pt x="727" y="7952"/>
                  </a:lnTo>
                  <a:lnTo>
                    <a:pt x="929" y="8033"/>
                  </a:lnTo>
                  <a:lnTo>
                    <a:pt x="1151" y="8113"/>
                  </a:lnTo>
                  <a:lnTo>
                    <a:pt x="1373" y="8154"/>
                  </a:lnTo>
                  <a:lnTo>
                    <a:pt x="1817" y="8214"/>
                  </a:lnTo>
                  <a:lnTo>
                    <a:pt x="2341" y="8255"/>
                  </a:lnTo>
                  <a:lnTo>
                    <a:pt x="2866" y="8275"/>
                  </a:lnTo>
                  <a:lnTo>
                    <a:pt x="3895" y="8295"/>
                  </a:lnTo>
                  <a:lnTo>
                    <a:pt x="4602" y="8295"/>
                  </a:lnTo>
                  <a:lnTo>
                    <a:pt x="5328" y="8315"/>
                  </a:lnTo>
                  <a:lnTo>
                    <a:pt x="6055" y="8376"/>
                  </a:lnTo>
                  <a:lnTo>
                    <a:pt x="6761" y="8456"/>
                  </a:lnTo>
                  <a:lnTo>
                    <a:pt x="7286" y="8557"/>
                  </a:lnTo>
                  <a:lnTo>
                    <a:pt x="7790" y="8658"/>
                  </a:lnTo>
                  <a:lnTo>
                    <a:pt x="8819" y="8920"/>
                  </a:lnTo>
                  <a:lnTo>
                    <a:pt x="9526" y="9102"/>
                  </a:lnTo>
                  <a:lnTo>
                    <a:pt x="10252" y="9264"/>
                  </a:lnTo>
                  <a:lnTo>
                    <a:pt x="10615" y="9344"/>
                  </a:lnTo>
                  <a:lnTo>
                    <a:pt x="10979" y="9385"/>
                  </a:lnTo>
                  <a:lnTo>
                    <a:pt x="11342" y="9445"/>
                  </a:lnTo>
                  <a:lnTo>
                    <a:pt x="11725" y="9465"/>
                  </a:lnTo>
                  <a:lnTo>
                    <a:pt x="12048" y="9485"/>
                  </a:lnTo>
                  <a:lnTo>
                    <a:pt x="12351" y="9465"/>
                  </a:lnTo>
                  <a:lnTo>
                    <a:pt x="12674" y="9445"/>
                  </a:lnTo>
                  <a:lnTo>
                    <a:pt x="12997" y="9405"/>
                  </a:lnTo>
                  <a:lnTo>
                    <a:pt x="13319" y="9324"/>
                  </a:lnTo>
                  <a:lnTo>
                    <a:pt x="13662" y="9223"/>
                  </a:lnTo>
                  <a:lnTo>
                    <a:pt x="13985" y="9102"/>
                  </a:lnTo>
                  <a:lnTo>
                    <a:pt x="14288" y="8941"/>
                  </a:lnTo>
                  <a:lnTo>
                    <a:pt x="14591" y="8739"/>
                  </a:lnTo>
                  <a:lnTo>
                    <a:pt x="14873" y="8497"/>
                  </a:lnTo>
                  <a:lnTo>
                    <a:pt x="15115" y="8234"/>
                  </a:lnTo>
                  <a:lnTo>
                    <a:pt x="15337" y="7932"/>
                  </a:lnTo>
                  <a:lnTo>
                    <a:pt x="15499" y="7609"/>
                  </a:lnTo>
                  <a:lnTo>
                    <a:pt x="15660" y="7286"/>
                  </a:lnTo>
                  <a:lnTo>
                    <a:pt x="15761" y="6923"/>
                  </a:lnTo>
                  <a:lnTo>
                    <a:pt x="15822" y="6559"/>
                  </a:lnTo>
                  <a:lnTo>
                    <a:pt x="15862" y="6176"/>
                  </a:lnTo>
                  <a:lnTo>
                    <a:pt x="15842" y="5833"/>
                  </a:lnTo>
                  <a:lnTo>
                    <a:pt x="15802" y="5470"/>
                  </a:lnTo>
                  <a:lnTo>
                    <a:pt x="15701" y="5106"/>
                  </a:lnTo>
                  <a:lnTo>
                    <a:pt x="15580" y="4763"/>
                  </a:lnTo>
                  <a:lnTo>
                    <a:pt x="15418" y="4440"/>
                  </a:lnTo>
                  <a:lnTo>
                    <a:pt x="15236" y="4118"/>
                  </a:lnTo>
                  <a:lnTo>
                    <a:pt x="15015" y="3815"/>
                  </a:lnTo>
                  <a:lnTo>
                    <a:pt x="14772" y="3532"/>
                  </a:lnTo>
                  <a:lnTo>
                    <a:pt x="14490" y="3270"/>
                  </a:lnTo>
                  <a:lnTo>
                    <a:pt x="14187" y="3028"/>
                  </a:lnTo>
                  <a:lnTo>
                    <a:pt x="13864" y="2826"/>
                  </a:lnTo>
                  <a:lnTo>
                    <a:pt x="13541" y="2624"/>
                  </a:lnTo>
                  <a:lnTo>
                    <a:pt x="13198" y="2463"/>
                  </a:lnTo>
                  <a:lnTo>
                    <a:pt x="12855" y="2301"/>
                  </a:lnTo>
                  <a:lnTo>
                    <a:pt x="12189" y="2039"/>
                  </a:lnTo>
                  <a:lnTo>
                    <a:pt x="11523" y="1777"/>
                  </a:lnTo>
                  <a:lnTo>
                    <a:pt x="10857" y="1535"/>
                  </a:lnTo>
                  <a:lnTo>
                    <a:pt x="10191" y="1313"/>
                  </a:lnTo>
                  <a:lnTo>
                    <a:pt x="9505" y="1111"/>
                  </a:lnTo>
                  <a:lnTo>
                    <a:pt x="8819" y="909"/>
                  </a:lnTo>
                  <a:lnTo>
                    <a:pt x="8133" y="707"/>
                  </a:lnTo>
                  <a:lnTo>
                    <a:pt x="7447" y="546"/>
                  </a:lnTo>
                  <a:lnTo>
                    <a:pt x="6761" y="384"/>
                  </a:lnTo>
                  <a:lnTo>
                    <a:pt x="6176" y="263"/>
                  </a:lnTo>
                  <a:lnTo>
                    <a:pt x="5389" y="142"/>
                  </a:lnTo>
                  <a:lnTo>
                    <a:pt x="4965" y="82"/>
                  </a:lnTo>
                  <a:lnTo>
                    <a:pt x="4501" y="21"/>
                  </a:lnTo>
                  <a:lnTo>
                    <a:pt x="403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2"/>
            <p:cNvSpPr/>
            <p:nvPr/>
          </p:nvSpPr>
          <p:spPr>
            <a:xfrm flipH="1">
              <a:off x="-3290097" y="-5084743"/>
              <a:ext cx="669045" cy="364461"/>
            </a:xfrm>
            <a:custGeom>
              <a:rect b="b" l="l" r="r" t="t"/>
              <a:pathLst>
                <a:path extrusionOk="0" h="6519" w="11967">
                  <a:moveTo>
                    <a:pt x="6216" y="81"/>
                  </a:moveTo>
                  <a:lnTo>
                    <a:pt x="6720" y="121"/>
                  </a:lnTo>
                  <a:lnTo>
                    <a:pt x="7204" y="202"/>
                  </a:lnTo>
                  <a:lnTo>
                    <a:pt x="7709" y="283"/>
                  </a:lnTo>
                  <a:lnTo>
                    <a:pt x="8173" y="404"/>
                  </a:lnTo>
                  <a:lnTo>
                    <a:pt x="8657" y="565"/>
                  </a:lnTo>
                  <a:lnTo>
                    <a:pt x="9121" y="727"/>
                  </a:lnTo>
                  <a:lnTo>
                    <a:pt x="9565" y="929"/>
                  </a:lnTo>
                  <a:lnTo>
                    <a:pt x="9868" y="1090"/>
                  </a:lnTo>
                  <a:lnTo>
                    <a:pt x="10171" y="1272"/>
                  </a:lnTo>
                  <a:lnTo>
                    <a:pt x="10433" y="1433"/>
                  </a:lnTo>
                  <a:lnTo>
                    <a:pt x="10675" y="1615"/>
                  </a:lnTo>
                  <a:lnTo>
                    <a:pt x="10897" y="1796"/>
                  </a:lnTo>
                  <a:lnTo>
                    <a:pt x="11099" y="1998"/>
                  </a:lnTo>
                  <a:lnTo>
                    <a:pt x="11261" y="2200"/>
                  </a:lnTo>
                  <a:lnTo>
                    <a:pt x="11422" y="2402"/>
                  </a:lnTo>
                  <a:lnTo>
                    <a:pt x="11583" y="2684"/>
                  </a:lnTo>
                  <a:lnTo>
                    <a:pt x="11725" y="2967"/>
                  </a:lnTo>
                  <a:lnTo>
                    <a:pt x="11805" y="3270"/>
                  </a:lnTo>
                  <a:lnTo>
                    <a:pt x="11866" y="3552"/>
                  </a:lnTo>
                  <a:lnTo>
                    <a:pt x="11886" y="3855"/>
                  </a:lnTo>
                  <a:lnTo>
                    <a:pt x="11866" y="4137"/>
                  </a:lnTo>
                  <a:lnTo>
                    <a:pt x="11805" y="4420"/>
                  </a:lnTo>
                  <a:lnTo>
                    <a:pt x="11725" y="4662"/>
                  </a:lnTo>
                  <a:lnTo>
                    <a:pt x="11644" y="4823"/>
                  </a:lnTo>
                  <a:lnTo>
                    <a:pt x="11543" y="4965"/>
                  </a:lnTo>
                  <a:lnTo>
                    <a:pt x="11442" y="5106"/>
                  </a:lnTo>
                  <a:lnTo>
                    <a:pt x="11321" y="5247"/>
                  </a:lnTo>
                  <a:lnTo>
                    <a:pt x="11180" y="5388"/>
                  </a:lnTo>
                  <a:lnTo>
                    <a:pt x="11039" y="5510"/>
                  </a:lnTo>
                  <a:lnTo>
                    <a:pt x="10877" y="5631"/>
                  </a:lnTo>
                  <a:lnTo>
                    <a:pt x="10695" y="5752"/>
                  </a:lnTo>
                  <a:lnTo>
                    <a:pt x="10494" y="5853"/>
                  </a:lnTo>
                  <a:lnTo>
                    <a:pt x="10292" y="5953"/>
                  </a:lnTo>
                  <a:lnTo>
                    <a:pt x="10070" y="6054"/>
                  </a:lnTo>
                  <a:lnTo>
                    <a:pt x="9848" y="6135"/>
                  </a:lnTo>
                  <a:lnTo>
                    <a:pt x="9606" y="6216"/>
                  </a:lnTo>
                  <a:lnTo>
                    <a:pt x="9364" y="6276"/>
                  </a:lnTo>
                  <a:lnTo>
                    <a:pt x="8859" y="6377"/>
                  </a:lnTo>
                  <a:lnTo>
                    <a:pt x="8314" y="6438"/>
                  </a:lnTo>
                  <a:lnTo>
                    <a:pt x="7729" y="6438"/>
                  </a:lnTo>
                  <a:lnTo>
                    <a:pt x="7103" y="6418"/>
                  </a:lnTo>
                  <a:lnTo>
                    <a:pt x="6438" y="6357"/>
                  </a:lnTo>
                  <a:lnTo>
                    <a:pt x="5731" y="6256"/>
                  </a:lnTo>
                  <a:lnTo>
                    <a:pt x="5025" y="6115"/>
                  </a:lnTo>
                  <a:lnTo>
                    <a:pt x="4339" y="5953"/>
                  </a:lnTo>
                  <a:lnTo>
                    <a:pt x="3653" y="5772"/>
                  </a:lnTo>
                  <a:lnTo>
                    <a:pt x="2987" y="5550"/>
                  </a:lnTo>
                  <a:lnTo>
                    <a:pt x="2321" y="5308"/>
                  </a:lnTo>
                  <a:lnTo>
                    <a:pt x="1655" y="5025"/>
                  </a:lnTo>
                  <a:lnTo>
                    <a:pt x="1009" y="4722"/>
                  </a:lnTo>
                  <a:lnTo>
                    <a:pt x="787" y="4581"/>
                  </a:lnTo>
                  <a:lnTo>
                    <a:pt x="585" y="4460"/>
                  </a:lnTo>
                  <a:lnTo>
                    <a:pt x="424" y="4299"/>
                  </a:lnTo>
                  <a:lnTo>
                    <a:pt x="283" y="4137"/>
                  </a:lnTo>
                  <a:lnTo>
                    <a:pt x="182" y="3956"/>
                  </a:lnTo>
                  <a:lnTo>
                    <a:pt x="121" y="3754"/>
                  </a:lnTo>
                  <a:lnTo>
                    <a:pt x="81" y="3552"/>
                  </a:lnTo>
                  <a:lnTo>
                    <a:pt x="81" y="3350"/>
                  </a:lnTo>
                  <a:lnTo>
                    <a:pt x="101" y="3148"/>
                  </a:lnTo>
                  <a:lnTo>
                    <a:pt x="141" y="2947"/>
                  </a:lnTo>
                  <a:lnTo>
                    <a:pt x="222" y="2745"/>
                  </a:lnTo>
                  <a:lnTo>
                    <a:pt x="303" y="2543"/>
                  </a:lnTo>
                  <a:lnTo>
                    <a:pt x="424" y="2341"/>
                  </a:lnTo>
                  <a:lnTo>
                    <a:pt x="545" y="2139"/>
                  </a:lnTo>
                  <a:lnTo>
                    <a:pt x="686" y="1958"/>
                  </a:lnTo>
                  <a:lnTo>
                    <a:pt x="827" y="1776"/>
                  </a:lnTo>
                  <a:lnTo>
                    <a:pt x="989" y="1595"/>
                  </a:lnTo>
                  <a:lnTo>
                    <a:pt x="1171" y="1433"/>
                  </a:lnTo>
                  <a:lnTo>
                    <a:pt x="1352" y="1272"/>
                  </a:lnTo>
                  <a:lnTo>
                    <a:pt x="1534" y="1130"/>
                  </a:lnTo>
                  <a:lnTo>
                    <a:pt x="1715" y="1009"/>
                  </a:lnTo>
                  <a:lnTo>
                    <a:pt x="1917" y="888"/>
                  </a:lnTo>
                  <a:lnTo>
                    <a:pt x="2099" y="787"/>
                  </a:lnTo>
                  <a:lnTo>
                    <a:pt x="2301" y="707"/>
                  </a:lnTo>
                  <a:lnTo>
                    <a:pt x="2724" y="565"/>
                  </a:lnTo>
                  <a:lnTo>
                    <a:pt x="3148" y="424"/>
                  </a:lnTo>
                  <a:lnTo>
                    <a:pt x="3572" y="323"/>
                  </a:lnTo>
                  <a:lnTo>
                    <a:pt x="3996" y="222"/>
                  </a:lnTo>
                  <a:lnTo>
                    <a:pt x="4419" y="162"/>
                  </a:lnTo>
                  <a:lnTo>
                    <a:pt x="4863" y="121"/>
                  </a:lnTo>
                  <a:lnTo>
                    <a:pt x="5287" y="81"/>
                  </a:lnTo>
                  <a:close/>
                  <a:moveTo>
                    <a:pt x="5550" y="0"/>
                  </a:moveTo>
                  <a:lnTo>
                    <a:pt x="5085" y="21"/>
                  </a:lnTo>
                  <a:lnTo>
                    <a:pt x="4601" y="61"/>
                  </a:lnTo>
                  <a:lnTo>
                    <a:pt x="4137" y="121"/>
                  </a:lnTo>
                  <a:lnTo>
                    <a:pt x="3653" y="222"/>
                  </a:lnTo>
                  <a:lnTo>
                    <a:pt x="3189" y="323"/>
                  </a:lnTo>
                  <a:lnTo>
                    <a:pt x="2724" y="464"/>
                  </a:lnTo>
                  <a:lnTo>
                    <a:pt x="2260" y="626"/>
                  </a:lnTo>
                  <a:lnTo>
                    <a:pt x="2079" y="707"/>
                  </a:lnTo>
                  <a:lnTo>
                    <a:pt x="1877" y="808"/>
                  </a:lnTo>
                  <a:lnTo>
                    <a:pt x="1675" y="929"/>
                  </a:lnTo>
                  <a:lnTo>
                    <a:pt x="1493" y="1070"/>
                  </a:lnTo>
                  <a:lnTo>
                    <a:pt x="1292" y="1211"/>
                  </a:lnTo>
                  <a:lnTo>
                    <a:pt x="1110" y="1373"/>
                  </a:lnTo>
                  <a:lnTo>
                    <a:pt x="928" y="1554"/>
                  </a:lnTo>
                  <a:lnTo>
                    <a:pt x="767" y="1716"/>
                  </a:lnTo>
                  <a:lnTo>
                    <a:pt x="605" y="1917"/>
                  </a:lnTo>
                  <a:lnTo>
                    <a:pt x="464" y="2119"/>
                  </a:lnTo>
                  <a:lnTo>
                    <a:pt x="343" y="2301"/>
                  </a:lnTo>
                  <a:lnTo>
                    <a:pt x="242" y="2523"/>
                  </a:lnTo>
                  <a:lnTo>
                    <a:pt x="141" y="2725"/>
                  </a:lnTo>
                  <a:lnTo>
                    <a:pt x="81" y="2926"/>
                  </a:lnTo>
                  <a:lnTo>
                    <a:pt x="20" y="3128"/>
                  </a:lnTo>
                  <a:lnTo>
                    <a:pt x="0" y="3330"/>
                  </a:lnTo>
                  <a:lnTo>
                    <a:pt x="0" y="3572"/>
                  </a:lnTo>
                  <a:lnTo>
                    <a:pt x="40" y="3774"/>
                  </a:lnTo>
                  <a:lnTo>
                    <a:pt x="121" y="3976"/>
                  </a:lnTo>
                  <a:lnTo>
                    <a:pt x="222" y="4178"/>
                  </a:lnTo>
                  <a:lnTo>
                    <a:pt x="363" y="4339"/>
                  </a:lnTo>
                  <a:lnTo>
                    <a:pt x="525" y="4501"/>
                  </a:lnTo>
                  <a:lnTo>
                    <a:pt x="747" y="4662"/>
                  </a:lnTo>
                  <a:lnTo>
                    <a:pt x="969" y="4783"/>
                  </a:lnTo>
                  <a:lnTo>
                    <a:pt x="1614" y="5106"/>
                  </a:lnTo>
                  <a:lnTo>
                    <a:pt x="2280" y="5368"/>
                  </a:lnTo>
                  <a:lnTo>
                    <a:pt x="2946" y="5631"/>
                  </a:lnTo>
                  <a:lnTo>
                    <a:pt x="3632" y="5853"/>
                  </a:lnTo>
                  <a:lnTo>
                    <a:pt x="4319" y="6034"/>
                  </a:lnTo>
                  <a:lnTo>
                    <a:pt x="5025" y="6196"/>
                  </a:lnTo>
                  <a:lnTo>
                    <a:pt x="5731" y="6337"/>
                  </a:lnTo>
                  <a:lnTo>
                    <a:pt x="6438" y="6438"/>
                  </a:lnTo>
                  <a:lnTo>
                    <a:pt x="7144" y="6498"/>
                  </a:lnTo>
                  <a:lnTo>
                    <a:pt x="7790" y="6519"/>
                  </a:lnTo>
                  <a:lnTo>
                    <a:pt x="8234" y="6519"/>
                  </a:lnTo>
                  <a:lnTo>
                    <a:pt x="8637" y="6478"/>
                  </a:lnTo>
                  <a:lnTo>
                    <a:pt x="9041" y="6418"/>
                  </a:lnTo>
                  <a:lnTo>
                    <a:pt x="9424" y="6357"/>
                  </a:lnTo>
                  <a:lnTo>
                    <a:pt x="9767" y="6256"/>
                  </a:lnTo>
                  <a:lnTo>
                    <a:pt x="10110" y="6135"/>
                  </a:lnTo>
                  <a:lnTo>
                    <a:pt x="10433" y="5974"/>
                  </a:lnTo>
                  <a:lnTo>
                    <a:pt x="10736" y="5812"/>
                  </a:lnTo>
                  <a:lnTo>
                    <a:pt x="10917" y="5691"/>
                  </a:lnTo>
                  <a:lnTo>
                    <a:pt x="11079" y="5570"/>
                  </a:lnTo>
                  <a:lnTo>
                    <a:pt x="11240" y="5429"/>
                  </a:lnTo>
                  <a:lnTo>
                    <a:pt x="11382" y="5308"/>
                  </a:lnTo>
                  <a:lnTo>
                    <a:pt x="11503" y="5166"/>
                  </a:lnTo>
                  <a:lnTo>
                    <a:pt x="11604" y="5005"/>
                  </a:lnTo>
                  <a:lnTo>
                    <a:pt x="11704" y="4864"/>
                  </a:lnTo>
                  <a:lnTo>
                    <a:pt x="11785" y="4702"/>
                  </a:lnTo>
                  <a:lnTo>
                    <a:pt x="11886" y="4440"/>
                  </a:lnTo>
                  <a:lnTo>
                    <a:pt x="11947" y="4137"/>
                  </a:lnTo>
                  <a:lnTo>
                    <a:pt x="11967" y="3855"/>
                  </a:lnTo>
                  <a:lnTo>
                    <a:pt x="11947" y="3552"/>
                  </a:lnTo>
                  <a:lnTo>
                    <a:pt x="11886" y="3249"/>
                  </a:lnTo>
                  <a:lnTo>
                    <a:pt x="11805" y="2947"/>
                  </a:lnTo>
                  <a:lnTo>
                    <a:pt x="11664" y="2644"/>
                  </a:lnTo>
                  <a:lnTo>
                    <a:pt x="11483" y="2361"/>
                  </a:lnTo>
                  <a:lnTo>
                    <a:pt x="11341" y="2160"/>
                  </a:lnTo>
                  <a:lnTo>
                    <a:pt x="11160" y="1938"/>
                  </a:lnTo>
                  <a:lnTo>
                    <a:pt x="10958" y="1736"/>
                  </a:lnTo>
                  <a:lnTo>
                    <a:pt x="10716" y="1554"/>
                  </a:lnTo>
                  <a:lnTo>
                    <a:pt x="10474" y="1373"/>
                  </a:lnTo>
                  <a:lnTo>
                    <a:pt x="10211" y="1191"/>
                  </a:lnTo>
                  <a:lnTo>
                    <a:pt x="9908" y="1030"/>
                  </a:lnTo>
                  <a:lnTo>
                    <a:pt x="9606" y="868"/>
                  </a:lnTo>
                  <a:lnTo>
                    <a:pt x="9182" y="666"/>
                  </a:lnTo>
                  <a:lnTo>
                    <a:pt x="8758" y="505"/>
                  </a:lnTo>
                  <a:lnTo>
                    <a:pt x="8314" y="364"/>
                  </a:lnTo>
                  <a:lnTo>
                    <a:pt x="7870" y="243"/>
                  </a:lnTo>
                  <a:lnTo>
                    <a:pt x="7406" y="142"/>
                  </a:lnTo>
                  <a:lnTo>
                    <a:pt x="6942" y="81"/>
                  </a:lnTo>
                  <a:lnTo>
                    <a:pt x="6478" y="21"/>
                  </a:lnTo>
                  <a:lnTo>
                    <a:pt x="601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2"/>
            <p:cNvSpPr/>
            <p:nvPr/>
          </p:nvSpPr>
          <p:spPr>
            <a:xfrm flipH="1">
              <a:off x="-246264" y="-1063843"/>
              <a:ext cx="235874" cy="188464"/>
            </a:xfrm>
            <a:custGeom>
              <a:rect b="b" l="l" r="r" t="t"/>
              <a:pathLst>
                <a:path extrusionOk="0" h="3371" w="4219">
                  <a:moveTo>
                    <a:pt x="3875" y="81"/>
                  </a:moveTo>
                  <a:lnTo>
                    <a:pt x="3976" y="101"/>
                  </a:lnTo>
                  <a:lnTo>
                    <a:pt x="4057" y="182"/>
                  </a:lnTo>
                  <a:lnTo>
                    <a:pt x="4097" y="263"/>
                  </a:lnTo>
                  <a:lnTo>
                    <a:pt x="4137" y="363"/>
                  </a:lnTo>
                  <a:lnTo>
                    <a:pt x="4137" y="464"/>
                  </a:lnTo>
                  <a:lnTo>
                    <a:pt x="4137" y="585"/>
                  </a:lnTo>
                  <a:lnTo>
                    <a:pt x="4077" y="807"/>
                  </a:lnTo>
                  <a:lnTo>
                    <a:pt x="3936" y="1130"/>
                  </a:lnTo>
                  <a:lnTo>
                    <a:pt x="3794" y="1433"/>
                  </a:lnTo>
                  <a:lnTo>
                    <a:pt x="3613" y="1715"/>
                  </a:lnTo>
                  <a:lnTo>
                    <a:pt x="3411" y="1998"/>
                  </a:lnTo>
                  <a:lnTo>
                    <a:pt x="3189" y="2240"/>
                  </a:lnTo>
                  <a:lnTo>
                    <a:pt x="2947" y="2482"/>
                  </a:lnTo>
                  <a:lnTo>
                    <a:pt x="2684" y="2684"/>
                  </a:lnTo>
                  <a:lnTo>
                    <a:pt x="2422" y="2866"/>
                  </a:lnTo>
                  <a:lnTo>
                    <a:pt x="2180" y="2967"/>
                  </a:lnTo>
                  <a:lnTo>
                    <a:pt x="1897" y="3088"/>
                  </a:lnTo>
                  <a:lnTo>
                    <a:pt x="1575" y="3189"/>
                  </a:lnTo>
                  <a:lnTo>
                    <a:pt x="1252" y="3249"/>
                  </a:lnTo>
                  <a:lnTo>
                    <a:pt x="929" y="3290"/>
                  </a:lnTo>
                  <a:lnTo>
                    <a:pt x="626" y="3290"/>
                  </a:lnTo>
                  <a:lnTo>
                    <a:pt x="505" y="3269"/>
                  </a:lnTo>
                  <a:lnTo>
                    <a:pt x="384" y="3249"/>
                  </a:lnTo>
                  <a:lnTo>
                    <a:pt x="283" y="3209"/>
                  </a:lnTo>
                  <a:lnTo>
                    <a:pt x="202" y="3148"/>
                  </a:lnTo>
                  <a:lnTo>
                    <a:pt x="142" y="3088"/>
                  </a:lnTo>
                  <a:lnTo>
                    <a:pt x="122" y="3007"/>
                  </a:lnTo>
                  <a:lnTo>
                    <a:pt x="101" y="2926"/>
                  </a:lnTo>
                  <a:lnTo>
                    <a:pt x="81" y="2846"/>
                  </a:lnTo>
                  <a:lnTo>
                    <a:pt x="101" y="2745"/>
                  </a:lnTo>
                  <a:lnTo>
                    <a:pt x="122" y="2624"/>
                  </a:lnTo>
                  <a:lnTo>
                    <a:pt x="222" y="2381"/>
                  </a:lnTo>
                  <a:lnTo>
                    <a:pt x="344" y="2159"/>
                  </a:lnTo>
                  <a:lnTo>
                    <a:pt x="485" y="1958"/>
                  </a:lnTo>
                  <a:lnTo>
                    <a:pt x="666" y="1756"/>
                  </a:lnTo>
                  <a:lnTo>
                    <a:pt x="848" y="1574"/>
                  </a:lnTo>
                  <a:lnTo>
                    <a:pt x="1070" y="1393"/>
                  </a:lnTo>
                  <a:lnTo>
                    <a:pt x="1292" y="1231"/>
                  </a:lnTo>
                  <a:lnTo>
                    <a:pt x="1534" y="1070"/>
                  </a:lnTo>
                  <a:lnTo>
                    <a:pt x="1776" y="928"/>
                  </a:lnTo>
                  <a:lnTo>
                    <a:pt x="2261" y="666"/>
                  </a:lnTo>
                  <a:lnTo>
                    <a:pt x="2765" y="444"/>
                  </a:lnTo>
                  <a:lnTo>
                    <a:pt x="3229" y="263"/>
                  </a:lnTo>
                  <a:lnTo>
                    <a:pt x="3653" y="101"/>
                  </a:lnTo>
                  <a:lnTo>
                    <a:pt x="3774" y="81"/>
                  </a:lnTo>
                  <a:close/>
                  <a:moveTo>
                    <a:pt x="3754" y="0"/>
                  </a:moveTo>
                  <a:lnTo>
                    <a:pt x="3633" y="41"/>
                  </a:lnTo>
                  <a:lnTo>
                    <a:pt x="3209" y="182"/>
                  </a:lnTo>
                  <a:lnTo>
                    <a:pt x="2725" y="363"/>
                  </a:lnTo>
                  <a:lnTo>
                    <a:pt x="2220" y="606"/>
                  </a:lnTo>
                  <a:lnTo>
                    <a:pt x="1716" y="868"/>
                  </a:lnTo>
                  <a:lnTo>
                    <a:pt x="1474" y="1009"/>
                  </a:lnTo>
                  <a:lnTo>
                    <a:pt x="1231" y="1171"/>
                  </a:lnTo>
                  <a:lnTo>
                    <a:pt x="1009" y="1352"/>
                  </a:lnTo>
                  <a:lnTo>
                    <a:pt x="787" y="1514"/>
                  </a:lnTo>
                  <a:lnTo>
                    <a:pt x="606" y="1715"/>
                  </a:lnTo>
                  <a:lnTo>
                    <a:pt x="424" y="1917"/>
                  </a:lnTo>
                  <a:lnTo>
                    <a:pt x="283" y="2119"/>
                  </a:lnTo>
                  <a:lnTo>
                    <a:pt x="142" y="2341"/>
                  </a:lnTo>
                  <a:lnTo>
                    <a:pt x="81" y="2482"/>
                  </a:lnTo>
                  <a:lnTo>
                    <a:pt x="41" y="2624"/>
                  </a:lnTo>
                  <a:lnTo>
                    <a:pt x="21" y="2745"/>
                  </a:lnTo>
                  <a:lnTo>
                    <a:pt x="0" y="2866"/>
                  </a:lnTo>
                  <a:lnTo>
                    <a:pt x="21" y="2967"/>
                  </a:lnTo>
                  <a:lnTo>
                    <a:pt x="41" y="3047"/>
                  </a:lnTo>
                  <a:lnTo>
                    <a:pt x="81" y="3128"/>
                  </a:lnTo>
                  <a:lnTo>
                    <a:pt x="142" y="3209"/>
                  </a:lnTo>
                  <a:lnTo>
                    <a:pt x="263" y="3290"/>
                  </a:lnTo>
                  <a:lnTo>
                    <a:pt x="404" y="3330"/>
                  </a:lnTo>
                  <a:lnTo>
                    <a:pt x="586" y="3370"/>
                  </a:lnTo>
                  <a:lnTo>
                    <a:pt x="989" y="3370"/>
                  </a:lnTo>
                  <a:lnTo>
                    <a:pt x="1211" y="3350"/>
                  </a:lnTo>
                  <a:lnTo>
                    <a:pt x="1453" y="3290"/>
                  </a:lnTo>
                  <a:lnTo>
                    <a:pt x="1675" y="3229"/>
                  </a:lnTo>
                  <a:lnTo>
                    <a:pt x="2119" y="3088"/>
                  </a:lnTo>
                  <a:lnTo>
                    <a:pt x="2301" y="3007"/>
                  </a:lnTo>
                  <a:lnTo>
                    <a:pt x="2462" y="2926"/>
                  </a:lnTo>
                  <a:lnTo>
                    <a:pt x="2745" y="2745"/>
                  </a:lnTo>
                  <a:lnTo>
                    <a:pt x="3007" y="2543"/>
                  </a:lnTo>
                  <a:lnTo>
                    <a:pt x="3249" y="2301"/>
                  </a:lnTo>
                  <a:lnTo>
                    <a:pt x="3471" y="2038"/>
                  </a:lnTo>
                  <a:lnTo>
                    <a:pt x="3673" y="1776"/>
                  </a:lnTo>
                  <a:lnTo>
                    <a:pt x="3855" y="1473"/>
                  </a:lnTo>
                  <a:lnTo>
                    <a:pt x="4016" y="1150"/>
                  </a:lnTo>
                  <a:lnTo>
                    <a:pt x="4137" y="828"/>
                  </a:lnTo>
                  <a:lnTo>
                    <a:pt x="4218" y="585"/>
                  </a:lnTo>
                  <a:lnTo>
                    <a:pt x="4218" y="464"/>
                  </a:lnTo>
                  <a:lnTo>
                    <a:pt x="4218" y="343"/>
                  </a:lnTo>
                  <a:lnTo>
                    <a:pt x="4178" y="222"/>
                  </a:lnTo>
                  <a:lnTo>
                    <a:pt x="4097" y="121"/>
                  </a:lnTo>
                  <a:lnTo>
                    <a:pt x="3996" y="41"/>
                  </a:lnTo>
                  <a:lnTo>
                    <a:pt x="395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2"/>
            <p:cNvSpPr/>
            <p:nvPr/>
          </p:nvSpPr>
          <p:spPr>
            <a:xfrm flipH="1">
              <a:off x="-486582" y="-3332637"/>
              <a:ext cx="1826666" cy="1093271"/>
            </a:xfrm>
            <a:custGeom>
              <a:rect b="b" l="l" r="r" t="t"/>
              <a:pathLst>
                <a:path extrusionOk="0" h="19555" w="32673">
                  <a:moveTo>
                    <a:pt x="4340" y="81"/>
                  </a:moveTo>
                  <a:lnTo>
                    <a:pt x="4622" y="101"/>
                  </a:lnTo>
                  <a:lnTo>
                    <a:pt x="4885" y="121"/>
                  </a:lnTo>
                  <a:lnTo>
                    <a:pt x="5167" y="161"/>
                  </a:lnTo>
                  <a:lnTo>
                    <a:pt x="5450" y="222"/>
                  </a:lnTo>
                  <a:lnTo>
                    <a:pt x="5712" y="283"/>
                  </a:lnTo>
                  <a:lnTo>
                    <a:pt x="6216" y="444"/>
                  </a:lnTo>
                  <a:lnTo>
                    <a:pt x="6640" y="626"/>
                  </a:lnTo>
                  <a:lnTo>
                    <a:pt x="7003" y="787"/>
                  </a:lnTo>
                  <a:lnTo>
                    <a:pt x="7266" y="928"/>
                  </a:lnTo>
                  <a:lnTo>
                    <a:pt x="7629" y="1130"/>
                  </a:lnTo>
                  <a:lnTo>
                    <a:pt x="7972" y="1352"/>
                  </a:lnTo>
                  <a:lnTo>
                    <a:pt x="8315" y="1594"/>
                  </a:lnTo>
                  <a:lnTo>
                    <a:pt x="8658" y="1836"/>
                  </a:lnTo>
                  <a:lnTo>
                    <a:pt x="9324" y="2341"/>
                  </a:lnTo>
                  <a:lnTo>
                    <a:pt x="9950" y="2866"/>
                  </a:lnTo>
                  <a:lnTo>
                    <a:pt x="10918" y="3632"/>
                  </a:lnTo>
                  <a:lnTo>
                    <a:pt x="11746" y="4258"/>
                  </a:lnTo>
                  <a:lnTo>
                    <a:pt x="12613" y="4843"/>
                  </a:lnTo>
                  <a:lnTo>
                    <a:pt x="13481" y="5388"/>
                  </a:lnTo>
                  <a:lnTo>
                    <a:pt x="14369" y="5913"/>
                  </a:lnTo>
                  <a:lnTo>
                    <a:pt x="15297" y="6397"/>
                  </a:lnTo>
                  <a:lnTo>
                    <a:pt x="16226" y="6861"/>
                  </a:lnTo>
                  <a:lnTo>
                    <a:pt x="17174" y="7285"/>
                  </a:lnTo>
                  <a:lnTo>
                    <a:pt x="18143" y="7709"/>
                  </a:lnTo>
                  <a:lnTo>
                    <a:pt x="19132" y="8092"/>
                  </a:lnTo>
                  <a:lnTo>
                    <a:pt x="20120" y="8476"/>
                  </a:lnTo>
                  <a:lnTo>
                    <a:pt x="21129" y="8839"/>
                  </a:lnTo>
                  <a:lnTo>
                    <a:pt x="22138" y="9182"/>
                  </a:lnTo>
                  <a:lnTo>
                    <a:pt x="23168" y="9505"/>
                  </a:lnTo>
                  <a:lnTo>
                    <a:pt x="24217" y="9848"/>
                  </a:lnTo>
                  <a:lnTo>
                    <a:pt x="26316" y="10473"/>
                  </a:lnTo>
                  <a:lnTo>
                    <a:pt x="26376" y="10494"/>
                  </a:lnTo>
                  <a:lnTo>
                    <a:pt x="27627" y="10877"/>
                  </a:lnTo>
                  <a:lnTo>
                    <a:pt x="28253" y="11079"/>
                  </a:lnTo>
                  <a:lnTo>
                    <a:pt x="28879" y="11301"/>
                  </a:lnTo>
                  <a:lnTo>
                    <a:pt x="29484" y="11523"/>
                  </a:lnTo>
                  <a:lnTo>
                    <a:pt x="30089" y="11805"/>
                  </a:lnTo>
                  <a:lnTo>
                    <a:pt x="30675" y="12088"/>
                  </a:lnTo>
                  <a:lnTo>
                    <a:pt x="31240" y="12411"/>
                  </a:lnTo>
                  <a:lnTo>
                    <a:pt x="31583" y="12633"/>
                  </a:lnTo>
                  <a:lnTo>
                    <a:pt x="31744" y="12754"/>
                  </a:lnTo>
                  <a:lnTo>
                    <a:pt x="31906" y="12895"/>
                  </a:lnTo>
                  <a:lnTo>
                    <a:pt x="32067" y="13036"/>
                  </a:lnTo>
                  <a:lnTo>
                    <a:pt x="32208" y="13198"/>
                  </a:lnTo>
                  <a:lnTo>
                    <a:pt x="32329" y="13379"/>
                  </a:lnTo>
                  <a:lnTo>
                    <a:pt x="32450" y="13581"/>
                  </a:lnTo>
                  <a:lnTo>
                    <a:pt x="32511" y="13763"/>
                  </a:lnTo>
                  <a:lnTo>
                    <a:pt x="32572" y="13965"/>
                  </a:lnTo>
                  <a:lnTo>
                    <a:pt x="32592" y="14166"/>
                  </a:lnTo>
                  <a:lnTo>
                    <a:pt x="32592" y="14368"/>
                  </a:lnTo>
                  <a:lnTo>
                    <a:pt x="32551" y="14570"/>
                  </a:lnTo>
                  <a:lnTo>
                    <a:pt x="32471" y="14772"/>
                  </a:lnTo>
                  <a:lnTo>
                    <a:pt x="32370" y="14953"/>
                  </a:lnTo>
                  <a:lnTo>
                    <a:pt x="32289" y="15034"/>
                  </a:lnTo>
                  <a:lnTo>
                    <a:pt x="32208" y="15095"/>
                  </a:lnTo>
                  <a:lnTo>
                    <a:pt x="32067" y="15196"/>
                  </a:lnTo>
                  <a:lnTo>
                    <a:pt x="31926" y="15256"/>
                  </a:lnTo>
                  <a:lnTo>
                    <a:pt x="31764" y="15317"/>
                  </a:lnTo>
                  <a:lnTo>
                    <a:pt x="31603" y="15337"/>
                  </a:lnTo>
                  <a:lnTo>
                    <a:pt x="31421" y="15357"/>
                  </a:lnTo>
                  <a:lnTo>
                    <a:pt x="31240" y="15377"/>
                  </a:lnTo>
                  <a:lnTo>
                    <a:pt x="30876" y="15357"/>
                  </a:lnTo>
                  <a:lnTo>
                    <a:pt x="29625" y="15276"/>
                  </a:lnTo>
                  <a:lnTo>
                    <a:pt x="28354" y="15196"/>
                  </a:lnTo>
                  <a:lnTo>
                    <a:pt x="25872" y="14974"/>
                  </a:lnTo>
                  <a:lnTo>
                    <a:pt x="24116" y="14832"/>
                  </a:lnTo>
                  <a:lnTo>
                    <a:pt x="22360" y="14691"/>
                  </a:lnTo>
                  <a:lnTo>
                    <a:pt x="20585" y="14590"/>
                  </a:lnTo>
                  <a:lnTo>
                    <a:pt x="19697" y="14550"/>
                  </a:lnTo>
                  <a:lnTo>
                    <a:pt x="18809" y="14530"/>
                  </a:lnTo>
                  <a:lnTo>
                    <a:pt x="17073" y="14530"/>
                  </a:lnTo>
                  <a:lnTo>
                    <a:pt x="16226" y="14570"/>
                  </a:lnTo>
                  <a:lnTo>
                    <a:pt x="15398" y="14631"/>
                  </a:lnTo>
                  <a:lnTo>
                    <a:pt x="14591" y="14691"/>
                  </a:lnTo>
                  <a:lnTo>
                    <a:pt x="13824" y="14792"/>
                  </a:lnTo>
                  <a:lnTo>
                    <a:pt x="13057" y="14893"/>
                  </a:lnTo>
                  <a:lnTo>
                    <a:pt x="12311" y="15034"/>
                  </a:lnTo>
                  <a:lnTo>
                    <a:pt x="11584" y="15175"/>
                  </a:lnTo>
                  <a:lnTo>
                    <a:pt x="10878" y="15337"/>
                  </a:lnTo>
                  <a:lnTo>
                    <a:pt x="10192" y="15539"/>
                  </a:lnTo>
                  <a:lnTo>
                    <a:pt x="9526" y="15740"/>
                  </a:lnTo>
                  <a:lnTo>
                    <a:pt x="8880" y="15962"/>
                  </a:lnTo>
                  <a:lnTo>
                    <a:pt x="8255" y="16205"/>
                  </a:lnTo>
                  <a:lnTo>
                    <a:pt x="7629" y="16487"/>
                  </a:lnTo>
                  <a:lnTo>
                    <a:pt x="7024" y="16770"/>
                  </a:lnTo>
                  <a:lnTo>
                    <a:pt x="6539" y="17012"/>
                  </a:lnTo>
                  <a:lnTo>
                    <a:pt x="6055" y="17294"/>
                  </a:lnTo>
                  <a:lnTo>
                    <a:pt x="5086" y="17839"/>
                  </a:lnTo>
                  <a:lnTo>
                    <a:pt x="4441" y="18202"/>
                  </a:lnTo>
                  <a:lnTo>
                    <a:pt x="3775" y="18586"/>
                  </a:lnTo>
                  <a:lnTo>
                    <a:pt x="3089" y="18929"/>
                  </a:lnTo>
                  <a:lnTo>
                    <a:pt x="2382" y="19252"/>
                  </a:lnTo>
                  <a:lnTo>
                    <a:pt x="2160" y="19353"/>
                  </a:lnTo>
                  <a:lnTo>
                    <a:pt x="1918" y="19413"/>
                  </a:lnTo>
                  <a:lnTo>
                    <a:pt x="1676" y="19454"/>
                  </a:lnTo>
                  <a:lnTo>
                    <a:pt x="1434" y="19454"/>
                  </a:lnTo>
                  <a:lnTo>
                    <a:pt x="1333" y="19413"/>
                  </a:lnTo>
                  <a:lnTo>
                    <a:pt x="1212" y="19373"/>
                  </a:lnTo>
                  <a:lnTo>
                    <a:pt x="1030" y="19272"/>
                  </a:lnTo>
                  <a:lnTo>
                    <a:pt x="869" y="19111"/>
                  </a:lnTo>
                  <a:lnTo>
                    <a:pt x="748" y="18949"/>
                  </a:lnTo>
                  <a:lnTo>
                    <a:pt x="627" y="18788"/>
                  </a:lnTo>
                  <a:lnTo>
                    <a:pt x="546" y="18606"/>
                  </a:lnTo>
                  <a:lnTo>
                    <a:pt x="425" y="18324"/>
                  </a:lnTo>
                  <a:lnTo>
                    <a:pt x="324" y="18001"/>
                  </a:lnTo>
                  <a:lnTo>
                    <a:pt x="263" y="17678"/>
                  </a:lnTo>
                  <a:lnTo>
                    <a:pt x="203" y="17335"/>
                  </a:lnTo>
                  <a:lnTo>
                    <a:pt x="162" y="16992"/>
                  </a:lnTo>
                  <a:lnTo>
                    <a:pt x="122" y="16326"/>
                  </a:lnTo>
                  <a:lnTo>
                    <a:pt x="102" y="15660"/>
                  </a:lnTo>
                  <a:lnTo>
                    <a:pt x="102" y="14368"/>
                  </a:lnTo>
                  <a:lnTo>
                    <a:pt x="82" y="13137"/>
                  </a:lnTo>
                  <a:lnTo>
                    <a:pt x="102" y="11947"/>
                  </a:lnTo>
                  <a:lnTo>
                    <a:pt x="122" y="10756"/>
                  </a:lnTo>
                  <a:lnTo>
                    <a:pt x="203" y="9485"/>
                  </a:lnTo>
                  <a:lnTo>
                    <a:pt x="324" y="8274"/>
                  </a:lnTo>
                  <a:lnTo>
                    <a:pt x="405" y="7689"/>
                  </a:lnTo>
                  <a:lnTo>
                    <a:pt x="485" y="7124"/>
                  </a:lnTo>
                  <a:lnTo>
                    <a:pt x="586" y="6579"/>
                  </a:lnTo>
                  <a:lnTo>
                    <a:pt x="687" y="6054"/>
                  </a:lnTo>
                  <a:lnTo>
                    <a:pt x="808" y="5529"/>
                  </a:lnTo>
                  <a:lnTo>
                    <a:pt x="929" y="5025"/>
                  </a:lnTo>
                  <a:lnTo>
                    <a:pt x="1071" y="4541"/>
                  </a:lnTo>
                  <a:lnTo>
                    <a:pt x="1232" y="4056"/>
                  </a:lnTo>
                  <a:lnTo>
                    <a:pt x="1393" y="3592"/>
                  </a:lnTo>
                  <a:lnTo>
                    <a:pt x="1555" y="3128"/>
                  </a:lnTo>
                  <a:lnTo>
                    <a:pt x="1736" y="2684"/>
                  </a:lnTo>
                  <a:lnTo>
                    <a:pt x="1938" y="2260"/>
                  </a:lnTo>
                  <a:lnTo>
                    <a:pt x="2039" y="2038"/>
                  </a:lnTo>
                  <a:lnTo>
                    <a:pt x="2301" y="1493"/>
                  </a:lnTo>
                  <a:lnTo>
                    <a:pt x="2463" y="1231"/>
                  </a:lnTo>
                  <a:lnTo>
                    <a:pt x="2624" y="969"/>
                  </a:lnTo>
                  <a:lnTo>
                    <a:pt x="2806" y="727"/>
                  </a:lnTo>
                  <a:lnTo>
                    <a:pt x="3008" y="525"/>
                  </a:lnTo>
                  <a:lnTo>
                    <a:pt x="3129" y="444"/>
                  </a:lnTo>
                  <a:lnTo>
                    <a:pt x="3250" y="363"/>
                  </a:lnTo>
                  <a:lnTo>
                    <a:pt x="3391" y="283"/>
                  </a:lnTo>
                  <a:lnTo>
                    <a:pt x="3532" y="222"/>
                  </a:lnTo>
                  <a:lnTo>
                    <a:pt x="3795" y="161"/>
                  </a:lnTo>
                  <a:lnTo>
                    <a:pt x="4057" y="101"/>
                  </a:lnTo>
                  <a:lnTo>
                    <a:pt x="4340" y="81"/>
                  </a:lnTo>
                  <a:close/>
                  <a:moveTo>
                    <a:pt x="4360" y="0"/>
                  </a:moveTo>
                  <a:lnTo>
                    <a:pt x="3997" y="40"/>
                  </a:lnTo>
                  <a:lnTo>
                    <a:pt x="3714" y="81"/>
                  </a:lnTo>
                  <a:lnTo>
                    <a:pt x="3492" y="161"/>
                  </a:lnTo>
                  <a:lnTo>
                    <a:pt x="3351" y="222"/>
                  </a:lnTo>
                  <a:lnTo>
                    <a:pt x="3210" y="283"/>
                  </a:lnTo>
                  <a:lnTo>
                    <a:pt x="3089" y="363"/>
                  </a:lnTo>
                  <a:lnTo>
                    <a:pt x="2967" y="464"/>
                  </a:lnTo>
                  <a:lnTo>
                    <a:pt x="2745" y="666"/>
                  </a:lnTo>
                  <a:lnTo>
                    <a:pt x="2564" y="908"/>
                  </a:lnTo>
                  <a:lnTo>
                    <a:pt x="2382" y="1170"/>
                  </a:lnTo>
                  <a:lnTo>
                    <a:pt x="2241" y="1453"/>
                  </a:lnTo>
                  <a:lnTo>
                    <a:pt x="1958" y="2018"/>
                  </a:lnTo>
                  <a:lnTo>
                    <a:pt x="1878" y="2220"/>
                  </a:lnTo>
                  <a:lnTo>
                    <a:pt x="1676" y="2664"/>
                  </a:lnTo>
                  <a:lnTo>
                    <a:pt x="1494" y="3108"/>
                  </a:lnTo>
                  <a:lnTo>
                    <a:pt x="1313" y="3552"/>
                  </a:lnTo>
                  <a:lnTo>
                    <a:pt x="1151" y="4036"/>
                  </a:lnTo>
                  <a:lnTo>
                    <a:pt x="990" y="4500"/>
                  </a:lnTo>
                  <a:lnTo>
                    <a:pt x="849" y="5005"/>
                  </a:lnTo>
                  <a:lnTo>
                    <a:pt x="727" y="5509"/>
                  </a:lnTo>
                  <a:lnTo>
                    <a:pt x="606" y="6034"/>
                  </a:lnTo>
                  <a:lnTo>
                    <a:pt x="505" y="6559"/>
                  </a:lnTo>
                  <a:lnTo>
                    <a:pt x="405" y="7103"/>
                  </a:lnTo>
                  <a:lnTo>
                    <a:pt x="324" y="7668"/>
                  </a:lnTo>
                  <a:lnTo>
                    <a:pt x="243" y="8254"/>
                  </a:lnTo>
                  <a:lnTo>
                    <a:pt x="122" y="9464"/>
                  </a:lnTo>
                  <a:lnTo>
                    <a:pt x="41" y="10756"/>
                  </a:lnTo>
                  <a:lnTo>
                    <a:pt x="21" y="11947"/>
                  </a:lnTo>
                  <a:lnTo>
                    <a:pt x="1" y="13137"/>
                  </a:lnTo>
                  <a:lnTo>
                    <a:pt x="21" y="14368"/>
                  </a:lnTo>
                  <a:lnTo>
                    <a:pt x="21" y="15660"/>
                  </a:lnTo>
                  <a:lnTo>
                    <a:pt x="41" y="16326"/>
                  </a:lnTo>
                  <a:lnTo>
                    <a:pt x="82" y="17012"/>
                  </a:lnTo>
                  <a:lnTo>
                    <a:pt x="122" y="17355"/>
                  </a:lnTo>
                  <a:lnTo>
                    <a:pt x="183" y="17678"/>
                  </a:lnTo>
                  <a:lnTo>
                    <a:pt x="263" y="18021"/>
                  </a:lnTo>
                  <a:lnTo>
                    <a:pt x="344" y="18344"/>
                  </a:lnTo>
                  <a:lnTo>
                    <a:pt x="405" y="18505"/>
                  </a:lnTo>
                  <a:lnTo>
                    <a:pt x="485" y="18687"/>
                  </a:lnTo>
                  <a:lnTo>
                    <a:pt x="586" y="18868"/>
                  </a:lnTo>
                  <a:lnTo>
                    <a:pt x="707" y="19030"/>
                  </a:lnTo>
                  <a:lnTo>
                    <a:pt x="849" y="19211"/>
                  </a:lnTo>
                  <a:lnTo>
                    <a:pt x="1010" y="19353"/>
                  </a:lnTo>
                  <a:lnTo>
                    <a:pt x="1192" y="19454"/>
                  </a:lnTo>
                  <a:lnTo>
                    <a:pt x="1313" y="19494"/>
                  </a:lnTo>
                  <a:lnTo>
                    <a:pt x="1414" y="19534"/>
                  </a:lnTo>
                  <a:lnTo>
                    <a:pt x="1615" y="19555"/>
                  </a:lnTo>
                  <a:lnTo>
                    <a:pt x="1817" y="19534"/>
                  </a:lnTo>
                  <a:lnTo>
                    <a:pt x="2039" y="19474"/>
                  </a:lnTo>
                  <a:lnTo>
                    <a:pt x="2241" y="19413"/>
                  </a:lnTo>
                  <a:lnTo>
                    <a:pt x="2423" y="19333"/>
                  </a:lnTo>
                  <a:lnTo>
                    <a:pt x="3129" y="19010"/>
                  </a:lnTo>
                  <a:lnTo>
                    <a:pt x="3795" y="18646"/>
                  </a:lnTo>
                  <a:lnTo>
                    <a:pt x="4481" y="18283"/>
                  </a:lnTo>
                  <a:lnTo>
                    <a:pt x="5127" y="17900"/>
                  </a:lnTo>
                  <a:lnTo>
                    <a:pt x="6095" y="17355"/>
                  </a:lnTo>
                  <a:lnTo>
                    <a:pt x="6580" y="17093"/>
                  </a:lnTo>
                  <a:lnTo>
                    <a:pt x="7064" y="16830"/>
                  </a:lnTo>
                  <a:lnTo>
                    <a:pt x="7669" y="16548"/>
                  </a:lnTo>
                  <a:lnTo>
                    <a:pt x="8275" y="16285"/>
                  </a:lnTo>
                  <a:lnTo>
                    <a:pt x="8900" y="16043"/>
                  </a:lnTo>
                  <a:lnTo>
                    <a:pt x="9566" y="15821"/>
                  </a:lnTo>
                  <a:lnTo>
                    <a:pt x="10232" y="15619"/>
                  </a:lnTo>
                  <a:lnTo>
                    <a:pt x="10898" y="15418"/>
                  </a:lnTo>
                  <a:lnTo>
                    <a:pt x="11604" y="15256"/>
                  </a:lnTo>
                  <a:lnTo>
                    <a:pt x="12331" y="15115"/>
                  </a:lnTo>
                  <a:lnTo>
                    <a:pt x="13078" y="14974"/>
                  </a:lnTo>
                  <a:lnTo>
                    <a:pt x="13824" y="14873"/>
                  </a:lnTo>
                  <a:lnTo>
                    <a:pt x="14611" y="14772"/>
                  </a:lnTo>
                  <a:lnTo>
                    <a:pt x="15419" y="14711"/>
                  </a:lnTo>
                  <a:lnTo>
                    <a:pt x="16226" y="14651"/>
                  </a:lnTo>
                  <a:lnTo>
                    <a:pt x="17073" y="14610"/>
                  </a:lnTo>
                  <a:lnTo>
                    <a:pt x="18809" y="14610"/>
                  </a:lnTo>
                  <a:lnTo>
                    <a:pt x="19697" y="14631"/>
                  </a:lnTo>
                  <a:lnTo>
                    <a:pt x="20585" y="14671"/>
                  </a:lnTo>
                  <a:lnTo>
                    <a:pt x="22360" y="14772"/>
                  </a:lnTo>
                  <a:lnTo>
                    <a:pt x="24116" y="14913"/>
                  </a:lnTo>
                  <a:lnTo>
                    <a:pt x="25852" y="15054"/>
                  </a:lnTo>
                  <a:lnTo>
                    <a:pt x="28354" y="15276"/>
                  </a:lnTo>
                  <a:lnTo>
                    <a:pt x="29605" y="15357"/>
                  </a:lnTo>
                  <a:lnTo>
                    <a:pt x="30876" y="15438"/>
                  </a:lnTo>
                  <a:lnTo>
                    <a:pt x="31240" y="15458"/>
                  </a:lnTo>
                  <a:lnTo>
                    <a:pt x="31441" y="15438"/>
                  </a:lnTo>
                  <a:lnTo>
                    <a:pt x="31623" y="15418"/>
                  </a:lnTo>
                  <a:lnTo>
                    <a:pt x="31785" y="15397"/>
                  </a:lnTo>
                  <a:lnTo>
                    <a:pt x="31966" y="15337"/>
                  </a:lnTo>
                  <a:lnTo>
                    <a:pt x="32128" y="15256"/>
                  </a:lnTo>
                  <a:lnTo>
                    <a:pt x="32269" y="15155"/>
                  </a:lnTo>
                  <a:lnTo>
                    <a:pt x="32350" y="15075"/>
                  </a:lnTo>
                  <a:lnTo>
                    <a:pt x="32430" y="14994"/>
                  </a:lnTo>
                  <a:lnTo>
                    <a:pt x="32551" y="14812"/>
                  </a:lnTo>
                  <a:lnTo>
                    <a:pt x="32612" y="14610"/>
                  </a:lnTo>
                  <a:lnTo>
                    <a:pt x="32672" y="14388"/>
                  </a:lnTo>
                  <a:lnTo>
                    <a:pt x="32672" y="14166"/>
                  </a:lnTo>
                  <a:lnTo>
                    <a:pt x="32652" y="13944"/>
                  </a:lnTo>
                  <a:lnTo>
                    <a:pt x="32592" y="13743"/>
                  </a:lnTo>
                  <a:lnTo>
                    <a:pt x="32511" y="13541"/>
                  </a:lnTo>
                  <a:lnTo>
                    <a:pt x="32410" y="13339"/>
                  </a:lnTo>
                  <a:lnTo>
                    <a:pt x="32269" y="13157"/>
                  </a:lnTo>
                  <a:lnTo>
                    <a:pt x="32128" y="12996"/>
                  </a:lnTo>
                  <a:lnTo>
                    <a:pt x="31966" y="12835"/>
                  </a:lnTo>
                  <a:lnTo>
                    <a:pt x="31805" y="12693"/>
                  </a:lnTo>
                  <a:lnTo>
                    <a:pt x="31623" y="12572"/>
                  </a:lnTo>
                  <a:lnTo>
                    <a:pt x="31280" y="12350"/>
                  </a:lnTo>
                  <a:lnTo>
                    <a:pt x="30715" y="12027"/>
                  </a:lnTo>
                  <a:lnTo>
                    <a:pt x="30130" y="11725"/>
                  </a:lnTo>
                  <a:lnTo>
                    <a:pt x="29524" y="11462"/>
                  </a:lnTo>
                  <a:lnTo>
                    <a:pt x="28919" y="11220"/>
                  </a:lnTo>
                  <a:lnTo>
                    <a:pt x="28293" y="10998"/>
                  </a:lnTo>
                  <a:lnTo>
                    <a:pt x="27648" y="10796"/>
                  </a:lnTo>
                  <a:lnTo>
                    <a:pt x="26396" y="10413"/>
                  </a:lnTo>
                  <a:lnTo>
                    <a:pt x="26336" y="10393"/>
                  </a:lnTo>
                  <a:lnTo>
                    <a:pt x="24237" y="9767"/>
                  </a:lnTo>
                  <a:lnTo>
                    <a:pt x="23208" y="9444"/>
                  </a:lnTo>
                  <a:lnTo>
                    <a:pt x="22179" y="9101"/>
                  </a:lnTo>
                  <a:lnTo>
                    <a:pt x="21170" y="8758"/>
                  </a:lnTo>
                  <a:lnTo>
                    <a:pt x="20161" y="8395"/>
                  </a:lnTo>
                  <a:lnTo>
                    <a:pt x="19152" y="8032"/>
                  </a:lnTo>
                  <a:lnTo>
                    <a:pt x="18183" y="7628"/>
                  </a:lnTo>
                  <a:lnTo>
                    <a:pt x="17215" y="7224"/>
                  </a:lnTo>
                  <a:lnTo>
                    <a:pt x="16266" y="6781"/>
                  </a:lnTo>
                  <a:lnTo>
                    <a:pt x="15338" y="6316"/>
                  </a:lnTo>
                  <a:lnTo>
                    <a:pt x="14410" y="5832"/>
                  </a:lnTo>
                  <a:lnTo>
                    <a:pt x="13522" y="5328"/>
                  </a:lnTo>
                  <a:lnTo>
                    <a:pt x="12654" y="4783"/>
                  </a:lnTo>
                  <a:lnTo>
                    <a:pt x="11806" y="4197"/>
                  </a:lnTo>
                  <a:lnTo>
                    <a:pt x="10979" y="3572"/>
                  </a:lnTo>
                  <a:lnTo>
                    <a:pt x="10010" y="2805"/>
                  </a:lnTo>
                  <a:lnTo>
                    <a:pt x="9365" y="2280"/>
                  </a:lnTo>
                  <a:lnTo>
                    <a:pt x="8699" y="1776"/>
                  </a:lnTo>
                  <a:lnTo>
                    <a:pt x="8356" y="1514"/>
                  </a:lnTo>
                  <a:lnTo>
                    <a:pt x="8012" y="1292"/>
                  </a:lnTo>
                  <a:lnTo>
                    <a:pt x="7669" y="1070"/>
                  </a:lnTo>
                  <a:lnTo>
                    <a:pt x="7306" y="848"/>
                  </a:lnTo>
                  <a:lnTo>
                    <a:pt x="6923" y="666"/>
                  </a:lnTo>
                  <a:lnTo>
                    <a:pt x="6559" y="505"/>
                  </a:lnTo>
                  <a:lnTo>
                    <a:pt x="6216" y="363"/>
                  </a:lnTo>
                  <a:lnTo>
                    <a:pt x="5894" y="242"/>
                  </a:lnTo>
                  <a:lnTo>
                    <a:pt x="5591" y="161"/>
                  </a:lnTo>
                  <a:lnTo>
                    <a:pt x="5308" y="101"/>
                  </a:lnTo>
                  <a:lnTo>
                    <a:pt x="5046" y="61"/>
                  </a:lnTo>
                  <a:lnTo>
                    <a:pt x="4804" y="20"/>
                  </a:lnTo>
                  <a:lnTo>
                    <a:pt x="456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2"/>
            <p:cNvSpPr/>
            <p:nvPr/>
          </p:nvSpPr>
          <p:spPr>
            <a:xfrm flipH="1">
              <a:off x="396816" y="-3077703"/>
              <a:ext cx="794334" cy="541632"/>
            </a:xfrm>
            <a:custGeom>
              <a:rect b="b" l="l" r="r" t="t"/>
              <a:pathLst>
                <a:path extrusionOk="0" h="9688" w="14208">
                  <a:moveTo>
                    <a:pt x="2765" y="81"/>
                  </a:moveTo>
                  <a:lnTo>
                    <a:pt x="2967" y="142"/>
                  </a:lnTo>
                  <a:lnTo>
                    <a:pt x="3189" y="223"/>
                  </a:lnTo>
                  <a:lnTo>
                    <a:pt x="3431" y="324"/>
                  </a:lnTo>
                  <a:lnTo>
                    <a:pt x="3694" y="465"/>
                  </a:lnTo>
                  <a:lnTo>
                    <a:pt x="3956" y="626"/>
                  </a:lnTo>
                  <a:lnTo>
                    <a:pt x="4218" y="828"/>
                  </a:lnTo>
                  <a:lnTo>
                    <a:pt x="4501" y="1070"/>
                  </a:lnTo>
                  <a:lnTo>
                    <a:pt x="5005" y="1474"/>
                  </a:lnTo>
                  <a:lnTo>
                    <a:pt x="5510" y="1837"/>
                  </a:lnTo>
                  <a:lnTo>
                    <a:pt x="6055" y="2200"/>
                  </a:lnTo>
                  <a:lnTo>
                    <a:pt x="6600" y="2523"/>
                  </a:lnTo>
                  <a:lnTo>
                    <a:pt x="7165" y="2826"/>
                  </a:lnTo>
                  <a:lnTo>
                    <a:pt x="7750" y="3088"/>
                  </a:lnTo>
                  <a:lnTo>
                    <a:pt x="8335" y="3330"/>
                  </a:lnTo>
                  <a:lnTo>
                    <a:pt x="8940" y="3532"/>
                  </a:lnTo>
                  <a:lnTo>
                    <a:pt x="9566" y="3714"/>
                  </a:lnTo>
                  <a:lnTo>
                    <a:pt x="10171" y="3895"/>
                  </a:lnTo>
                  <a:lnTo>
                    <a:pt x="11140" y="4158"/>
                  </a:lnTo>
                  <a:lnTo>
                    <a:pt x="11624" y="4319"/>
                  </a:lnTo>
                  <a:lnTo>
                    <a:pt x="12089" y="4481"/>
                  </a:lnTo>
                  <a:lnTo>
                    <a:pt x="12533" y="4683"/>
                  </a:lnTo>
                  <a:lnTo>
                    <a:pt x="12956" y="4904"/>
                  </a:lnTo>
                  <a:lnTo>
                    <a:pt x="13178" y="5046"/>
                  </a:lnTo>
                  <a:lnTo>
                    <a:pt x="13380" y="5167"/>
                  </a:lnTo>
                  <a:lnTo>
                    <a:pt x="13562" y="5328"/>
                  </a:lnTo>
                  <a:lnTo>
                    <a:pt x="13764" y="5490"/>
                  </a:lnTo>
                  <a:lnTo>
                    <a:pt x="13945" y="5671"/>
                  </a:lnTo>
                  <a:lnTo>
                    <a:pt x="14066" y="5853"/>
                  </a:lnTo>
                  <a:lnTo>
                    <a:pt x="14086" y="5934"/>
                  </a:lnTo>
                  <a:lnTo>
                    <a:pt x="14127" y="6014"/>
                  </a:lnTo>
                  <a:lnTo>
                    <a:pt x="14127" y="6095"/>
                  </a:lnTo>
                  <a:lnTo>
                    <a:pt x="14127" y="6176"/>
                  </a:lnTo>
                  <a:lnTo>
                    <a:pt x="14086" y="6317"/>
                  </a:lnTo>
                  <a:lnTo>
                    <a:pt x="14006" y="6458"/>
                  </a:lnTo>
                  <a:lnTo>
                    <a:pt x="13864" y="6579"/>
                  </a:lnTo>
                  <a:lnTo>
                    <a:pt x="13683" y="6721"/>
                  </a:lnTo>
                  <a:lnTo>
                    <a:pt x="13461" y="6842"/>
                  </a:lnTo>
                  <a:lnTo>
                    <a:pt x="13239" y="6963"/>
                  </a:lnTo>
                  <a:lnTo>
                    <a:pt x="12997" y="7064"/>
                  </a:lnTo>
                  <a:lnTo>
                    <a:pt x="12755" y="7165"/>
                  </a:lnTo>
                  <a:lnTo>
                    <a:pt x="12512" y="7225"/>
                  </a:lnTo>
                  <a:lnTo>
                    <a:pt x="12270" y="7286"/>
                  </a:lnTo>
                  <a:lnTo>
                    <a:pt x="11766" y="7387"/>
                  </a:lnTo>
                  <a:lnTo>
                    <a:pt x="11261" y="7447"/>
                  </a:lnTo>
                  <a:lnTo>
                    <a:pt x="10716" y="7467"/>
                  </a:lnTo>
                  <a:lnTo>
                    <a:pt x="9647" y="7488"/>
                  </a:lnTo>
                  <a:lnTo>
                    <a:pt x="8940" y="7508"/>
                  </a:lnTo>
                  <a:lnTo>
                    <a:pt x="8234" y="7528"/>
                  </a:lnTo>
                  <a:lnTo>
                    <a:pt x="7891" y="7548"/>
                  </a:lnTo>
                  <a:lnTo>
                    <a:pt x="7548" y="7588"/>
                  </a:lnTo>
                  <a:lnTo>
                    <a:pt x="7205" y="7649"/>
                  </a:lnTo>
                  <a:lnTo>
                    <a:pt x="6862" y="7710"/>
                  </a:lnTo>
                  <a:lnTo>
                    <a:pt x="6559" y="7790"/>
                  </a:lnTo>
                  <a:lnTo>
                    <a:pt x="6236" y="7891"/>
                  </a:lnTo>
                  <a:lnTo>
                    <a:pt x="5651" y="8113"/>
                  </a:lnTo>
                  <a:lnTo>
                    <a:pt x="5066" y="8375"/>
                  </a:lnTo>
                  <a:lnTo>
                    <a:pt x="4501" y="8658"/>
                  </a:lnTo>
                  <a:lnTo>
                    <a:pt x="3653" y="9041"/>
                  </a:lnTo>
                  <a:lnTo>
                    <a:pt x="3209" y="9223"/>
                  </a:lnTo>
                  <a:lnTo>
                    <a:pt x="2786" y="9384"/>
                  </a:lnTo>
                  <a:lnTo>
                    <a:pt x="2483" y="9485"/>
                  </a:lnTo>
                  <a:lnTo>
                    <a:pt x="2221" y="9546"/>
                  </a:lnTo>
                  <a:lnTo>
                    <a:pt x="1978" y="9586"/>
                  </a:lnTo>
                  <a:lnTo>
                    <a:pt x="1756" y="9606"/>
                  </a:lnTo>
                  <a:lnTo>
                    <a:pt x="1555" y="9606"/>
                  </a:lnTo>
                  <a:lnTo>
                    <a:pt x="1373" y="9586"/>
                  </a:lnTo>
                  <a:lnTo>
                    <a:pt x="1212" y="9566"/>
                  </a:lnTo>
                  <a:lnTo>
                    <a:pt x="1070" y="9526"/>
                  </a:lnTo>
                  <a:lnTo>
                    <a:pt x="929" y="9465"/>
                  </a:lnTo>
                  <a:lnTo>
                    <a:pt x="808" y="9405"/>
                  </a:lnTo>
                  <a:lnTo>
                    <a:pt x="626" y="9284"/>
                  </a:lnTo>
                  <a:lnTo>
                    <a:pt x="485" y="9162"/>
                  </a:lnTo>
                  <a:lnTo>
                    <a:pt x="404" y="9082"/>
                  </a:lnTo>
                  <a:lnTo>
                    <a:pt x="303" y="8920"/>
                  </a:lnTo>
                  <a:lnTo>
                    <a:pt x="243" y="8759"/>
                  </a:lnTo>
                  <a:lnTo>
                    <a:pt x="182" y="8597"/>
                  </a:lnTo>
                  <a:lnTo>
                    <a:pt x="142" y="8436"/>
                  </a:lnTo>
                  <a:lnTo>
                    <a:pt x="102" y="8073"/>
                  </a:lnTo>
                  <a:lnTo>
                    <a:pt x="81" y="7730"/>
                  </a:lnTo>
                  <a:lnTo>
                    <a:pt x="102" y="6983"/>
                  </a:lnTo>
                  <a:lnTo>
                    <a:pt x="142" y="6236"/>
                  </a:lnTo>
                  <a:lnTo>
                    <a:pt x="243" y="5470"/>
                  </a:lnTo>
                  <a:lnTo>
                    <a:pt x="364" y="4703"/>
                  </a:lnTo>
                  <a:lnTo>
                    <a:pt x="525" y="3895"/>
                  </a:lnTo>
                  <a:lnTo>
                    <a:pt x="727" y="3068"/>
                  </a:lnTo>
                  <a:lnTo>
                    <a:pt x="990" y="2200"/>
                  </a:lnTo>
                  <a:lnTo>
                    <a:pt x="1272" y="1292"/>
                  </a:lnTo>
                  <a:lnTo>
                    <a:pt x="1373" y="1050"/>
                  </a:lnTo>
                  <a:lnTo>
                    <a:pt x="1454" y="848"/>
                  </a:lnTo>
                  <a:lnTo>
                    <a:pt x="1575" y="667"/>
                  </a:lnTo>
                  <a:lnTo>
                    <a:pt x="1696" y="505"/>
                  </a:lnTo>
                  <a:lnTo>
                    <a:pt x="1817" y="364"/>
                  </a:lnTo>
                  <a:lnTo>
                    <a:pt x="1958" y="263"/>
                  </a:lnTo>
                  <a:lnTo>
                    <a:pt x="2099" y="162"/>
                  </a:lnTo>
                  <a:lnTo>
                    <a:pt x="2261" y="122"/>
                  </a:lnTo>
                  <a:lnTo>
                    <a:pt x="2402" y="81"/>
                  </a:lnTo>
                  <a:close/>
                  <a:moveTo>
                    <a:pt x="2463" y="1"/>
                  </a:moveTo>
                  <a:lnTo>
                    <a:pt x="2241" y="41"/>
                  </a:lnTo>
                  <a:lnTo>
                    <a:pt x="2079" y="102"/>
                  </a:lnTo>
                  <a:lnTo>
                    <a:pt x="1918" y="182"/>
                  </a:lnTo>
                  <a:lnTo>
                    <a:pt x="1777" y="303"/>
                  </a:lnTo>
                  <a:lnTo>
                    <a:pt x="1635" y="445"/>
                  </a:lnTo>
                  <a:lnTo>
                    <a:pt x="1514" y="606"/>
                  </a:lnTo>
                  <a:lnTo>
                    <a:pt x="1393" y="808"/>
                  </a:lnTo>
                  <a:lnTo>
                    <a:pt x="1292" y="1030"/>
                  </a:lnTo>
                  <a:lnTo>
                    <a:pt x="1191" y="1272"/>
                  </a:lnTo>
                  <a:lnTo>
                    <a:pt x="909" y="2180"/>
                  </a:lnTo>
                  <a:lnTo>
                    <a:pt x="646" y="3048"/>
                  </a:lnTo>
                  <a:lnTo>
                    <a:pt x="445" y="3875"/>
                  </a:lnTo>
                  <a:lnTo>
                    <a:pt x="283" y="4683"/>
                  </a:lnTo>
                  <a:lnTo>
                    <a:pt x="162" y="5470"/>
                  </a:lnTo>
                  <a:lnTo>
                    <a:pt x="61" y="6236"/>
                  </a:lnTo>
                  <a:lnTo>
                    <a:pt x="21" y="6983"/>
                  </a:lnTo>
                  <a:lnTo>
                    <a:pt x="1" y="7730"/>
                  </a:lnTo>
                  <a:lnTo>
                    <a:pt x="21" y="8093"/>
                  </a:lnTo>
                  <a:lnTo>
                    <a:pt x="41" y="8275"/>
                  </a:lnTo>
                  <a:lnTo>
                    <a:pt x="61" y="8456"/>
                  </a:lnTo>
                  <a:lnTo>
                    <a:pt x="102" y="8638"/>
                  </a:lnTo>
                  <a:lnTo>
                    <a:pt x="162" y="8799"/>
                  </a:lnTo>
                  <a:lnTo>
                    <a:pt x="243" y="8961"/>
                  </a:lnTo>
                  <a:lnTo>
                    <a:pt x="344" y="9122"/>
                  </a:lnTo>
                  <a:lnTo>
                    <a:pt x="465" y="9263"/>
                  </a:lnTo>
                  <a:lnTo>
                    <a:pt x="606" y="9384"/>
                  </a:lnTo>
                  <a:lnTo>
                    <a:pt x="768" y="9485"/>
                  </a:lnTo>
                  <a:lnTo>
                    <a:pt x="929" y="9566"/>
                  </a:lnTo>
                  <a:lnTo>
                    <a:pt x="1111" y="9627"/>
                  </a:lnTo>
                  <a:lnTo>
                    <a:pt x="1272" y="9647"/>
                  </a:lnTo>
                  <a:lnTo>
                    <a:pt x="1454" y="9667"/>
                  </a:lnTo>
                  <a:lnTo>
                    <a:pt x="1635" y="9687"/>
                  </a:lnTo>
                  <a:lnTo>
                    <a:pt x="1999" y="9667"/>
                  </a:lnTo>
                  <a:lnTo>
                    <a:pt x="2321" y="9606"/>
                  </a:lnTo>
                  <a:lnTo>
                    <a:pt x="2604" y="9526"/>
                  </a:lnTo>
                  <a:lnTo>
                    <a:pt x="2806" y="9465"/>
                  </a:lnTo>
                  <a:lnTo>
                    <a:pt x="3250" y="9304"/>
                  </a:lnTo>
                  <a:lnTo>
                    <a:pt x="3673" y="9122"/>
                  </a:lnTo>
                  <a:lnTo>
                    <a:pt x="4521" y="8719"/>
                  </a:lnTo>
                  <a:lnTo>
                    <a:pt x="5106" y="8456"/>
                  </a:lnTo>
                  <a:lnTo>
                    <a:pt x="5671" y="8194"/>
                  </a:lnTo>
                  <a:lnTo>
                    <a:pt x="6277" y="7972"/>
                  </a:lnTo>
                  <a:lnTo>
                    <a:pt x="6579" y="7871"/>
                  </a:lnTo>
                  <a:lnTo>
                    <a:pt x="6882" y="7790"/>
                  </a:lnTo>
                  <a:lnTo>
                    <a:pt x="7205" y="7730"/>
                  </a:lnTo>
                  <a:lnTo>
                    <a:pt x="7548" y="7669"/>
                  </a:lnTo>
                  <a:lnTo>
                    <a:pt x="7891" y="7629"/>
                  </a:lnTo>
                  <a:lnTo>
                    <a:pt x="8254" y="7609"/>
                  </a:lnTo>
                  <a:lnTo>
                    <a:pt x="8940" y="7588"/>
                  </a:lnTo>
                  <a:lnTo>
                    <a:pt x="9647" y="7568"/>
                  </a:lnTo>
                  <a:lnTo>
                    <a:pt x="10716" y="7548"/>
                  </a:lnTo>
                  <a:lnTo>
                    <a:pt x="11241" y="7528"/>
                  </a:lnTo>
                  <a:lnTo>
                    <a:pt x="11766" y="7467"/>
                  </a:lnTo>
                  <a:lnTo>
                    <a:pt x="12290" y="7366"/>
                  </a:lnTo>
                  <a:lnTo>
                    <a:pt x="12533" y="7306"/>
                  </a:lnTo>
                  <a:lnTo>
                    <a:pt x="12775" y="7225"/>
                  </a:lnTo>
                  <a:lnTo>
                    <a:pt x="13037" y="7144"/>
                  </a:lnTo>
                  <a:lnTo>
                    <a:pt x="13259" y="7044"/>
                  </a:lnTo>
                  <a:lnTo>
                    <a:pt x="13501" y="6922"/>
                  </a:lnTo>
                  <a:lnTo>
                    <a:pt x="13723" y="6781"/>
                  </a:lnTo>
                  <a:lnTo>
                    <a:pt x="13885" y="6680"/>
                  </a:lnTo>
                  <a:lnTo>
                    <a:pt x="14026" y="6559"/>
                  </a:lnTo>
                  <a:lnTo>
                    <a:pt x="14086" y="6479"/>
                  </a:lnTo>
                  <a:lnTo>
                    <a:pt x="14147" y="6398"/>
                  </a:lnTo>
                  <a:lnTo>
                    <a:pt x="14187" y="6297"/>
                  </a:lnTo>
                  <a:lnTo>
                    <a:pt x="14207" y="6196"/>
                  </a:lnTo>
                  <a:lnTo>
                    <a:pt x="14207" y="6095"/>
                  </a:lnTo>
                  <a:lnTo>
                    <a:pt x="14207" y="6014"/>
                  </a:lnTo>
                  <a:lnTo>
                    <a:pt x="14167" y="5913"/>
                  </a:lnTo>
                  <a:lnTo>
                    <a:pt x="14127" y="5813"/>
                  </a:lnTo>
                  <a:lnTo>
                    <a:pt x="14086" y="5712"/>
                  </a:lnTo>
                  <a:lnTo>
                    <a:pt x="14006" y="5631"/>
                  </a:lnTo>
                  <a:lnTo>
                    <a:pt x="13804" y="5429"/>
                  </a:lnTo>
                  <a:lnTo>
                    <a:pt x="13622" y="5268"/>
                  </a:lnTo>
                  <a:lnTo>
                    <a:pt x="13420" y="5106"/>
                  </a:lnTo>
                  <a:lnTo>
                    <a:pt x="13219" y="4965"/>
                  </a:lnTo>
                  <a:lnTo>
                    <a:pt x="13017" y="4844"/>
                  </a:lnTo>
                  <a:lnTo>
                    <a:pt x="12573" y="4602"/>
                  </a:lnTo>
                  <a:lnTo>
                    <a:pt x="12109" y="4420"/>
                  </a:lnTo>
                  <a:lnTo>
                    <a:pt x="11645" y="4239"/>
                  </a:lnTo>
                  <a:lnTo>
                    <a:pt x="11160" y="4077"/>
                  </a:lnTo>
                  <a:lnTo>
                    <a:pt x="10192" y="3815"/>
                  </a:lnTo>
                  <a:lnTo>
                    <a:pt x="9586" y="3653"/>
                  </a:lnTo>
                  <a:lnTo>
                    <a:pt x="8961" y="3452"/>
                  </a:lnTo>
                  <a:lnTo>
                    <a:pt x="8375" y="3250"/>
                  </a:lnTo>
                  <a:lnTo>
                    <a:pt x="7770" y="3008"/>
                  </a:lnTo>
                  <a:lnTo>
                    <a:pt x="7205" y="2745"/>
                  </a:lnTo>
                  <a:lnTo>
                    <a:pt x="6640" y="2443"/>
                  </a:lnTo>
                  <a:lnTo>
                    <a:pt x="6095" y="2120"/>
                  </a:lnTo>
                  <a:lnTo>
                    <a:pt x="5570" y="1777"/>
                  </a:lnTo>
                  <a:lnTo>
                    <a:pt x="5046" y="1413"/>
                  </a:lnTo>
                  <a:lnTo>
                    <a:pt x="4561" y="1010"/>
                  </a:lnTo>
                  <a:lnTo>
                    <a:pt x="4218" y="727"/>
                  </a:lnTo>
                  <a:lnTo>
                    <a:pt x="3875" y="485"/>
                  </a:lnTo>
                  <a:lnTo>
                    <a:pt x="3573" y="303"/>
                  </a:lnTo>
                  <a:lnTo>
                    <a:pt x="3270" y="162"/>
                  </a:lnTo>
                  <a:lnTo>
                    <a:pt x="2987" y="61"/>
                  </a:lnTo>
                  <a:lnTo>
                    <a:pt x="272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2"/>
            <p:cNvSpPr/>
            <p:nvPr/>
          </p:nvSpPr>
          <p:spPr>
            <a:xfrm flipH="1">
              <a:off x="2086879" y="-1327833"/>
              <a:ext cx="152348" cy="92527"/>
            </a:xfrm>
            <a:custGeom>
              <a:rect b="b" l="l" r="r" t="t"/>
              <a:pathLst>
                <a:path extrusionOk="0" h="1655" w="2725">
                  <a:moveTo>
                    <a:pt x="2099" y="81"/>
                  </a:moveTo>
                  <a:lnTo>
                    <a:pt x="2240" y="101"/>
                  </a:lnTo>
                  <a:lnTo>
                    <a:pt x="2382" y="121"/>
                  </a:lnTo>
                  <a:lnTo>
                    <a:pt x="2483" y="182"/>
                  </a:lnTo>
                  <a:lnTo>
                    <a:pt x="2563" y="262"/>
                  </a:lnTo>
                  <a:lnTo>
                    <a:pt x="2624" y="363"/>
                  </a:lnTo>
                  <a:lnTo>
                    <a:pt x="2644" y="424"/>
                  </a:lnTo>
                  <a:lnTo>
                    <a:pt x="2644" y="484"/>
                  </a:lnTo>
                  <a:lnTo>
                    <a:pt x="2644" y="565"/>
                  </a:lnTo>
                  <a:lnTo>
                    <a:pt x="2604" y="626"/>
                  </a:lnTo>
                  <a:lnTo>
                    <a:pt x="2503" y="767"/>
                  </a:lnTo>
                  <a:lnTo>
                    <a:pt x="2321" y="969"/>
                  </a:lnTo>
                  <a:lnTo>
                    <a:pt x="2099" y="1150"/>
                  </a:lnTo>
                  <a:lnTo>
                    <a:pt x="1857" y="1312"/>
                  </a:lnTo>
                  <a:lnTo>
                    <a:pt x="1595" y="1433"/>
                  </a:lnTo>
                  <a:lnTo>
                    <a:pt x="1332" y="1534"/>
                  </a:lnTo>
                  <a:lnTo>
                    <a:pt x="1191" y="1554"/>
                  </a:lnTo>
                  <a:lnTo>
                    <a:pt x="1050" y="1574"/>
                  </a:lnTo>
                  <a:lnTo>
                    <a:pt x="909" y="1574"/>
                  </a:lnTo>
                  <a:lnTo>
                    <a:pt x="767" y="1554"/>
                  </a:lnTo>
                  <a:lnTo>
                    <a:pt x="646" y="1514"/>
                  </a:lnTo>
                  <a:lnTo>
                    <a:pt x="505" y="1473"/>
                  </a:lnTo>
                  <a:lnTo>
                    <a:pt x="364" y="1392"/>
                  </a:lnTo>
                  <a:lnTo>
                    <a:pt x="263" y="1312"/>
                  </a:lnTo>
                  <a:lnTo>
                    <a:pt x="182" y="1231"/>
                  </a:lnTo>
                  <a:lnTo>
                    <a:pt x="122" y="1110"/>
                  </a:lnTo>
                  <a:lnTo>
                    <a:pt x="81" y="1009"/>
                  </a:lnTo>
                  <a:lnTo>
                    <a:pt x="101" y="868"/>
                  </a:lnTo>
                  <a:lnTo>
                    <a:pt x="142" y="747"/>
                  </a:lnTo>
                  <a:lnTo>
                    <a:pt x="222" y="646"/>
                  </a:lnTo>
                  <a:lnTo>
                    <a:pt x="364" y="505"/>
                  </a:lnTo>
                  <a:lnTo>
                    <a:pt x="566" y="404"/>
                  </a:lnTo>
                  <a:lnTo>
                    <a:pt x="787" y="303"/>
                  </a:lnTo>
                  <a:lnTo>
                    <a:pt x="1030" y="242"/>
                  </a:lnTo>
                  <a:lnTo>
                    <a:pt x="1252" y="182"/>
                  </a:lnTo>
                  <a:lnTo>
                    <a:pt x="1474" y="161"/>
                  </a:lnTo>
                  <a:lnTo>
                    <a:pt x="1655" y="121"/>
                  </a:lnTo>
                  <a:lnTo>
                    <a:pt x="1877" y="101"/>
                  </a:lnTo>
                  <a:lnTo>
                    <a:pt x="2099" y="81"/>
                  </a:lnTo>
                  <a:close/>
                  <a:moveTo>
                    <a:pt x="2018" y="0"/>
                  </a:moveTo>
                  <a:lnTo>
                    <a:pt x="1837" y="20"/>
                  </a:lnTo>
                  <a:lnTo>
                    <a:pt x="1635" y="40"/>
                  </a:lnTo>
                  <a:lnTo>
                    <a:pt x="1474" y="81"/>
                  </a:lnTo>
                  <a:lnTo>
                    <a:pt x="1231" y="101"/>
                  </a:lnTo>
                  <a:lnTo>
                    <a:pt x="989" y="161"/>
                  </a:lnTo>
                  <a:lnTo>
                    <a:pt x="767" y="222"/>
                  </a:lnTo>
                  <a:lnTo>
                    <a:pt x="525" y="323"/>
                  </a:lnTo>
                  <a:lnTo>
                    <a:pt x="323" y="444"/>
                  </a:lnTo>
                  <a:lnTo>
                    <a:pt x="162" y="585"/>
                  </a:lnTo>
                  <a:lnTo>
                    <a:pt x="61" y="727"/>
                  </a:lnTo>
                  <a:lnTo>
                    <a:pt x="21" y="868"/>
                  </a:lnTo>
                  <a:lnTo>
                    <a:pt x="0" y="1009"/>
                  </a:lnTo>
                  <a:lnTo>
                    <a:pt x="41" y="1150"/>
                  </a:lnTo>
                  <a:lnTo>
                    <a:pt x="101" y="1271"/>
                  </a:lnTo>
                  <a:lnTo>
                    <a:pt x="202" y="1372"/>
                  </a:lnTo>
                  <a:lnTo>
                    <a:pt x="323" y="1473"/>
                  </a:lnTo>
                  <a:lnTo>
                    <a:pt x="465" y="1554"/>
                  </a:lnTo>
                  <a:lnTo>
                    <a:pt x="606" y="1594"/>
                  </a:lnTo>
                  <a:lnTo>
                    <a:pt x="727" y="1635"/>
                  </a:lnTo>
                  <a:lnTo>
                    <a:pt x="868" y="1635"/>
                  </a:lnTo>
                  <a:lnTo>
                    <a:pt x="989" y="1655"/>
                  </a:lnTo>
                  <a:lnTo>
                    <a:pt x="1211" y="1635"/>
                  </a:lnTo>
                  <a:lnTo>
                    <a:pt x="1433" y="1574"/>
                  </a:lnTo>
                  <a:lnTo>
                    <a:pt x="1655" y="1514"/>
                  </a:lnTo>
                  <a:lnTo>
                    <a:pt x="1857" y="1392"/>
                  </a:lnTo>
                  <a:lnTo>
                    <a:pt x="2059" y="1271"/>
                  </a:lnTo>
                  <a:lnTo>
                    <a:pt x="2240" y="1130"/>
                  </a:lnTo>
                  <a:lnTo>
                    <a:pt x="2422" y="969"/>
                  </a:lnTo>
                  <a:lnTo>
                    <a:pt x="2563" y="807"/>
                  </a:lnTo>
                  <a:lnTo>
                    <a:pt x="2684" y="666"/>
                  </a:lnTo>
                  <a:lnTo>
                    <a:pt x="2705" y="585"/>
                  </a:lnTo>
                  <a:lnTo>
                    <a:pt x="2725" y="484"/>
                  </a:lnTo>
                  <a:lnTo>
                    <a:pt x="2725" y="424"/>
                  </a:lnTo>
                  <a:lnTo>
                    <a:pt x="2705" y="343"/>
                  </a:lnTo>
                  <a:lnTo>
                    <a:pt x="2684" y="283"/>
                  </a:lnTo>
                  <a:lnTo>
                    <a:pt x="2644" y="222"/>
                  </a:lnTo>
                  <a:lnTo>
                    <a:pt x="2523" y="121"/>
                  </a:lnTo>
                  <a:lnTo>
                    <a:pt x="2402" y="40"/>
                  </a:lnTo>
                  <a:lnTo>
                    <a:pt x="222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2"/>
            <p:cNvSpPr/>
            <p:nvPr/>
          </p:nvSpPr>
          <p:spPr>
            <a:xfrm flipH="1">
              <a:off x="-459496" y="-4947101"/>
              <a:ext cx="453633" cy="455870"/>
            </a:xfrm>
            <a:custGeom>
              <a:rect b="b" l="l" r="r" t="t"/>
              <a:pathLst>
                <a:path extrusionOk="0" h="8154" w="8114">
                  <a:moveTo>
                    <a:pt x="1010" y="81"/>
                  </a:moveTo>
                  <a:lnTo>
                    <a:pt x="1151" y="101"/>
                  </a:lnTo>
                  <a:lnTo>
                    <a:pt x="1413" y="162"/>
                  </a:lnTo>
                  <a:lnTo>
                    <a:pt x="1696" y="263"/>
                  </a:lnTo>
                  <a:lnTo>
                    <a:pt x="1938" y="384"/>
                  </a:lnTo>
                  <a:lnTo>
                    <a:pt x="2200" y="545"/>
                  </a:lnTo>
                  <a:lnTo>
                    <a:pt x="2422" y="707"/>
                  </a:lnTo>
                  <a:lnTo>
                    <a:pt x="2644" y="888"/>
                  </a:lnTo>
                  <a:lnTo>
                    <a:pt x="3108" y="1251"/>
                  </a:lnTo>
                  <a:lnTo>
                    <a:pt x="3552" y="1635"/>
                  </a:lnTo>
                  <a:lnTo>
                    <a:pt x="3976" y="2039"/>
                  </a:lnTo>
                  <a:lnTo>
                    <a:pt x="4400" y="2422"/>
                  </a:lnTo>
                  <a:lnTo>
                    <a:pt x="4783" y="2826"/>
                  </a:lnTo>
                  <a:lnTo>
                    <a:pt x="5167" y="3229"/>
                  </a:lnTo>
                  <a:lnTo>
                    <a:pt x="5530" y="3653"/>
                  </a:lnTo>
                  <a:lnTo>
                    <a:pt x="5873" y="4077"/>
                  </a:lnTo>
                  <a:lnTo>
                    <a:pt x="6196" y="4500"/>
                  </a:lnTo>
                  <a:lnTo>
                    <a:pt x="6499" y="4924"/>
                  </a:lnTo>
                  <a:lnTo>
                    <a:pt x="6781" y="5348"/>
                  </a:lnTo>
                  <a:lnTo>
                    <a:pt x="7064" y="5792"/>
                  </a:lnTo>
                  <a:lnTo>
                    <a:pt x="7306" y="6236"/>
                  </a:lnTo>
                  <a:lnTo>
                    <a:pt x="7548" y="6680"/>
                  </a:lnTo>
                  <a:lnTo>
                    <a:pt x="7770" y="7144"/>
                  </a:lnTo>
                  <a:lnTo>
                    <a:pt x="7972" y="7588"/>
                  </a:lnTo>
                  <a:lnTo>
                    <a:pt x="8012" y="7729"/>
                  </a:lnTo>
                  <a:lnTo>
                    <a:pt x="8032" y="7871"/>
                  </a:lnTo>
                  <a:lnTo>
                    <a:pt x="8032" y="7931"/>
                  </a:lnTo>
                  <a:lnTo>
                    <a:pt x="8012" y="7992"/>
                  </a:lnTo>
                  <a:lnTo>
                    <a:pt x="7972" y="8032"/>
                  </a:lnTo>
                  <a:lnTo>
                    <a:pt x="7932" y="8052"/>
                  </a:lnTo>
                  <a:lnTo>
                    <a:pt x="7851" y="8072"/>
                  </a:lnTo>
                  <a:lnTo>
                    <a:pt x="7790" y="8072"/>
                  </a:lnTo>
                  <a:lnTo>
                    <a:pt x="7649" y="8012"/>
                  </a:lnTo>
                  <a:lnTo>
                    <a:pt x="7346" y="7830"/>
                  </a:lnTo>
                  <a:lnTo>
                    <a:pt x="7084" y="7628"/>
                  </a:lnTo>
                  <a:lnTo>
                    <a:pt x="6822" y="7386"/>
                  </a:lnTo>
                  <a:lnTo>
                    <a:pt x="6559" y="7164"/>
                  </a:lnTo>
                  <a:lnTo>
                    <a:pt x="2523" y="3310"/>
                  </a:lnTo>
                  <a:lnTo>
                    <a:pt x="2180" y="3007"/>
                  </a:lnTo>
                  <a:lnTo>
                    <a:pt x="1514" y="2462"/>
                  </a:lnTo>
                  <a:lnTo>
                    <a:pt x="1151" y="2119"/>
                  </a:lnTo>
                  <a:lnTo>
                    <a:pt x="808" y="1776"/>
                  </a:lnTo>
                  <a:lnTo>
                    <a:pt x="485" y="1413"/>
                  </a:lnTo>
                  <a:lnTo>
                    <a:pt x="364" y="1251"/>
                  </a:lnTo>
                  <a:lnTo>
                    <a:pt x="243" y="1070"/>
                  </a:lnTo>
                  <a:lnTo>
                    <a:pt x="162" y="908"/>
                  </a:lnTo>
                  <a:lnTo>
                    <a:pt x="102" y="767"/>
                  </a:lnTo>
                  <a:lnTo>
                    <a:pt x="81" y="626"/>
                  </a:lnTo>
                  <a:lnTo>
                    <a:pt x="81" y="485"/>
                  </a:lnTo>
                  <a:lnTo>
                    <a:pt x="122" y="424"/>
                  </a:lnTo>
                  <a:lnTo>
                    <a:pt x="142" y="364"/>
                  </a:lnTo>
                  <a:lnTo>
                    <a:pt x="243" y="263"/>
                  </a:lnTo>
                  <a:lnTo>
                    <a:pt x="404" y="182"/>
                  </a:lnTo>
                  <a:lnTo>
                    <a:pt x="606" y="101"/>
                  </a:lnTo>
                  <a:lnTo>
                    <a:pt x="747" y="81"/>
                  </a:lnTo>
                  <a:close/>
                  <a:moveTo>
                    <a:pt x="727" y="0"/>
                  </a:moveTo>
                  <a:lnTo>
                    <a:pt x="586" y="41"/>
                  </a:lnTo>
                  <a:lnTo>
                    <a:pt x="364" y="101"/>
                  </a:lnTo>
                  <a:lnTo>
                    <a:pt x="203" y="202"/>
                  </a:lnTo>
                  <a:lnTo>
                    <a:pt x="122" y="263"/>
                  </a:lnTo>
                  <a:lnTo>
                    <a:pt x="81" y="323"/>
                  </a:lnTo>
                  <a:lnTo>
                    <a:pt x="41" y="384"/>
                  </a:lnTo>
                  <a:lnTo>
                    <a:pt x="21" y="464"/>
                  </a:lnTo>
                  <a:lnTo>
                    <a:pt x="1" y="606"/>
                  </a:lnTo>
                  <a:lnTo>
                    <a:pt x="21" y="767"/>
                  </a:lnTo>
                  <a:lnTo>
                    <a:pt x="81" y="908"/>
                  </a:lnTo>
                  <a:lnTo>
                    <a:pt x="162" y="1090"/>
                  </a:lnTo>
                  <a:lnTo>
                    <a:pt x="263" y="1251"/>
                  </a:lnTo>
                  <a:lnTo>
                    <a:pt x="404" y="1433"/>
                  </a:lnTo>
                  <a:lnTo>
                    <a:pt x="707" y="1796"/>
                  </a:lnTo>
                  <a:lnTo>
                    <a:pt x="1070" y="2139"/>
                  </a:lnTo>
                  <a:lnTo>
                    <a:pt x="1434" y="2482"/>
                  </a:lnTo>
                  <a:lnTo>
                    <a:pt x="2120" y="3088"/>
                  </a:lnTo>
                  <a:lnTo>
                    <a:pt x="2463" y="3370"/>
                  </a:lnTo>
                  <a:lnTo>
                    <a:pt x="6499" y="7225"/>
                  </a:lnTo>
                  <a:lnTo>
                    <a:pt x="6761" y="7467"/>
                  </a:lnTo>
                  <a:lnTo>
                    <a:pt x="7023" y="7689"/>
                  </a:lnTo>
                  <a:lnTo>
                    <a:pt x="7306" y="7911"/>
                  </a:lnTo>
                  <a:lnTo>
                    <a:pt x="7609" y="8093"/>
                  </a:lnTo>
                  <a:lnTo>
                    <a:pt x="7730" y="8133"/>
                  </a:lnTo>
                  <a:lnTo>
                    <a:pt x="7851" y="8153"/>
                  </a:lnTo>
                  <a:lnTo>
                    <a:pt x="7911" y="8153"/>
                  </a:lnTo>
                  <a:lnTo>
                    <a:pt x="7972" y="8133"/>
                  </a:lnTo>
                  <a:lnTo>
                    <a:pt x="8032" y="8093"/>
                  </a:lnTo>
                  <a:lnTo>
                    <a:pt x="8073" y="8032"/>
                  </a:lnTo>
                  <a:lnTo>
                    <a:pt x="8093" y="7971"/>
                  </a:lnTo>
                  <a:lnTo>
                    <a:pt x="8113" y="7891"/>
                  </a:lnTo>
                  <a:lnTo>
                    <a:pt x="8093" y="7729"/>
                  </a:lnTo>
                  <a:lnTo>
                    <a:pt x="8032" y="7568"/>
                  </a:lnTo>
                  <a:lnTo>
                    <a:pt x="7831" y="7104"/>
                  </a:lnTo>
                  <a:lnTo>
                    <a:pt x="7629" y="6640"/>
                  </a:lnTo>
                  <a:lnTo>
                    <a:pt x="7387" y="6196"/>
                  </a:lnTo>
                  <a:lnTo>
                    <a:pt x="7124" y="5752"/>
                  </a:lnTo>
                  <a:lnTo>
                    <a:pt x="6862" y="5308"/>
                  </a:lnTo>
                  <a:lnTo>
                    <a:pt x="6559" y="4884"/>
                  </a:lnTo>
                  <a:lnTo>
                    <a:pt x="6257" y="4440"/>
                  </a:lnTo>
                  <a:lnTo>
                    <a:pt x="5934" y="4016"/>
                  </a:lnTo>
                  <a:lnTo>
                    <a:pt x="5591" y="3592"/>
                  </a:lnTo>
                  <a:lnTo>
                    <a:pt x="5227" y="3189"/>
                  </a:lnTo>
                  <a:lnTo>
                    <a:pt x="4844" y="2785"/>
                  </a:lnTo>
                  <a:lnTo>
                    <a:pt x="4461" y="2382"/>
                  </a:lnTo>
                  <a:lnTo>
                    <a:pt x="4037" y="1978"/>
                  </a:lnTo>
                  <a:lnTo>
                    <a:pt x="3613" y="1574"/>
                  </a:lnTo>
                  <a:lnTo>
                    <a:pt x="3169" y="1191"/>
                  </a:lnTo>
                  <a:lnTo>
                    <a:pt x="2705" y="808"/>
                  </a:lnTo>
                  <a:lnTo>
                    <a:pt x="2463" y="646"/>
                  </a:lnTo>
                  <a:lnTo>
                    <a:pt x="2221" y="464"/>
                  </a:lnTo>
                  <a:lnTo>
                    <a:pt x="1978" y="323"/>
                  </a:lnTo>
                  <a:lnTo>
                    <a:pt x="1716" y="182"/>
                  </a:lnTo>
                  <a:lnTo>
                    <a:pt x="1434" y="81"/>
                  </a:lnTo>
                  <a:lnTo>
                    <a:pt x="1151" y="21"/>
                  </a:lnTo>
                  <a:lnTo>
                    <a:pt x="101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2"/>
            <p:cNvSpPr/>
            <p:nvPr/>
          </p:nvSpPr>
          <p:spPr>
            <a:xfrm flipH="1">
              <a:off x="2120703" y="-1885164"/>
              <a:ext cx="100466" cy="100466"/>
            </a:xfrm>
            <a:custGeom>
              <a:rect b="b" l="l" r="r" t="t"/>
              <a:pathLst>
                <a:path extrusionOk="0" h="1797" w="1797">
                  <a:moveTo>
                    <a:pt x="908" y="0"/>
                  </a:moveTo>
                  <a:lnTo>
                    <a:pt x="727" y="20"/>
                  </a:lnTo>
                  <a:lnTo>
                    <a:pt x="545" y="61"/>
                  </a:lnTo>
                  <a:lnTo>
                    <a:pt x="404" y="162"/>
                  </a:lnTo>
                  <a:lnTo>
                    <a:pt x="263" y="262"/>
                  </a:lnTo>
                  <a:lnTo>
                    <a:pt x="162" y="404"/>
                  </a:lnTo>
                  <a:lnTo>
                    <a:pt x="81" y="545"/>
                  </a:lnTo>
                  <a:lnTo>
                    <a:pt x="21" y="727"/>
                  </a:lnTo>
                  <a:lnTo>
                    <a:pt x="0" y="908"/>
                  </a:lnTo>
                  <a:lnTo>
                    <a:pt x="21" y="1090"/>
                  </a:lnTo>
                  <a:lnTo>
                    <a:pt x="81" y="1251"/>
                  </a:lnTo>
                  <a:lnTo>
                    <a:pt x="162" y="1413"/>
                  </a:lnTo>
                  <a:lnTo>
                    <a:pt x="263" y="1534"/>
                  </a:lnTo>
                  <a:lnTo>
                    <a:pt x="404" y="1655"/>
                  </a:lnTo>
                  <a:lnTo>
                    <a:pt x="545" y="1736"/>
                  </a:lnTo>
                  <a:lnTo>
                    <a:pt x="727" y="1776"/>
                  </a:lnTo>
                  <a:lnTo>
                    <a:pt x="908" y="1796"/>
                  </a:lnTo>
                  <a:lnTo>
                    <a:pt x="1090" y="1776"/>
                  </a:lnTo>
                  <a:lnTo>
                    <a:pt x="1252" y="1736"/>
                  </a:lnTo>
                  <a:lnTo>
                    <a:pt x="1413" y="1655"/>
                  </a:lnTo>
                  <a:lnTo>
                    <a:pt x="1534" y="1534"/>
                  </a:lnTo>
                  <a:lnTo>
                    <a:pt x="1655" y="1413"/>
                  </a:lnTo>
                  <a:lnTo>
                    <a:pt x="1736" y="1251"/>
                  </a:lnTo>
                  <a:lnTo>
                    <a:pt x="1776" y="1090"/>
                  </a:lnTo>
                  <a:lnTo>
                    <a:pt x="1796" y="908"/>
                  </a:lnTo>
                  <a:lnTo>
                    <a:pt x="1776" y="727"/>
                  </a:lnTo>
                  <a:lnTo>
                    <a:pt x="1736" y="545"/>
                  </a:lnTo>
                  <a:lnTo>
                    <a:pt x="1655" y="404"/>
                  </a:lnTo>
                  <a:lnTo>
                    <a:pt x="1534" y="262"/>
                  </a:lnTo>
                  <a:lnTo>
                    <a:pt x="1413" y="162"/>
                  </a:lnTo>
                  <a:lnTo>
                    <a:pt x="1252" y="61"/>
                  </a:lnTo>
                  <a:lnTo>
                    <a:pt x="1090" y="20"/>
                  </a:lnTo>
                  <a:lnTo>
                    <a:pt x="90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2"/>
            <p:cNvSpPr/>
            <p:nvPr/>
          </p:nvSpPr>
          <p:spPr>
            <a:xfrm flipH="1">
              <a:off x="2118467" y="-1887456"/>
              <a:ext cx="104994" cy="104994"/>
            </a:xfrm>
            <a:custGeom>
              <a:rect b="b" l="l" r="r" t="t"/>
              <a:pathLst>
                <a:path extrusionOk="0" h="1878" w="1878">
                  <a:moveTo>
                    <a:pt x="949" y="81"/>
                  </a:moveTo>
                  <a:lnTo>
                    <a:pt x="1111" y="102"/>
                  </a:lnTo>
                  <a:lnTo>
                    <a:pt x="1272" y="142"/>
                  </a:lnTo>
                  <a:lnTo>
                    <a:pt x="1414" y="223"/>
                  </a:lnTo>
                  <a:lnTo>
                    <a:pt x="1555" y="324"/>
                  </a:lnTo>
                  <a:lnTo>
                    <a:pt x="1656" y="465"/>
                  </a:lnTo>
                  <a:lnTo>
                    <a:pt x="1736" y="606"/>
                  </a:lnTo>
                  <a:lnTo>
                    <a:pt x="1777" y="768"/>
                  </a:lnTo>
                  <a:lnTo>
                    <a:pt x="1797" y="949"/>
                  </a:lnTo>
                  <a:lnTo>
                    <a:pt x="1777" y="1111"/>
                  </a:lnTo>
                  <a:lnTo>
                    <a:pt x="1736" y="1272"/>
                  </a:lnTo>
                  <a:lnTo>
                    <a:pt x="1656" y="1413"/>
                  </a:lnTo>
                  <a:lnTo>
                    <a:pt x="1555" y="1555"/>
                  </a:lnTo>
                  <a:lnTo>
                    <a:pt x="1414" y="1655"/>
                  </a:lnTo>
                  <a:lnTo>
                    <a:pt x="1272" y="1736"/>
                  </a:lnTo>
                  <a:lnTo>
                    <a:pt x="1111" y="1777"/>
                  </a:lnTo>
                  <a:lnTo>
                    <a:pt x="949" y="1797"/>
                  </a:lnTo>
                  <a:lnTo>
                    <a:pt x="768" y="1777"/>
                  </a:lnTo>
                  <a:lnTo>
                    <a:pt x="606" y="1736"/>
                  </a:lnTo>
                  <a:lnTo>
                    <a:pt x="465" y="1655"/>
                  </a:lnTo>
                  <a:lnTo>
                    <a:pt x="344" y="1555"/>
                  </a:lnTo>
                  <a:lnTo>
                    <a:pt x="223" y="1413"/>
                  </a:lnTo>
                  <a:lnTo>
                    <a:pt x="142" y="1272"/>
                  </a:lnTo>
                  <a:lnTo>
                    <a:pt x="102" y="1111"/>
                  </a:lnTo>
                  <a:lnTo>
                    <a:pt x="82" y="949"/>
                  </a:lnTo>
                  <a:lnTo>
                    <a:pt x="102" y="768"/>
                  </a:lnTo>
                  <a:lnTo>
                    <a:pt x="142" y="606"/>
                  </a:lnTo>
                  <a:lnTo>
                    <a:pt x="223" y="465"/>
                  </a:lnTo>
                  <a:lnTo>
                    <a:pt x="344" y="324"/>
                  </a:lnTo>
                  <a:lnTo>
                    <a:pt x="465" y="223"/>
                  </a:lnTo>
                  <a:lnTo>
                    <a:pt x="606" y="142"/>
                  </a:lnTo>
                  <a:lnTo>
                    <a:pt x="768" y="102"/>
                  </a:lnTo>
                  <a:lnTo>
                    <a:pt x="949" y="81"/>
                  </a:lnTo>
                  <a:close/>
                  <a:moveTo>
                    <a:pt x="949" y="1"/>
                  </a:moveTo>
                  <a:lnTo>
                    <a:pt x="748" y="21"/>
                  </a:lnTo>
                  <a:lnTo>
                    <a:pt x="586" y="81"/>
                  </a:lnTo>
                  <a:lnTo>
                    <a:pt x="425" y="162"/>
                  </a:lnTo>
                  <a:lnTo>
                    <a:pt x="284" y="283"/>
                  </a:lnTo>
                  <a:lnTo>
                    <a:pt x="162" y="404"/>
                  </a:lnTo>
                  <a:lnTo>
                    <a:pt x="82" y="566"/>
                  </a:lnTo>
                  <a:lnTo>
                    <a:pt x="21" y="747"/>
                  </a:lnTo>
                  <a:lnTo>
                    <a:pt x="1" y="949"/>
                  </a:lnTo>
                  <a:lnTo>
                    <a:pt x="21" y="1131"/>
                  </a:lnTo>
                  <a:lnTo>
                    <a:pt x="82" y="1312"/>
                  </a:lnTo>
                  <a:lnTo>
                    <a:pt x="162" y="1474"/>
                  </a:lnTo>
                  <a:lnTo>
                    <a:pt x="284" y="1615"/>
                  </a:lnTo>
                  <a:lnTo>
                    <a:pt x="425" y="1716"/>
                  </a:lnTo>
                  <a:lnTo>
                    <a:pt x="586" y="1817"/>
                  </a:lnTo>
                  <a:lnTo>
                    <a:pt x="748" y="1857"/>
                  </a:lnTo>
                  <a:lnTo>
                    <a:pt x="949" y="1877"/>
                  </a:lnTo>
                  <a:lnTo>
                    <a:pt x="1131" y="1857"/>
                  </a:lnTo>
                  <a:lnTo>
                    <a:pt x="1313" y="1817"/>
                  </a:lnTo>
                  <a:lnTo>
                    <a:pt x="1474" y="1716"/>
                  </a:lnTo>
                  <a:lnTo>
                    <a:pt x="1615" y="1615"/>
                  </a:lnTo>
                  <a:lnTo>
                    <a:pt x="1716" y="1474"/>
                  </a:lnTo>
                  <a:lnTo>
                    <a:pt x="1817" y="1312"/>
                  </a:lnTo>
                  <a:lnTo>
                    <a:pt x="1858" y="1131"/>
                  </a:lnTo>
                  <a:lnTo>
                    <a:pt x="1878" y="949"/>
                  </a:lnTo>
                  <a:lnTo>
                    <a:pt x="1858" y="747"/>
                  </a:lnTo>
                  <a:lnTo>
                    <a:pt x="1817" y="566"/>
                  </a:lnTo>
                  <a:lnTo>
                    <a:pt x="1716" y="404"/>
                  </a:lnTo>
                  <a:lnTo>
                    <a:pt x="1615" y="283"/>
                  </a:lnTo>
                  <a:lnTo>
                    <a:pt x="1474" y="162"/>
                  </a:lnTo>
                  <a:lnTo>
                    <a:pt x="1313" y="81"/>
                  </a:lnTo>
                  <a:lnTo>
                    <a:pt x="1131" y="21"/>
                  </a:lnTo>
                  <a:lnTo>
                    <a:pt x="94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2"/>
            <p:cNvSpPr/>
            <p:nvPr/>
          </p:nvSpPr>
          <p:spPr>
            <a:xfrm flipH="1">
              <a:off x="1892829" y="-3305578"/>
              <a:ext cx="100466" cy="101584"/>
            </a:xfrm>
            <a:custGeom>
              <a:rect b="b" l="l" r="r" t="t"/>
              <a:pathLst>
                <a:path extrusionOk="0" h="1817" w="1797">
                  <a:moveTo>
                    <a:pt x="889" y="0"/>
                  </a:moveTo>
                  <a:lnTo>
                    <a:pt x="707" y="21"/>
                  </a:lnTo>
                  <a:lnTo>
                    <a:pt x="546" y="81"/>
                  </a:lnTo>
                  <a:lnTo>
                    <a:pt x="384" y="162"/>
                  </a:lnTo>
                  <a:lnTo>
                    <a:pt x="263" y="263"/>
                  </a:lnTo>
                  <a:lnTo>
                    <a:pt x="142" y="404"/>
                  </a:lnTo>
                  <a:lnTo>
                    <a:pt x="61" y="565"/>
                  </a:lnTo>
                  <a:lnTo>
                    <a:pt x="21" y="727"/>
                  </a:lnTo>
                  <a:lnTo>
                    <a:pt x="1" y="908"/>
                  </a:lnTo>
                  <a:lnTo>
                    <a:pt x="21" y="1090"/>
                  </a:lnTo>
                  <a:lnTo>
                    <a:pt x="61" y="1252"/>
                  </a:lnTo>
                  <a:lnTo>
                    <a:pt x="142" y="1413"/>
                  </a:lnTo>
                  <a:lnTo>
                    <a:pt x="263" y="1554"/>
                  </a:lnTo>
                  <a:lnTo>
                    <a:pt x="384" y="1655"/>
                  </a:lnTo>
                  <a:lnTo>
                    <a:pt x="546" y="1736"/>
                  </a:lnTo>
                  <a:lnTo>
                    <a:pt x="707" y="1796"/>
                  </a:lnTo>
                  <a:lnTo>
                    <a:pt x="889" y="1817"/>
                  </a:lnTo>
                  <a:lnTo>
                    <a:pt x="1070" y="1796"/>
                  </a:lnTo>
                  <a:lnTo>
                    <a:pt x="1252" y="1736"/>
                  </a:lnTo>
                  <a:lnTo>
                    <a:pt x="1393" y="1655"/>
                  </a:lnTo>
                  <a:lnTo>
                    <a:pt x="1534" y="1554"/>
                  </a:lnTo>
                  <a:lnTo>
                    <a:pt x="1635" y="1413"/>
                  </a:lnTo>
                  <a:lnTo>
                    <a:pt x="1736" y="1252"/>
                  </a:lnTo>
                  <a:lnTo>
                    <a:pt x="1777" y="1090"/>
                  </a:lnTo>
                  <a:lnTo>
                    <a:pt x="1797" y="908"/>
                  </a:lnTo>
                  <a:lnTo>
                    <a:pt x="1777" y="727"/>
                  </a:lnTo>
                  <a:lnTo>
                    <a:pt x="1736" y="565"/>
                  </a:lnTo>
                  <a:lnTo>
                    <a:pt x="1635" y="404"/>
                  </a:lnTo>
                  <a:lnTo>
                    <a:pt x="1534" y="263"/>
                  </a:lnTo>
                  <a:lnTo>
                    <a:pt x="1393" y="162"/>
                  </a:lnTo>
                  <a:lnTo>
                    <a:pt x="1252" y="81"/>
                  </a:lnTo>
                  <a:lnTo>
                    <a:pt x="1070" y="21"/>
                  </a:lnTo>
                  <a:lnTo>
                    <a:pt x="88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2"/>
            <p:cNvSpPr/>
            <p:nvPr/>
          </p:nvSpPr>
          <p:spPr>
            <a:xfrm flipH="1">
              <a:off x="1890536" y="-3307870"/>
              <a:ext cx="104994" cy="106112"/>
            </a:xfrm>
            <a:custGeom>
              <a:rect b="b" l="l" r="r" t="t"/>
              <a:pathLst>
                <a:path extrusionOk="0" h="1898" w="1878">
                  <a:moveTo>
                    <a:pt x="929" y="82"/>
                  </a:moveTo>
                  <a:lnTo>
                    <a:pt x="1110" y="102"/>
                  </a:lnTo>
                  <a:lnTo>
                    <a:pt x="1272" y="162"/>
                  </a:lnTo>
                  <a:lnTo>
                    <a:pt x="1413" y="243"/>
                  </a:lnTo>
                  <a:lnTo>
                    <a:pt x="1554" y="344"/>
                  </a:lnTo>
                  <a:lnTo>
                    <a:pt x="1655" y="465"/>
                  </a:lnTo>
                  <a:lnTo>
                    <a:pt x="1736" y="606"/>
                  </a:lnTo>
                  <a:lnTo>
                    <a:pt x="1776" y="768"/>
                  </a:lnTo>
                  <a:lnTo>
                    <a:pt x="1796" y="949"/>
                  </a:lnTo>
                  <a:lnTo>
                    <a:pt x="1776" y="1131"/>
                  </a:lnTo>
                  <a:lnTo>
                    <a:pt x="1736" y="1293"/>
                  </a:lnTo>
                  <a:lnTo>
                    <a:pt x="1655" y="1434"/>
                  </a:lnTo>
                  <a:lnTo>
                    <a:pt x="1554" y="1555"/>
                  </a:lnTo>
                  <a:lnTo>
                    <a:pt x="1413" y="1656"/>
                  </a:lnTo>
                  <a:lnTo>
                    <a:pt x="1272" y="1736"/>
                  </a:lnTo>
                  <a:lnTo>
                    <a:pt x="1110" y="1797"/>
                  </a:lnTo>
                  <a:lnTo>
                    <a:pt x="929" y="1817"/>
                  </a:lnTo>
                  <a:lnTo>
                    <a:pt x="767" y="1797"/>
                  </a:lnTo>
                  <a:lnTo>
                    <a:pt x="606" y="1736"/>
                  </a:lnTo>
                  <a:lnTo>
                    <a:pt x="465" y="1656"/>
                  </a:lnTo>
                  <a:lnTo>
                    <a:pt x="323" y="1555"/>
                  </a:lnTo>
                  <a:lnTo>
                    <a:pt x="222" y="1434"/>
                  </a:lnTo>
                  <a:lnTo>
                    <a:pt x="142" y="1293"/>
                  </a:lnTo>
                  <a:lnTo>
                    <a:pt x="101" y="1131"/>
                  </a:lnTo>
                  <a:lnTo>
                    <a:pt x="81" y="949"/>
                  </a:lnTo>
                  <a:lnTo>
                    <a:pt x="101" y="768"/>
                  </a:lnTo>
                  <a:lnTo>
                    <a:pt x="142" y="606"/>
                  </a:lnTo>
                  <a:lnTo>
                    <a:pt x="222" y="465"/>
                  </a:lnTo>
                  <a:lnTo>
                    <a:pt x="323" y="344"/>
                  </a:lnTo>
                  <a:lnTo>
                    <a:pt x="465" y="243"/>
                  </a:lnTo>
                  <a:lnTo>
                    <a:pt x="606" y="162"/>
                  </a:lnTo>
                  <a:lnTo>
                    <a:pt x="767" y="102"/>
                  </a:lnTo>
                  <a:lnTo>
                    <a:pt x="929" y="82"/>
                  </a:lnTo>
                  <a:close/>
                  <a:moveTo>
                    <a:pt x="929" y="1"/>
                  </a:moveTo>
                  <a:lnTo>
                    <a:pt x="747" y="21"/>
                  </a:lnTo>
                  <a:lnTo>
                    <a:pt x="565" y="82"/>
                  </a:lnTo>
                  <a:lnTo>
                    <a:pt x="404" y="162"/>
                  </a:lnTo>
                  <a:lnTo>
                    <a:pt x="263" y="284"/>
                  </a:lnTo>
                  <a:lnTo>
                    <a:pt x="162" y="425"/>
                  </a:lnTo>
                  <a:lnTo>
                    <a:pt x="61" y="586"/>
                  </a:lnTo>
                  <a:lnTo>
                    <a:pt x="21" y="768"/>
                  </a:lnTo>
                  <a:lnTo>
                    <a:pt x="0" y="949"/>
                  </a:lnTo>
                  <a:lnTo>
                    <a:pt x="21" y="1131"/>
                  </a:lnTo>
                  <a:lnTo>
                    <a:pt x="61" y="1313"/>
                  </a:lnTo>
                  <a:lnTo>
                    <a:pt x="162" y="1474"/>
                  </a:lnTo>
                  <a:lnTo>
                    <a:pt x="263" y="1615"/>
                  </a:lnTo>
                  <a:lnTo>
                    <a:pt x="404" y="1736"/>
                  </a:lnTo>
                  <a:lnTo>
                    <a:pt x="565" y="1817"/>
                  </a:lnTo>
                  <a:lnTo>
                    <a:pt x="747" y="1878"/>
                  </a:lnTo>
                  <a:lnTo>
                    <a:pt x="929" y="1898"/>
                  </a:lnTo>
                  <a:lnTo>
                    <a:pt x="1130" y="1878"/>
                  </a:lnTo>
                  <a:lnTo>
                    <a:pt x="1312" y="1817"/>
                  </a:lnTo>
                  <a:lnTo>
                    <a:pt x="1453" y="1736"/>
                  </a:lnTo>
                  <a:lnTo>
                    <a:pt x="1595" y="1615"/>
                  </a:lnTo>
                  <a:lnTo>
                    <a:pt x="1716" y="1474"/>
                  </a:lnTo>
                  <a:lnTo>
                    <a:pt x="1796" y="1313"/>
                  </a:lnTo>
                  <a:lnTo>
                    <a:pt x="1857" y="1131"/>
                  </a:lnTo>
                  <a:lnTo>
                    <a:pt x="1877" y="949"/>
                  </a:lnTo>
                  <a:lnTo>
                    <a:pt x="1857" y="768"/>
                  </a:lnTo>
                  <a:lnTo>
                    <a:pt x="1796" y="586"/>
                  </a:lnTo>
                  <a:lnTo>
                    <a:pt x="1716" y="425"/>
                  </a:lnTo>
                  <a:lnTo>
                    <a:pt x="1595" y="284"/>
                  </a:lnTo>
                  <a:lnTo>
                    <a:pt x="1453" y="162"/>
                  </a:lnTo>
                  <a:lnTo>
                    <a:pt x="1312" y="82"/>
                  </a:lnTo>
                  <a:lnTo>
                    <a:pt x="1130" y="21"/>
                  </a:lnTo>
                  <a:lnTo>
                    <a:pt x="92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2"/>
            <p:cNvSpPr/>
            <p:nvPr/>
          </p:nvSpPr>
          <p:spPr>
            <a:xfrm flipH="1">
              <a:off x="511885" y="-3871966"/>
              <a:ext cx="100466" cy="101640"/>
            </a:xfrm>
            <a:custGeom>
              <a:rect b="b" l="l" r="r" t="t"/>
              <a:pathLst>
                <a:path extrusionOk="0" h="1818" w="1797">
                  <a:moveTo>
                    <a:pt x="908" y="1"/>
                  </a:moveTo>
                  <a:lnTo>
                    <a:pt x="727" y="21"/>
                  </a:lnTo>
                  <a:lnTo>
                    <a:pt x="545" y="82"/>
                  </a:lnTo>
                  <a:lnTo>
                    <a:pt x="404" y="162"/>
                  </a:lnTo>
                  <a:lnTo>
                    <a:pt x="262" y="263"/>
                  </a:lnTo>
                  <a:lnTo>
                    <a:pt x="162" y="405"/>
                  </a:lnTo>
                  <a:lnTo>
                    <a:pt x="61" y="566"/>
                  </a:lnTo>
                  <a:lnTo>
                    <a:pt x="20" y="727"/>
                  </a:lnTo>
                  <a:lnTo>
                    <a:pt x="0" y="909"/>
                  </a:lnTo>
                  <a:lnTo>
                    <a:pt x="20" y="1091"/>
                  </a:lnTo>
                  <a:lnTo>
                    <a:pt x="61" y="1252"/>
                  </a:lnTo>
                  <a:lnTo>
                    <a:pt x="162" y="1414"/>
                  </a:lnTo>
                  <a:lnTo>
                    <a:pt x="262" y="1535"/>
                  </a:lnTo>
                  <a:lnTo>
                    <a:pt x="404" y="1656"/>
                  </a:lnTo>
                  <a:lnTo>
                    <a:pt x="545" y="1736"/>
                  </a:lnTo>
                  <a:lnTo>
                    <a:pt x="727" y="1797"/>
                  </a:lnTo>
                  <a:lnTo>
                    <a:pt x="908" y="1817"/>
                  </a:lnTo>
                  <a:lnTo>
                    <a:pt x="1090" y="1797"/>
                  </a:lnTo>
                  <a:lnTo>
                    <a:pt x="1251" y="1736"/>
                  </a:lnTo>
                  <a:lnTo>
                    <a:pt x="1413" y="1656"/>
                  </a:lnTo>
                  <a:lnTo>
                    <a:pt x="1534" y="1535"/>
                  </a:lnTo>
                  <a:lnTo>
                    <a:pt x="1655" y="1414"/>
                  </a:lnTo>
                  <a:lnTo>
                    <a:pt x="1736" y="1252"/>
                  </a:lnTo>
                  <a:lnTo>
                    <a:pt x="1776" y="1091"/>
                  </a:lnTo>
                  <a:lnTo>
                    <a:pt x="1796" y="909"/>
                  </a:lnTo>
                  <a:lnTo>
                    <a:pt x="1776" y="727"/>
                  </a:lnTo>
                  <a:lnTo>
                    <a:pt x="1736" y="566"/>
                  </a:lnTo>
                  <a:lnTo>
                    <a:pt x="1655" y="405"/>
                  </a:lnTo>
                  <a:lnTo>
                    <a:pt x="1534" y="263"/>
                  </a:lnTo>
                  <a:lnTo>
                    <a:pt x="1413" y="162"/>
                  </a:lnTo>
                  <a:lnTo>
                    <a:pt x="1251" y="82"/>
                  </a:lnTo>
                  <a:lnTo>
                    <a:pt x="1090" y="21"/>
                  </a:lnTo>
                  <a:lnTo>
                    <a:pt x="90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2"/>
            <p:cNvSpPr/>
            <p:nvPr/>
          </p:nvSpPr>
          <p:spPr>
            <a:xfrm flipH="1">
              <a:off x="509648" y="-3874202"/>
              <a:ext cx="104994" cy="106112"/>
            </a:xfrm>
            <a:custGeom>
              <a:rect b="b" l="l" r="r" t="t"/>
              <a:pathLst>
                <a:path extrusionOk="0" h="1898" w="1878">
                  <a:moveTo>
                    <a:pt x="949" y="81"/>
                  </a:moveTo>
                  <a:lnTo>
                    <a:pt x="1111" y="101"/>
                  </a:lnTo>
                  <a:lnTo>
                    <a:pt x="1272" y="162"/>
                  </a:lnTo>
                  <a:lnTo>
                    <a:pt x="1413" y="243"/>
                  </a:lnTo>
                  <a:lnTo>
                    <a:pt x="1555" y="344"/>
                  </a:lnTo>
                  <a:lnTo>
                    <a:pt x="1655" y="465"/>
                  </a:lnTo>
                  <a:lnTo>
                    <a:pt x="1736" y="606"/>
                  </a:lnTo>
                  <a:lnTo>
                    <a:pt x="1777" y="767"/>
                  </a:lnTo>
                  <a:lnTo>
                    <a:pt x="1797" y="949"/>
                  </a:lnTo>
                  <a:lnTo>
                    <a:pt x="1777" y="1110"/>
                  </a:lnTo>
                  <a:lnTo>
                    <a:pt x="1736" y="1272"/>
                  </a:lnTo>
                  <a:lnTo>
                    <a:pt x="1655" y="1433"/>
                  </a:lnTo>
                  <a:lnTo>
                    <a:pt x="1555" y="1554"/>
                  </a:lnTo>
                  <a:lnTo>
                    <a:pt x="1413" y="1655"/>
                  </a:lnTo>
                  <a:lnTo>
                    <a:pt x="1272" y="1736"/>
                  </a:lnTo>
                  <a:lnTo>
                    <a:pt x="1111" y="1797"/>
                  </a:lnTo>
                  <a:lnTo>
                    <a:pt x="949" y="1817"/>
                  </a:lnTo>
                  <a:lnTo>
                    <a:pt x="768" y="1797"/>
                  </a:lnTo>
                  <a:lnTo>
                    <a:pt x="606" y="1736"/>
                  </a:lnTo>
                  <a:lnTo>
                    <a:pt x="465" y="1655"/>
                  </a:lnTo>
                  <a:lnTo>
                    <a:pt x="324" y="1554"/>
                  </a:lnTo>
                  <a:lnTo>
                    <a:pt x="223" y="1433"/>
                  </a:lnTo>
                  <a:lnTo>
                    <a:pt x="142" y="1272"/>
                  </a:lnTo>
                  <a:lnTo>
                    <a:pt x="102" y="1110"/>
                  </a:lnTo>
                  <a:lnTo>
                    <a:pt x="81" y="949"/>
                  </a:lnTo>
                  <a:lnTo>
                    <a:pt x="102" y="767"/>
                  </a:lnTo>
                  <a:lnTo>
                    <a:pt x="142" y="606"/>
                  </a:lnTo>
                  <a:lnTo>
                    <a:pt x="223" y="465"/>
                  </a:lnTo>
                  <a:lnTo>
                    <a:pt x="324" y="344"/>
                  </a:lnTo>
                  <a:lnTo>
                    <a:pt x="465" y="243"/>
                  </a:lnTo>
                  <a:lnTo>
                    <a:pt x="606" y="162"/>
                  </a:lnTo>
                  <a:lnTo>
                    <a:pt x="768" y="101"/>
                  </a:lnTo>
                  <a:lnTo>
                    <a:pt x="949" y="81"/>
                  </a:lnTo>
                  <a:close/>
                  <a:moveTo>
                    <a:pt x="949" y="1"/>
                  </a:moveTo>
                  <a:lnTo>
                    <a:pt x="747" y="21"/>
                  </a:lnTo>
                  <a:lnTo>
                    <a:pt x="566" y="81"/>
                  </a:lnTo>
                  <a:lnTo>
                    <a:pt x="425" y="162"/>
                  </a:lnTo>
                  <a:lnTo>
                    <a:pt x="283" y="283"/>
                  </a:lnTo>
                  <a:lnTo>
                    <a:pt x="162" y="424"/>
                  </a:lnTo>
                  <a:lnTo>
                    <a:pt x="81" y="586"/>
                  </a:lnTo>
                  <a:lnTo>
                    <a:pt x="21" y="767"/>
                  </a:lnTo>
                  <a:lnTo>
                    <a:pt x="1" y="949"/>
                  </a:lnTo>
                  <a:lnTo>
                    <a:pt x="21" y="1131"/>
                  </a:lnTo>
                  <a:lnTo>
                    <a:pt x="81" y="1312"/>
                  </a:lnTo>
                  <a:lnTo>
                    <a:pt x="162" y="1474"/>
                  </a:lnTo>
                  <a:lnTo>
                    <a:pt x="283" y="1615"/>
                  </a:lnTo>
                  <a:lnTo>
                    <a:pt x="425" y="1736"/>
                  </a:lnTo>
                  <a:lnTo>
                    <a:pt x="566" y="1817"/>
                  </a:lnTo>
                  <a:lnTo>
                    <a:pt x="747" y="1877"/>
                  </a:lnTo>
                  <a:lnTo>
                    <a:pt x="949" y="1898"/>
                  </a:lnTo>
                  <a:lnTo>
                    <a:pt x="1131" y="1877"/>
                  </a:lnTo>
                  <a:lnTo>
                    <a:pt x="1312" y="1817"/>
                  </a:lnTo>
                  <a:lnTo>
                    <a:pt x="1474" y="1736"/>
                  </a:lnTo>
                  <a:lnTo>
                    <a:pt x="1615" y="1615"/>
                  </a:lnTo>
                  <a:lnTo>
                    <a:pt x="1716" y="1474"/>
                  </a:lnTo>
                  <a:lnTo>
                    <a:pt x="1817" y="1312"/>
                  </a:lnTo>
                  <a:lnTo>
                    <a:pt x="1857" y="1131"/>
                  </a:lnTo>
                  <a:lnTo>
                    <a:pt x="1877" y="949"/>
                  </a:lnTo>
                  <a:lnTo>
                    <a:pt x="1857" y="767"/>
                  </a:lnTo>
                  <a:lnTo>
                    <a:pt x="1817" y="586"/>
                  </a:lnTo>
                  <a:lnTo>
                    <a:pt x="1716" y="424"/>
                  </a:lnTo>
                  <a:lnTo>
                    <a:pt x="1615" y="283"/>
                  </a:lnTo>
                  <a:lnTo>
                    <a:pt x="1474" y="162"/>
                  </a:lnTo>
                  <a:lnTo>
                    <a:pt x="1312" y="81"/>
                  </a:lnTo>
                  <a:lnTo>
                    <a:pt x="1131" y="21"/>
                  </a:lnTo>
                  <a:lnTo>
                    <a:pt x="94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2"/>
            <p:cNvSpPr/>
            <p:nvPr/>
          </p:nvSpPr>
          <p:spPr>
            <a:xfrm flipH="1">
              <a:off x="-1037114" y="-3361987"/>
              <a:ext cx="100466" cy="100466"/>
            </a:xfrm>
            <a:custGeom>
              <a:rect b="b" l="l" r="r" t="t"/>
              <a:pathLst>
                <a:path extrusionOk="0" h="1797" w="1797">
                  <a:moveTo>
                    <a:pt x="908" y="0"/>
                  </a:moveTo>
                  <a:lnTo>
                    <a:pt x="727" y="21"/>
                  </a:lnTo>
                  <a:lnTo>
                    <a:pt x="545" y="61"/>
                  </a:lnTo>
                  <a:lnTo>
                    <a:pt x="404" y="162"/>
                  </a:lnTo>
                  <a:lnTo>
                    <a:pt x="263" y="263"/>
                  </a:lnTo>
                  <a:lnTo>
                    <a:pt x="162" y="404"/>
                  </a:lnTo>
                  <a:lnTo>
                    <a:pt x="81" y="545"/>
                  </a:lnTo>
                  <a:lnTo>
                    <a:pt x="20" y="727"/>
                  </a:lnTo>
                  <a:lnTo>
                    <a:pt x="0" y="908"/>
                  </a:lnTo>
                  <a:lnTo>
                    <a:pt x="20" y="1090"/>
                  </a:lnTo>
                  <a:lnTo>
                    <a:pt x="81" y="1252"/>
                  </a:lnTo>
                  <a:lnTo>
                    <a:pt x="162" y="1393"/>
                  </a:lnTo>
                  <a:lnTo>
                    <a:pt x="263" y="1534"/>
                  </a:lnTo>
                  <a:lnTo>
                    <a:pt x="404" y="1655"/>
                  </a:lnTo>
                  <a:lnTo>
                    <a:pt x="545" y="1736"/>
                  </a:lnTo>
                  <a:lnTo>
                    <a:pt x="727" y="1776"/>
                  </a:lnTo>
                  <a:lnTo>
                    <a:pt x="908" y="1796"/>
                  </a:lnTo>
                  <a:lnTo>
                    <a:pt x="1090" y="1776"/>
                  </a:lnTo>
                  <a:lnTo>
                    <a:pt x="1251" y="1736"/>
                  </a:lnTo>
                  <a:lnTo>
                    <a:pt x="1413" y="1655"/>
                  </a:lnTo>
                  <a:lnTo>
                    <a:pt x="1534" y="1534"/>
                  </a:lnTo>
                  <a:lnTo>
                    <a:pt x="1655" y="1393"/>
                  </a:lnTo>
                  <a:lnTo>
                    <a:pt x="1736" y="1252"/>
                  </a:lnTo>
                  <a:lnTo>
                    <a:pt x="1796" y="1090"/>
                  </a:lnTo>
                  <a:lnTo>
                    <a:pt x="1796" y="908"/>
                  </a:lnTo>
                  <a:lnTo>
                    <a:pt x="1796" y="727"/>
                  </a:lnTo>
                  <a:lnTo>
                    <a:pt x="1736" y="545"/>
                  </a:lnTo>
                  <a:lnTo>
                    <a:pt x="1655" y="404"/>
                  </a:lnTo>
                  <a:lnTo>
                    <a:pt x="1534" y="263"/>
                  </a:lnTo>
                  <a:lnTo>
                    <a:pt x="1413" y="162"/>
                  </a:lnTo>
                  <a:lnTo>
                    <a:pt x="1251" y="61"/>
                  </a:lnTo>
                  <a:lnTo>
                    <a:pt x="1090" y="21"/>
                  </a:lnTo>
                  <a:lnTo>
                    <a:pt x="90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2"/>
            <p:cNvSpPr/>
            <p:nvPr/>
          </p:nvSpPr>
          <p:spPr>
            <a:xfrm flipH="1">
              <a:off x="-1039350" y="-3364280"/>
              <a:ext cx="104994" cy="104994"/>
            </a:xfrm>
            <a:custGeom>
              <a:rect b="b" l="l" r="r" t="t"/>
              <a:pathLst>
                <a:path extrusionOk="0" h="1878" w="1878">
                  <a:moveTo>
                    <a:pt x="949" y="82"/>
                  </a:moveTo>
                  <a:lnTo>
                    <a:pt x="1111" y="102"/>
                  </a:lnTo>
                  <a:lnTo>
                    <a:pt x="1272" y="142"/>
                  </a:lnTo>
                  <a:lnTo>
                    <a:pt x="1434" y="223"/>
                  </a:lnTo>
                  <a:lnTo>
                    <a:pt x="1555" y="324"/>
                  </a:lnTo>
                  <a:lnTo>
                    <a:pt x="1656" y="465"/>
                  </a:lnTo>
                  <a:lnTo>
                    <a:pt x="1736" y="606"/>
                  </a:lnTo>
                  <a:lnTo>
                    <a:pt x="1797" y="768"/>
                  </a:lnTo>
                  <a:lnTo>
                    <a:pt x="1797" y="949"/>
                  </a:lnTo>
                  <a:lnTo>
                    <a:pt x="1797" y="1111"/>
                  </a:lnTo>
                  <a:lnTo>
                    <a:pt x="1736" y="1272"/>
                  </a:lnTo>
                  <a:lnTo>
                    <a:pt x="1656" y="1414"/>
                  </a:lnTo>
                  <a:lnTo>
                    <a:pt x="1555" y="1555"/>
                  </a:lnTo>
                  <a:lnTo>
                    <a:pt x="1434" y="1656"/>
                  </a:lnTo>
                  <a:lnTo>
                    <a:pt x="1272" y="1736"/>
                  </a:lnTo>
                  <a:lnTo>
                    <a:pt x="1111" y="1777"/>
                  </a:lnTo>
                  <a:lnTo>
                    <a:pt x="949" y="1797"/>
                  </a:lnTo>
                  <a:lnTo>
                    <a:pt x="768" y="1777"/>
                  </a:lnTo>
                  <a:lnTo>
                    <a:pt x="606" y="1736"/>
                  </a:lnTo>
                  <a:lnTo>
                    <a:pt x="465" y="1656"/>
                  </a:lnTo>
                  <a:lnTo>
                    <a:pt x="344" y="1555"/>
                  </a:lnTo>
                  <a:lnTo>
                    <a:pt x="223" y="1414"/>
                  </a:lnTo>
                  <a:lnTo>
                    <a:pt x="162" y="1272"/>
                  </a:lnTo>
                  <a:lnTo>
                    <a:pt x="102" y="1111"/>
                  </a:lnTo>
                  <a:lnTo>
                    <a:pt x="82" y="949"/>
                  </a:lnTo>
                  <a:lnTo>
                    <a:pt x="102" y="768"/>
                  </a:lnTo>
                  <a:lnTo>
                    <a:pt x="162" y="606"/>
                  </a:lnTo>
                  <a:lnTo>
                    <a:pt x="223" y="465"/>
                  </a:lnTo>
                  <a:lnTo>
                    <a:pt x="344" y="324"/>
                  </a:lnTo>
                  <a:lnTo>
                    <a:pt x="465" y="223"/>
                  </a:lnTo>
                  <a:lnTo>
                    <a:pt x="606" y="142"/>
                  </a:lnTo>
                  <a:lnTo>
                    <a:pt x="768" y="102"/>
                  </a:lnTo>
                  <a:lnTo>
                    <a:pt x="949" y="82"/>
                  </a:lnTo>
                  <a:close/>
                  <a:moveTo>
                    <a:pt x="949" y="1"/>
                  </a:moveTo>
                  <a:lnTo>
                    <a:pt x="748" y="21"/>
                  </a:lnTo>
                  <a:lnTo>
                    <a:pt x="586" y="82"/>
                  </a:lnTo>
                  <a:lnTo>
                    <a:pt x="425" y="162"/>
                  </a:lnTo>
                  <a:lnTo>
                    <a:pt x="283" y="284"/>
                  </a:lnTo>
                  <a:lnTo>
                    <a:pt x="162" y="405"/>
                  </a:lnTo>
                  <a:lnTo>
                    <a:pt x="82" y="566"/>
                  </a:lnTo>
                  <a:lnTo>
                    <a:pt x="21" y="748"/>
                  </a:lnTo>
                  <a:lnTo>
                    <a:pt x="1" y="949"/>
                  </a:lnTo>
                  <a:lnTo>
                    <a:pt x="21" y="1131"/>
                  </a:lnTo>
                  <a:lnTo>
                    <a:pt x="82" y="1313"/>
                  </a:lnTo>
                  <a:lnTo>
                    <a:pt x="162" y="1474"/>
                  </a:lnTo>
                  <a:lnTo>
                    <a:pt x="283" y="1595"/>
                  </a:lnTo>
                  <a:lnTo>
                    <a:pt x="425" y="1716"/>
                  </a:lnTo>
                  <a:lnTo>
                    <a:pt x="586" y="1817"/>
                  </a:lnTo>
                  <a:lnTo>
                    <a:pt x="748" y="1858"/>
                  </a:lnTo>
                  <a:lnTo>
                    <a:pt x="949" y="1878"/>
                  </a:lnTo>
                  <a:lnTo>
                    <a:pt x="1131" y="1858"/>
                  </a:lnTo>
                  <a:lnTo>
                    <a:pt x="1313" y="1817"/>
                  </a:lnTo>
                  <a:lnTo>
                    <a:pt x="1474" y="1716"/>
                  </a:lnTo>
                  <a:lnTo>
                    <a:pt x="1615" y="1595"/>
                  </a:lnTo>
                  <a:lnTo>
                    <a:pt x="1716" y="1474"/>
                  </a:lnTo>
                  <a:lnTo>
                    <a:pt x="1817" y="1313"/>
                  </a:lnTo>
                  <a:lnTo>
                    <a:pt x="1878" y="1131"/>
                  </a:lnTo>
                  <a:lnTo>
                    <a:pt x="1878" y="949"/>
                  </a:lnTo>
                  <a:lnTo>
                    <a:pt x="1878" y="748"/>
                  </a:lnTo>
                  <a:lnTo>
                    <a:pt x="1817" y="566"/>
                  </a:lnTo>
                  <a:lnTo>
                    <a:pt x="1716" y="405"/>
                  </a:lnTo>
                  <a:lnTo>
                    <a:pt x="1615" y="284"/>
                  </a:lnTo>
                  <a:lnTo>
                    <a:pt x="1474" y="162"/>
                  </a:lnTo>
                  <a:lnTo>
                    <a:pt x="1313" y="82"/>
                  </a:lnTo>
                  <a:lnTo>
                    <a:pt x="1131" y="21"/>
                  </a:lnTo>
                  <a:lnTo>
                    <a:pt x="94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2"/>
            <p:cNvSpPr/>
            <p:nvPr/>
          </p:nvSpPr>
          <p:spPr>
            <a:xfrm flipH="1">
              <a:off x="1080509" y="-1366241"/>
              <a:ext cx="100466" cy="100466"/>
            </a:xfrm>
            <a:custGeom>
              <a:rect b="b" l="l" r="r" t="t"/>
              <a:pathLst>
                <a:path extrusionOk="0" h="1797" w="1797">
                  <a:moveTo>
                    <a:pt x="888" y="1"/>
                  </a:moveTo>
                  <a:lnTo>
                    <a:pt x="707" y="21"/>
                  </a:lnTo>
                  <a:lnTo>
                    <a:pt x="545" y="82"/>
                  </a:lnTo>
                  <a:lnTo>
                    <a:pt x="384" y="162"/>
                  </a:lnTo>
                  <a:lnTo>
                    <a:pt x="263" y="263"/>
                  </a:lnTo>
                  <a:lnTo>
                    <a:pt x="142" y="405"/>
                  </a:lnTo>
                  <a:lnTo>
                    <a:pt x="61" y="546"/>
                  </a:lnTo>
                  <a:lnTo>
                    <a:pt x="21" y="727"/>
                  </a:lnTo>
                  <a:lnTo>
                    <a:pt x="0" y="909"/>
                  </a:lnTo>
                  <a:lnTo>
                    <a:pt x="21" y="1091"/>
                  </a:lnTo>
                  <a:lnTo>
                    <a:pt x="61" y="1252"/>
                  </a:lnTo>
                  <a:lnTo>
                    <a:pt x="142" y="1414"/>
                  </a:lnTo>
                  <a:lnTo>
                    <a:pt x="263" y="1535"/>
                  </a:lnTo>
                  <a:lnTo>
                    <a:pt x="384" y="1656"/>
                  </a:lnTo>
                  <a:lnTo>
                    <a:pt x="545" y="1736"/>
                  </a:lnTo>
                  <a:lnTo>
                    <a:pt x="707" y="1797"/>
                  </a:lnTo>
                  <a:lnTo>
                    <a:pt x="1070" y="1797"/>
                  </a:lnTo>
                  <a:lnTo>
                    <a:pt x="1252" y="1736"/>
                  </a:lnTo>
                  <a:lnTo>
                    <a:pt x="1393" y="1656"/>
                  </a:lnTo>
                  <a:lnTo>
                    <a:pt x="1534" y="1535"/>
                  </a:lnTo>
                  <a:lnTo>
                    <a:pt x="1635" y="1414"/>
                  </a:lnTo>
                  <a:lnTo>
                    <a:pt x="1716" y="1252"/>
                  </a:lnTo>
                  <a:lnTo>
                    <a:pt x="1776" y="1091"/>
                  </a:lnTo>
                  <a:lnTo>
                    <a:pt x="1796" y="909"/>
                  </a:lnTo>
                  <a:lnTo>
                    <a:pt x="1776" y="727"/>
                  </a:lnTo>
                  <a:lnTo>
                    <a:pt x="1716" y="546"/>
                  </a:lnTo>
                  <a:lnTo>
                    <a:pt x="1635" y="405"/>
                  </a:lnTo>
                  <a:lnTo>
                    <a:pt x="1534" y="263"/>
                  </a:lnTo>
                  <a:lnTo>
                    <a:pt x="1393" y="162"/>
                  </a:lnTo>
                  <a:lnTo>
                    <a:pt x="1252" y="82"/>
                  </a:lnTo>
                  <a:lnTo>
                    <a:pt x="1070" y="21"/>
                  </a:lnTo>
                  <a:lnTo>
                    <a:pt x="88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2"/>
            <p:cNvSpPr/>
            <p:nvPr/>
          </p:nvSpPr>
          <p:spPr>
            <a:xfrm flipH="1">
              <a:off x="1078272" y="-1368477"/>
              <a:ext cx="104994" cy="104994"/>
            </a:xfrm>
            <a:custGeom>
              <a:rect b="b" l="l" r="r" t="t"/>
              <a:pathLst>
                <a:path extrusionOk="0" h="1878" w="1878">
                  <a:moveTo>
                    <a:pt x="929" y="81"/>
                  </a:moveTo>
                  <a:lnTo>
                    <a:pt x="1111" y="101"/>
                  </a:lnTo>
                  <a:lnTo>
                    <a:pt x="1272" y="142"/>
                  </a:lnTo>
                  <a:lnTo>
                    <a:pt x="1414" y="223"/>
                  </a:lnTo>
                  <a:lnTo>
                    <a:pt x="1535" y="344"/>
                  </a:lnTo>
                  <a:lnTo>
                    <a:pt x="1656" y="465"/>
                  </a:lnTo>
                  <a:lnTo>
                    <a:pt x="1736" y="606"/>
                  </a:lnTo>
                  <a:lnTo>
                    <a:pt x="1777" y="767"/>
                  </a:lnTo>
                  <a:lnTo>
                    <a:pt x="1797" y="949"/>
                  </a:lnTo>
                  <a:lnTo>
                    <a:pt x="1777" y="1110"/>
                  </a:lnTo>
                  <a:lnTo>
                    <a:pt x="1736" y="1272"/>
                  </a:lnTo>
                  <a:lnTo>
                    <a:pt x="1656" y="1433"/>
                  </a:lnTo>
                  <a:lnTo>
                    <a:pt x="1535" y="1554"/>
                  </a:lnTo>
                  <a:lnTo>
                    <a:pt x="1414" y="1655"/>
                  </a:lnTo>
                  <a:lnTo>
                    <a:pt x="1272" y="1736"/>
                  </a:lnTo>
                  <a:lnTo>
                    <a:pt x="1111" y="1797"/>
                  </a:lnTo>
                  <a:lnTo>
                    <a:pt x="768" y="1797"/>
                  </a:lnTo>
                  <a:lnTo>
                    <a:pt x="606" y="1736"/>
                  </a:lnTo>
                  <a:lnTo>
                    <a:pt x="445" y="1655"/>
                  </a:lnTo>
                  <a:lnTo>
                    <a:pt x="324" y="1554"/>
                  </a:lnTo>
                  <a:lnTo>
                    <a:pt x="223" y="1433"/>
                  </a:lnTo>
                  <a:lnTo>
                    <a:pt x="142" y="1272"/>
                  </a:lnTo>
                  <a:lnTo>
                    <a:pt x="82" y="1110"/>
                  </a:lnTo>
                  <a:lnTo>
                    <a:pt x="82" y="949"/>
                  </a:lnTo>
                  <a:lnTo>
                    <a:pt x="82" y="767"/>
                  </a:lnTo>
                  <a:lnTo>
                    <a:pt x="142" y="606"/>
                  </a:lnTo>
                  <a:lnTo>
                    <a:pt x="223" y="465"/>
                  </a:lnTo>
                  <a:lnTo>
                    <a:pt x="324" y="344"/>
                  </a:lnTo>
                  <a:lnTo>
                    <a:pt x="445" y="223"/>
                  </a:lnTo>
                  <a:lnTo>
                    <a:pt x="606" y="142"/>
                  </a:lnTo>
                  <a:lnTo>
                    <a:pt x="768" y="101"/>
                  </a:lnTo>
                  <a:lnTo>
                    <a:pt x="929" y="81"/>
                  </a:lnTo>
                  <a:close/>
                  <a:moveTo>
                    <a:pt x="929" y="1"/>
                  </a:moveTo>
                  <a:lnTo>
                    <a:pt x="748" y="21"/>
                  </a:lnTo>
                  <a:lnTo>
                    <a:pt x="566" y="81"/>
                  </a:lnTo>
                  <a:lnTo>
                    <a:pt x="405" y="162"/>
                  </a:lnTo>
                  <a:lnTo>
                    <a:pt x="263" y="283"/>
                  </a:lnTo>
                  <a:lnTo>
                    <a:pt x="162" y="424"/>
                  </a:lnTo>
                  <a:lnTo>
                    <a:pt x="62" y="586"/>
                  </a:lnTo>
                  <a:lnTo>
                    <a:pt x="21" y="747"/>
                  </a:lnTo>
                  <a:lnTo>
                    <a:pt x="1" y="949"/>
                  </a:lnTo>
                  <a:lnTo>
                    <a:pt x="21" y="1131"/>
                  </a:lnTo>
                  <a:lnTo>
                    <a:pt x="62" y="1312"/>
                  </a:lnTo>
                  <a:lnTo>
                    <a:pt x="162" y="1474"/>
                  </a:lnTo>
                  <a:lnTo>
                    <a:pt x="263" y="1615"/>
                  </a:lnTo>
                  <a:lnTo>
                    <a:pt x="405" y="1716"/>
                  </a:lnTo>
                  <a:lnTo>
                    <a:pt x="566" y="1817"/>
                  </a:lnTo>
                  <a:lnTo>
                    <a:pt x="748" y="1857"/>
                  </a:lnTo>
                  <a:lnTo>
                    <a:pt x="929" y="1877"/>
                  </a:lnTo>
                  <a:lnTo>
                    <a:pt x="1131" y="1857"/>
                  </a:lnTo>
                  <a:lnTo>
                    <a:pt x="1293" y="1817"/>
                  </a:lnTo>
                  <a:lnTo>
                    <a:pt x="1454" y="1716"/>
                  </a:lnTo>
                  <a:lnTo>
                    <a:pt x="1595" y="1615"/>
                  </a:lnTo>
                  <a:lnTo>
                    <a:pt x="1716" y="1474"/>
                  </a:lnTo>
                  <a:lnTo>
                    <a:pt x="1797" y="1312"/>
                  </a:lnTo>
                  <a:lnTo>
                    <a:pt x="1858" y="1131"/>
                  </a:lnTo>
                  <a:lnTo>
                    <a:pt x="1878" y="949"/>
                  </a:lnTo>
                  <a:lnTo>
                    <a:pt x="1858" y="747"/>
                  </a:lnTo>
                  <a:lnTo>
                    <a:pt x="1797" y="586"/>
                  </a:lnTo>
                  <a:lnTo>
                    <a:pt x="1716" y="424"/>
                  </a:lnTo>
                  <a:lnTo>
                    <a:pt x="1595" y="283"/>
                  </a:lnTo>
                  <a:lnTo>
                    <a:pt x="1454" y="162"/>
                  </a:lnTo>
                  <a:lnTo>
                    <a:pt x="1293" y="81"/>
                  </a:lnTo>
                  <a:lnTo>
                    <a:pt x="1131" y="21"/>
                  </a:lnTo>
                  <a:lnTo>
                    <a:pt x="92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2"/>
            <p:cNvSpPr/>
            <p:nvPr/>
          </p:nvSpPr>
          <p:spPr>
            <a:xfrm flipH="1">
              <a:off x="-1522213" y="-1840048"/>
              <a:ext cx="100466" cy="100466"/>
            </a:xfrm>
            <a:custGeom>
              <a:rect b="b" l="l" r="r" t="t"/>
              <a:pathLst>
                <a:path extrusionOk="0" h="1797" w="1797">
                  <a:moveTo>
                    <a:pt x="909" y="0"/>
                  </a:moveTo>
                  <a:lnTo>
                    <a:pt x="727" y="20"/>
                  </a:lnTo>
                  <a:lnTo>
                    <a:pt x="546" y="61"/>
                  </a:lnTo>
                  <a:lnTo>
                    <a:pt x="404" y="162"/>
                  </a:lnTo>
                  <a:lnTo>
                    <a:pt x="263" y="263"/>
                  </a:lnTo>
                  <a:lnTo>
                    <a:pt x="162" y="404"/>
                  </a:lnTo>
                  <a:lnTo>
                    <a:pt x="61" y="545"/>
                  </a:lnTo>
                  <a:lnTo>
                    <a:pt x="21" y="727"/>
                  </a:lnTo>
                  <a:lnTo>
                    <a:pt x="1" y="908"/>
                  </a:lnTo>
                  <a:lnTo>
                    <a:pt x="21" y="1090"/>
                  </a:lnTo>
                  <a:lnTo>
                    <a:pt x="61" y="1251"/>
                  </a:lnTo>
                  <a:lnTo>
                    <a:pt x="162" y="1393"/>
                  </a:lnTo>
                  <a:lnTo>
                    <a:pt x="263" y="1534"/>
                  </a:lnTo>
                  <a:lnTo>
                    <a:pt x="404" y="1655"/>
                  </a:lnTo>
                  <a:lnTo>
                    <a:pt x="546" y="1736"/>
                  </a:lnTo>
                  <a:lnTo>
                    <a:pt x="727" y="1776"/>
                  </a:lnTo>
                  <a:lnTo>
                    <a:pt x="909" y="1796"/>
                  </a:lnTo>
                  <a:lnTo>
                    <a:pt x="1090" y="1776"/>
                  </a:lnTo>
                  <a:lnTo>
                    <a:pt x="1252" y="1736"/>
                  </a:lnTo>
                  <a:lnTo>
                    <a:pt x="1413" y="1655"/>
                  </a:lnTo>
                  <a:lnTo>
                    <a:pt x="1534" y="1534"/>
                  </a:lnTo>
                  <a:lnTo>
                    <a:pt x="1655" y="1393"/>
                  </a:lnTo>
                  <a:lnTo>
                    <a:pt x="1736" y="1251"/>
                  </a:lnTo>
                  <a:lnTo>
                    <a:pt x="1777" y="1090"/>
                  </a:lnTo>
                  <a:lnTo>
                    <a:pt x="1797" y="908"/>
                  </a:lnTo>
                  <a:lnTo>
                    <a:pt x="1777" y="727"/>
                  </a:lnTo>
                  <a:lnTo>
                    <a:pt x="1736" y="545"/>
                  </a:lnTo>
                  <a:lnTo>
                    <a:pt x="1655" y="404"/>
                  </a:lnTo>
                  <a:lnTo>
                    <a:pt x="1534" y="263"/>
                  </a:lnTo>
                  <a:lnTo>
                    <a:pt x="1413" y="162"/>
                  </a:lnTo>
                  <a:lnTo>
                    <a:pt x="1252" y="61"/>
                  </a:lnTo>
                  <a:lnTo>
                    <a:pt x="1090" y="20"/>
                  </a:lnTo>
                  <a:lnTo>
                    <a:pt x="90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2"/>
            <p:cNvSpPr/>
            <p:nvPr/>
          </p:nvSpPr>
          <p:spPr>
            <a:xfrm flipH="1">
              <a:off x="-1524506" y="-1842340"/>
              <a:ext cx="104994" cy="104994"/>
            </a:xfrm>
            <a:custGeom>
              <a:rect b="b" l="l" r="r" t="t"/>
              <a:pathLst>
                <a:path extrusionOk="0" h="1878" w="1878">
                  <a:moveTo>
                    <a:pt x="949" y="82"/>
                  </a:moveTo>
                  <a:lnTo>
                    <a:pt x="1110" y="102"/>
                  </a:lnTo>
                  <a:lnTo>
                    <a:pt x="1272" y="142"/>
                  </a:lnTo>
                  <a:lnTo>
                    <a:pt x="1413" y="223"/>
                  </a:lnTo>
                  <a:lnTo>
                    <a:pt x="1554" y="324"/>
                  </a:lnTo>
                  <a:lnTo>
                    <a:pt x="1655" y="465"/>
                  </a:lnTo>
                  <a:lnTo>
                    <a:pt x="1736" y="606"/>
                  </a:lnTo>
                  <a:lnTo>
                    <a:pt x="1776" y="768"/>
                  </a:lnTo>
                  <a:lnTo>
                    <a:pt x="1796" y="949"/>
                  </a:lnTo>
                  <a:lnTo>
                    <a:pt x="1776" y="1111"/>
                  </a:lnTo>
                  <a:lnTo>
                    <a:pt x="1736" y="1272"/>
                  </a:lnTo>
                  <a:lnTo>
                    <a:pt x="1655" y="1414"/>
                  </a:lnTo>
                  <a:lnTo>
                    <a:pt x="1554" y="1555"/>
                  </a:lnTo>
                  <a:lnTo>
                    <a:pt x="1413" y="1656"/>
                  </a:lnTo>
                  <a:lnTo>
                    <a:pt x="1272" y="1736"/>
                  </a:lnTo>
                  <a:lnTo>
                    <a:pt x="1110" y="1777"/>
                  </a:lnTo>
                  <a:lnTo>
                    <a:pt x="949" y="1797"/>
                  </a:lnTo>
                  <a:lnTo>
                    <a:pt x="767" y="1777"/>
                  </a:lnTo>
                  <a:lnTo>
                    <a:pt x="606" y="1736"/>
                  </a:lnTo>
                  <a:lnTo>
                    <a:pt x="464" y="1656"/>
                  </a:lnTo>
                  <a:lnTo>
                    <a:pt x="323" y="1555"/>
                  </a:lnTo>
                  <a:lnTo>
                    <a:pt x="222" y="1414"/>
                  </a:lnTo>
                  <a:lnTo>
                    <a:pt x="142" y="1272"/>
                  </a:lnTo>
                  <a:lnTo>
                    <a:pt x="101" y="1111"/>
                  </a:lnTo>
                  <a:lnTo>
                    <a:pt x="81" y="949"/>
                  </a:lnTo>
                  <a:lnTo>
                    <a:pt x="101" y="768"/>
                  </a:lnTo>
                  <a:lnTo>
                    <a:pt x="142" y="606"/>
                  </a:lnTo>
                  <a:lnTo>
                    <a:pt x="222" y="465"/>
                  </a:lnTo>
                  <a:lnTo>
                    <a:pt x="323" y="324"/>
                  </a:lnTo>
                  <a:lnTo>
                    <a:pt x="464" y="223"/>
                  </a:lnTo>
                  <a:lnTo>
                    <a:pt x="606" y="142"/>
                  </a:lnTo>
                  <a:lnTo>
                    <a:pt x="767" y="102"/>
                  </a:lnTo>
                  <a:lnTo>
                    <a:pt x="949" y="82"/>
                  </a:lnTo>
                  <a:close/>
                  <a:moveTo>
                    <a:pt x="949" y="1"/>
                  </a:moveTo>
                  <a:lnTo>
                    <a:pt x="747" y="21"/>
                  </a:lnTo>
                  <a:lnTo>
                    <a:pt x="565" y="82"/>
                  </a:lnTo>
                  <a:lnTo>
                    <a:pt x="424" y="162"/>
                  </a:lnTo>
                  <a:lnTo>
                    <a:pt x="283" y="283"/>
                  </a:lnTo>
                  <a:lnTo>
                    <a:pt x="162" y="405"/>
                  </a:lnTo>
                  <a:lnTo>
                    <a:pt x="81" y="566"/>
                  </a:lnTo>
                  <a:lnTo>
                    <a:pt x="21" y="748"/>
                  </a:lnTo>
                  <a:lnTo>
                    <a:pt x="0" y="949"/>
                  </a:lnTo>
                  <a:lnTo>
                    <a:pt x="21" y="1131"/>
                  </a:lnTo>
                  <a:lnTo>
                    <a:pt x="81" y="1313"/>
                  </a:lnTo>
                  <a:lnTo>
                    <a:pt x="162" y="1474"/>
                  </a:lnTo>
                  <a:lnTo>
                    <a:pt x="283" y="1595"/>
                  </a:lnTo>
                  <a:lnTo>
                    <a:pt x="424" y="1716"/>
                  </a:lnTo>
                  <a:lnTo>
                    <a:pt x="565" y="1797"/>
                  </a:lnTo>
                  <a:lnTo>
                    <a:pt x="747" y="1857"/>
                  </a:lnTo>
                  <a:lnTo>
                    <a:pt x="949" y="1878"/>
                  </a:lnTo>
                  <a:lnTo>
                    <a:pt x="1130" y="1857"/>
                  </a:lnTo>
                  <a:lnTo>
                    <a:pt x="1312" y="1797"/>
                  </a:lnTo>
                  <a:lnTo>
                    <a:pt x="1473" y="1716"/>
                  </a:lnTo>
                  <a:lnTo>
                    <a:pt x="1615" y="1595"/>
                  </a:lnTo>
                  <a:lnTo>
                    <a:pt x="1716" y="1474"/>
                  </a:lnTo>
                  <a:lnTo>
                    <a:pt x="1817" y="1313"/>
                  </a:lnTo>
                  <a:lnTo>
                    <a:pt x="1857" y="1131"/>
                  </a:lnTo>
                  <a:lnTo>
                    <a:pt x="1877" y="949"/>
                  </a:lnTo>
                  <a:lnTo>
                    <a:pt x="1857" y="748"/>
                  </a:lnTo>
                  <a:lnTo>
                    <a:pt x="1817" y="566"/>
                  </a:lnTo>
                  <a:lnTo>
                    <a:pt x="1716" y="405"/>
                  </a:lnTo>
                  <a:lnTo>
                    <a:pt x="1615" y="283"/>
                  </a:lnTo>
                  <a:lnTo>
                    <a:pt x="1473" y="162"/>
                  </a:lnTo>
                  <a:lnTo>
                    <a:pt x="1312" y="82"/>
                  </a:lnTo>
                  <a:lnTo>
                    <a:pt x="1130" y="21"/>
                  </a:lnTo>
                  <a:lnTo>
                    <a:pt x="94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2"/>
            <p:cNvSpPr/>
            <p:nvPr/>
          </p:nvSpPr>
          <p:spPr>
            <a:xfrm flipH="1">
              <a:off x="-3230321" y="-2914121"/>
              <a:ext cx="101584" cy="101640"/>
            </a:xfrm>
            <a:custGeom>
              <a:rect b="b" l="l" r="r" t="t"/>
              <a:pathLst>
                <a:path extrusionOk="0" h="1818" w="1817">
                  <a:moveTo>
                    <a:pt x="908" y="1"/>
                  </a:moveTo>
                  <a:lnTo>
                    <a:pt x="727" y="21"/>
                  </a:lnTo>
                  <a:lnTo>
                    <a:pt x="565" y="82"/>
                  </a:lnTo>
                  <a:lnTo>
                    <a:pt x="404" y="162"/>
                  </a:lnTo>
                  <a:lnTo>
                    <a:pt x="262" y="263"/>
                  </a:lnTo>
                  <a:lnTo>
                    <a:pt x="162" y="404"/>
                  </a:lnTo>
                  <a:lnTo>
                    <a:pt x="81" y="566"/>
                  </a:lnTo>
                  <a:lnTo>
                    <a:pt x="20" y="727"/>
                  </a:lnTo>
                  <a:lnTo>
                    <a:pt x="0" y="909"/>
                  </a:lnTo>
                  <a:lnTo>
                    <a:pt x="20" y="1091"/>
                  </a:lnTo>
                  <a:lnTo>
                    <a:pt x="81" y="1252"/>
                  </a:lnTo>
                  <a:lnTo>
                    <a:pt x="162" y="1413"/>
                  </a:lnTo>
                  <a:lnTo>
                    <a:pt x="262" y="1555"/>
                  </a:lnTo>
                  <a:lnTo>
                    <a:pt x="404" y="1656"/>
                  </a:lnTo>
                  <a:lnTo>
                    <a:pt x="565" y="1736"/>
                  </a:lnTo>
                  <a:lnTo>
                    <a:pt x="727" y="1797"/>
                  </a:lnTo>
                  <a:lnTo>
                    <a:pt x="908" y="1817"/>
                  </a:lnTo>
                  <a:lnTo>
                    <a:pt x="1090" y="1797"/>
                  </a:lnTo>
                  <a:lnTo>
                    <a:pt x="1251" y="1736"/>
                  </a:lnTo>
                  <a:lnTo>
                    <a:pt x="1413" y="1656"/>
                  </a:lnTo>
                  <a:lnTo>
                    <a:pt x="1534" y="1555"/>
                  </a:lnTo>
                  <a:lnTo>
                    <a:pt x="1655" y="1413"/>
                  </a:lnTo>
                  <a:lnTo>
                    <a:pt x="1736" y="1252"/>
                  </a:lnTo>
                  <a:lnTo>
                    <a:pt x="1796" y="1091"/>
                  </a:lnTo>
                  <a:lnTo>
                    <a:pt x="1816" y="909"/>
                  </a:lnTo>
                  <a:lnTo>
                    <a:pt x="1796" y="727"/>
                  </a:lnTo>
                  <a:lnTo>
                    <a:pt x="1736" y="566"/>
                  </a:lnTo>
                  <a:lnTo>
                    <a:pt x="1655" y="404"/>
                  </a:lnTo>
                  <a:lnTo>
                    <a:pt x="1534" y="263"/>
                  </a:lnTo>
                  <a:lnTo>
                    <a:pt x="1413" y="162"/>
                  </a:lnTo>
                  <a:lnTo>
                    <a:pt x="1251" y="82"/>
                  </a:lnTo>
                  <a:lnTo>
                    <a:pt x="1090" y="21"/>
                  </a:lnTo>
                  <a:lnTo>
                    <a:pt x="90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2"/>
            <p:cNvSpPr/>
            <p:nvPr/>
          </p:nvSpPr>
          <p:spPr>
            <a:xfrm flipH="1">
              <a:off x="-3232558" y="-2916358"/>
              <a:ext cx="106112" cy="106112"/>
            </a:xfrm>
            <a:custGeom>
              <a:rect b="b" l="l" r="r" t="t"/>
              <a:pathLst>
                <a:path extrusionOk="0" h="1898" w="1898">
                  <a:moveTo>
                    <a:pt x="949" y="81"/>
                  </a:moveTo>
                  <a:lnTo>
                    <a:pt x="1131" y="101"/>
                  </a:lnTo>
                  <a:lnTo>
                    <a:pt x="1292" y="162"/>
                  </a:lnTo>
                  <a:lnTo>
                    <a:pt x="1434" y="243"/>
                  </a:lnTo>
                  <a:lnTo>
                    <a:pt x="1555" y="344"/>
                  </a:lnTo>
                  <a:lnTo>
                    <a:pt x="1655" y="465"/>
                  </a:lnTo>
                  <a:lnTo>
                    <a:pt x="1736" y="606"/>
                  </a:lnTo>
                  <a:lnTo>
                    <a:pt x="1797" y="767"/>
                  </a:lnTo>
                  <a:lnTo>
                    <a:pt x="1817" y="949"/>
                  </a:lnTo>
                  <a:lnTo>
                    <a:pt x="1797" y="1131"/>
                  </a:lnTo>
                  <a:lnTo>
                    <a:pt x="1736" y="1292"/>
                  </a:lnTo>
                  <a:lnTo>
                    <a:pt x="1655" y="1433"/>
                  </a:lnTo>
                  <a:lnTo>
                    <a:pt x="1555" y="1554"/>
                  </a:lnTo>
                  <a:lnTo>
                    <a:pt x="1434" y="1655"/>
                  </a:lnTo>
                  <a:lnTo>
                    <a:pt x="1292" y="1736"/>
                  </a:lnTo>
                  <a:lnTo>
                    <a:pt x="1131" y="1797"/>
                  </a:lnTo>
                  <a:lnTo>
                    <a:pt x="949" y="1817"/>
                  </a:lnTo>
                  <a:lnTo>
                    <a:pt x="768" y="1797"/>
                  </a:lnTo>
                  <a:lnTo>
                    <a:pt x="606" y="1736"/>
                  </a:lnTo>
                  <a:lnTo>
                    <a:pt x="465" y="1655"/>
                  </a:lnTo>
                  <a:lnTo>
                    <a:pt x="344" y="1554"/>
                  </a:lnTo>
                  <a:lnTo>
                    <a:pt x="243" y="1433"/>
                  </a:lnTo>
                  <a:lnTo>
                    <a:pt x="162" y="1292"/>
                  </a:lnTo>
                  <a:lnTo>
                    <a:pt x="102" y="1131"/>
                  </a:lnTo>
                  <a:lnTo>
                    <a:pt x="81" y="949"/>
                  </a:lnTo>
                  <a:lnTo>
                    <a:pt x="102" y="767"/>
                  </a:lnTo>
                  <a:lnTo>
                    <a:pt x="162" y="606"/>
                  </a:lnTo>
                  <a:lnTo>
                    <a:pt x="243" y="465"/>
                  </a:lnTo>
                  <a:lnTo>
                    <a:pt x="344" y="344"/>
                  </a:lnTo>
                  <a:lnTo>
                    <a:pt x="465" y="243"/>
                  </a:lnTo>
                  <a:lnTo>
                    <a:pt x="606" y="162"/>
                  </a:lnTo>
                  <a:lnTo>
                    <a:pt x="768" y="101"/>
                  </a:lnTo>
                  <a:lnTo>
                    <a:pt x="949" y="81"/>
                  </a:lnTo>
                  <a:close/>
                  <a:moveTo>
                    <a:pt x="949" y="0"/>
                  </a:moveTo>
                  <a:lnTo>
                    <a:pt x="768" y="21"/>
                  </a:lnTo>
                  <a:lnTo>
                    <a:pt x="586" y="81"/>
                  </a:lnTo>
                  <a:lnTo>
                    <a:pt x="425" y="162"/>
                  </a:lnTo>
                  <a:lnTo>
                    <a:pt x="283" y="283"/>
                  </a:lnTo>
                  <a:lnTo>
                    <a:pt x="162" y="424"/>
                  </a:lnTo>
                  <a:lnTo>
                    <a:pt x="81" y="586"/>
                  </a:lnTo>
                  <a:lnTo>
                    <a:pt x="21" y="767"/>
                  </a:lnTo>
                  <a:lnTo>
                    <a:pt x="1" y="949"/>
                  </a:lnTo>
                  <a:lnTo>
                    <a:pt x="21" y="1131"/>
                  </a:lnTo>
                  <a:lnTo>
                    <a:pt x="81" y="1312"/>
                  </a:lnTo>
                  <a:lnTo>
                    <a:pt x="162" y="1474"/>
                  </a:lnTo>
                  <a:lnTo>
                    <a:pt x="283" y="1615"/>
                  </a:lnTo>
                  <a:lnTo>
                    <a:pt x="425" y="1736"/>
                  </a:lnTo>
                  <a:lnTo>
                    <a:pt x="586" y="1817"/>
                  </a:lnTo>
                  <a:lnTo>
                    <a:pt x="768" y="1877"/>
                  </a:lnTo>
                  <a:lnTo>
                    <a:pt x="949" y="1897"/>
                  </a:lnTo>
                  <a:lnTo>
                    <a:pt x="1131" y="1877"/>
                  </a:lnTo>
                  <a:lnTo>
                    <a:pt x="1312" y="1817"/>
                  </a:lnTo>
                  <a:lnTo>
                    <a:pt x="1474" y="1736"/>
                  </a:lnTo>
                  <a:lnTo>
                    <a:pt x="1615" y="1615"/>
                  </a:lnTo>
                  <a:lnTo>
                    <a:pt x="1736" y="1474"/>
                  </a:lnTo>
                  <a:lnTo>
                    <a:pt x="1817" y="1312"/>
                  </a:lnTo>
                  <a:lnTo>
                    <a:pt x="1877" y="1131"/>
                  </a:lnTo>
                  <a:lnTo>
                    <a:pt x="1898" y="949"/>
                  </a:lnTo>
                  <a:lnTo>
                    <a:pt x="1877" y="767"/>
                  </a:lnTo>
                  <a:lnTo>
                    <a:pt x="1817" y="586"/>
                  </a:lnTo>
                  <a:lnTo>
                    <a:pt x="1736" y="424"/>
                  </a:lnTo>
                  <a:lnTo>
                    <a:pt x="1615" y="283"/>
                  </a:lnTo>
                  <a:lnTo>
                    <a:pt x="1474" y="162"/>
                  </a:lnTo>
                  <a:lnTo>
                    <a:pt x="1312" y="81"/>
                  </a:lnTo>
                  <a:lnTo>
                    <a:pt x="1131" y="21"/>
                  </a:lnTo>
                  <a:lnTo>
                    <a:pt x="94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2"/>
            <p:cNvSpPr/>
            <p:nvPr/>
          </p:nvSpPr>
          <p:spPr>
            <a:xfrm flipH="1">
              <a:off x="-1102524" y="-4869280"/>
              <a:ext cx="101584" cy="100466"/>
            </a:xfrm>
            <a:custGeom>
              <a:rect b="b" l="l" r="r" t="t"/>
              <a:pathLst>
                <a:path extrusionOk="0" h="1797" w="1817">
                  <a:moveTo>
                    <a:pt x="909" y="1"/>
                  </a:moveTo>
                  <a:lnTo>
                    <a:pt x="727" y="21"/>
                  </a:lnTo>
                  <a:lnTo>
                    <a:pt x="566" y="61"/>
                  </a:lnTo>
                  <a:lnTo>
                    <a:pt x="404" y="142"/>
                  </a:lnTo>
                  <a:lnTo>
                    <a:pt x="283" y="263"/>
                  </a:lnTo>
                  <a:lnTo>
                    <a:pt x="162" y="384"/>
                  </a:lnTo>
                  <a:lnTo>
                    <a:pt x="81" y="546"/>
                  </a:lnTo>
                  <a:lnTo>
                    <a:pt x="21" y="707"/>
                  </a:lnTo>
                  <a:lnTo>
                    <a:pt x="1" y="889"/>
                  </a:lnTo>
                  <a:lnTo>
                    <a:pt x="21" y="1070"/>
                  </a:lnTo>
                  <a:lnTo>
                    <a:pt x="81" y="1252"/>
                  </a:lnTo>
                  <a:lnTo>
                    <a:pt x="162" y="1393"/>
                  </a:lnTo>
                  <a:lnTo>
                    <a:pt x="283" y="1534"/>
                  </a:lnTo>
                  <a:lnTo>
                    <a:pt x="404" y="1635"/>
                  </a:lnTo>
                  <a:lnTo>
                    <a:pt x="566" y="1716"/>
                  </a:lnTo>
                  <a:lnTo>
                    <a:pt x="727" y="1777"/>
                  </a:lnTo>
                  <a:lnTo>
                    <a:pt x="909" y="1797"/>
                  </a:lnTo>
                  <a:lnTo>
                    <a:pt x="1090" y="1777"/>
                  </a:lnTo>
                  <a:lnTo>
                    <a:pt x="1272" y="1716"/>
                  </a:lnTo>
                  <a:lnTo>
                    <a:pt x="1413" y="1635"/>
                  </a:lnTo>
                  <a:lnTo>
                    <a:pt x="1554" y="1534"/>
                  </a:lnTo>
                  <a:lnTo>
                    <a:pt x="1655" y="1393"/>
                  </a:lnTo>
                  <a:lnTo>
                    <a:pt x="1736" y="1252"/>
                  </a:lnTo>
                  <a:lnTo>
                    <a:pt x="1797" y="1070"/>
                  </a:lnTo>
                  <a:lnTo>
                    <a:pt x="1817" y="889"/>
                  </a:lnTo>
                  <a:lnTo>
                    <a:pt x="1797" y="707"/>
                  </a:lnTo>
                  <a:lnTo>
                    <a:pt x="1736" y="546"/>
                  </a:lnTo>
                  <a:lnTo>
                    <a:pt x="1655" y="384"/>
                  </a:lnTo>
                  <a:lnTo>
                    <a:pt x="1554" y="263"/>
                  </a:lnTo>
                  <a:lnTo>
                    <a:pt x="1413" y="142"/>
                  </a:lnTo>
                  <a:lnTo>
                    <a:pt x="1272" y="61"/>
                  </a:lnTo>
                  <a:lnTo>
                    <a:pt x="1090" y="21"/>
                  </a:lnTo>
                  <a:lnTo>
                    <a:pt x="90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2"/>
            <p:cNvSpPr/>
            <p:nvPr/>
          </p:nvSpPr>
          <p:spPr>
            <a:xfrm flipH="1">
              <a:off x="-1104816" y="-4871516"/>
              <a:ext cx="106112" cy="104994"/>
            </a:xfrm>
            <a:custGeom>
              <a:rect b="b" l="l" r="r" t="t"/>
              <a:pathLst>
                <a:path extrusionOk="0" h="1878" w="1898">
                  <a:moveTo>
                    <a:pt x="949" y="81"/>
                  </a:moveTo>
                  <a:lnTo>
                    <a:pt x="1130" y="101"/>
                  </a:lnTo>
                  <a:lnTo>
                    <a:pt x="1292" y="142"/>
                  </a:lnTo>
                  <a:lnTo>
                    <a:pt x="1433" y="222"/>
                  </a:lnTo>
                  <a:lnTo>
                    <a:pt x="1554" y="323"/>
                  </a:lnTo>
                  <a:lnTo>
                    <a:pt x="1655" y="444"/>
                  </a:lnTo>
                  <a:lnTo>
                    <a:pt x="1736" y="606"/>
                  </a:lnTo>
                  <a:lnTo>
                    <a:pt x="1796" y="767"/>
                  </a:lnTo>
                  <a:lnTo>
                    <a:pt x="1816" y="929"/>
                  </a:lnTo>
                  <a:lnTo>
                    <a:pt x="1796" y="1110"/>
                  </a:lnTo>
                  <a:lnTo>
                    <a:pt x="1736" y="1272"/>
                  </a:lnTo>
                  <a:lnTo>
                    <a:pt x="1655" y="1413"/>
                  </a:lnTo>
                  <a:lnTo>
                    <a:pt x="1554" y="1534"/>
                  </a:lnTo>
                  <a:lnTo>
                    <a:pt x="1433" y="1655"/>
                  </a:lnTo>
                  <a:lnTo>
                    <a:pt x="1292" y="1736"/>
                  </a:lnTo>
                  <a:lnTo>
                    <a:pt x="1130" y="1776"/>
                  </a:lnTo>
                  <a:lnTo>
                    <a:pt x="949" y="1796"/>
                  </a:lnTo>
                  <a:lnTo>
                    <a:pt x="787" y="1776"/>
                  </a:lnTo>
                  <a:lnTo>
                    <a:pt x="626" y="1736"/>
                  </a:lnTo>
                  <a:lnTo>
                    <a:pt x="464" y="1655"/>
                  </a:lnTo>
                  <a:lnTo>
                    <a:pt x="343" y="1534"/>
                  </a:lnTo>
                  <a:lnTo>
                    <a:pt x="242" y="1413"/>
                  </a:lnTo>
                  <a:lnTo>
                    <a:pt x="162" y="1272"/>
                  </a:lnTo>
                  <a:lnTo>
                    <a:pt x="101" y="1110"/>
                  </a:lnTo>
                  <a:lnTo>
                    <a:pt x="81" y="929"/>
                  </a:lnTo>
                  <a:lnTo>
                    <a:pt x="101" y="767"/>
                  </a:lnTo>
                  <a:lnTo>
                    <a:pt x="162" y="606"/>
                  </a:lnTo>
                  <a:lnTo>
                    <a:pt x="242" y="444"/>
                  </a:lnTo>
                  <a:lnTo>
                    <a:pt x="343" y="323"/>
                  </a:lnTo>
                  <a:lnTo>
                    <a:pt x="464" y="222"/>
                  </a:lnTo>
                  <a:lnTo>
                    <a:pt x="626" y="142"/>
                  </a:lnTo>
                  <a:lnTo>
                    <a:pt x="787" y="101"/>
                  </a:lnTo>
                  <a:lnTo>
                    <a:pt x="949" y="81"/>
                  </a:lnTo>
                  <a:close/>
                  <a:moveTo>
                    <a:pt x="949" y="0"/>
                  </a:moveTo>
                  <a:lnTo>
                    <a:pt x="767" y="21"/>
                  </a:lnTo>
                  <a:lnTo>
                    <a:pt x="585" y="61"/>
                  </a:lnTo>
                  <a:lnTo>
                    <a:pt x="424" y="162"/>
                  </a:lnTo>
                  <a:lnTo>
                    <a:pt x="283" y="263"/>
                  </a:lnTo>
                  <a:lnTo>
                    <a:pt x="162" y="404"/>
                  </a:lnTo>
                  <a:lnTo>
                    <a:pt x="81" y="565"/>
                  </a:lnTo>
                  <a:lnTo>
                    <a:pt x="20" y="747"/>
                  </a:lnTo>
                  <a:lnTo>
                    <a:pt x="0" y="929"/>
                  </a:lnTo>
                  <a:lnTo>
                    <a:pt x="20" y="1130"/>
                  </a:lnTo>
                  <a:lnTo>
                    <a:pt x="81" y="1292"/>
                  </a:lnTo>
                  <a:lnTo>
                    <a:pt x="162" y="1453"/>
                  </a:lnTo>
                  <a:lnTo>
                    <a:pt x="283" y="1595"/>
                  </a:lnTo>
                  <a:lnTo>
                    <a:pt x="424" y="1716"/>
                  </a:lnTo>
                  <a:lnTo>
                    <a:pt x="585" y="1796"/>
                  </a:lnTo>
                  <a:lnTo>
                    <a:pt x="767" y="1857"/>
                  </a:lnTo>
                  <a:lnTo>
                    <a:pt x="949" y="1877"/>
                  </a:lnTo>
                  <a:lnTo>
                    <a:pt x="1150" y="1857"/>
                  </a:lnTo>
                  <a:lnTo>
                    <a:pt x="1312" y="1796"/>
                  </a:lnTo>
                  <a:lnTo>
                    <a:pt x="1473" y="1716"/>
                  </a:lnTo>
                  <a:lnTo>
                    <a:pt x="1615" y="1595"/>
                  </a:lnTo>
                  <a:lnTo>
                    <a:pt x="1736" y="1453"/>
                  </a:lnTo>
                  <a:lnTo>
                    <a:pt x="1816" y="1292"/>
                  </a:lnTo>
                  <a:lnTo>
                    <a:pt x="1877" y="1130"/>
                  </a:lnTo>
                  <a:lnTo>
                    <a:pt x="1897" y="929"/>
                  </a:lnTo>
                  <a:lnTo>
                    <a:pt x="1877" y="747"/>
                  </a:lnTo>
                  <a:lnTo>
                    <a:pt x="1816" y="565"/>
                  </a:lnTo>
                  <a:lnTo>
                    <a:pt x="1736" y="404"/>
                  </a:lnTo>
                  <a:lnTo>
                    <a:pt x="1615" y="263"/>
                  </a:lnTo>
                  <a:lnTo>
                    <a:pt x="1473" y="162"/>
                  </a:lnTo>
                  <a:lnTo>
                    <a:pt x="1312" y="61"/>
                  </a:lnTo>
                  <a:lnTo>
                    <a:pt x="1150" y="21"/>
                  </a:lnTo>
                  <a:lnTo>
                    <a:pt x="94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2"/>
            <p:cNvSpPr/>
            <p:nvPr/>
          </p:nvSpPr>
          <p:spPr>
            <a:xfrm flipH="1">
              <a:off x="915810" y="-2826125"/>
              <a:ext cx="4584" cy="51994"/>
            </a:xfrm>
            <a:custGeom>
              <a:rect b="b" l="l" r="r" t="t"/>
              <a:pathLst>
                <a:path extrusionOk="0" h="930" w="82">
                  <a:moveTo>
                    <a:pt x="1" y="1"/>
                  </a:moveTo>
                  <a:lnTo>
                    <a:pt x="1" y="929"/>
                  </a:lnTo>
                  <a:lnTo>
                    <a:pt x="82" y="929"/>
                  </a:lnTo>
                  <a:lnTo>
                    <a:pt x="8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2"/>
            <p:cNvSpPr/>
            <p:nvPr/>
          </p:nvSpPr>
          <p:spPr>
            <a:xfrm flipH="1">
              <a:off x="892105" y="-2802420"/>
              <a:ext cx="51938" cy="4584"/>
            </a:xfrm>
            <a:custGeom>
              <a:rect b="b" l="l" r="r" t="t"/>
              <a:pathLst>
                <a:path extrusionOk="0" h="82" w="929">
                  <a:moveTo>
                    <a:pt x="0" y="1"/>
                  </a:moveTo>
                  <a:lnTo>
                    <a:pt x="0" y="81"/>
                  </a:lnTo>
                  <a:lnTo>
                    <a:pt x="928" y="81"/>
                  </a:lnTo>
                  <a:lnTo>
                    <a:pt x="92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2"/>
            <p:cNvSpPr/>
            <p:nvPr/>
          </p:nvSpPr>
          <p:spPr>
            <a:xfrm flipH="1">
              <a:off x="161018" y="-3857262"/>
              <a:ext cx="4584" cy="55348"/>
            </a:xfrm>
            <a:custGeom>
              <a:rect b="b" l="l" r="r" t="t"/>
              <a:pathLst>
                <a:path extrusionOk="0" h="990" w="82">
                  <a:moveTo>
                    <a:pt x="0" y="0"/>
                  </a:moveTo>
                  <a:lnTo>
                    <a:pt x="0" y="989"/>
                  </a:lnTo>
                  <a:lnTo>
                    <a:pt x="81" y="989"/>
                  </a:lnTo>
                  <a:lnTo>
                    <a:pt x="8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2"/>
            <p:cNvSpPr/>
            <p:nvPr/>
          </p:nvSpPr>
          <p:spPr>
            <a:xfrm flipH="1">
              <a:off x="136195" y="-3832440"/>
              <a:ext cx="55348" cy="4529"/>
            </a:xfrm>
            <a:custGeom>
              <a:rect b="b" l="l" r="r" t="t"/>
              <a:pathLst>
                <a:path extrusionOk="0" h="81" w="990">
                  <a:moveTo>
                    <a:pt x="0" y="0"/>
                  </a:moveTo>
                  <a:lnTo>
                    <a:pt x="0" y="81"/>
                  </a:lnTo>
                  <a:lnTo>
                    <a:pt x="989" y="81"/>
                  </a:lnTo>
                  <a:lnTo>
                    <a:pt x="98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2"/>
            <p:cNvSpPr/>
            <p:nvPr/>
          </p:nvSpPr>
          <p:spPr>
            <a:xfrm flipH="1">
              <a:off x="-2522936" y="-2096155"/>
              <a:ext cx="4584" cy="55348"/>
            </a:xfrm>
            <a:custGeom>
              <a:rect b="b" l="l" r="r" t="t"/>
              <a:pathLst>
                <a:path extrusionOk="0" h="990" w="82">
                  <a:moveTo>
                    <a:pt x="1" y="0"/>
                  </a:moveTo>
                  <a:lnTo>
                    <a:pt x="1" y="989"/>
                  </a:lnTo>
                  <a:lnTo>
                    <a:pt x="81" y="989"/>
                  </a:lnTo>
                  <a:lnTo>
                    <a:pt x="8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2"/>
            <p:cNvSpPr/>
            <p:nvPr/>
          </p:nvSpPr>
          <p:spPr>
            <a:xfrm flipH="1">
              <a:off x="-2548878" y="-2071332"/>
              <a:ext cx="55348" cy="4584"/>
            </a:xfrm>
            <a:custGeom>
              <a:rect b="b" l="l" r="r" t="t"/>
              <a:pathLst>
                <a:path extrusionOk="0" h="82" w="990">
                  <a:moveTo>
                    <a:pt x="1" y="0"/>
                  </a:moveTo>
                  <a:lnTo>
                    <a:pt x="1" y="81"/>
                  </a:lnTo>
                  <a:lnTo>
                    <a:pt x="990" y="81"/>
                  </a:lnTo>
                  <a:lnTo>
                    <a:pt x="99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0" name="Google Shape;80;p12"/>
          <p:cNvSpPr/>
          <p:nvPr/>
        </p:nvSpPr>
        <p:spPr>
          <a:xfrm flipH="1">
            <a:off x="3923500" y="0"/>
            <a:ext cx="4548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1" name="Google Shape;81;p12"/>
          <p:cNvGrpSpPr/>
          <p:nvPr/>
        </p:nvGrpSpPr>
        <p:grpSpPr>
          <a:xfrm>
            <a:off x="8720580" y="1912541"/>
            <a:ext cx="1209708" cy="1147945"/>
            <a:chOff x="5235125" y="2636100"/>
            <a:chExt cx="796175" cy="755525"/>
          </a:xfrm>
        </p:grpSpPr>
        <p:sp>
          <p:nvSpPr>
            <p:cNvPr id="82" name="Google Shape;82;p12"/>
            <p:cNvSpPr/>
            <p:nvPr/>
          </p:nvSpPr>
          <p:spPr>
            <a:xfrm>
              <a:off x="5779275" y="2943825"/>
              <a:ext cx="35175" cy="33150"/>
            </a:xfrm>
            <a:custGeom>
              <a:rect b="b" l="l" r="r" t="t"/>
              <a:pathLst>
                <a:path extrusionOk="0" h="1326" w="1407">
                  <a:moveTo>
                    <a:pt x="724" y="1"/>
                  </a:moveTo>
                  <a:lnTo>
                    <a:pt x="1" y="683"/>
                  </a:lnTo>
                  <a:lnTo>
                    <a:pt x="21" y="724"/>
                  </a:lnTo>
                  <a:lnTo>
                    <a:pt x="61" y="744"/>
                  </a:lnTo>
                  <a:lnTo>
                    <a:pt x="181" y="784"/>
                  </a:lnTo>
                  <a:lnTo>
                    <a:pt x="322" y="824"/>
                  </a:lnTo>
                  <a:lnTo>
                    <a:pt x="382" y="864"/>
                  </a:lnTo>
                  <a:lnTo>
                    <a:pt x="422" y="884"/>
                  </a:lnTo>
                  <a:lnTo>
                    <a:pt x="503" y="1005"/>
                  </a:lnTo>
                  <a:lnTo>
                    <a:pt x="583" y="1105"/>
                  </a:lnTo>
                  <a:lnTo>
                    <a:pt x="704" y="1326"/>
                  </a:lnTo>
                  <a:lnTo>
                    <a:pt x="1406" y="623"/>
                  </a:lnTo>
                  <a:lnTo>
                    <a:pt x="72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2"/>
            <p:cNvSpPr/>
            <p:nvPr/>
          </p:nvSpPr>
          <p:spPr>
            <a:xfrm>
              <a:off x="5885700" y="3044725"/>
              <a:ext cx="37175" cy="34675"/>
            </a:xfrm>
            <a:custGeom>
              <a:rect b="b" l="l" r="r" t="t"/>
              <a:pathLst>
                <a:path extrusionOk="0" h="1387" w="1487">
                  <a:moveTo>
                    <a:pt x="764" y="1"/>
                  </a:moveTo>
                  <a:lnTo>
                    <a:pt x="663" y="222"/>
                  </a:lnTo>
                  <a:lnTo>
                    <a:pt x="603" y="322"/>
                  </a:lnTo>
                  <a:lnTo>
                    <a:pt x="543" y="402"/>
                  </a:lnTo>
                  <a:lnTo>
                    <a:pt x="422" y="483"/>
                  </a:lnTo>
                  <a:lnTo>
                    <a:pt x="302" y="543"/>
                  </a:lnTo>
                  <a:lnTo>
                    <a:pt x="1" y="703"/>
                  </a:lnTo>
                  <a:lnTo>
                    <a:pt x="262" y="824"/>
                  </a:lnTo>
                  <a:lnTo>
                    <a:pt x="483" y="985"/>
                  </a:lnTo>
                  <a:lnTo>
                    <a:pt x="583" y="1065"/>
                  </a:lnTo>
                  <a:lnTo>
                    <a:pt x="643" y="1165"/>
                  </a:lnTo>
                  <a:lnTo>
                    <a:pt x="723" y="1266"/>
                  </a:lnTo>
                  <a:lnTo>
                    <a:pt x="764" y="1386"/>
                  </a:lnTo>
                  <a:lnTo>
                    <a:pt x="1486" y="703"/>
                  </a:lnTo>
                  <a:lnTo>
                    <a:pt x="76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2"/>
            <p:cNvSpPr/>
            <p:nvPr/>
          </p:nvSpPr>
          <p:spPr>
            <a:xfrm>
              <a:off x="5562925" y="2636100"/>
              <a:ext cx="35675" cy="33175"/>
            </a:xfrm>
            <a:custGeom>
              <a:rect b="b" l="l" r="r" t="t"/>
              <a:pathLst>
                <a:path extrusionOk="0" h="1327" w="1427">
                  <a:moveTo>
                    <a:pt x="723" y="1"/>
                  </a:moveTo>
                  <a:lnTo>
                    <a:pt x="1" y="684"/>
                  </a:lnTo>
                  <a:lnTo>
                    <a:pt x="221" y="784"/>
                  </a:lnTo>
                  <a:lnTo>
                    <a:pt x="322" y="824"/>
                  </a:lnTo>
                  <a:lnTo>
                    <a:pt x="422" y="884"/>
                  </a:lnTo>
                  <a:lnTo>
                    <a:pt x="502" y="1005"/>
                  </a:lnTo>
                  <a:lnTo>
                    <a:pt x="583" y="1105"/>
                  </a:lnTo>
                  <a:lnTo>
                    <a:pt x="723" y="1326"/>
                  </a:lnTo>
                  <a:lnTo>
                    <a:pt x="1426" y="643"/>
                  </a:lnTo>
                  <a:lnTo>
                    <a:pt x="72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2"/>
            <p:cNvSpPr/>
            <p:nvPr/>
          </p:nvSpPr>
          <p:spPr>
            <a:xfrm>
              <a:off x="5672850" y="2636100"/>
              <a:ext cx="33175" cy="32175"/>
            </a:xfrm>
            <a:custGeom>
              <a:rect b="b" l="l" r="r" t="t"/>
              <a:pathLst>
                <a:path extrusionOk="0" h="1287" w="1327">
                  <a:moveTo>
                    <a:pt x="664" y="1"/>
                  </a:moveTo>
                  <a:lnTo>
                    <a:pt x="1" y="664"/>
                  </a:lnTo>
                  <a:lnTo>
                    <a:pt x="664" y="1286"/>
                  </a:lnTo>
                  <a:lnTo>
                    <a:pt x="1326" y="623"/>
                  </a:lnTo>
                  <a:lnTo>
                    <a:pt x="66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2"/>
            <p:cNvSpPr/>
            <p:nvPr/>
          </p:nvSpPr>
          <p:spPr>
            <a:xfrm>
              <a:off x="5886700" y="3351450"/>
              <a:ext cx="37675" cy="36675"/>
            </a:xfrm>
            <a:custGeom>
              <a:rect b="b" l="l" r="r" t="t"/>
              <a:pathLst>
                <a:path extrusionOk="0" h="1467" w="1507">
                  <a:moveTo>
                    <a:pt x="683" y="0"/>
                  </a:moveTo>
                  <a:lnTo>
                    <a:pt x="663" y="161"/>
                  </a:lnTo>
                  <a:lnTo>
                    <a:pt x="603" y="281"/>
                  </a:lnTo>
                  <a:lnTo>
                    <a:pt x="523" y="362"/>
                  </a:lnTo>
                  <a:lnTo>
                    <a:pt x="422" y="442"/>
                  </a:lnTo>
                  <a:lnTo>
                    <a:pt x="202" y="583"/>
                  </a:lnTo>
                  <a:lnTo>
                    <a:pt x="81" y="663"/>
                  </a:lnTo>
                  <a:lnTo>
                    <a:pt x="1" y="743"/>
                  </a:lnTo>
                  <a:lnTo>
                    <a:pt x="222" y="884"/>
                  </a:lnTo>
                  <a:lnTo>
                    <a:pt x="443" y="1004"/>
                  </a:lnTo>
                  <a:lnTo>
                    <a:pt x="523" y="1105"/>
                  </a:lnTo>
                  <a:lnTo>
                    <a:pt x="603" y="1205"/>
                  </a:lnTo>
                  <a:lnTo>
                    <a:pt x="663" y="1326"/>
                  </a:lnTo>
                  <a:lnTo>
                    <a:pt x="683" y="1466"/>
                  </a:lnTo>
                  <a:lnTo>
                    <a:pt x="764" y="1446"/>
                  </a:lnTo>
                  <a:lnTo>
                    <a:pt x="824" y="1406"/>
                  </a:lnTo>
                  <a:lnTo>
                    <a:pt x="864" y="1346"/>
                  </a:lnTo>
                  <a:lnTo>
                    <a:pt x="904" y="1285"/>
                  </a:lnTo>
                  <a:lnTo>
                    <a:pt x="965" y="1145"/>
                  </a:lnTo>
                  <a:lnTo>
                    <a:pt x="985" y="1085"/>
                  </a:lnTo>
                  <a:lnTo>
                    <a:pt x="1025" y="1044"/>
                  </a:lnTo>
                  <a:lnTo>
                    <a:pt x="1145" y="964"/>
                  </a:lnTo>
                  <a:lnTo>
                    <a:pt x="1266" y="884"/>
                  </a:lnTo>
                  <a:lnTo>
                    <a:pt x="1507" y="743"/>
                  </a:lnTo>
                  <a:lnTo>
                    <a:pt x="68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2"/>
            <p:cNvSpPr/>
            <p:nvPr/>
          </p:nvSpPr>
          <p:spPr>
            <a:xfrm>
              <a:off x="5563925" y="2738525"/>
              <a:ext cx="35675" cy="34150"/>
            </a:xfrm>
            <a:custGeom>
              <a:rect b="b" l="l" r="r" t="t"/>
              <a:pathLst>
                <a:path extrusionOk="0" h="1366" w="1427">
                  <a:moveTo>
                    <a:pt x="703" y="0"/>
                  </a:moveTo>
                  <a:lnTo>
                    <a:pt x="1" y="643"/>
                  </a:lnTo>
                  <a:lnTo>
                    <a:pt x="744" y="1366"/>
                  </a:lnTo>
                  <a:lnTo>
                    <a:pt x="784" y="1225"/>
                  </a:lnTo>
                  <a:lnTo>
                    <a:pt x="844" y="1125"/>
                  </a:lnTo>
                  <a:lnTo>
                    <a:pt x="924" y="1024"/>
                  </a:lnTo>
                  <a:lnTo>
                    <a:pt x="1005" y="944"/>
                  </a:lnTo>
                  <a:lnTo>
                    <a:pt x="1105" y="864"/>
                  </a:lnTo>
                  <a:lnTo>
                    <a:pt x="1205" y="803"/>
                  </a:lnTo>
                  <a:lnTo>
                    <a:pt x="1426" y="683"/>
                  </a:lnTo>
                  <a:lnTo>
                    <a:pt x="1346" y="582"/>
                  </a:lnTo>
                  <a:lnTo>
                    <a:pt x="1266" y="522"/>
                  </a:lnTo>
                  <a:lnTo>
                    <a:pt x="1045" y="402"/>
                  </a:lnTo>
                  <a:lnTo>
                    <a:pt x="964" y="342"/>
                  </a:lnTo>
                  <a:lnTo>
                    <a:pt x="884" y="281"/>
                  </a:lnTo>
                  <a:lnTo>
                    <a:pt x="824" y="181"/>
                  </a:lnTo>
                  <a:lnTo>
                    <a:pt x="804" y="40"/>
                  </a:lnTo>
                  <a:lnTo>
                    <a:pt x="784" y="20"/>
                  </a:lnTo>
                  <a:lnTo>
                    <a:pt x="744" y="20"/>
                  </a:lnTo>
                  <a:lnTo>
                    <a:pt x="70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2"/>
            <p:cNvSpPr/>
            <p:nvPr/>
          </p:nvSpPr>
          <p:spPr>
            <a:xfrm>
              <a:off x="5671350" y="2738025"/>
              <a:ext cx="35675" cy="35650"/>
            </a:xfrm>
            <a:custGeom>
              <a:rect b="b" l="l" r="r" t="t"/>
              <a:pathLst>
                <a:path extrusionOk="0" h="1426" w="1427">
                  <a:moveTo>
                    <a:pt x="724" y="0"/>
                  </a:moveTo>
                  <a:lnTo>
                    <a:pt x="1" y="703"/>
                  </a:lnTo>
                  <a:lnTo>
                    <a:pt x="121" y="743"/>
                  </a:lnTo>
                  <a:lnTo>
                    <a:pt x="242" y="823"/>
                  </a:lnTo>
                  <a:lnTo>
                    <a:pt x="342" y="884"/>
                  </a:lnTo>
                  <a:lnTo>
                    <a:pt x="422" y="984"/>
                  </a:lnTo>
                  <a:lnTo>
                    <a:pt x="603" y="1185"/>
                  </a:lnTo>
                  <a:lnTo>
                    <a:pt x="744" y="1426"/>
                  </a:lnTo>
                  <a:lnTo>
                    <a:pt x="844" y="1165"/>
                  </a:lnTo>
                  <a:lnTo>
                    <a:pt x="904" y="1064"/>
                  </a:lnTo>
                  <a:lnTo>
                    <a:pt x="964" y="984"/>
                  </a:lnTo>
                  <a:lnTo>
                    <a:pt x="1065" y="904"/>
                  </a:lnTo>
                  <a:lnTo>
                    <a:pt x="1185" y="823"/>
                  </a:lnTo>
                  <a:lnTo>
                    <a:pt x="1426" y="683"/>
                  </a:lnTo>
                  <a:lnTo>
                    <a:pt x="72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2"/>
            <p:cNvSpPr/>
            <p:nvPr/>
          </p:nvSpPr>
          <p:spPr>
            <a:xfrm>
              <a:off x="5780775" y="2738525"/>
              <a:ext cx="33675" cy="31150"/>
            </a:xfrm>
            <a:custGeom>
              <a:rect b="b" l="l" r="r" t="t"/>
              <a:pathLst>
                <a:path extrusionOk="0" h="1246" w="1347">
                  <a:moveTo>
                    <a:pt x="664" y="0"/>
                  </a:moveTo>
                  <a:lnTo>
                    <a:pt x="1" y="663"/>
                  </a:lnTo>
                  <a:lnTo>
                    <a:pt x="664" y="1245"/>
                  </a:lnTo>
                  <a:lnTo>
                    <a:pt x="1346" y="663"/>
                  </a:lnTo>
                  <a:lnTo>
                    <a:pt x="6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2"/>
            <p:cNvSpPr/>
            <p:nvPr/>
          </p:nvSpPr>
          <p:spPr>
            <a:xfrm>
              <a:off x="5777775" y="3352450"/>
              <a:ext cx="38175" cy="34150"/>
            </a:xfrm>
            <a:custGeom>
              <a:rect b="b" l="l" r="r" t="t"/>
              <a:pathLst>
                <a:path extrusionOk="0" h="1366" w="1527">
                  <a:moveTo>
                    <a:pt x="703" y="0"/>
                  </a:moveTo>
                  <a:lnTo>
                    <a:pt x="663" y="121"/>
                  </a:lnTo>
                  <a:lnTo>
                    <a:pt x="623" y="221"/>
                  </a:lnTo>
                  <a:lnTo>
                    <a:pt x="563" y="322"/>
                  </a:lnTo>
                  <a:lnTo>
                    <a:pt x="462" y="402"/>
                  </a:lnTo>
                  <a:lnTo>
                    <a:pt x="382" y="462"/>
                  </a:lnTo>
                  <a:lnTo>
                    <a:pt x="262" y="522"/>
                  </a:lnTo>
                  <a:lnTo>
                    <a:pt x="1" y="623"/>
                  </a:lnTo>
                  <a:lnTo>
                    <a:pt x="41" y="683"/>
                  </a:lnTo>
                  <a:lnTo>
                    <a:pt x="61" y="723"/>
                  </a:lnTo>
                  <a:lnTo>
                    <a:pt x="161" y="804"/>
                  </a:lnTo>
                  <a:lnTo>
                    <a:pt x="282" y="884"/>
                  </a:lnTo>
                  <a:lnTo>
                    <a:pt x="402" y="924"/>
                  </a:lnTo>
                  <a:lnTo>
                    <a:pt x="523" y="1004"/>
                  </a:lnTo>
                  <a:lnTo>
                    <a:pt x="623" y="1085"/>
                  </a:lnTo>
                  <a:lnTo>
                    <a:pt x="643" y="1125"/>
                  </a:lnTo>
                  <a:lnTo>
                    <a:pt x="683" y="1185"/>
                  </a:lnTo>
                  <a:lnTo>
                    <a:pt x="683" y="1265"/>
                  </a:lnTo>
                  <a:lnTo>
                    <a:pt x="683" y="1346"/>
                  </a:lnTo>
                  <a:lnTo>
                    <a:pt x="743" y="1366"/>
                  </a:lnTo>
                  <a:lnTo>
                    <a:pt x="784" y="1366"/>
                  </a:lnTo>
                  <a:lnTo>
                    <a:pt x="1527" y="663"/>
                  </a:lnTo>
                  <a:lnTo>
                    <a:pt x="1426" y="583"/>
                  </a:lnTo>
                  <a:lnTo>
                    <a:pt x="1326" y="543"/>
                  </a:lnTo>
                  <a:lnTo>
                    <a:pt x="1145" y="422"/>
                  </a:lnTo>
                  <a:lnTo>
                    <a:pt x="1045" y="362"/>
                  </a:lnTo>
                  <a:lnTo>
                    <a:pt x="984" y="261"/>
                  </a:lnTo>
                  <a:lnTo>
                    <a:pt x="924" y="161"/>
                  </a:lnTo>
                  <a:lnTo>
                    <a:pt x="904" y="41"/>
                  </a:lnTo>
                  <a:lnTo>
                    <a:pt x="864" y="21"/>
                  </a:lnTo>
                  <a:lnTo>
                    <a:pt x="824" y="21"/>
                  </a:lnTo>
                  <a:lnTo>
                    <a:pt x="70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2"/>
            <p:cNvSpPr/>
            <p:nvPr/>
          </p:nvSpPr>
          <p:spPr>
            <a:xfrm>
              <a:off x="5669350" y="3350450"/>
              <a:ext cx="40175" cy="39175"/>
            </a:xfrm>
            <a:custGeom>
              <a:rect b="b" l="l" r="r" t="t"/>
              <a:pathLst>
                <a:path extrusionOk="0" h="1567" w="1607">
                  <a:moveTo>
                    <a:pt x="864" y="0"/>
                  </a:moveTo>
                  <a:lnTo>
                    <a:pt x="783" y="20"/>
                  </a:lnTo>
                  <a:lnTo>
                    <a:pt x="723" y="60"/>
                  </a:lnTo>
                  <a:lnTo>
                    <a:pt x="683" y="121"/>
                  </a:lnTo>
                  <a:lnTo>
                    <a:pt x="663" y="181"/>
                  </a:lnTo>
                  <a:lnTo>
                    <a:pt x="623" y="321"/>
                  </a:lnTo>
                  <a:lnTo>
                    <a:pt x="583" y="382"/>
                  </a:lnTo>
                  <a:lnTo>
                    <a:pt x="542" y="422"/>
                  </a:lnTo>
                  <a:lnTo>
                    <a:pt x="422" y="522"/>
                  </a:lnTo>
                  <a:lnTo>
                    <a:pt x="281" y="602"/>
                  </a:lnTo>
                  <a:lnTo>
                    <a:pt x="0" y="763"/>
                  </a:lnTo>
                  <a:lnTo>
                    <a:pt x="201" y="763"/>
                  </a:lnTo>
                  <a:lnTo>
                    <a:pt x="281" y="803"/>
                  </a:lnTo>
                  <a:lnTo>
                    <a:pt x="362" y="823"/>
                  </a:lnTo>
                  <a:lnTo>
                    <a:pt x="402" y="884"/>
                  </a:lnTo>
                  <a:lnTo>
                    <a:pt x="462" y="944"/>
                  </a:lnTo>
                  <a:lnTo>
                    <a:pt x="542" y="1064"/>
                  </a:lnTo>
                  <a:lnTo>
                    <a:pt x="603" y="1225"/>
                  </a:lnTo>
                  <a:lnTo>
                    <a:pt x="703" y="1366"/>
                  </a:lnTo>
                  <a:lnTo>
                    <a:pt x="743" y="1426"/>
                  </a:lnTo>
                  <a:lnTo>
                    <a:pt x="804" y="1486"/>
                  </a:lnTo>
                  <a:lnTo>
                    <a:pt x="884" y="1526"/>
                  </a:lnTo>
                  <a:lnTo>
                    <a:pt x="964" y="1566"/>
                  </a:lnTo>
                  <a:lnTo>
                    <a:pt x="924" y="1466"/>
                  </a:lnTo>
                  <a:lnTo>
                    <a:pt x="924" y="1366"/>
                  </a:lnTo>
                  <a:lnTo>
                    <a:pt x="924" y="1285"/>
                  </a:lnTo>
                  <a:lnTo>
                    <a:pt x="944" y="1225"/>
                  </a:lnTo>
                  <a:lnTo>
                    <a:pt x="964" y="1165"/>
                  </a:lnTo>
                  <a:lnTo>
                    <a:pt x="1024" y="1104"/>
                  </a:lnTo>
                  <a:lnTo>
                    <a:pt x="1125" y="1024"/>
                  </a:lnTo>
                  <a:lnTo>
                    <a:pt x="1265" y="964"/>
                  </a:lnTo>
                  <a:lnTo>
                    <a:pt x="1406" y="884"/>
                  </a:lnTo>
                  <a:lnTo>
                    <a:pt x="1526" y="783"/>
                  </a:lnTo>
                  <a:lnTo>
                    <a:pt x="1567" y="723"/>
                  </a:lnTo>
                  <a:lnTo>
                    <a:pt x="1607" y="643"/>
                  </a:lnTo>
                  <a:lnTo>
                    <a:pt x="1446" y="643"/>
                  </a:lnTo>
                  <a:lnTo>
                    <a:pt x="1306" y="623"/>
                  </a:lnTo>
                  <a:lnTo>
                    <a:pt x="1205" y="562"/>
                  </a:lnTo>
                  <a:lnTo>
                    <a:pt x="1105" y="482"/>
                  </a:lnTo>
                  <a:lnTo>
                    <a:pt x="1024" y="382"/>
                  </a:lnTo>
                  <a:lnTo>
                    <a:pt x="964" y="261"/>
                  </a:lnTo>
                  <a:lnTo>
                    <a:pt x="8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2"/>
            <p:cNvSpPr/>
            <p:nvPr/>
          </p:nvSpPr>
          <p:spPr>
            <a:xfrm>
              <a:off x="5562425" y="3350950"/>
              <a:ext cx="41700" cy="38175"/>
            </a:xfrm>
            <a:custGeom>
              <a:rect b="b" l="l" r="r" t="t"/>
              <a:pathLst>
                <a:path extrusionOk="0" h="1527" w="1668">
                  <a:moveTo>
                    <a:pt x="683" y="0"/>
                  </a:moveTo>
                  <a:lnTo>
                    <a:pt x="543" y="281"/>
                  </a:lnTo>
                  <a:lnTo>
                    <a:pt x="462" y="402"/>
                  </a:lnTo>
                  <a:lnTo>
                    <a:pt x="382" y="502"/>
                  </a:lnTo>
                  <a:lnTo>
                    <a:pt x="322" y="542"/>
                  </a:lnTo>
                  <a:lnTo>
                    <a:pt x="261" y="562"/>
                  </a:lnTo>
                  <a:lnTo>
                    <a:pt x="141" y="582"/>
                  </a:lnTo>
                  <a:lnTo>
                    <a:pt x="81" y="603"/>
                  </a:lnTo>
                  <a:lnTo>
                    <a:pt x="21" y="623"/>
                  </a:lnTo>
                  <a:lnTo>
                    <a:pt x="0" y="663"/>
                  </a:lnTo>
                  <a:lnTo>
                    <a:pt x="0" y="703"/>
                  </a:lnTo>
                  <a:lnTo>
                    <a:pt x="844" y="1526"/>
                  </a:lnTo>
                  <a:lnTo>
                    <a:pt x="884" y="1366"/>
                  </a:lnTo>
                  <a:lnTo>
                    <a:pt x="924" y="1245"/>
                  </a:lnTo>
                  <a:lnTo>
                    <a:pt x="1004" y="1145"/>
                  </a:lnTo>
                  <a:lnTo>
                    <a:pt x="1105" y="1044"/>
                  </a:lnTo>
                  <a:lnTo>
                    <a:pt x="1225" y="964"/>
                  </a:lnTo>
                  <a:lnTo>
                    <a:pt x="1346" y="884"/>
                  </a:lnTo>
                  <a:lnTo>
                    <a:pt x="1667" y="743"/>
                  </a:lnTo>
                  <a:lnTo>
                    <a:pt x="1265" y="562"/>
                  </a:lnTo>
                  <a:lnTo>
                    <a:pt x="1125" y="482"/>
                  </a:lnTo>
                  <a:lnTo>
                    <a:pt x="1004" y="402"/>
                  </a:lnTo>
                  <a:lnTo>
                    <a:pt x="964" y="362"/>
                  </a:lnTo>
                  <a:lnTo>
                    <a:pt x="944" y="301"/>
                  </a:lnTo>
                  <a:lnTo>
                    <a:pt x="904" y="161"/>
                  </a:lnTo>
                  <a:lnTo>
                    <a:pt x="884" y="101"/>
                  </a:lnTo>
                  <a:lnTo>
                    <a:pt x="844" y="40"/>
                  </a:lnTo>
                  <a:lnTo>
                    <a:pt x="784" y="20"/>
                  </a:lnTo>
                  <a:lnTo>
                    <a:pt x="68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2"/>
            <p:cNvSpPr/>
            <p:nvPr/>
          </p:nvSpPr>
          <p:spPr>
            <a:xfrm>
              <a:off x="5455500" y="3351450"/>
              <a:ext cx="41700" cy="38175"/>
            </a:xfrm>
            <a:custGeom>
              <a:rect b="b" l="l" r="r" t="t"/>
              <a:pathLst>
                <a:path extrusionOk="0" h="1527" w="1668">
                  <a:moveTo>
                    <a:pt x="743" y="0"/>
                  </a:moveTo>
                  <a:lnTo>
                    <a:pt x="0" y="723"/>
                  </a:lnTo>
                  <a:lnTo>
                    <a:pt x="784" y="1526"/>
                  </a:lnTo>
                  <a:lnTo>
                    <a:pt x="824" y="1386"/>
                  </a:lnTo>
                  <a:lnTo>
                    <a:pt x="884" y="1245"/>
                  </a:lnTo>
                  <a:lnTo>
                    <a:pt x="964" y="1125"/>
                  </a:lnTo>
                  <a:lnTo>
                    <a:pt x="1065" y="1044"/>
                  </a:lnTo>
                  <a:lnTo>
                    <a:pt x="1185" y="964"/>
                  </a:lnTo>
                  <a:lnTo>
                    <a:pt x="1326" y="884"/>
                  </a:lnTo>
                  <a:lnTo>
                    <a:pt x="1667" y="743"/>
                  </a:lnTo>
                  <a:lnTo>
                    <a:pt x="1266" y="583"/>
                  </a:lnTo>
                  <a:lnTo>
                    <a:pt x="1125" y="502"/>
                  </a:lnTo>
                  <a:lnTo>
                    <a:pt x="1025" y="442"/>
                  </a:lnTo>
                  <a:lnTo>
                    <a:pt x="944" y="342"/>
                  </a:lnTo>
                  <a:lnTo>
                    <a:pt x="864" y="221"/>
                  </a:lnTo>
                  <a:lnTo>
                    <a:pt x="74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2"/>
            <p:cNvSpPr/>
            <p:nvPr/>
          </p:nvSpPr>
          <p:spPr>
            <a:xfrm>
              <a:off x="5887700" y="3250550"/>
              <a:ext cx="36675" cy="34150"/>
            </a:xfrm>
            <a:custGeom>
              <a:rect b="b" l="l" r="r" t="t"/>
              <a:pathLst>
                <a:path extrusionOk="0" h="1366" w="1467">
                  <a:moveTo>
                    <a:pt x="724" y="0"/>
                  </a:moveTo>
                  <a:lnTo>
                    <a:pt x="1" y="663"/>
                  </a:lnTo>
                  <a:lnTo>
                    <a:pt x="744" y="1366"/>
                  </a:lnTo>
                  <a:lnTo>
                    <a:pt x="864" y="1145"/>
                  </a:lnTo>
                  <a:lnTo>
                    <a:pt x="1025" y="964"/>
                  </a:lnTo>
                  <a:lnTo>
                    <a:pt x="1125" y="884"/>
                  </a:lnTo>
                  <a:lnTo>
                    <a:pt x="1226" y="803"/>
                  </a:lnTo>
                  <a:lnTo>
                    <a:pt x="1346" y="743"/>
                  </a:lnTo>
                  <a:lnTo>
                    <a:pt x="1467" y="703"/>
                  </a:lnTo>
                  <a:lnTo>
                    <a:pt x="1386" y="603"/>
                  </a:lnTo>
                  <a:lnTo>
                    <a:pt x="1286" y="542"/>
                  </a:lnTo>
                  <a:lnTo>
                    <a:pt x="1085" y="422"/>
                  </a:lnTo>
                  <a:lnTo>
                    <a:pt x="985" y="342"/>
                  </a:lnTo>
                  <a:lnTo>
                    <a:pt x="904" y="261"/>
                  </a:lnTo>
                  <a:lnTo>
                    <a:pt x="864" y="161"/>
                  </a:lnTo>
                  <a:lnTo>
                    <a:pt x="824" y="40"/>
                  </a:lnTo>
                  <a:lnTo>
                    <a:pt x="804" y="20"/>
                  </a:lnTo>
                  <a:lnTo>
                    <a:pt x="764" y="20"/>
                  </a:lnTo>
                  <a:lnTo>
                    <a:pt x="72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2"/>
            <p:cNvSpPr/>
            <p:nvPr/>
          </p:nvSpPr>
          <p:spPr>
            <a:xfrm>
              <a:off x="5558900" y="2837900"/>
              <a:ext cx="42200" cy="36675"/>
            </a:xfrm>
            <a:custGeom>
              <a:rect b="b" l="l" r="r" t="t"/>
              <a:pathLst>
                <a:path extrusionOk="0" h="1467" w="1688">
                  <a:moveTo>
                    <a:pt x="864" y="1"/>
                  </a:moveTo>
                  <a:lnTo>
                    <a:pt x="764" y="262"/>
                  </a:lnTo>
                  <a:lnTo>
                    <a:pt x="704" y="362"/>
                  </a:lnTo>
                  <a:lnTo>
                    <a:pt x="643" y="463"/>
                  </a:lnTo>
                  <a:lnTo>
                    <a:pt x="523" y="543"/>
                  </a:lnTo>
                  <a:lnTo>
                    <a:pt x="382" y="623"/>
                  </a:lnTo>
                  <a:lnTo>
                    <a:pt x="1" y="844"/>
                  </a:lnTo>
                  <a:lnTo>
                    <a:pt x="162" y="864"/>
                  </a:lnTo>
                  <a:lnTo>
                    <a:pt x="302" y="904"/>
                  </a:lnTo>
                  <a:lnTo>
                    <a:pt x="423" y="965"/>
                  </a:lnTo>
                  <a:lnTo>
                    <a:pt x="543" y="1025"/>
                  </a:lnTo>
                  <a:lnTo>
                    <a:pt x="623" y="1085"/>
                  </a:lnTo>
                  <a:lnTo>
                    <a:pt x="704" y="1186"/>
                  </a:lnTo>
                  <a:lnTo>
                    <a:pt x="744" y="1286"/>
                  </a:lnTo>
                  <a:lnTo>
                    <a:pt x="784" y="1406"/>
                  </a:lnTo>
                  <a:lnTo>
                    <a:pt x="804" y="1427"/>
                  </a:lnTo>
                  <a:lnTo>
                    <a:pt x="864" y="1447"/>
                  </a:lnTo>
                  <a:lnTo>
                    <a:pt x="985" y="1467"/>
                  </a:lnTo>
                  <a:lnTo>
                    <a:pt x="1045" y="1286"/>
                  </a:lnTo>
                  <a:lnTo>
                    <a:pt x="1065" y="1206"/>
                  </a:lnTo>
                  <a:lnTo>
                    <a:pt x="1105" y="1145"/>
                  </a:lnTo>
                  <a:lnTo>
                    <a:pt x="1246" y="1045"/>
                  </a:lnTo>
                  <a:lnTo>
                    <a:pt x="1386" y="945"/>
                  </a:lnTo>
                  <a:lnTo>
                    <a:pt x="1688" y="744"/>
                  </a:lnTo>
                  <a:lnTo>
                    <a:pt x="1547" y="684"/>
                  </a:lnTo>
                  <a:lnTo>
                    <a:pt x="1427" y="623"/>
                  </a:lnTo>
                  <a:lnTo>
                    <a:pt x="1306" y="543"/>
                  </a:lnTo>
                  <a:lnTo>
                    <a:pt x="1206" y="463"/>
                  </a:lnTo>
                  <a:lnTo>
                    <a:pt x="1105" y="362"/>
                  </a:lnTo>
                  <a:lnTo>
                    <a:pt x="1025" y="262"/>
                  </a:lnTo>
                  <a:lnTo>
                    <a:pt x="86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2"/>
            <p:cNvSpPr/>
            <p:nvPr/>
          </p:nvSpPr>
          <p:spPr>
            <a:xfrm>
              <a:off x="5672350" y="2840925"/>
              <a:ext cx="35175" cy="33150"/>
            </a:xfrm>
            <a:custGeom>
              <a:rect b="b" l="l" r="r" t="t"/>
              <a:pathLst>
                <a:path extrusionOk="0" h="1326" w="1407">
                  <a:moveTo>
                    <a:pt x="684" y="0"/>
                  </a:moveTo>
                  <a:lnTo>
                    <a:pt x="1" y="663"/>
                  </a:lnTo>
                  <a:lnTo>
                    <a:pt x="724" y="1326"/>
                  </a:lnTo>
                  <a:lnTo>
                    <a:pt x="764" y="1225"/>
                  </a:lnTo>
                  <a:lnTo>
                    <a:pt x="824" y="1105"/>
                  </a:lnTo>
                  <a:lnTo>
                    <a:pt x="904" y="1024"/>
                  </a:lnTo>
                  <a:lnTo>
                    <a:pt x="985" y="944"/>
                  </a:lnTo>
                  <a:lnTo>
                    <a:pt x="1186" y="804"/>
                  </a:lnTo>
                  <a:lnTo>
                    <a:pt x="1406" y="683"/>
                  </a:lnTo>
                  <a:lnTo>
                    <a:pt x="1326" y="583"/>
                  </a:lnTo>
                  <a:lnTo>
                    <a:pt x="1246" y="522"/>
                  </a:lnTo>
                  <a:lnTo>
                    <a:pt x="1045" y="402"/>
                  </a:lnTo>
                  <a:lnTo>
                    <a:pt x="945" y="342"/>
                  </a:lnTo>
                  <a:lnTo>
                    <a:pt x="864" y="261"/>
                  </a:lnTo>
                  <a:lnTo>
                    <a:pt x="804" y="161"/>
                  </a:lnTo>
                  <a:lnTo>
                    <a:pt x="784" y="41"/>
                  </a:lnTo>
                  <a:lnTo>
                    <a:pt x="764" y="20"/>
                  </a:lnTo>
                  <a:lnTo>
                    <a:pt x="72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2"/>
            <p:cNvSpPr/>
            <p:nvPr/>
          </p:nvSpPr>
          <p:spPr>
            <a:xfrm>
              <a:off x="5780775" y="2841425"/>
              <a:ext cx="33675" cy="31650"/>
            </a:xfrm>
            <a:custGeom>
              <a:rect b="b" l="l" r="r" t="t"/>
              <a:pathLst>
                <a:path extrusionOk="0" h="1266" w="1347">
                  <a:moveTo>
                    <a:pt x="664" y="0"/>
                  </a:moveTo>
                  <a:lnTo>
                    <a:pt x="1" y="623"/>
                  </a:lnTo>
                  <a:lnTo>
                    <a:pt x="684" y="1265"/>
                  </a:lnTo>
                  <a:lnTo>
                    <a:pt x="1346" y="603"/>
                  </a:lnTo>
                  <a:lnTo>
                    <a:pt x="6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2"/>
            <p:cNvSpPr/>
            <p:nvPr/>
          </p:nvSpPr>
          <p:spPr>
            <a:xfrm>
              <a:off x="5779275" y="3246525"/>
              <a:ext cx="36175" cy="39675"/>
            </a:xfrm>
            <a:custGeom>
              <a:rect b="b" l="l" r="r" t="t"/>
              <a:pathLst>
                <a:path extrusionOk="0" h="1587" w="1447">
                  <a:moveTo>
                    <a:pt x="704" y="1"/>
                  </a:moveTo>
                  <a:lnTo>
                    <a:pt x="663" y="161"/>
                  </a:lnTo>
                  <a:lnTo>
                    <a:pt x="583" y="302"/>
                  </a:lnTo>
                  <a:lnTo>
                    <a:pt x="503" y="422"/>
                  </a:lnTo>
                  <a:lnTo>
                    <a:pt x="422" y="523"/>
                  </a:lnTo>
                  <a:lnTo>
                    <a:pt x="322" y="583"/>
                  </a:lnTo>
                  <a:lnTo>
                    <a:pt x="202" y="663"/>
                  </a:lnTo>
                  <a:lnTo>
                    <a:pt x="1" y="784"/>
                  </a:lnTo>
                  <a:lnTo>
                    <a:pt x="824" y="1587"/>
                  </a:lnTo>
                  <a:lnTo>
                    <a:pt x="844" y="1466"/>
                  </a:lnTo>
                  <a:lnTo>
                    <a:pt x="884" y="1346"/>
                  </a:lnTo>
                  <a:lnTo>
                    <a:pt x="924" y="1246"/>
                  </a:lnTo>
                  <a:lnTo>
                    <a:pt x="1005" y="1165"/>
                  </a:lnTo>
                  <a:lnTo>
                    <a:pt x="1065" y="1085"/>
                  </a:lnTo>
                  <a:lnTo>
                    <a:pt x="1165" y="1025"/>
                  </a:lnTo>
                  <a:lnTo>
                    <a:pt x="1266" y="964"/>
                  </a:lnTo>
                  <a:lnTo>
                    <a:pt x="1386" y="944"/>
                  </a:lnTo>
                  <a:lnTo>
                    <a:pt x="1406" y="904"/>
                  </a:lnTo>
                  <a:lnTo>
                    <a:pt x="1426" y="864"/>
                  </a:lnTo>
                  <a:lnTo>
                    <a:pt x="1446" y="744"/>
                  </a:lnTo>
                  <a:lnTo>
                    <a:pt x="1226" y="643"/>
                  </a:lnTo>
                  <a:lnTo>
                    <a:pt x="1125" y="603"/>
                  </a:lnTo>
                  <a:lnTo>
                    <a:pt x="1025" y="543"/>
                  </a:lnTo>
                  <a:lnTo>
                    <a:pt x="944" y="442"/>
                  </a:lnTo>
                  <a:lnTo>
                    <a:pt x="864" y="322"/>
                  </a:lnTo>
                  <a:lnTo>
                    <a:pt x="70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2"/>
            <p:cNvSpPr/>
            <p:nvPr/>
          </p:nvSpPr>
          <p:spPr>
            <a:xfrm>
              <a:off x="5670350" y="3249550"/>
              <a:ext cx="37675" cy="37675"/>
            </a:xfrm>
            <a:custGeom>
              <a:rect b="b" l="l" r="r" t="t"/>
              <a:pathLst>
                <a:path extrusionOk="0" h="1507" w="1507">
                  <a:moveTo>
                    <a:pt x="824" y="0"/>
                  </a:moveTo>
                  <a:lnTo>
                    <a:pt x="1" y="743"/>
                  </a:lnTo>
                  <a:lnTo>
                    <a:pt x="262" y="864"/>
                  </a:lnTo>
                  <a:lnTo>
                    <a:pt x="382" y="944"/>
                  </a:lnTo>
                  <a:lnTo>
                    <a:pt x="482" y="1024"/>
                  </a:lnTo>
                  <a:lnTo>
                    <a:pt x="563" y="1125"/>
                  </a:lnTo>
                  <a:lnTo>
                    <a:pt x="623" y="1245"/>
                  </a:lnTo>
                  <a:lnTo>
                    <a:pt x="764" y="1506"/>
                  </a:lnTo>
                  <a:lnTo>
                    <a:pt x="944" y="1205"/>
                  </a:lnTo>
                  <a:lnTo>
                    <a:pt x="1105" y="964"/>
                  </a:lnTo>
                  <a:lnTo>
                    <a:pt x="1145" y="924"/>
                  </a:lnTo>
                  <a:lnTo>
                    <a:pt x="1205" y="904"/>
                  </a:lnTo>
                  <a:lnTo>
                    <a:pt x="1346" y="864"/>
                  </a:lnTo>
                  <a:lnTo>
                    <a:pt x="1406" y="843"/>
                  </a:lnTo>
                  <a:lnTo>
                    <a:pt x="1466" y="803"/>
                  </a:lnTo>
                  <a:lnTo>
                    <a:pt x="1506" y="743"/>
                  </a:lnTo>
                  <a:lnTo>
                    <a:pt x="1506" y="643"/>
                  </a:lnTo>
                  <a:lnTo>
                    <a:pt x="1386" y="603"/>
                  </a:lnTo>
                  <a:lnTo>
                    <a:pt x="1266" y="542"/>
                  </a:lnTo>
                  <a:lnTo>
                    <a:pt x="1165" y="462"/>
                  </a:lnTo>
                  <a:lnTo>
                    <a:pt x="1085" y="402"/>
                  </a:lnTo>
                  <a:lnTo>
                    <a:pt x="984" y="301"/>
                  </a:lnTo>
                  <a:lnTo>
                    <a:pt x="924" y="221"/>
                  </a:lnTo>
                  <a:lnTo>
                    <a:pt x="864" y="101"/>
                  </a:lnTo>
                  <a:lnTo>
                    <a:pt x="82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2"/>
            <p:cNvSpPr/>
            <p:nvPr/>
          </p:nvSpPr>
          <p:spPr>
            <a:xfrm>
              <a:off x="5562425" y="3247025"/>
              <a:ext cx="37675" cy="38175"/>
            </a:xfrm>
            <a:custGeom>
              <a:rect b="b" l="l" r="r" t="t"/>
              <a:pathLst>
                <a:path extrusionOk="0" h="1527" w="1507">
                  <a:moveTo>
                    <a:pt x="743" y="1"/>
                  </a:moveTo>
                  <a:lnTo>
                    <a:pt x="563" y="322"/>
                  </a:lnTo>
                  <a:lnTo>
                    <a:pt x="482" y="442"/>
                  </a:lnTo>
                  <a:lnTo>
                    <a:pt x="402" y="563"/>
                  </a:lnTo>
                  <a:lnTo>
                    <a:pt x="342" y="603"/>
                  </a:lnTo>
                  <a:lnTo>
                    <a:pt x="282" y="623"/>
                  </a:lnTo>
                  <a:lnTo>
                    <a:pt x="141" y="643"/>
                  </a:lnTo>
                  <a:lnTo>
                    <a:pt x="41" y="663"/>
                  </a:lnTo>
                  <a:lnTo>
                    <a:pt x="0" y="683"/>
                  </a:lnTo>
                  <a:lnTo>
                    <a:pt x="0" y="744"/>
                  </a:lnTo>
                  <a:lnTo>
                    <a:pt x="763" y="1527"/>
                  </a:lnTo>
                  <a:lnTo>
                    <a:pt x="1506" y="744"/>
                  </a:lnTo>
                  <a:lnTo>
                    <a:pt x="1265" y="643"/>
                  </a:lnTo>
                  <a:lnTo>
                    <a:pt x="1145" y="563"/>
                  </a:lnTo>
                  <a:lnTo>
                    <a:pt x="1024" y="483"/>
                  </a:lnTo>
                  <a:lnTo>
                    <a:pt x="944" y="382"/>
                  </a:lnTo>
                  <a:lnTo>
                    <a:pt x="884" y="282"/>
                  </a:lnTo>
                  <a:lnTo>
                    <a:pt x="74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2"/>
            <p:cNvSpPr/>
            <p:nvPr/>
          </p:nvSpPr>
          <p:spPr>
            <a:xfrm>
              <a:off x="5454500" y="3247025"/>
              <a:ext cx="43200" cy="40700"/>
            </a:xfrm>
            <a:custGeom>
              <a:rect b="b" l="l" r="r" t="t"/>
              <a:pathLst>
                <a:path extrusionOk="0" h="1628" w="1728">
                  <a:moveTo>
                    <a:pt x="763" y="1"/>
                  </a:moveTo>
                  <a:lnTo>
                    <a:pt x="583" y="302"/>
                  </a:lnTo>
                  <a:lnTo>
                    <a:pt x="502" y="422"/>
                  </a:lnTo>
                  <a:lnTo>
                    <a:pt x="422" y="543"/>
                  </a:lnTo>
                  <a:lnTo>
                    <a:pt x="362" y="583"/>
                  </a:lnTo>
                  <a:lnTo>
                    <a:pt x="302" y="603"/>
                  </a:lnTo>
                  <a:lnTo>
                    <a:pt x="161" y="643"/>
                  </a:lnTo>
                  <a:lnTo>
                    <a:pt x="101" y="683"/>
                  </a:lnTo>
                  <a:lnTo>
                    <a:pt x="40" y="724"/>
                  </a:lnTo>
                  <a:lnTo>
                    <a:pt x="20" y="784"/>
                  </a:lnTo>
                  <a:lnTo>
                    <a:pt x="0" y="884"/>
                  </a:lnTo>
                  <a:lnTo>
                    <a:pt x="141" y="924"/>
                  </a:lnTo>
                  <a:lnTo>
                    <a:pt x="261" y="985"/>
                  </a:lnTo>
                  <a:lnTo>
                    <a:pt x="362" y="1065"/>
                  </a:lnTo>
                  <a:lnTo>
                    <a:pt x="462" y="1165"/>
                  </a:lnTo>
                  <a:lnTo>
                    <a:pt x="623" y="1406"/>
                  </a:lnTo>
                  <a:lnTo>
                    <a:pt x="703" y="1527"/>
                  </a:lnTo>
                  <a:lnTo>
                    <a:pt x="824" y="1627"/>
                  </a:lnTo>
                  <a:lnTo>
                    <a:pt x="864" y="1467"/>
                  </a:lnTo>
                  <a:lnTo>
                    <a:pt x="924" y="1326"/>
                  </a:lnTo>
                  <a:lnTo>
                    <a:pt x="984" y="1226"/>
                  </a:lnTo>
                  <a:lnTo>
                    <a:pt x="1085" y="1125"/>
                  </a:lnTo>
                  <a:lnTo>
                    <a:pt x="1205" y="1025"/>
                  </a:lnTo>
                  <a:lnTo>
                    <a:pt x="1366" y="965"/>
                  </a:lnTo>
                  <a:lnTo>
                    <a:pt x="1526" y="904"/>
                  </a:lnTo>
                  <a:lnTo>
                    <a:pt x="1727" y="844"/>
                  </a:lnTo>
                  <a:lnTo>
                    <a:pt x="1306" y="643"/>
                  </a:lnTo>
                  <a:lnTo>
                    <a:pt x="1145" y="583"/>
                  </a:lnTo>
                  <a:lnTo>
                    <a:pt x="1044" y="503"/>
                  </a:lnTo>
                  <a:lnTo>
                    <a:pt x="964" y="402"/>
                  </a:lnTo>
                  <a:lnTo>
                    <a:pt x="904" y="282"/>
                  </a:lnTo>
                  <a:lnTo>
                    <a:pt x="76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2"/>
            <p:cNvSpPr/>
            <p:nvPr/>
          </p:nvSpPr>
          <p:spPr>
            <a:xfrm>
              <a:off x="5887200" y="3147125"/>
              <a:ext cx="35675" cy="33675"/>
            </a:xfrm>
            <a:custGeom>
              <a:rect b="b" l="l" r="r" t="t"/>
              <a:pathLst>
                <a:path extrusionOk="0" h="1347" w="1427">
                  <a:moveTo>
                    <a:pt x="684" y="1"/>
                  </a:moveTo>
                  <a:lnTo>
                    <a:pt x="603" y="222"/>
                  </a:lnTo>
                  <a:lnTo>
                    <a:pt x="543" y="322"/>
                  </a:lnTo>
                  <a:lnTo>
                    <a:pt x="483" y="402"/>
                  </a:lnTo>
                  <a:lnTo>
                    <a:pt x="362" y="483"/>
                  </a:lnTo>
                  <a:lnTo>
                    <a:pt x="242" y="543"/>
                  </a:lnTo>
                  <a:lnTo>
                    <a:pt x="1" y="664"/>
                  </a:lnTo>
                  <a:lnTo>
                    <a:pt x="744" y="1346"/>
                  </a:lnTo>
                  <a:lnTo>
                    <a:pt x="1426" y="684"/>
                  </a:lnTo>
                  <a:lnTo>
                    <a:pt x="68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2"/>
            <p:cNvSpPr/>
            <p:nvPr/>
          </p:nvSpPr>
          <p:spPr>
            <a:xfrm>
              <a:off x="5560925" y="2942825"/>
              <a:ext cx="38175" cy="35175"/>
            </a:xfrm>
            <a:custGeom>
              <a:rect b="b" l="l" r="r" t="t"/>
              <a:pathLst>
                <a:path extrusionOk="0" h="1407" w="1527">
                  <a:moveTo>
                    <a:pt x="783" y="1"/>
                  </a:moveTo>
                  <a:lnTo>
                    <a:pt x="683" y="161"/>
                  </a:lnTo>
                  <a:lnTo>
                    <a:pt x="623" y="282"/>
                  </a:lnTo>
                  <a:lnTo>
                    <a:pt x="542" y="362"/>
                  </a:lnTo>
                  <a:lnTo>
                    <a:pt x="422" y="442"/>
                  </a:lnTo>
                  <a:lnTo>
                    <a:pt x="301" y="523"/>
                  </a:lnTo>
                  <a:lnTo>
                    <a:pt x="0" y="663"/>
                  </a:lnTo>
                  <a:lnTo>
                    <a:pt x="301" y="844"/>
                  </a:lnTo>
                  <a:lnTo>
                    <a:pt x="422" y="904"/>
                  </a:lnTo>
                  <a:lnTo>
                    <a:pt x="542" y="984"/>
                  </a:lnTo>
                  <a:lnTo>
                    <a:pt x="582" y="1045"/>
                  </a:lnTo>
                  <a:lnTo>
                    <a:pt x="603" y="1105"/>
                  </a:lnTo>
                  <a:lnTo>
                    <a:pt x="643" y="1225"/>
                  </a:lnTo>
                  <a:lnTo>
                    <a:pt x="683" y="1346"/>
                  </a:lnTo>
                  <a:lnTo>
                    <a:pt x="703" y="1386"/>
                  </a:lnTo>
                  <a:lnTo>
                    <a:pt x="763" y="1406"/>
                  </a:lnTo>
                  <a:lnTo>
                    <a:pt x="1526" y="683"/>
                  </a:lnTo>
                  <a:lnTo>
                    <a:pt x="78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2"/>
            <p:cNvSpPr/>
            <p:nvPr/>
          </p:nvSpPr>
          <p:spPr>
            <a:xfrm>
              <a:off x="5671850" y="2943325"/>
              <a:ext cx="35175" cy="33150"/>
            </a:xfrm>
            <a:custGeom>
              <a:rect b="b" l="l" r="r" t="t"/>
              <a:pathLst>
                <a:path extrusionOk="0" h="1326" w="1407">
                  <a:moveTo>
                    <a:pt x="704" y="1"/>
                  </a:moveTo>
                  <a:lnTo>
                    <a:pt x="1" y="663"/>
                  </a:lnTo>
                  <a:lnTo>
                    <a:pt x="704" y="1326"/>
                  </a:lnTo>
                  <a:lnTo>
                    <a:pt x="1406" y="663"/>
                  </a:lnTo>
                  <a:lnTo>
                    <a:pt x="70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2"/>
            <p:cNvSpPr/>
            <p:nvPr/>
          </p:nvSpPr>
          <p:spPr>
            <a:xfrm>
              <a:off x="5781300" y="2636625"/>
              <a:ext cx="33150" cy="30625"/>
            </a:xfrm>
            <a:custGeom>
              <a:rect b="b" l="l" r="r" t="t"/>
              <a:pathLst>
                <a:path extrusionOk="0" h="1225" w="1326">
                  <a:moveTo>
                    <a:pt x="643" y="0"/>
                  </a:moveTo>
                  <a:lnTo>
                    <a:pt x="0" y="622"/>
                  </a:lnTo>
                  <a:lnTo>
                    <a:pt x="643" y="1225"/>
                  </a:lnTo>
                  <a:lnTo>
                    <a:pt x="1325" y="643"/>
                  </a:lnTo>
                  <a:lnTo>
                    <a:pt x="64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2"/>
            <p:cNvSpPr/>
            <p:nvPr/>
          </p:nvSpPr>
          <p:spPr>
            <a:xfrm>
              <a:off x="5779275" y="3148150"/>
              <a:ext cx="35675" cy="33150"/>
            </a:xfrm>
            <a:custGeom>
              <a:rect b="b" l="l" r="r" t="t"/>
              <a:pathLst>
                <a:path extrusionOk="0" h="1326" w="1427">
                  <a:moveTo>
                    <a:pt x="724" y="0"/>
                  </a:moveTo>
                  <a:lnTo>
                    <a:pt x="1" y="683"/>
                  </a:lnTo>
                  <a:lnTo>
                    <a:pt x="81" y="743"/>
                  </a:lnTo>
                  <a:lnTo>
                    <a:pt x="181" y="803"/>
                  </a:lnTo>
                  <a:lnTo>
                    <a:pt x="382" y="904"/>
                  </a:lnTo>
                  <a:lnTo>
                    <a:pt x="463" y="964"/>
                  </a:lnTo>
                  <a:lnTo>
                    <a:pt x="543" y="1044"/>
                  </a:lnTo>
                  <a:lnTo>
                    <a:pt x="583" y="1165"/>
                  </a:lnTo>
                  <a:lnTo>
                    <a:pt x="623" y="1285"/>
                  </a:lnTo>
                  <a:lnTo>
                    <a:pt x="643" y="1305"/>
                  </a:lnTo>
                  <a:lnTo>
                    <a:pt x="683" y="1325"/>
                  </a:lnTo>
                  <a:lnTo>
                    <a:pt x="724" y="1325"/>
                  </a:lnTo>
                  <a:lnTo>
                    <a:pt x="1426" y="643"/>
                  </a:lnTo>
                  <a:lnTo>
                    <a:pt x="72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2"/>
            <p:cNvSpPr/>
            <p:nvPr/>
          </p:nvSpPr>
          <p:spPr>
            <a:xfrm>
              <a:off x="5668850" y="3145125"/>
              <a:ext cx="46200" cy="38175"/>
            </a:xfrm>
            <a:custGeom>
              <a:rect b="b" l="l" r="r" t="t"/>
              <a:pathLst>
                <a:path extrusionOk="0" h="1527" w="1848">
                  <a:moveTo>
                    <a:pt x="824" y="1"/>
                  </a:moveTo>
                  <a:lnTo>
                    <a:pt x="663" y="282"/>
                  </a:lnTo>
                  <a:lnTo>
                    <a:pt x="603" y="402"/>
                  </a:lnTo>
                  <a:lnTo>
                    <a:pt x="522" y="503"/>
                  </a:lnTo>
                  <a:lnTo>
                    <a:pt x="402" y="583"/>
                  </a:lnTo>
                  <a:lnTo>
                    <a:pt x="281" y="643"/>
                  </a:lnTo>
                  <a:lnTo>
                    <a:pt x="0" y="784"/>
                  </a:lnTo>
                  <a:lnTo>
                    <a:pt x="322" y="944"/>
                  </a:lnTo>
                  <a:lnTo>
                    <a:pt x="442" y="1025"/>
                  </a:lnTo>
                  <a:lnTo>
                    <a:pt x="562" y="1105"/>
                  </a:lnTo>
                  <a:lnTo>
                    <a:pt x="603" y="1145"/>
                  </a:lnTo>
                  <a:lnTo>
                    <a:pt x="623" y="1205"/>
                  </a:lnTo>
                  <a:lnTo>
                    <a:pt x="663" y="1346"/>
                  </a:lnTo>
                  <a:lnTo>
                    <a:pt x="683" y="1406"/>
                  </a:lnTo>
                  <a:lnTo>
                    <a:pt x="723" y="1466"/>
                  </a:lnTo>
                  <a:lnTo>
                    <a:pt x="803" y="1507"/>
                  </a:lnTo>
                  <a:lnTo>
                    <a:pt x="884" y="1527"/>
                  </a:lnTo>
                  <a:lnTo>
                    <a:pt x="924" y="1386"/>
                  </a:lnTo>
                  <a:lnTo>
                    <a:pt x="984" y="1266"/>
                  </a:lnTo>
                  <a:lnTo>
                    <a:pt x="1064" y="1165"/>
                  </a:lnTo>
                  <a:lnTo>
                    <a:pt x="1165" y="1065"/>
                  </a:lnTo>
                  <a:lnTo>
                    <a:pt x="1305" y="984"/>
                  </a:lnTo>
                  <a:lnTo>
                    <a:pt x="1446" y="904"/>
                  </a:lnTo>
                  <a:lnTo>
                    <a:pt x="1627" y="824"/>
                  </a:lnTo>
                  <a:lnTo>
                    <a:pt x="1848" y="744"/>
                  </a:lnTo>
                  <a:lnTo>
                    <a:pt x="1607" y="703"/>
                  </a:lnTo>
                  <a:lnTo>
                    <a:pt x="1426" y="643"/>
                  </a:lnTo>
                  <a:lnTo>
                    <a:pt x="1285" y="563"/>
                  </a:lnTo>
                  <a:lnTo>
                    <a:pt x="1145" y="462"/>
                  </a:lnTo>
                  <a:lnTo>
                    <a:pt x="1044" y="362"/>
                  </a:lnTo>
                  <a:lnTo>
                    <a:pt x="964" y="242"/>
                  </a:lnTo>
                  <a:lnTo>
                    <a:pt x="82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2"/>
            <p:cNvSpPr/>
            <p:nvPr/>
          </p:nvSpPr>
          <p:spPr>
            <a:xfrm>
              <a:off x="5562425" y="3146625"/>
              <a:ext cx="38675" cy="36675"/>
            </a:xfrm>
            <a:custGeom>
              <a:rect b="b" l="l" r="r" t="t"/>
              <a:pathLst>
                <a:path extrusionOk="0" h="1467" w="1547">
                  <a:moveTo>
                    <a:pt x="643" y="1"/>
                  </a:moveTo>
                  <a:lnTo>
                    <a:pt x="603" y="41"/>
                  </a:lnTo>
                  <a:lnTo>
                    <a:pt x="563" y="141"/>
                  </a:lnTo>
                  <a:lnTo>
                    <a:pt x="543" y="282"/>
                  </a:lnTo>
                  <a:lnTo>
                    <a:pt x="522" y="342"/>
                  </a:lnTo>
                  <a:lnTo>
                    <a:pt x="502" y="402"/>
                  </a:lnTo>
                  <a:lnTo>
                    <a:pt x="442" y="463"/>
                  </a:lnTo>
                  <a:lnTo>
                    <a:pt x="362" y="503"/>
                  </a:lnTo>
                  <a:lnTo>
                    <a:pt x="201" y="523"/>
                  </a:lnTo>
                  <a:lnTo>
                    <a:pt x="121" y="543"/>
                  </a:lnTo>
                  <a:lnTo>
                    <a:pt x="61" y="563"/>
                  </a:lnTo>
                  <a:lnTo>
                    <a:pt x="21" y="603"/>
                  </a:lnTo>
                  <a:lnTo>
                    <a:pt x="0" y="663"/>
                  </a:lnTo>
                  <a:lnTo>
                    <a:pt x="784" y="1467"/>
                  </a:lnTo>
                  <a:lnTo>
                    <a:pt x="924" y="1226"/>
                  </a:lnTo>
                  <a:lnTo>
                    <a:pt x="984" y="1105"/>
                  </a:lnTo>
                  <a:lnTo>
                    <a:pt x="1065" y="1005"/>
                  </a:lnTo>
                  <a:lnTo>
                    <a:pt x="1165" y="924"/>
                  </a:lnTo>
                  <a:lnTo>
                    <a:pt x="1286" y="864"/>
                  </a:lnTo>
                  <a:lnTo>
                    <a:pt x="1547" y="764"/>
                  </a:lnTo>
                  <a:lnTo>
                    <a:pt x="68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2"/>
            <p:cNvSpPr/>
            <p:nvPr/>
          </p:nvSpPr>
          <p:spPr>
            <a:xfrm>
              <a:off x="5454000" y="3143625"/>
              <a:ext cx="38175" cy="42200"/>
            </a:xfrm>
            <a:custGeom>
              <a:rect b="b" l="l" r="r" t="t"/>
              <a:pathLst>
                <a:path extrusionOk="0" h="1688" w="1527">
                  <a:moveTo>
                    <a:pt x="783" y="0"/>
                  </a:moveTo>
                  <a:lnTo>
                    <a:pt x="623" y="322"/>
                  </a:lnTo>
                  <a:lnTo>
                    <a:pt x="542" y="442"/>
                  </a:lnTo>
                  <a:lnTo>
                    <a:pt x="462" y="542"/>
                  </a:lnTo>
                  <a:lnTo>
                    <a:pt x="362" y="623"/>
                  </a:lnTo>
                  <a:lnTo>
                    <a:pt x="241" y="703"/>
                  </a:lnTo>
                  <a:lnTo>
                    <a:pt x="0" y="804"/>
                  </a:lnTo>
                  <a:lnTo>
                    <a:pt x="141" y="864"/>
                  </a:lnTo>
                  <a:lnTo>
                    <a:pt x="281" y="944"/>
                  </a:lnTo>
                  <a:lnTo>
                    <a:pt x="382" y="1024"/>
                  </a:lnTo>
                  <a:lnTo>
                    <a:pt x="462" y="1125"/>
                  </a:lnTo>
                  <a:lnTo>
                    <a:pt x="542" y="1245"/>
                  </a:lnTo>
                  <a:lnTo>
                    <a:pt x="623" y="1386"/>
                  </a:lnTo>
                  <a:lnTo>
                    <a:pt x="783" y="1687"/>
                  </a:lnTo>
                  <a:lnTo>
                    <a:pt x="964" y="1346"/>
                  </a:lnTo>
                  <a:lnTo>
                    <a:pt x="1044" y="1205"/>
                  </a:lnTo>
                  <a:lnTo>
                    <a:pt x="1125" y="1085"/>
                  </a:lnTo>
                  <a:lnTo>
                    <a:pt x="1185" y="1044"/>
                  </a:lnTo>
                  <a:lnTo>
                    <a:pt x="1245" y="1024"/>
                  </a:lnTo>
                  <a:lnTo>
                    <a:pt x="1366" y="1004"/>
                  </a:lnTo>
                  <a:lnTo>
                    <a:pt x="1446" y="984"/>
                  </a:lnTo>
                  <a:lnTo>
                    <a:pt x="1486" y="924"/>
                  </a:lnTo>
                  <a:lnTo>
                    <a:pt x="1526" y="864"/>
                  </a:lnTo>
                  <a:lnTo>
                    <a:pt x="1526" y="763"/>
                  </a:lnTo>
                  <a:lnTo>
                    <a:pt x="1406" y="723"/>
                  </a:lnTo>
                  <a:lnTo>
                    <a:pt x="1285" y="683"/>
                  </a:lnTo>
                  <a:lnTo>
                    <a:pt x="1165" y="603"/>
                  </a:lnTo>
                  <a:lnTo>
                    <a:pt x="1085" y="522"/>
                  </a:lnTo>
                  <a:lnTo>
                    <a:pt x="984" y="422"/>
                  </a:lnTo>
                  <a:lnTo>
                    <a:pt x="904" y="302"/>
                  </a:lnTo>
                  <a:lnTo>
                    <a:pt x="844" y="161"/>
                  </a:lnTo>
                  <a:lnTo>
                    <a:pt x="78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2"/>
            <p:cNvSpPr/>
            <p:nvPr/>
          </p:nvSpPr>
          <p:spPr>
            <a:xfrm>
              <a:off x="5776775" y="3046225"/>
              <a:ext cx="37675" cy="35675"/>
            </a:xfrm>
            <a:custGeom>
              <a:rect b="b" l="l" r="r" t="t"/>
              <a:pathLst>
                <a:path extrusionOk="0" h="1427" w="1507">
                  <a:moveTo>
                    <a:pt x="824" y="1"/>
                  </a:moveTo>
                  <a:lnTo>
                    <a:pt x="0" y="764"/>
                  </a:lnTo>
                  <a:lnTo>
                    <a:pt x="181" y="764"/>
                  </a:lnTo>
                  <a:lnTo>
                    <a:pt x="322" y="784"/>
                  </a:lnTo>
                  <a:lnTo>
                    <a:pt x="442" y="844"/>
                  </a:lnTo>
                  <a:lnTo>
                    <a:pt x="543" y="945"/>
                  </a:lnTo>
                  <a:lnTo>
                    <a:pt x="623" y="1045"/>
                  </a:lnTo>
                  <a:lnTo>
                    <a:pt x="703" y="1166"/>
                  </a:lnTo>
                  <a:lnTo>
                    <a:pt x="884" y="1427"/>
                  </a:lnTo>
                  <a:lnTo>
                    <a:pt x="964" y="1186"/>
                  </a:lnTo>
                  <a:lnTo>
                    <a:pt x="1024" y="1085"/>
                  </a:lnTo>
                  <a:lnTo>
                    <a:pt x="1085" y="985"/>
                  </a:lnTo>
                  <a:lnTo>
                    <a:pt x="1165" y="904"/>
                  </a:lnTo>
                  <a:lnTo>
                    <a:pt x="1245" y="844"/>
                  </a:lnTo>
                  <a:lnTo>
                    <a:pt x="1346" y="784"/>
                  </a:lnTo>
                  <a:lnTo>
                    <a:pt x="1466" y="744"/>
                  </a:lnTo>
                  <a:lnTo>
                    <a:pt x="1486" y="724"/>
                  </a:lnTo>
                  <a:lnTo>
                    <a:pt x="1506" y="684"/>
                  </a:lnTo>
                  <a:lnTo>
                    <a:pt x="1506" y="623"/>
                  </a:lnTo>
                  <a:lnTo>
                    <a:pt x="82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2"/>
            <p:cNvSpPr/>
            <p:nvPr/>
          </p:nvSpPr>
          <p:spPr>
            <a:xfrm>
              <a:off x="5562425" y="3045225"/>
              <a:ext cx="37675" cy="35175"/>
            </a:xfrm>
            <a:custGeom>
              <a:rect b="b" l="l" r="r" t="t"/>
              <a:pathLst>
                <a:path extrusionOk="0" h="1407" w="1507">
                  <a:moveTo>
                    <a:pt x="763" y="1"/>
                  </a:moveTo>
                  <a:lnTo>
                    <a:pt x="0" y="724"/>
                  </a:lnTo>
                  <a:lnTo>
                    <a:pt x="261" y="864"/>
                  </a:lnTo>
                  <a:lnTo>
                    <a:pt x="382" y="924"/>
                  </a:lnTo>
                  <a:lnTo>
                    <a:pt x="502" y="1005"/>
                  </a:lnTo>
                  <a:lnTo>
                    <a:pt x="543" y="1065"/>
                  </a:lnTo>
                  <a:lnTo>
                    <a:pt x="563" y="1125"/>
                  </a:lnTo>
                  <a:lnTo>
                    <a:pt x="603" y="1246"/>
                  </a:lnTo>
                  <a:lnTo>
                    <a:pt x="623" y="1306"/>
                  </a:lnTo>
                  <a:lnTo>
                    <a:pt x="683" y="1366"/>
                  </a:lnTo>
                  <a:lnTo>
                    <a:pt x="743" y="1386"/>
                  </a:lnTo>
                  <a:lnTo>
                    <a:pt x="844" y="1406"/>
                  </a:lnTo>
                  <a:lnTo>
                    <a:pt x="864" y="1266"/>
                  </a:lnTo>
                  <a:lnTo>
                    <a:pt x="924" y="1145"/>
                  </a:lnTo>
                  <a:lnTo>
                    <a:pt x="984" y="1045"/>
                  </a:lnTo>
                  <a:lnTo>
                    <a:pt x="1085" y="965"/>
                  </a:lnTo>
                  <a:lnTo>
                    <a:pt x="1306" y="844"/>
                  </a:lnTo>
                  <a:lnTo>
                    <a:pt x="1506" y="704"/>
                  </a:lnTo>
                  <a:lnTo>
                    <a:pt x="76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2"/>
            <p:cNvSpPr/>
            <p:nvPr/>
          </p:nvSpPr>
          <p:spPr>
            <a:xfrm>
              <a:off x="5671850" y="3044225"/>
              <a:ext cx="38175" cy="36175"/>
            </a:xfrm>
            <a:custGeom>
              <a:rect b="b" l="l" r="r" t="t"/>
              <a:pathLst>
                <a:path extrusionOk="0" h="1447" w="1527">
                  <a:moveTo>
                    <a:pt x="724" y="1"/>
                  </a:moveTo>
                  <a:lnTo>
                    <a:pt x="1" y="723"/>
                  </a:lnTo>
                  <a:lnTo>
                    <a:pt x="724" y="1446"/>
                  </a:lnTo>
                  <a:lnTo>
                    <a:pt x="864" y="1205"/>
                  </a:lnTo>
                  <a:lnTo>
                    <a:pt x="924" y="1105"/>
                  </a:lnTo>
                  <a:lnTo>
                    <a:pt x="1005" y="1005"/>
                  </a:lnTo>
                  <a:lnTo>
                    <a:pt x="1105" y="924"/>
                  </a:lnTo>
                  <a:lnTo>
                    <a:pt x="1226" y="844"/>
                  </a:lnTo>
                  <a:lnTo>
                    <a:pt x="1527" y="703"/>
                  </a:lnTo>
                  <a:lnTo>
                    <a:pt x="1386" y="643"/>
                  </a:lnTo>
                  <a:lnTo>
                    <a:pt x="1246" y="583"/>
                  </a:lnTo>
                  <a:lnTo>
                    <a:pt x="1125" y="503"/>
                  </a:lnTo>
                  <a:lnTo>
                    <a:pt x="1025" y="422"/>
                  </a:lnTo>
                  <a:lnTo>
                    <a:pt x="924" y="322"/>
                  </a:lnTo>
                  <a:lnTo>
                    <a:pt x="844" y="221"/>
                  </a:lnTo>
                  <a:lnTo>
                    <a:pt x="784" y="121"/>
                  </a:lnTo>
                  <a:lnTo>
                    <a:pt x="72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2"/>
            <p:cNvSpPr/>
            <p:nvPr/>
          </p:nvSpPr>
          <p:spPr>
            <a:xfrm>
              <a:off x="5889225" y="2638125"/>
              <a:ext cx="32650" cy="29125"/>
            </a:xfrm>
            <a:custGeom>
              <a:rect b="b" l="l" r="r" t="t"/>
              <a:pathLst>
                <a:path extrusionOk="0" h="1165" w="1306">
                  <a:moveTo>
                    <a:pt x="663" y="0"/>
                  </a:moveTo>
                  <a:lnTo>
                    <a:pt x="0" y="562"/>
                  </a:lnTo>
                  <a:lnTo>
                    <a:pt x="643" y="1165"/>
                  </a:lnTo>
                  <a:lnTo>
                    <a:pt x="1305" y="583"/>
                  </a:lnTo>
                  <a:lnTo>
                    <a:pt x="66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2"/>
            <p:cNvSpPr/>
            <p:nvPr/>
          </p:nvSpPr>
          <p:spPr>
            <a:xfrm>
              <a:off x="5455000" y="3043225"/>
              <a:ext cx="39675" cy="36675"/>
            </a:xfrm>
            <a:custGeom>
              <a:rect b="b" l="l" r="r" t="t"/>
              <a:pathLst>
                <a:path extrusionOk="0" h="1467" w="1587">
                  <a:moveTo>
                    <a:pt x="723" y="0"/>
                  </a:moveTo>
                  <a:lnTo>
                    <a:pt x="583" y="261"/>
                  </a:lnTo>
                  <a:lnTo>
                    <a:pt x="502" y="382"/>
                  </a:lnTo>
                  <a:lnTo>
                    <a:pt x="422" y="482"/>
                  </a:lnTo>
                  <a:lnTo>
                    <a:pt x="362" y="522"/>
                  </a:lnTo>
                  <a:lnTo>
                    <a:pt x="302" y="563"/>
                  </a:lnTo>
                  <a:lnTo>
                    <a:pt x="161" y="583"/>
                  </a:lnTo>
                  <a:lnTo>
                    <a:pt x="101" y="603"/>
                  </a:lnTo>
                  <a:lnTo>
                    <a:pt x="41" y="623"/>
                  </a:lnTo>
                  <a:lnTo>
                    <a:pt x="0" y="663"/>
                  </a:lnTo>
                  <a:lnTo>
                    <a:pt x="0" y="723"/>
                  </a:lnTo>
                  <a:lnTo>
                    <a:pt x="743" y="1466"/>
                  </a:lnTo>
                  <a:lnTo>
                    <a:pt x="1587" y="623"/>
                  </a:lnTo>
                  <a:lnTo>
                    <a:pt x="1587" y="623"/>
                  </a:lnTo>
                  <a:lnTo>
                    <a:pt x="1386" y="643"/>
                  </a:lnTo>
                  <a:lnTo>
                    <a:pt x="1245" y="623"/>
                  </a:lnTo>
                  <a:lnTo>
                    <a:pt x="1125" y="563"/>
                  </a:lnTo>
                  <a:lnTo>
                    <a:pt x="1024" y="482"/>
                  </a:lnTo>
                  <a:lnTo>
                    <a:pt x="944" y="362"/>
                  </a:lnTo>
                  <a:lnTo>
                    <a:pt x="884" y="261"/>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2"/>
            <p:cNvSpPr/>
            <p:nvPr/>
          </p:nvSpPr>
          <p:spPr>
            <a:xfrm>
              <a:off x="5996150" y="3046725"/>
              <a:ext cx="34150" cy="31650"/>
            </a:xfrm>
            <a:custGeom>
              <a:rect b="b" l="l" r="r" t="t"/>
              <a:pathLst>
                <a:path extrusionOk="0" h="1266" w="1366">
                  <a:moveTo>
                    <a:pt x="703" y="1"/>
                  </a:moveTo>
                  <a:lnTo>
                    <a:pt x="0" y="603"/>
                  </a:lnTo>
                  <a:lnTo>
                    <a:pt x="723" y="1266"/>
                  </a:lnTo>
                  <a:lnTo>
                    <a:pt x="1365" y="603"/>
                  </a:lnTo>
                  <a:lnTo>
                    <a:pt x="70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2"/>
            <p:cNvSpPr/>
            <p:nvPr/>
          </p:nvSpPr>
          <p:spPr>
            <a:xfrm>
              <a:off x="5456500" y="2636625"/>
              <a:ext cx="35175" cy="35650"/>
            </a:xfrm>
            <a:custGeom>
              <a:rect b="b" l="l" r="r" t="t"/>
              <a:pathLst>
                <a:path extrusionOk="0" h="1426" w="1407">
                  <a:moveTo>
                    <a:pt x="683" y="0"/>
                  </a:moveTo>
                  <a:lnTo>
                    <a:pt x="1" y="622"/>
                  </a:lnTo>
                  <a:lnTo>
                    <a:pt x="804" y="1426"/>
                  </a:lnTo>
                  <a:lnTo>
                    <a:pt x="804" y="1265"/>
                  </a:lnTo>
                  <a:lnTo>
                    <a:pt x="824" y="1145"/>
                  </a:lnTo>
                  <a:lnTo>
                    <a:pt x="864" y="1024"/>
                  </a:lnTo>
                  <a:lnTo>
                    <a:pt x="904" y="944"/>
                  </a:lnTo>
                  <a:lnTo>
                    <a:pt x="985" y="884"/>
                  </a:lnTo>
                  <a:lnTo>
                    <a:pt x="1065" y="823"/>
                  </a:lnTo>
                  <a:lnTo>
                    <a:pt x="1165" y="783"/>
                  </a:lnTo>
                  <a:lnTo>
                    <a:pt x="1286" y="763"/>
                  </a:lnTo>
                  <a:lnTo>
                    <a:pt x="1326" y="743"/>
                  </a:lnTo>
                  <a:lnTo>
                    <a:pt x="1366" y="703"/>
                  </a:lnTo>
                  <a:lnTo>
                    <a:pt x="1386" y="683"/>
                  </a:lnTo>
                  <a:lnTo>
                    <a:pt x="1406" y="643"/>
                  </a:lnTo>
                  <a:lnTo>
                    <a:pt x="1386" y="602"/>
                  </a:lnTo>
                  <a:lnTo>
                    <a:pt x="1366" y="562"/>
                  </a:lnTo>
                  <a:lnTo>
                    <a:pt x="1306" y="502"/>
                  </a:lnTo>
                  <a:lnTo>
                    <a:pt x="1145" y="442"/>
                  </a:lnTo>
                  <a:lnTo>
                    <a:pt x="985" y="361"/>
                  </a:lnTo>
                  <a:lnTo>
                    <a:pt x="924" y="321"/>
                  </a:lnTo>
                  <a:lnTo>
                    <a:pt x="864" y="261"/>
                  </a:lnTo>
                  <a:lnTo>
                    <a:pt x="824" y="181"/>
                  </a:lnTo>
                  <a:lnTo>
                    <a:pt x="804" y="80"/>
                  </a:lnTo>
                  <a:lnTo>
                    <a:pt x="784" y="40"/>
                  </a:lnTo>
                  <a:lnTo>
                    <a:pt x="744" y="20"/>
                  </a:lnTo>
                  <a:lnTo>
                    <a:pt x="68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2"/>
            <p:cNvSpPr/>
            <p:nvPr/>
          </p:nvSpPr>
          <p:spPr>
            <a:xfrm>
              <a:off x="5347075" y="3146125"/>
              <a:ext cx="40675" cy="37675"/>
            </a:xfrm>
            <a:custGeom>
              <a:rect b="b" l="l" r="r" t="t"/>
              <a:pathLst>
                <a:path extrusionOk="0" h="1507" w="1627">
                  <a:moveTo>
                    <a:pt x="743" y="1"/>
                  </a:moveTo>
                  <a:lnTo>
                    <a:pt x="703" y="161"/>
                  </a:lnTo>
                  <a:lnTo>
                    <a:pt x="643" y="282"/>
                  </a:lnTo>
                  <a:lnTo>
                    <a:pt x="542" y="382"/>
                  </a:lnTo>
                  <a:lnTo>
                    <a:pt x="422" y="463"/>
                  </a:lnTo>
                  <a:lnTo>
                    <a:pt x="201" y="563"/>
                  </a:lnTo>
                  <a:lnTo>
                    <a:pt x="81" y="623"/>
                  </a:lnTo>
                  <a:lnTo>
                    <a:pt x="0" y="704"/>
                  </a:lnTo>
                  <a:lnTo>
                    <a:pt x="763" y="1507"/>
                  </a:lnTo>
                  <a:lnTo>
                    <a:pt x="884" y="1266"/>
                  </a:lnTo>
                  <a:lnTo>
                    <a:pt x="964" y="1145"/>
                  </a:lnTo>
                  <a:lnTo>
                    <a:pt x="1044" y="1045"/>
                  </a:lnTo>
                  <a:lnTo>
                    <a:pt x="1145" y="965"/>
                  </a:lnTo>
                  <a:lnTo>
                    <a:pt x="1285" y="904"/>
                  </a:lnTo>
                  <a:lnTo>
                    <a:pt x="1627" y="744"/>
                  </a:lnTo>
                  <a:lnTo>
                    <a:pt x="1265" y="583"/>
                  </a:lnTo>
                  <a:lnTo>
                    <a:pt x="1125" y="523"/>
                  </a:lnTo>
                  <a:lnTo>
                    <a:pt x="1024" y="442"/>
                  </a:lnTo>
                  <a:lnTo>
                    <a:pt x="944" y="342"/>
                  </a:lnTo>
                  <a:lnTo>
                    <a:pt x="864" y="242"/>
                  </a:lnTo>
                  <a:lnTo>
                    <a:pt x="74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2"/>
            <p:cNvSpPr/>
            <p:nvPr/>
          </p:nvSpPr>
          <p:spPr>
            <a:xfrm>
              <a:off x="5346575" y="3042225"/>
              <a:ext cx="40675" cy="38675"/>
            </a:xfrm>
            <a:custGeom>
              <a:rect b="b" l="l" r="r" t="t"/>
              <a:pathLst>
                <a:path extrusionOk="0" h="1547" w="1627">
                  <a:moveTo>
                    <a:pt x="723" y="0"/>
                  </a:moveTo>
                  <a:lnTo>
                    <a:pt x="603" y="281"/>
                  </a:lnTo>
                  <a:lnTo>
                    <a:pt x="542" y="382"/>
                  </a:lnTo>
                  <a:lnTo>
                    <a:pt x="482" y="462"/>
                  </a:lnTo>
                  <a:lnTo>
                    <a:pt x="362" y="562"/>
                  </a:lnTo>
                  <a:lnTo>
                    <a:pt x="241" y="623"/>
                  </a:lnTo>
                  <a:lnTo>
                    <a:pt x="0" y="763"/>
                  </a:lnTo>
                  <a:lnTo>
                    <a:pt x="783" y="1546"/>
                  </a:lnTo>
                  <a:lnTo>
                    <a:pt x="904" y="1305"/>
                  </a:lnTo>
                  <a:lnTo>
                    <a:pt x="964" y="1185"/>
                  </a:lnTo>
                  <a:lnTo>
                    <a:pt x="1064" y="1085"/>
                  </a:lnTo>
                  <a:lnTo>
                    <a:pt x="1165" y="1024"/>
                  </a:lnTo>
                  <a:lnTo>
                    <a:pt x="1285" y="944"/>
                  </a:lnTo>
                  <a:lnTo>
                    <a:pt x="1627" y="803"/>
                  </a:lnTo>
                  <a:lnTo>
                    <a:pt x="1285" y="643"/>
                  </a:lnTo>
                  <a:lnTo>
                    <a:pt x="1145" y="583"/>
                  </a:lnTo>
                  <a:lnTo>
                    <a:pt x="1044" y="502"/>
                  </a:lnTo>
                  <a:lnTo>
                    <a:pt x="944" y="402"/>
                  </a:lnTo>
                  <a:lnTo>
                    <a:pt x="884" y="281"/>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2"/>
            <p:cNvSpPr/>
            <p:nvPr/>
          </p:nvSpPr>
          <p:spPr>
            <a:xfrm>
              <a:off x="5989100" y="3351950"/>
              <a:ext cx="41700" cy="36175"/>
            </a:xfrm>
            <a:custGeom>
              <a:rect b="b" l="l" r="r" t="t"/>
              <a:pathLst>
                <a:path extrusionOk="0" h="1447" w="1668">
                  <a:moveTo>
                    <a:pt x="945" y="0"/>
                  </a:moveTo>
                  <a:lnTo>
                    <a:pt x="905" y="121"/>
                  </a:lnTo>
                  <a:lnTo>
                    <a:pt x="824" y="221"/>
                  </a:lnTo>
                  <a:lnTo>
                    <a:pt x="744" y="322"/>
                  </a:lnTo>
                  <a:lnTo>
                    <a:pt x="644" y="422"/>
                  </a:lnTo>
                  <a:lnTo>
                    <a:pt x="523" y="502"/>
                  </a:lnTo>
                  <a:lnTo>
                    <a:pt x="382" y="583"/>
                  </a:lnTo>
                  <a:lnTo>
                    <a:pt x="1" y="743"/>
                  </a:lnTo>
                  <a:lnTo>
                    <a:pt x="222" y="783"/>
                  </a:lnTo>
                  <a:lnTo>
                    <a:pt x="382" y="844"/>
                  </a:lnTo>
                  <a:lnTo>
                    <a:pt x="543" y="924"/>
                  </a:lnTo>
                  <a:lnTo>
                    <a:pt x="664" y="1004"/>
                  </a:lnTo>
                  <a:lnTo>
                    <a:pt x="744" y="1105"/>
                  </a:lnTo>
                  <a:lnTo>
                    <a:pt x="824" y="1205"/>
                  </a:lnTo>
                  <a:lnTo>
                    <a:pt x="884" y="1326"/>
                  </a:lnTo>
                  <a:lnTo>
                    <a:pt x="945" y="1446"/>
                  </a:lnTo>
                  <a:lnTo>
                    <a:pt x="1668" y="683"/>
                  </a:lnTo>
                  <a:lnTo>
                    <a:pt x="94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2"/>
            <p:cNvSpPr/>
            <p:nvPr/>
          </p:nvSpPr>
          <p:spPr>
            <a:xfrm>
              <a:off x="5456500" y="2738525"/>
              <a:ext cx="34675" cy="32650"/>
            </a:xfrm>
            <a:custGeom>
              <a:rect b="b" l="l" r="r" t="t"/>
              <a:pathLst>
                <a:path extrusionOk="0" h="1306" w="1387">
                  <a:moveTo>
                    <a:pt x="663" y="0"/>
                  </a:moveTo>
                  <a:lnTo>
                    <a:pt x="583" y="60"/>
                  </a:lnTo>
                  <a:lnTo>
                    <a:pt x="523" y="141"/>
                  </a:lnTo>
                  <a:lnTo>
                    <a:pt x="422" y="301"/>
                  </a:lnTo>
                  <a:lnTo>
                    <a:pt x="342" y="382"/>
                  </a:lnTo>
                  <a:lnTo>
                    <a:pt x="262" y="462"/>
                  </a:lnTo>
                  <a:lnTo>
                    <a:pt x="161" y="522"/>
                  </a:lnTo>
                  <a:lnTo>
                    <a:pt x="41" y="542"/>
                  </a:lnTo>
                  <a:lnTo>
                    <a:pt x="21" y="562"/>
                  </a:lnTo>
                  <a:lnTo>
                    <a:pt x="21" y="603"/>
                  </a:lnTo>
                  <a:lnTo>
                    <a:pt x="1" y="643"/>
                  </a:lnTo>
                  <a:lnTo>
                    <a:pt x="663" y="1305"/>
                  </a:lnTo>
                  <a:lnTo>
                    <a:pt x="1386" y="663"/>
                  </a:lnTo>
                  <a:lnTo>
                    <a:pt x="66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2"/>
            <p:cNvSpPr/>
            <p:nvPr/>
          </p:nvSpPr>
          <p:spPr>
            <a:xfrm>
              <a:off x="5888200" y="2943825"/>
              <a:ext cx="34175" cy="31650"/>
            </a:xfrm>
            <a:custGeom>
              <a:rect b="b" l="l" r="r" t="t"/>
              <a:pathLst>
                <a:path extrusionOk="0" h="1266" w="1367">
                  <a:moveTo>
                    <a:pt x="704" y="1"/>
                  </a:moveTo>
                  <a:lnTo>
                    <a:pt x="1" y="623"/>
                  </a:lnTo>
                  <a:lnTo>
                    <a:pt x="704" y="1266"/>
                  </a:lnTo>
                  <a:lnTo>
                    <a:pt x="1366" y="643"/>
                  </a:lnTo>
                  <a:lnTo>
                    <a:pt x="70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2"/>
            <p:cNvSpPr/>
            <p:nvPr/>
          </p:nvSpPr>
          <p:spPr>
            <a:xfrm>
              <a:off x="5455500" y="2943325"/>
              <a:ext cx="36675" cy="35175"/>
            </a:xfrm>
            <a:custGeom>
              <a:rect b="b" l="l" r="r" t="t"/>
              <a:pathLst>
                <a:path extrusionOk="0" h="1407" w="1467">
                  <a:moveTo>
                    <a:pt x="703" y="1"/>
                  </a:moveTo>
                  <a:lnTo>
                    <a:pt x="0" y="663"/>
                  </a:lnTo>
                  <a:lnTo>
                    <a:pt x="804" y="1406"/>
                  </a:lnTo>
                  <a:lnTo>
                    <a:pt x="824" y="1246"/>
                  </a:lnTo>
                  <a:lnTo>
                    <a:pt x="864" y="1125"/>
                  </a:lnTo>
                  <a:lnTo>
                    <a:pt x="944" y="1025"/>
                  </a:lnTo>
                  <a:lnTo>
                    <a:pt x="1045" y="944"/>
                  </a:lnTo>
                  <a:lnTo>
                    <a:pt x="1145" y="884"/>
                  </a:lnTo>
                  <a:lnTo>
                    <a:pt x="1245" y="824"/>
                  </a:lnTo>
                  <a:lnTo>
                    <a:pt x="1466" y="683"/>
                  </a:lnTo>
                  <a:lnTo>
                    <a:pt x="70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2"/>
            <p:cNvSpPr/>
            <p:nvPr/>
          </p:nvSpPr>
          <p:spPr>
            <a:xfrm>
              <a:off x="5995650" y="3148650"/>
              <a:ext cx="35150" cy="33650"/>
            </a:xfrm>
            <a:custGeom>
              <a:rect b="b" l="l" r="r" t="t"/>
              <a:pathLst>
                <a:path extrusionOk="0" h="1346" w="1406">
                  <a:moveTo>
                    <a:pt x="723" y="0"/>
                  </a:moveTo>
                  <a:lnTo>
                    <a:pt x="0" y="663"/>
                  </a:lnTo>
                  <a:lnTo>
                    <a:pt x="20" y="723"/>
                  </a:lnTo>
                  <a:lnTo>
                    <a:pt x="40" y="763"/>
                  </a:lnTo>
                  <a:lnTo>
                    <a:pt x="100" y="783"/>
                  </a:lnTo>
                  <a:lnTo>
                    <a:pt x="161" y="803"/>
                  </a:lnTo>
                  <a:lnTo>
                    <a:pt x="301" y="843"/>
                  </a:lnTo>
                  <a:lnTo>
                    <a:pt x="361" y="864"/>
                  </a:lnTo>
                  <a:lnTo>
                    <a:pt x="422" y="904"/>
                  </a:lnTo>
                  <a:lnTo>
                    <a:pt x="562" y="1125"/>
                  </a:lnTo>
                  <a:lnTo>
                    <a:pt x="703" y="1345"/>
                  </a:lnTo>
                  <a:lnTo>
                    <a:pt x="1406" y="623"/>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2"/>
            <p:cNvSpPr/>
            <p:nvPr/>
          </p:nvSpPr>
          <p:spPr>
            <a:xfrm>
              <a:off x="5888725" y="2740025"/>
              <a:ext cx="33650" cy="29650"/>
            </a:xfrm>
            <a:custGeom>
              <a:rect b="b" l="l" r="r" t="t"/>
              <a:pathLst>
                <a:path extrusionOk="0" h="1186" w="1346">
                  <a:moveTo>
                    <a:pt x="663" y="0"/>
                  </a:moveTo>
                  <a:lnTo>
                    <a:pt x="0" y="583"/>
                  </a:lnTo>
                  <a:lnTo>
                    <a:pt x="663" y="1185"/>
                  </a:lnTo>
                  <a:lnTo>
                    <a:pt x="1345" y="603"/>
                  </a:lnTo>
                  <a:lnTo>
                    <a:pt x="66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2"/>
            <p:cNvSpPr/>
            <p:nvPr/>
          </p:nvSpPr>
          <p:spPr>
            <a:xfrm>
              <a:off x="5347075" y="3249050"/>
              <a:ext cx="37675" cy="37650"/>
            </a:xfrm>
            <a:custGeom>
              <a:rect b="b" l="l" r="r" t="t"/>
              <a:pathLst>
                <a:path extrusionOk="0" h="1506" w="1507">
                  <a:moveTo>
                    <a:pt x="723" y="0"/>
                  </a:moveTo>
                  <a:lnTo>
                    <a:pt x="0" y="743"/>
                  </a:lnTo>
                  <a:lnTo>
                    <a:pt x="804" y="1506"/>
                  </a:lnTo>
                  <a:lnTo>
                    <a:pt x="844" y="1365"/>
                  </a:lnTo>
                  <a:lnTo>
                    <a:pt x="884" y="1225"/>
                  </a:lnTo>
                  <a:lnTo>
                    <a:pt x="964" y="1124"/>
                  </a:lnTo>
                  <a:lnTo>
                    <a:pt x="1044" y="1044"/>
                  </a:lnTo>
                  <a:lnTo>
                    <a:pt x="1145" y="964"/>
                  </a:lnTo>
                  <a:lnTo>
                    <a:pt x="1245" y="904"/>
                  </a:lnTo>
                  <a:lnTo>
                    <a:pt x="1366" y="843"/>
                  </a:lnTo>
                  <a:lnTo>
                    <a:pt x="1506" y="823"/>
                  </a:lnTo>
                  <a:lnTo>
                    <a:pt x="1486" y="723"/>
                  </a:lnTo>
                  <a:lnTo>
                    <a:pt x="1466" y="663"/>
                  </a:lnTo>
                  <a:lnTo>
                    <a:pt x="1406" y="602"/>
                  </a:lnTo>
                  <a:lnTo>
                    <a:pt x="1346" y="582"/>
                  </a:lnTo>
                  <a:lnTo>
                    <a:pt x="1225" y="542"/>
                  </a:lnTo>
                  <a:lnTo>
                    <a:pt x="1165" y="502"/>
                  </a:lnTo>
                  <a:lnTo>
                    <a:pt x="1105" y="482"/>
                  </a:lnTo>
                  <a:lnTo>
                    <a:pt x="1004" y="361"/>
                  </a:lnTo>
                  <a:lnTo>
                    <a:pt x="904" y="241"/>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2"/>
            <p:cNvSpPr/>
            <p:nvPr/>
          </p:nvSpPr>
          <p:spPr>
            <a:xfrm>
              <a:off x="5347075" y="2942325"/>
              <a:ext cx="38675" cy="36175"/>
            </a:xfrm>
            <a:custGeom>
              <a:rect b="b" l="l" r="r" t="t"/>
              <a:pathLst>
                <a:path extrusionOk="0" h="1447" w="1547">
                  <a:moveTo>
                    <a:pt x="763" y="0"/>
                  </a:moveTo>
                  <a:lnTo>
                    <a:pt x="0" y="703"/>
                  </a:lnTo>
                  <a:lnTo>
                    <a:pt x="804" y="1446"/>
                  </a:lnTo>
                  <a:lnTo>
                    <a:pt x="824" y="1306"/>
                  </a:lnTo>
                  <a:lnTo>
                    <a:pt x="884" y="1165"/>
                  </a:lnTo>
                  <a:lnTo>
                    <a:pt x="964" y="1065"/>
                  </a:lnTo>
                  <a:lnTo>
                    <a:pt x="1065" y="984"/>
                  </a:lnTo>
                  <a:lnTo>
                    <a:pt x="1165" y="904"/>
                  </a:lnTo>
                  <a:lnTo>
                    <a:pt x="1285" y="844"/>
                  </a:lnTo>
                  <a:lnTo>
                    <a:pt x="1546" y="683"/>
                  </a:lnTo>
                  <a:lnTo>
                    <a:pt x="1245" y="543"/>
                  </a:lnTo>
                  <a:lnTo>
                    <a:pt x="1125" y="482"/>
                  </a:lnTo>
                  <a:lnTo>
                    <a:pt x="1024" y="402"/>
                  </a:lnTo>
                  <a:lnTo>
                    <a:pt x="944" y="322"/>
                  </a:lnTo>
                  <a:lnTo>
                    <a:pt x="864" y="201"/>
                  </a:lnTo>
                  <a:lnTo>
                    <a:pt x="76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2"/>
            <p:cNvSpPr/>
            <p:nvPr/>
          </p:nvSpPr>
          <p:spPr>
            <a:xfrm>
              <a:off x="5346075" y="3350950"/>
              <a:ext cx="41675" cy="39675"/>
            </a:xfrm>
            <a:custGeom>
              <a:rect b="b" l="l" r="r" t="t"/>
              <a:pathLst>
                <a:path extrusionOk="0" h="1587" w="1667">
                  <a:moveTo>
                    <a:pt x="803" y="0"/>
                  </a:moveTo>
                  <a:lnTo>
                    <a:pt x="0" y="783"/>
                  </a:lnTo>
                  <a:lnTo>
                    <a:pt x="20" y="823"/>
                  </a:lnTo>
                  <a:lnTo>
                    <a:pt x="40" y="864"/>
                  </a:lnTo>
                  <a:lnTo>
                    <a:pt x="161" y="904"/>
                  </a:lnTo>
                  <a:lnTo>
                    <a:pt x="281" y="944"/>
                  </a:lnTo>
                  <a:lnTo>
                    <a:pt x="342" y="964"/>
                  </a:lnTo>
                  <a:lnTo>
                    <a:pt x="402" y="1004"/>
                  </a:lnTo>
                  <a:lnTo>
                    <a:pt x="502" y="1145"/>
                  </a:lnTo>
                  <a:lnTo>
                    <a:pt x="603" y="1285"/>
                  </a:lnTo>
                  <a:lnTo>
                    <a:pt x="783" y="1586"/>
                  </a:lnTo>
                  <a:lnTo>
                    <a:pt x="944" y="1285"/>
                  </a:lnTo>
                  <a:lnTo>
                    <a:pt x="1024" y="1145"/>
                  </a:lnTo>
                  <a:lnTo>
                    <a:pt x="1105" y="1044"/>
                  </a:lnTo>
                  <a:lnTo>
                    <a:pt x="1205" y="964"/>
                  </a:lnTo>
                  <a:lnTo>
                    <a:pt x="1325" y="884"/>
                  </a:lnTo>
                  <a:lnTo>
                    <a:pt x="1667" y="743"/>
                  </a:lnTo>
                  <a:lnTo>
                    <a:pt x="1325" y="582"/>
                  </a:lnTo>
                  <a:lnTo>
                    <a:pt x="1185" y="522"/>
                  </a:lnTo>
                  <a:lnTo>
                    <a:pt x="1064" y="442"/>
                  </a:lnTo>
                  <a:lnTo>
                    <a:pt x="984" y="342"/>
                  </a:lnTo>
                  <a:lnTo>
                    <a:pt x="924" y="241"/>
                  </a:lnTo>
                  <a:lnTo>
                    <a:pt x="80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2"/>
            <p:cNvSpPr/>
            <p:nvPr/>
          </p:nvSpPr>
          <p:spPr>
            <a:xfrm>
              <a:off x="5235125" y="3348925"/>
              <a:ext cx="40700" cy="42700"/>
            </a:xfrm>
            <a:custGeom>
              <a:rect b="b" l="l" r="r" t="t"/>
              <a:pathLst>
                <a:path extrusionOk="0" h="1708" w="1628">
                  <a:moveTo>
                    <a:pt x="884" y="1"/>
                  </a:moveTo>
                  <a:lnTo>
                    <a:pt x="744" y="282"/>
                  </a:lnTo>
                  <a:lnTo>
                    <a:pt x="663" y="402"/>
                  </a:lnTo>
                  <a:lnTo>
                    <a:pt x="583" y="503"/>
                  </a:lnTo>
                  <a:lnTo>
                    <a:pt x="462" y="603"/>
                  </a:lnTo>
                  <a:lnTo>
                    <a:pt x="342" y="663"/>
                  </a:lnTo>
                  <a:lnTo>
                    <a:pt x="1" y="824"/>
                  </a:lnTo>
                  <a:lnTo>
                    <a:pt x="322" y="985"/>
                  </a:lnTo>
                  <a:lnTo>
                    <a:pt x="462" y="1065"/>
                  </a:lnTo>
                  <a:lnTo>
                    <a:pt x="563" y="1145"/>
                  </a:lnTo>
                  <a:lnTo>
                    <a:pt x="643" y="1246"/>
                  </a:lnTo>
                  <a:lnTo>
                    <a:pt x="723" y="1386"/>
                  </a:lnTo>
                  <a:lnTo>
                    <a:pt x="884" y="1708"/>
                  </a:lnTo>
                  <a:lnTo>
                    <a:pt x="1045" y="1406"/>
                  </a:lnTo>
                  <a:lnTo>
                    <a:pt x="1185" y="1165"/>
                  </a:lnTo>
                  <a:lnTo>
                    <a:pt x="1225" y="1105"/>
                  </a:lnTo>
                  <a:lnTo>
                    <a:pt x="1306" y="1065"/>
                  </a:lnTo>
                  <a:lnTo>
                    <a:pt x="1466" y="1005"/>
                  </a:lnTo>
                  <a:lnTo>
                    <a:pt x="1547" y="965"/>
                  </a:lnTo>
                  <a:lnTo>
                    <a:pt x="1607" y="904"/>
                  </a:lnTo>
                  <a:lnTo>
                    <a:pt x="1627" y="804"/>
                  </a:lnTo>
                  <a:lnTo>
                    <a:pt x="1627" y="663"/>
                  </a:lnTo>
                  <a:lnTo>
                    <a:pt x="1466" y="684"/>
                  </a:lnTo>
                  <a:lnTo>
                    <a:pt x="1346" y="663"/>
                  </a:lnTo>
                  <a:lnTo>
                    <a:pt x="1246" y="603"/>
                  </a:lnTo>
                  <a:lnTo>
                    <a:pt x="1165" y="503"/>
                  </a:lnTo>
                  <a:lnTo>
                    <a:pt x="1085" y="402"/>
                  </a:lnTo>
                  <a:lnTo>
                    <a:pt x="1025" y="262"/>
                  </a:lnTo>
                  <a:lnTo>
                    <a:pt x="88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2"/>
            <p:cNvSpPr/>
            <p:nvPr/>
          </p:nvSpPr>
          <p:spPr>
            <a:xfrm>
              <a:off x="5888200" y="2842425"/>
              <a:ext cx="34175" cy="30650"/>
            </a:xfrm>
            <a:custGeom>
              <a:rect b="b" l="l" r="r" t="t"/>
              <a:pathLst>
                <a:path extrusionOk="0" h="1226" w="1367">
                  <a:moveTo>
                    <a:pt x="704" y="1"/>
                  </a:moveTo>
                  <a:lnTo>
                    <a:pt x="1" y="583"/>
                  </a:lnTo>
                  <a:lnTo>
                    <a:pt x="704" y="1225"/>
                  </a:lnTo>
                  <a:lnTo>
                    <a:pt x="1366" y="583"/>
                  </a:lnTo>
                  <a:lnTo>
                    <a:pt x="70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2"/>
            <p:cNvSpPr/>
            <p:nvPr/>
          </p:nvSpPr>
          <p:spPr>
            <a:xfrm>
              <a:off x="5456000" y="2840425"/>
              <a:ext cx="35175" cy="36175"/>
            </a:xfrm>
            <a:custGeom>
              <a:rect b="b" l="l" r="r" t="t"/>
              <a:pathLst>
                <a:path extrusionOk="0" h="1447" w="1407">
                  <a:moveTo>
                    <a:pt x="683" y="0"/>
                  </a:moveTo>
                  <a:lnTo>
                    <a:pt x="603" y="81"/>
                  </a:lnTo>
                  <a:lnTo>
                    <a:pt x="543" y="161"/>
                  </a:lnTo>
                  <a:lnTo>
                    <a:pt x="422" y="342"/>
                  </a:lnTo>
                  <a:lnTo>
                    <a:pt x="362" y="422"/>
                  </a:lnTo>
                  <a:lnTo>
                    <a:pt x="262" y="482"/>
                  </a:lnTo>
                  <a:lnTo>
                    <a:pt x="161" y="542"/>
                  </a:lnTo>
                  <a:lnTo>
                    <a:pt x="41" y="563"/>
                  </a:lnTo>
                  <a:lnTo>
                    <a:pt x="21" y="583"/>
                  </a:lnTo>
                  <a:lnTo>
                    <a:pt x="21" y="643"/>
                  </a:lnTo>
                  <a:lnTo>
                    <a:pt x="1" y="763"/>
                  </a:lnTo>
                  <a:lnTo>
                    <a:pt x="221" y="864"/>
                  </a:lnTo>
                  <a:lnTo>
                    <a:pt x="322" y="904"/>
                  </a:lnTo>
                  <a:lnTo>
                    <a:pt x="422" y="964"/>
                  </a:lnTo>
                  <a:lnTo>
                    <a:pt x="503" y="1085"/>
                  </a:lnTo>
                  <a:lnTo>
                    <a:pt x="563" y="1185"/>
                  </a:lnTo>
                  <a:lnTo>
                    <a:pt x="703" y="1446"/>
                  </a:lnTo>
                  <a:lnTo>
                    <a:pt x="1406" y="683"/>
                  </a:lnTo>
                  <a:lnTo>
                    <a:pt x="68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2"/>
            <p:cNvSpPr/>
            <p:nvPr/>
          </p:nvSpPr>
          <p:spPr>
            <a:xfrm>
              <a:off x="5995125" y="3250550"/>
              <a:ext cx="36175" cy="33650"/>
            </a:xfrm>
            <a:custGeom>
              <a:rect b="b" l="l" r="r" t="t"/>
              <a:pathLst>
                <a:path extrusionOk="0" h="1346" w="1447">
                  <a:moveTo>
                    <a:pt x="643" y="0"/>
                  </a:moveTo>
                  <a:lnTo>
                    <a:pt x="623" y="141"/>
                  </a:lnTo>
                  <a:lnTo>
                    <a:pt x="583" y="241"/>
                  </a:lnTo>
                  <a:lnTo>
                    <a:pt x="503" y="322"/>
                  </a:lnTo>
                  <a:lnTo>
                    <a:pt x="423" y="402"/>
                  </a:lnTo>
                  <a:lnTo>
                    <a:pt x="222" y="502"/>
                  </a:lnTo>
                  <a:lnTo>
                    <a:pt x="1" y="623"/>
                  </a:lnTo>
                  <a:lnTo>
                    <a:pt x="744" y="1346"/>
                  </a:lnTo>
                  <a:lnTo>
                    <a:pt x="1447" y="663"/>
                  </a:lnTo>
                  <a:lnTo>
                    <a:pt x="1366" y="583"/>
                  </a:lnTo>
                  <a:lnTo>
                    <a:pt x="1286" y="522"/>
                  </a:lnTo>
                  <a:lnTo>
                    <a:pt x="1085" y="402"/>
                  </a:lnTo>
                  <a:lnTo>
                    <a:pt x="1005" y="342"/>
                  </a:lnTo>
                  <a:lnTo>
                    <a:pt x="925" y="261"/>
                  </a:lnTo>
                  <a:lnTo>
                    <a:pt x="864" y="161"/>
                  </a:lnTo>
                  <a:lnTo>
                    <a:pt x="844" y="40"/>
                  </a:lnTo>
                  <a:lnTo>
                    <a:pt x="804" y="20"/>
                  </a:lnTo>
                  <a:lnTo>
                    <a:pt x="764" y="20"/>
                  </a:lnTo>
                  <a:lnTo>
                    <a:pt x="64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2"/>
            <p:cNvSpPr/>
            <p:nvPr/>
          </p:nvSpPr>
          <p:spPr>
            <a:xfrm>
              <a:off x="5348075" y="2834900"/>
              <a:ext cx="37675" cy="39675"/>
            </a:xfrm>
            <a:custGeom>
              <a:rect b="b" l="l" r="r" t="t"/>
              <a:pathLst>
                <a:path extrusionOk="0" h="1587" w="1507">
                  <a:moveTo>
                    <a:pt x="683" y="0"/>
                  </a:moveTo>
                  <a:lnTo>
                    <a:pt x="563" y="302"/>
                  </a:lnTo>
                  <a:lnTo>
                    <a:pt x="502" y="422"/>
                  </a:lnTo>
                  <a:lnTo>
                    <a:pt x="422" y="522"/>
                  </a:lnTo>
                  <a:lnTo>
                    <a:pt x="342" y="623"/>
                  </a:lnTo>
                  <a:lnTo>
                    <a:pt x="262" y="683"/>
                  </a:lnTo>
                  <a:lnTo>
                    <a:pt x="161" y="743"/>
                  </a:lnTo>
                  <a:lnTo>
                    <a:pt x="41" y="784"/>
                  </a:lnTo>
                  <a:lnTo>
                    <a:pt x="21" y="804"/>
                  </a:lnTo>
                  <a:lnTo>
                    <a:pt x="0" y="844"/>
                  </a:lnTo>
                  <a:lnTo>
                    <a:pt x="0" y="904"/>
                  </a:lnTo>
                  <a:lnTo>
                    <a:pt x="764" y="1587"/>
                  </a:lnTo>
                  <a:lnTo>
                    <a:pt x="824" y="1406"/>
                  </a:lnTo>
                  <a:lnTo>
                    <a:pt x="864" y="1306"/>
                  </a:lnTo>
                  <a:lnTo>
                    <a:pt x="904" y="1245"/>
                  </a:lnTo>
                  <a:lnTo>
                    <a:pt x="1045" y="1165"/>
                  </a:lnTo>
                  <a:lnTo>
                    <a:pt x="1185" y="1065"/>
                  </a:lnTo>
                  <a:lnTo>
                    <a:pt x="1506" y="884"/>
                  </a:lnTo>
                  <a:lnTo>
                    <a:pt x="1225" y="743"/>
                  </a:lnTo>
                  <a:lnTo>
                    <a:pt x="1105" y="663"/>
                  </a:lnTo>
                  <a:lnTo>
                    <a:pt x="1004" y="583"/>
                  </a:lnTo>
                  <a:lnTo>
                    <a:pt x="904" y="482"/>
                  </a:lnTo>
                  <a:lnTo>
                    <a:pt x="824" y="342"/>
                  </a:lnTo>
                  <a:lnTo>
                    <a:pt x="743" y="201"/>
                  </a:lnTo>
                  <a:lnTo>
                    <a:pt x="68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2"/>
            <p:cNvSpPr/>
            <p:nvPr/>
          </p:nvSpPr>
          <p:spPr>
            <a:xfrm>
              <a:off x="5237650" y="2942825"/>
              <a:ext cx="38175" cy="33650"/>
            </a:xfrm>
            <a:custGeom>
              <a:rect b="b" l="l" r="r" t="t"/>
              <a:pathLst>
                <a:path extrusionOk="0" h="1346" w="1527">
                  <a:moveTo>
                    <a:pt x="783" y="1"/>
                  </a:moveTo>
                  <a:lnTo>
                    <a:pt x="0" y="723"/>
                  </a:lnTo>
                  <a:lnTo>
                    <a:pt x="221" y="824"/>
                  </a:lnTo>
                  <a:lnTo>
                    <a:pt x="422" y="944"/>
                  </a:lnTo>
                  <a:lnTo>
                    <a:pt x="522" y="1025"/>
                  </a:lnTo>
                  <a:lnTo>
                    <a:pt x="582" y="1105"/>
                  </a:lnTo>
                  <a:lnTo>
                    <a:pt x="643" y="1205"/>
                  </a:lnTo>
                  <a:lnTo>
                    <a:pt x="703" y="1326"/>
                  </a:lnTo>
                  <a:lnTo>
                    <a:pt x="723" y="1346"/>
                  </a:lnTo>
                  <a:lnTo>
                    <a:pt x="783" y="1346"/>
                  </a:lnTo>
                  <a:lnTo>
                    <a:pt x="1526" y="663"/>
                  </a:lnTo>
                  <a:lnTo>
                    <a:pt x="78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2"/>
            <p:cNvSpPr/>
            <p:nvPr/>
          </p:nvSpPr>
          <p:spPr>
            <a:xfrm>
              <a:off x="5239150" y="2840925"/>
              <a:ext cx="36150" cy="33150"/>
            </a:xfrm>
            <a:custGeom>
              <a:rect b="b" l="l" r="r" t="t"/>
              <a:pathLst>
                <a:path extrusionOk="0" h="1326" w="1446">
                  <a:moveTo>
                    <a:pt x="703" y="0"/>
                  </a:moveTo>
                  <a:lnTo>
                    <a:pt x="0" y="663"/>
                  </a:lnTo>
                  <a:lnTo>
                    <a:pt x="723" y="1326"/>
                  </a:lnTo>
                  <a:lnTo>
                    <a:pt x="1446" y="663"/>
                  </a:lnTo>
                  <a:lnTo>
                    <a:pt x="70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2"/>
            <p:cNvSpPr/>
            <p:nvPr/>
          </p:nvSpPr>
          <p:spPr>
            <a:xfrm>
              <a:off x="5238650" y="3248525"/>
              <a:ext cx="37675" cy="37675"/>
            </a:xfrm>
            <a:custGeom>
              <a:rect b="b" l="l" r="r" t="t"/>
              <a:pathLst>
                <a:path extrusionOk="0" h="1507" w="1507">
                  <a:moveTo>
                    <a:pt x="783" y="1"/>
                  </a:moveTo>
                  <a:lnTo>
                    <a:pt x="0" y="744"/>
                  </a:lnTo>
                  <a:lnTo>
                    <a:pt x="803" y="1507"/>
                  </a:lnTo>
                  <a:lnTo>
                    <a:pt x="944" y="1246"/>
                  </a:lnTo>
                  <a:lnTo>
                    <a:pt x="1024" y="1125"/>
                  </a:lnTo>
                  <a:lnTo>
                    <a:pt x="1105" y="1005"/>
                  </a:lnTo>
                  <a:lnTo>
                    <a:pt x="1145" y="965"/>
                  </a:lnTo>
                  <a:lnTo>
                    <a:pt x="1225" y="945"/>
                  </a:lnTo>
                  <a:lnTo>
                    <a:pt x="1345" y="905"/>
                  </a:lnTo>
                  <a:lnTo>
                    <a:pt x="1406" y="884"/>
                  </a:lnTo>
                  <a:lnTo>
                    <a:pt x="1466" y="844"/>
                  </a:lnTo>
                  <a:lnTo>
                    <a:pt x="1506" y="764"/>
                  </a:lnTo>
                  <a:lnTo>
                    <a:pt x="1506" y="684"/>
                  </a:lnTo>
                  <a:lnTo>
                    <a:pt x="1265" y="563"/>
                  </a:lnTo>
                  <a:lnTo>
                    <a:pt x="1165" y="503"/>
                  </a:lnTo>
                  <a:lnTo>
                    <a:pt x="1064" y="423"/>
                  </a:lnTo>
                  <a:lnTo>
                    <a:pt x="964" y="342"/>
                  </a:lnTo>
                  <a:lnTo>
                    <a:pt x="904" y="242"/>
                  </a:lnTo>
                  <a:lnTo>
                    <a:pt x="823" y="121"/>
                  </a:lnTo>
                  <a:lnTo>
                    <a:pt x="78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2"/>
            <p:cNvSpPr/>
            <p:nvPr/>
          </p:nvSpPr>
          <p:spPr>
            <a:xfrm>
              <a:off x="5996150" y="2945325"/>
              <a:ext cx="34650" cy="29150"/>
            </a:xfrm>
            <a:custGeom>
              <a:rect b="b" l="l" r="r" t="t"/>
              <a:pathLst>
                <a:path extrusionOk="0" h="1166" w="1386">
                  <a:moveTo>
                    <a:pt x="683" y="1"/>
                  </a:moveTo>
                  <a:lnTo>
                    <a:pt x="0" y="563"/>
                  </a:lnTo>
                  <a:lnTo>
                    <a:pt x="723" y="1166"/>
                  </a:lnTo>
                  <a:lnTo>
                    <a:pt x="1386" y="543"/>
                  </a:lnTo>
                  <a:lnTo>
                    <a:pt x="68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2"/>
            <p:cNvSpPr/>
            <p:nvPr/>
          </p:nvSpPr>
          <p:spPr>
            <a:xfrm>
              <a:off x="5237650" y="3044725"/>
              <a:ext cx="38175" cy="34675"/>
            </a:xfrm>
            <a:custGeom>
              <a:rect b="b" l="l" r="r" t="t"/>
              <a:pathLst>
                <a:path extrusionOk="0" h="1387" w="1527">
                  <a:moveTo>
                    <a:pt x="743" y="1"/>
                  </a:moveTo>
                  <a:lnTo>
                    <a:pt x="622" y="201"/>
                  </a:lnTo>
                  <a:lnTo>
                    <a:pt x="562" y="302"/>
                  </a:lnTo>
                  <a:lnTo>
                    <a:pt x="462" y="422"/>
                  </a:lnTo>
                  <a:lnTo>
                    <a:pt x="361" y="503"/>
                  </a:lnTo>
                  <a:lnTo>
                    <a:pt x="241" y="563"/>
                  </a:lnTo>
                  <a:lnTo>
                    <a:pt x="0" y="683"/>
                  </a:lnTo>
                  <a:lnTo>
                    <a:pt x="763" y="1386"/>
                  </a:lnTo>
                  <a:lnTo>
                    <a:pt x="1526" y="703"/>
                  </a:lnTo>
                  <a:lnTo>
                    <a:pt x="74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2"/>
            <p:cNvSpPr/>
            <p:nvPr/>
          </p:nvSpPr>
          <p:spPr>
            <a:xfrm>
              <a:off x="5347075" y="2739525"/>
              <a:ext cx="37175" cy="32150"/>
            </a:xfrm>
            <a:custGeom>
              <a:rect b="b" l="l" r="r" t="t"/>
              <a:pathLst>
                <a:path extrusionOk="0" h="1286" w="1487">
                  <a:moveTo>
                    <a:pt x="743" y="0"/>
                  </a:moveTo>
                  <a:lnTo>
                    <a:pt x="0" y="623"/>
                  </a:lnTo>
                  <a:lnTo>
                    <a:pt x="783" y="1285"/>
                  </a:lnTo>
                  <a:lnTo>
                    <a:pt x="884" y="1085"/>
                  </a:lnTo>
                  <a:lnTo>
                    <a:pt x="944" y="984"/>
                  </a:lnTo>
                  <a:lnTo>
                    <a:pt x="1004" y="884"/>
                  </a:lnTo>
                  <a:lnTo>
                    <a:pt x="1125" y="824"/>
                  </a:lnTo>
                  <a:lnTo>
                    <a:pt x="1245" y="763"/>
                  </a:lnTo>
                  <a:lnTo>
                    <a:pt x="1486" y="643"/>
                  </a:lnTo>
                  <a:lnTo>
                    <a:pt x="74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2"/>
            <p:cNvSpPr/>
            <p:nvPr/>
          </p:nvSpPr>
          <p:spPr>
            <a:xfrm>
              <a:off x="5238650" y="3147125"/>
              <a:ext cx="37675" cy="36175"/>
            </a:xfrm>
            <a:custGeom>
              <a:rect b="b" l="l" r="r" t="t"/>
              <a:pathLst>
                <a:path extrusionOk="0" h="1447" w="1507">
                  <a:moveTo>
                    <a:pt x="763" y="1"/>
                  </a:moveTo>
                  <a:lnTo>
                    <a:pt x="0" y="704"/>
                  </a:lnTo>
                  <a:lnTo>
                    <a:pt x="803" y="1447"/>
                  </a:lnTo>
                  <a:lnTo>
                    <a:pt x="944" y="1186"/>
                  </a:lnTo>
                  <a:lnTo>
                    <a:pt x="1024" y="1065"/>
                  </a:lnTo>
                  <a:lnTo>
                    <a:pt x="1125" y="965"/>
                  </a:lnTo>
                  <a:lnTo>
                    <a:pt x="1165" y="925"/>
                  </a:lnTo>
                  <a:lnTo>
                    <a:pt x="1225" y="904"/>
                  </a:lnTo>
                  <a:lnTo>
                    <a:pt x="1366" y="864"/>
                  </a:lnTo>
                  <a:lnTo>
                    <a:pt x="1426" y="824"/>
                  </a:lnTo>
                  <a:lnTo>
                    <a:pt x="1466" y="784"/>
                  </a:lnTo>
                  <a:lnTo>
                    <a:pt x="1506" y="724"/>
                  </a:lnTo>
                  <a:lnTo>
                    <a:pt x="1506" y="623"/>
                  </a:lnTo>
                  <a:lnTo>
                    <a:pt x="1125" y="302"/>
                  </a:lnTo>
                  <a:lnTo>
                    <a:pt x="76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2"/>
            <p:cNvSpPr/>
            <p:nvPr/>
          </p:nvSpPr>
          <p:spPr>
            <a:xfrm>
              <a:off x="5345575" y="2637125"/>
              <a:ext cx="36650" cy="30625"/>
            </a:xfrm>
            <a:custGeom>
              <a:rect b="b" l="l" r="r" t="t"/>
              <a:pathLst>
                <a:path extrusionOk="0" h="1225" w="1466">
                  <a:moveTo>
                    <a:pt x="783" y="0"/>
                  </a:moveTo>
                  <a:lnTo>
                    <a:pt x="0" y="663"/>
                  </a:lnTo>
                  <a:lnTo>
                    <a:pt x="221" y="743"/>
                  </a:lnTo>
                  <a:lnTo>
                    <a:pt x="341" y="783"/>
                  </a:lnTo>
                  <a:lnTo>
                    <a:pt x="422" y="843"/>
                  </a:lnTo>
                  <a:lnTo>
                    <a:pt x="522" y="924"/>
                  </a:lnTo>
                  <a:lnTo>
                    <a:pt x="582" y="1004"/>
                  </a:lnTo>
                  <a:lnTo>
                    <a:pt x="643" y="1084"/>
                  </a:lnTo>
                  <a:lnTo>
                    <a:pt x="703" y="1205"/>
                  </a:lnTo>
                  <a:lnTo>
                    <a:pt x="723" y="1225"/>
                  </a:lnTo>
                  <a:lnTo>
                    <a:pt x="783" y="1225"/>
                  </a:lnTo>
                  <a:lnTo>
                    <a:pt x="1466" y="602"/>
                  </a:lnTo>
                  <a:lnTo>
                    <a:pt x="78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2"/>
            <p:cNvSpPr/>
            <p:nvPr/>
          </p:nvSpPr>
          <p:spPr>
            <a:xfrm>
              <a:off x="5995125" y="2843425"/>
              <a:ext cx="35675" cy="29150"/>
            </a:xfrm>
            <a:custGeom>
              <a:rect b="b" l="l" r="r" t="t"/>
              <a:pathLst>
                <a:path extrusionOk="0" h="1166" w="1427">
                  <a:moveTo>
                    <a:pt x="724" y="1"/>
                  </a:moveTo>
                  <a:lnTo>
                    <a:pt x="1" y="603"/>
                  </a:lnTo>
                  <a:lnTo>
                    <a:pt x="242" y="683"/>
                  </a:lnTo>
                  <a:lnTo>
                    <a:pt x="342" y="724"/>
                  </a:lnTo>
                  <a:lnTo>
                    <a:pt x="423" y="784"/>
                  </a:lnTo>
                  <a:lnTo>
                    <a:pt x="503" y="864"/>
                  </a:lnTo>
                  <a:lnTo>
                    <a:pt x="563" y="965"/>
                  </a:lnTo>
                  <a:lnTo>
                    <a:pt x="684" y="1165"/>
                  </a:lnTo>
                  <a:lnTo>
                    <a:pt x="1427" y="543"/>
                  </a:lnTo>
                  <a:lnTo>
                    <a:pt x="72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2"/>
            <p:cNvSpPr/>
            <p:nvPr/>
          </p:nvSpPr>
          <p:spPr>
            <a:xfrm>
              <a:off x="5996650" y="2741025"/>
              <a:ext cx="30125" cy="28125"/>
            </a:xfrm>
            <a:custGeom>
              <a:rect b="b" l="l" r="r" t="t"/>
              <a:pathLst>
                <a:path extrusionOk="0" h="1125" w="1205">
                  <a:moveTo>
                    <a:pt x="663" y="1"/>
                  </a:moveTo>
                  <a:lnTo>
                    <a:pt x="0" y="543"/>
                  </a:lnTo>
                  <a:lnTo>
                    <a:pt x="703" y="1125"/>
                  </a:lnTo>
                  <a:lnTo>
                    <a:pt x="1205" y="663"/>
                  </a:lnTo>
                  <a:lnTo>
                    <a:pt x="66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2"/>
            <p:cNvSpPr/>
            <p:nvPr/>
          </p:nvSpPr>
          <p:spPr>
            <a:xfrm>
              <a:off x="5240150" y="2738025"/>
              <a:ext cx="35150" cy="32650"/>
            </a:xfrm>
            <a:custGeom>
              <a:rect b="b" l="l" r="r" t="t"/>
              <a:pathLst>
                <a:path extrusionOk="0" h="1306" w="1406">
                  <a:moveTo>
                    <a:pt x="663" y="0"/>
                  </a:moveTo>
                  <a:lnTo>
                    <a:pt x="563" y="161"/>
                  </a:lnTo>
                  <a:lnTo>
                    <a:pt x="502" y="261"/>
                  </a:lnTo>
                  <a:lnTo>
                    <a:pt x="422" y="341"/>
                  </a:lnTo>
                  <a:lnTo>
                    <a:pt x="322" y="422"/>
                  </a:lnTo>
                  <a:lnTo>
                    <a:pt x="221" y="502"/>
                  </a:lnTo>
                  <a:lnTo>
                    <a:pt x="0" y="663"/>
                  </a:lnTo>
                  <a:lnTo>
                    <a:pt x="683" y="1305"/>
                  </a:lnTo>
                  <a:lnTo>
                    <a:pt x="1406" y="663"/>
                  </a:lnTo>
                  <a:lnTo>
                    <a:pt x="66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2"/>
            <p:cNvSpPr/>
            <p:nvPr/>
          </p:nvSpPr>
          <p:spPr>
            <a:xfrm>
              <a:off x="5240650" y="2636100"/>
              <a:ext cx="36175" cy="31650"/>
            </a:xfrm>
            <a:custGeom>
              <a:rect b="b" l="l" r="r" t="t"/>
              <a:pathLst>
                <a:path extrusionOk="0" h="1266" w="1447">
                  <a:moveTo>
                    <a:pt x="683" y="1"/>
                  </a:moveTo>
                  <a:lnTo>
                    <a:pt x="0" y="664"/>
                  </a:lnTo>
                  <a:lnTo>
                    <a:pt x="663" y="1266"/>
                  </a:lnTo>
                  <a:lnTo>
                    <a:pt x="1446" y="603"/>
                  </a:lnTo>
                  <a:lnTo>
                    <a:pt x="1165" y="503"/>
                  </a:lnTo>
                  <a:lnTo>
                    <a:pt x="1065" y="443"/>
                  </a:lnTo>
                  <a:lnTo>
                    <a:pt x="964" y="382"/>
                  </a:lnTo>
                  <a:lnTo>
                    <a:pt x="884" y="282"/>
                  </a:lnTo>
                  <a:lnTo>
                    <a:pt x="804" y="182"/>
                  </a:lnTo>
                  <a:lnTo>
                    <a:pt x="68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2"/>
            <p:cNvSpPr/>
            <p:nvPr/>
          </p:nvSpPr>
          <p:spPr>
            <a:xfrm>
              <a:off x="5997150" y="2638625"/>
              <a:ext cx="29125" cy="27125"/>
            </a:xfrm>
            <a:custGeom>
              <a:rect b="b" l="l" r="r" t="t"/>
              <a:pathLst>
                <a:path extrusionOk="0" h="1085" w="1165">
                  <a:moveTo>
                    <a:pt x="643" y="0"/>
                  </a:moveTo>
                  <a:lnTo>
                    <a:pt x="0" y="563"/>
                  </a:lnTo>
                  <a:lnTo>
                    <a:pt x="443" y="911"/>
                  </a:lnTo>
                  <a:lnTo>
                    <a:pt x="443" y="911"/>
                  </a:lnTo>
                  <a:lnTo>
                    <a:pt x="1165" y="462"/>
                  </a:lnTo>
                  <a:lnTo>
                    <a:pt x="643" y="0"/>
                  </a:lnTo>
                  <a:close/>
                  <a:moveTo>
                    <a:pt x="443" y="911"/>
                  </a:moveTo>
                  <a:lnTo>
                    <a:pt x="422" y="924"/>
                  </a:lnTo>
                  <a:lnTo>
                    <a:pt x="663" y="1085"/>
                  </a:lnTo>
                  <a:lnTo>
                    <a:pt x="443" y="91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6" name="Google Shape;146;p12"/>
          <p:cNvSpPr/>
          <p:nvPr/>
        </p:nvSpPr>
        <p:spPr>
          <a:xfrm>
            <a:off x="4376525" y="26366"/>
            <a:ext cx="597600" cy="5976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2"/>
          <p:cNvSpPr/>
          <p:nvPr/>
        </p:nvSpPr>
        <p:spPr>
          <a:xfrm rot="5400000">
            <a:off x="4984359" y="631473"/>
            <a:ext cx="597600" cy="5976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2"/>
          <p:cNvSpPr/>
          <p:nvPr/>
        </p:nvSpPr>
        <p:spPr>
          <a:xfrm rot="5400000">
            <a:off x="4376525" y="631468"/>
            <a:ext cx="597600" cy="597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2"/>
          <p:cNvSpPr/>
          <p:nvPr/>
        </p:nvSpPr>
        <p:spPr>
          <a:xfrm>
            <a:off x="1733088" y="932547"/>
            <a:ext cx="457237" cy="429412"/>
          </a:xfrm>
          <a:custGeom>
            <a:rect b="b" l="l" r="r" t="t"/>
            <a:pathLst>
              <a:path extrusionOk="0" h="92099" w="98067">
                <a:moveTo>
                  <a:pt x="49019" y="0"/>
                </a:moveTo>
                <a:lnTo>
                  <a:pt x="48824" y="1171"/>
                </a:lnTo>
                <a:lnTo>
                  <a:pt x="48629" y="2064"/>
                </a:lnTo>
                <a:lnTo>
                  <a:pt x="48378" y="3151"/>
                </a:lnTo>
                <a:lnTo>
                  <a:pt x="48071" y="4434"/>
                </a:lnTo>
                <a:lnTo>
                  <a:pt x="47709" y="5884"/>
                </a:lnTo>
                <a:lnTo>
                  <a:pt x="47263" y="7501"/>
                </a:lnTo>
                <a:lnTo>
                  <a:pt x="46733" y="9230"/>
                </a:lnTo>
                <a:lnTo>
                  <a:pt x="46119" y="11070"/>
                </a:lnTo>
                <a:lnTo>
                  <a:pt x="45422" y="13050"/>
                </a:lnTo>
                <a:lnTo>
                  <a:pt x="44641" y="15085"/>
                </a:lnTo>
                <a:lnTo>
                  <a:pt x="43777" y="17177"/>
                </a:lnTo>
                <a:lnTo>
                  <a:pt x="43303" y="18264"/>
                </a:lnTo>
                <a:lnTo>
                  <a:pt x="42801" y="19351"/>
                </a:lnTo>
                <a:lnTo>
                  <a:pt x="42271" y="20439"/>
                </a:lnTo>
                <a:lnTo>
                  <a:pt x="41742" y="21554"/>
                </a:lnTo>
                <a:lnTo>
                  <a:pt x="41156" y="22670"/>
                </a:lnTo>
                <a:lnTo>
                  <a:pt x="40543" y="23785"/>
                </a:lnTo>
                <a:lnTo>
                  <a:pt x="39929" y="24900"/>
                </a:lnTo>
                <a:lnTo>
                  <a:pt x="39260" y="25988"/>
                </a:lnTo>
                <a:lnTo>
                  <a:pt x="38563" y="27103"/>
                </a:lnTo>
                <a:lnTo>
                  <a:pt x="37838" y="28218"/>
                </a:lnTo>
                <a:lnTo>
                  <a:pt x="37113" y="29306"/>
                </a:lnTo>
                <a:lnTo>
                  <a:pt x="36332" y="30421"/>
                </a:lnTo>
                <a:lnTo>
                  <a:pt x="35524" y="31481"/>
                </a:lnTo>
                <a:lnTo>
                  <a:pt x="34687" y="32568"/>
                </a:lnTo>
                <a:lnTo>
                  <a:pt x="33795" y="33600"/>
                </a:lnTo>
                <a:lnTo>
                  <a:pt x="32903" y="34659"/>
                </a:lnTo>
                <a:lnTo>
                  <a:pt x="31954" y="35663"/>
                </a:lnTo>
                <a:lnTo>
                  <a:pt x="30979" y="36667"/>
                </a:lnTo>
                <a:lnTo>
                  <a:pt x="29975" y="37643"/>
                </a:lnTo>
                <a:lnTo>
                  <a:pt x="28943" y="38591"/>
                </a:lnTo>
                <a:lnTo>
                  <a:pt x="27856" y="39511"/>
                </a:lnTo>
                <a:lnTo>
                  <a:pt x="26740" y="40403"/>
                </a:lnTo>
                <a:lnTo>
                  <a:pt x="25597" y="41268"/>
                </a:lnTo>
                <a:lnTo>
                  <a:pt x="24426" y="42104"/>
                </a:lnTo>
                <a:lnTo>
                  <a:pt x="23199" y="42885"/>
                </a:lnTo>
                <a:lnTo>
                  <a:pt x="21944" y="43638"/>
                </a:lnTo>
                <a:lnTo>
                  <a:pt x="20634" y="44363"/>
                </a:lnTo>
                <a:lnTo>
                  <a:pt x="19295" y="45060"/>
                </a:lnTo>
                <a:lnTo>
                  <a:pt x="17929" y="45673"/>
                </a:lnTo>
                <a:lnTo>
                  <a:pt x="16507" y="46287"/>
                </a:lnTo>
                <a:lnTo>
                  <a:pt x="15057" y="46816"/>
                </a:lnTo>
                <a:lnTo>
                  <a:pt x="13551" y="47318"/>
                </a:lnTo>
                <a:lnTo>
                  <a:pt x="12018" y="47765"/>
                </a:lnTo>
                <a:lnTo>
                  <a:pt x="10428" y="48155"/>
                </a:lnTo>
                <a:lnTo>
                  <a:pt x="8811" y="48489"/>
                </a:lnTo>
                <a:lnTo>
                  <a:pt x="7138" y="48768"/>
                </a:lnTo>
                <a:lnTo>
                  <a:pt x="5409" y="48991"/>
                </a:lnTo>
                <a:lnTo>
                  <a:pt x="3653" y="49159"/>
                </a:lnTo>
                <a:lnTo>
                  <a:pt x="1868" y="49242"/>
                </a:lnTo>
                <a:lnTo>
                  <a:pt x="948" y="49270"/>
                </a:lnTo>
                <a:lnTo>
                  <a:pt x="0" y="49298"/>
                </a:lnTo>
                <a:lnTo>
                  <a:pt x="474" y="49438"/>
                </a:lnTo>
                <a:lnTo>
                  <a:pt x="1840" y="49856"/>
                </a:lnTo>
                <a:lnTo>
                  <a:pt x="3959" y="50581"/>
                </a:lnTo>
                <a:lnTo>
                  <a:pt x="5270" y="51055"/>
                </a:lnTo>
                <a:lnTo>
                  <a:pt x="6720" y="51585"/>
                </a:lnTo>
                <a:lnTo>
                  <a:pt x="8309" y="52226"/>
                </a:lnTo>
                <a:lnTo>
                  <a:pt x="10010" y="52951"/>
                </a:lnTo>
                <a:lnTo>
                  <a:pt x="11823" y="53732"/>
                </a:lnTo>
                <a:lnTo>
                  <a:pt x="13719" y="54624"/>
                </a:lnTo>
                <a:lnTo>
                  <a:pt x="15698" y="55600"/>
                </a:lnTo>
                <a:lnTo>
                  <a:pt x="17762" y="56631"/>
                </a:lnTo>
                <a:lnTo>
                  <a:pt x="19853" y="57775"/>
                </a:lnTo>
                <a:lnTo>
                  <a:pt x="21972" y="59001"/>
                </a:lnTo>
                <a:lnTo>
                  <a:pt x="23032" y="59671"/>
                </a:lnTo>
                <a:lnTo>
                  <a:pt x="24119" y="60340"/>
                </a:lnTo>
                <a:lnTo>
                  <a:pt x="25179" y="61037"/>
                </a:lnTo>
                <a:lnTo>
                  <a:pt x="26266" y="61762"/>
                </a:lnTo>
                <a:lnTo>
                  <a:pt x="27354" y="62487"/>
                </a:lnTo>
                <a:lnTo>
                  <a:pt x="28413" y="63268"/>
                </a:lnTo>
                <a:lnTo>
                  <a:pt x="29473" y="64048"/>
                </a:lnTo>
                <a:lnTo>
                  <a:pt x="30532" y="64857"/>
                </a:lnTo>
                <a:lnTo>
                  <a:pt x="31592" y="65693"/>
                </a:lnTo>
                <a:lnTo>
                  <a:pt x="32624" y="66558"/>
                </a:lnTo>
                <a:lnTo>
                  <a:pt x="33627" y="67450"/>
                </a:lnTo>
                <a:lnTo>
                  <a:pt x="34659" y="68370"/>
                </a:lnTo>
                <a:lnTo>
                  <a:pt x="35635" y="69290"/>
                </a:lnTo>
                <a:lnTo>
                  <a:pt x="36611" y="70266"/>
                </a:lnTo>
                <a:lnTo>
                  <a:pt x="37559" y="71242"/>
                </a:lnTo>
                <a:lnTo>
                  <a:pt x="38507" y="72274"/>
                </a:lnTo>
                <a:lnTo>
                  <a:pt x="39399" y="73306"/>
                </a:lnTo>
                <a:lnTo>
                  <a:pt x="40292" y="74365"/>
                </a:lnTo>
                <a:lnTo>
                  <a:pt x="41156" y="75453"/>
                </a:lnTo>
                <a:lnTo>
                  <a:pt x="41993" y="76568"/>
                </a:lnTo>
                <a:lnTo>
                  <a:pt x="42773" y="77711"/>
                </a:lnTo>
                <a:lnTo>
                  <a:pt x="43554" y="78882"/>
                </a:lnTo>
                <a:lnTo>
                  <a:pt x="44279" y="80081"/>
                </a:lnTo>
                <a:lnTo>
                  <a:pt x="44976" y="81308"/>
                </a:lnTo>
                <a:lnTo>
                  <a:pt x="45617" y="82563"/>
                </a:lnTo>
                <a:lnTo>
                  <a:pt x="46259" y="83846"/>
                </a:lnTo>
                <a:lnTo>
                  <a:pt x="46816" y="85156"/>
                </a:lnTo>
                <a:lnTo>
                  <a:pt x="47374" y="86494"/>
                </a:lnTo>
                <a:lnTo>
                  <a:pt x="47848" y="87833"/>
                </a:lnTo>
                <a:lnTo>
                  <a:pt x="48294" y="89227"/>
                </a:lnTo>
                <a:lnTo>
                  <a:pt x="48685" y="90649"/>
                </a:lnTo>
                <a:lnTo>
                  <a:pt x="49019" y="92099"/>
                </a:lnTo>
                <a:lnTo>
                  <a:pt x="49382" y="90649"/>
                </a:lnTo>
                <a:lnTo>
                  <a:pt x="49772" y="89227"/>
                </a:lnTo>
                <a:lnTo>
                  <a:pt x="50218" y="87833"/>
                </a:lnTo>
                <a:lnTo>
                  <a:pt x="50692" y="86494"/>
                </a:lnTo>
                <a:lnTo>
                  <a:pt x="51250" y="85156"/>
                </a:lnTo>
                <a:lnTo>
                  <a:pt x="51808" y="83846"/>
                </a:lnTo>
                <a:lnTo>
                  <a:pt x="52421" y="82563"/>
                </a:lnTo>
                <a:lnTo>
                  <a:pt x="53090" y="81308"/>
                </a:lnTo>
                <a:lnTo>
                  <a:pt x="53787" y="80081"/>
                </a:lnTo>
                <a:lnTo>
                  <a:pt x="54512" y="78882"/>
                </a:lnTo>
                <a:lnTo>
                  <a:pt x="55293" y="77711"/>
                </a:lnTo>
                <a:lnTo>
                  <a:pt x="56074" y="76568"/>
                </a:lnTo>
                <a:lnTo>
                  <a:pt x="56910" y="75453"/>
                </a:lnTo>
                <a:lnTo>
                  <a:pt x="57775" y="74365"/>
                </a:lnTo>
                <a:lnTo>
                  <a:pt x="58639" y="73306"/>
                </a:lnTo>
                <a:lnTo>
                  <a:pt x="59559" y="72274"/>
                </a:lnTo>
                <a:lnTo>
                  <a:pt x="60479" y="71242"/>
                </a:lnTo>
                <a:lnTo>
                  <a:pt x="61455" y="70266"/>
                </a:lnTo>
                <a:lnTo>
                  <a:pt x="62431" y="69290"/>
                </a:lnTo>
                <a:lnTo>
                  <a:pt x="63407" y="68370"/>
                </a:lnTo>
                <a:lnTo>
                  <a:pt x="64411" y="67450"/>
                </a:lnTo>
                <a:lnTo>
                  <a:pt x="65443" y="66558"/>
                </a:lnTo>
                <a:lnTo>
                  <a:pt x="66474" y="65693"/>
                </a:lnTo>
                <a:lnTo>
                  <a:pt x="67534" y="64857"/>
                </a:lnTo>
                <a:lnTo>
                  <a:pt x="68593" y="64048"/>
                </a:lnTo>
                <a:lnTo>
                  <a:pt x="69653" y="63268"/>
                </a:lnTo>
                <a:lnTo>
                  <a:pt x="70713" y="62487"/>
                </a:lnTo>
                <a:lnTo>
                  <a:pt x="71800" y="61762"/>
                </a:lnTo>
                <a:lnTo>
                  <a:pt x="72860" y="61037"/>
                </a:lnTo>
                <a:lnTo>
                  <a:pt x="73947" y="60340"/>
                </a:lnTo>
                <a:lnTo>
                  <a:pt x="75034" y="59671"/>
                </a:lnTo>
                <a:lnTo>
                  <a:pt x="76094" y="59001"/>
                </a:lnTo>
                <a:lnTo>
                  <a:pt x="78213" y="57775"/>
                </a:lnTo>
                <a:lnTo>
                  <a:pt x="80304" y="56631"/>
                </a:lnTo>
                <a:lnTo>
                  <a:pt x="82368" y="55600"/>
                </a:lnTo>
                <a:lnTo>
                  <a:pt x="84348" y="54624"/>
                </a:lnTo>
                <a:lnTo>
                  <a:pt x="86244" y="53732"/>
                </a:lnTo>
                <a:lnTo>
                  <a:pt x="88056" y="52951"/>
                </a:lnTo>
                <a:lnTo>
                  <a:pt x="89757" y="52226"/>
                </a:lnTo>
                <a:lnTo>
                  <a:pt x="91346" y="51585"/>
                </a:lnTo>
                <a:lnTo>
                  <a:pt x="92796" y="51055"/>
                </a:lnTo>
                <a:lnTo>
                  <a:pt x="94107" y="50581"/>
                </a:lnTo>
                <a:lnTo>
                  <a:pt x="96226" y="49856"/>
                </a:lnTo>
                <a:lnTo>
                  <a:pt x="97592" y="49438"/>
                </a:lnTo>
                <a:lnTo>
                  <a:pt x="98066" y="49298"/>
                </a:lnTo>
                <a:lnTo>
                  <a:pt x="97118" y="49270"/>
                </a:lnTo>
                <a:lnTo>
                  <a:pt x="96198" y="49242"/>
                </a:lnTo>
                <a:lnTo>
                  <a:pt x="94413" y="49159"/>
                </a:lnTo>
                <a:lnTo>
                  <a:pt x="92657" y="48991"/>
                </a:lnTo>
                <a:lnTo>
                  <a:pt x="90928" y="48768"/>
                </a:lnTo>
                <a:lnTo>
                  <a:pt x="89255" y="48489"/>
                </a:lnTo>
                <a:lnTo>
                  <a:pt x="87638" y="48155"/>
                </a:lnTo>
                <a:lnTo>
                  <a:pt x="86048" y="47765"/>
                </a:lnTo>
                <a:lnTo>
                  <a:pt x="84515" y="47318"/>
                </a:lnTo>
                <a:lnTo>
                  <a:pt x="83009" y="46816"/>
                </a:lnTo>
                <a:lnTo>
                  <a:pt x="81559" y="46287"/>
                </a:lnTo>
                <a:lnTo>
                  <a:pt x="80137" y="45673"/>
                </a:lnTo>
                <a:lnTo>
                  <a:pt x="78771" y="45060"/>
                </a:lnTo>
                <a:lnTo>
                  <a:pt x="77432" y="44363"/>
                </a:lnTo>
                <a:lnTo>
                  <a:pt x="76122" y="43638"/>
                </a:lnTo>
                <a:lnTo>
                  <a:pt x="74867" y="42885"/>
                </a:lnTo>
                <a:lnTo>
                  <a:pt x="73640" y="42104"/>
                </a:lnTo>
                <a:lnTo>
                  <a:pt x="72469" y="41268"/>
                </a:lnTo>
                <a:lnTo>
                  <a:pt x="71298" y="40403"/>
                </a:lnTo>
                <a:lnTo>
                  <a:pt x="70211" y="39511"/>
                </a:lnTo>
                <a:lnTo>
                  <a:pt x="69123" y="38591"/>
                </a:lnTo>
                <a:lnTo>
                  <a:pt x="68091" y="37643"/>
                </a:lnTo>
                <a:lnTo>
                  <a:pt x="67088" y="36667"/>
                </a:lnTo>
                <a:lnTo>
                  <a:pt x="66112" y="35663"/>
                </a:lnTo>
                <a:lnTo>
                  <a:pt x="65164" y="34659"/>
                </a:lnTo>
                <a:lnTo>
                  <a:pt x="64271" y="33600"/>
                </a:lnTo>
                <a:lnTo>
                  <a:pt x="63379" y="32568"/>
                </a:lnTo>
                <a:lnTo>
                  <a:pt x="62543" y="31481"/>
                </a:lnTo>
                <a:lnTo>
                  <a:pt x="61734" y="30421"/>
                </a:lnTo>
                <a:lnTo>
                  <a:pt x="60953" y="29306"/>
                </a:lnTo>
                <a:lnTo>
                  <a:pt x="60200" y="28218"/>
                </a:lnTo>
                <a:lnTo>
                  <a:pt x="59503" y="27103"/>
                </a:lnTo>
                <a:lnTo>
                  <a:pt x="58806" y="25988"/>
                </a:lnTo>
                <a:lnTo>
                  <a:pt x="58137" y="24900"/>
                </a:lnTo>
                <a:lnTo>
                  <a:pt x="57524" y="23785"/>
                </a:lnTo>
                <a:lnTo>
                  <a:pt x="56910" y="22670"/>
                </a:lnTo>
                <a:lnTo>
                  <a:pt x="56325" y="21554"/>
                </a:lnTo>
                <a:lnTo>
                  <a:pt x="55795" y="20439"/>
                </a:lnTo>
                <a:lnTo>
                  <a:pt x="55265" y="19351"/>
                </a:lnTo>
                <a:lnTo>
                  <a:pt x="54763" y="18264"/>
                </a:lnTo>
                <a:lnTo>
                  <a:pt x="54289" y="17177"/>
                </a:lnTo>
                <a:lnTo>
                  <a:pt x="53425" y="15085"/>
                </a:lnTo>
                <a:lnTo>
                  <a:pt x="52644" y="13050"/>
                </a:lnTo>
                <a:lnTo>
                  <a:pt x="51947" y="11070"/>
                </a:lnTo>
                <a:lnTo>
                  <a:pt x="51334" y="9230"/>
                </a:lnTo>
                <a:lnTo>
                  <a:pt x="50804" y="7501"/>
                </a:lnTo>
                <a:lnTo>
                  <a:pt x="50358" y="5884"/>
                </a:lnTo>
                <a:lnTo>
                  <a:pt x="49995" y="4434"/>
                </a:lnTo>
                <a:lnTo>
                  <a:pt x="49688" y="3151"/>
                </a:lnTo>
                <a:lnTo>
                  <a:pt x="49437" y="2064"/>
                </a:lnTo>
                <a:lnTo>
                  <a:pt x="49242" y="1171"/>
                </a:lnTo>
                <a:lnTo>
                  <a:pt x="49019"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2"/>
          <p:cNvSpPr/>
          <p:nvPr/>
        </p:nvSpPr>
        <p:spPr>
          <a:xfrm flipH="1">
            <a:off x="8085888" y="4081828"/>
            <a:ext cx="1058100" cy="10581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2"/>
          <p:cNvSpPr/>
          <p:nvPr/>
        </p:nvSpPr>
        <p:spPr>
          <a:xfrm>
            <a:off x="8019945" y="4215465"/>
            <a:ext cx="790800" cy="790800"/>
          </a:xfrm>
          <a:prstGeom prst="ellipse">
            <a:avLst/>
          </a:prstGeom>
          <a:solidFill>
            <a:schemeClr val="dk2"/>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2" name="Google Shape;152;p12"/>
          <p:cNvGrpSpPr/>
          <p:nvPr/>
        </p:nvGrpSpPr>
        <p:grpSpPr>
          <a:xfrm>
            <a:off x="3539541" y="4393300"/>
            <a:ext cx="754524" cy="750237"/>
            <a:chOff x="8523754" y="10"/>
            <a:chExt cx="516408" cy="513439"/>
          </a:xfrm>
        </p:grpSpPr>
        <p:sp>
          <p:nvSpPr>
            <p:cNvPr id="153" name="Google Shape;153;p12"/>
            <p:cNvSpPr/>
            <p:nvPr/>
          </p:nvSpPr>
          <p:spPr>
            <a:xfrm>
              <a:off x="8523754" y="255242"/>
              <a:ext cx="516408" cy="258207"/>
            </a:xfrm>
            <a:custGeom>
              <a:rect b="b" l="l" r="r" t="t"/>
              <a:pathLst>
                <a:path extrusionOk="0" h="41798" w="83595">
                  <a:moveTo>
                    <a:pt x="41797" y="0"/>
                  </a:moveTo>
                  <a:lnTo>
                    <a:pt x="40710" y="28"/>
                  </a:lnTo>
                  <a:lnTo>
                    <a:pt x="39650" y="56"/>
                  </a:lnTo>
                  <a:lnTo>
                    <a:pt x="38591" y="112"/>
                  </a:lnTo>
                  <a:lnTo>
                    <a:pt x="37531" y="223"/>
                  </a:lnTo>
                  <a:lnTo>
                    <a:pt x="36472" y="335"/>
                  </a:lnTo>
                  <a:lnTo>
                    <a:pt x="35440" y="474"/>
                  </a:lnTo>
                  <a:lnTo>
                    <a:pt x="34408" y="669"/>
                  </a:lnTo>
                  <a:lnTo>
                    <a:pt x="33377" y="864"/>
                  </a:lnTo>
                  <a:lnTo>
                    <a:pt x="32373" y="1060"/>
                  </a:lnTo>
                  <a:lnTo>
                    <a:pt x="31369" y="1311"/>
                  </a:lnTo>
                  <a:lnTo>
                    <a:pt x="30365" y="1589"/>
                  </a:lnTo>
                  <a:lnTo>
                    <a:pt x="29361" y="1868"/>
                  </a:lnTo>
                  <a:lnTo>
                    <a:pt x="28385" y="2203"/>
                  </a:lnTo>
                  <a:lnTo>
                    <a:pt x="27437" y="2537"/>
                  </a:lnTo>
                  <a:lnTo>
                    <a:pt x="26489" y="2900"/>
                  </a:lnTo>
                  <a:lnTo>
                    <a:pt x="25541" y="3290"/>
                  </a:lnTo>
                  <a:lnTo>
                    <a:pt x="24593" y="3708"/>
                  </a:lnTo>
                  <a:lnTo>
                    <a:pt x="23673" y="4127"/>
                  </a:lnTo>
                  <a:lnTo>
                    <a:pt x="22781" y="4573"/>
                  </a:lnTo>
                  <a:lnTo>
                    <a:pt x="21889" y="5047"/>
                  </a:lnTo>
                  <a:lnTo>
                    <a:pt x="20996" y="5549"/>
                  </a:lnTo>
                  <a:lnTo>
                    <a:pt x="20132" y="6051"/>
                  </a:lnTo>
                  <a:lnTo>
                    <a:pt x="19267" y="6580"/>
                  </a:lnTo>
                  <a:lnTo>
                    <a:pt x="18431" y="7138"/>
                  </a:lnTo>
                  <a:lnTo>
                    <a:pt x="17594" y="7724"/>
                  </a:lnTo>
                  <a:lnTo>
                    <a:pt x="16786" y="8309"/>
                  </a:lnTo>
                  <a:lnTo>
                    <a:pt x="16005" y="8923"/>
                  </a:lnTo>
                  <a:lnTo>
                    <a:pt x="15224" y="9536"/>
                  </a:lnTo>
                  <a:lnTo>
                    <a:pt x="14444" y="10205"/>
                  </a:lnTo>
                  <a:lnTo>
                    <a:pt x="13691" y="10847"/>
                  </a:lnTo>
                  <a:lnTo>
                    <a:pt x="12966" y="11544"/>
                  </a:lnTo>
                  <a:lnTo>
                    <a:pt x="12241" y="12241"/>
                  </a:lnTo>
                  <a:lnTo>
                    <a:pt x="11544" y="12966"/>
                  </a:lnTo>
                  <a:lnTo>
                    <a:pt x="10875" y="13691"/>
                  </a:lnTo>
                  <a:lnTo>
                    <a:pt x="10205" y="14444"/>
                  </a:lnTo>
                  <a:lnTo>
                    <a:pt x="9564" y="15224"/>
                  </a:lnTo>
                  <a:lnTo>
                    <a:pt x="8923" y="16005"/>
                  </a:lnTo>
                  <a:lnTo>
                    <a:pt x="8309" y="16786"/>
                  </a:lnTo>
                  <a:lnTo>
                    <a:pt x="7724" y="17594"/>
                  </a:lnTo>
                  <a:lnTo>
                    <a:pt x="7138" y="18431"/>
                  </a:lnTo>
                  <a:lnTo>
                    <a:pt x="6581" y="19267"/>
                  </a:lnTo>
                  <a:lnTo>
                    <a:pt x="6051" y="20132"/>
                  </a:lnTo>
                  <a:lnTo>
                    <a:pt x="5549" y="20996"/>
                  </a:lnTo>
                  <a:lnTo>
                    <a:pt x="5047" y="21888"/>
                  </a:lnTo>
                  <a:lnTo>
                    <a:pt x="4573" y="22781"/>
                  </a:lnTo>
                  <a:lnTo>
                    <a:pt x="4127" y="23673"/>
                  </a:lnTo>
                  <a:lnTo>
                    <a:pt x="3709" y="24593"/>
                  </a:lnTo>
                  <a:lnTo>
                    <a:pt x="3290" y="25541"/>
                  </a:lnTo>
                  <a:lnTo>
                    <a:pt x="2900" y="26461"/>
                  </a:lnTo>
                  <a:lnTo>
                    <a:pt x="2537" y="27437"/>
                  </a:lnTo>
                  <a:lnTo>
                    <a:pt x="2203" y="28385"/>
                  </a:lnTo>
                  <a:lnTo>
                    <a:pt x="1896" y="29361"/>
                  </a:lnTo>
                  <a:lnTo>
                    <a:pt x="1589" y="30365"/>
                  </a:lnTo>
                  <a:lnTo>
                    <a:pt x="1311" y="31341"/>
                  </a:lnTo>
                  <a:lnTo>
                    <a:pt x="1087" y="32345"/>
                  </a:lnTo>
                  <a:lnTo>
                    <a:pt x="864" y="33376"/>
                  </a:lnTo>
                  <a:lnTo>
                    <a:pt x="669" y="34408"/>
                  </a:lnTo>
                  <a:lnTo>
                    <a:pt x="502" y="35440"/>
                  </a:lnTo>
                  <a:lnTo>
                    <a:pt x="335" y="36471"/>
                  </a:lnTo>
                  <a:lnTo>
                    <a:pt x="223" y="37531"/>
                  </a:lnTo>
                  <a:lnTo>
                    <a:pt x="139" y="38591"/>
                  </a:lnTo>
                  <a:lnTo>
                    <a:pt x="56" y="39650"/>
                  </a:lnTo>
                  <a:lnTo>
                    <a:pt x="28" y="40710"/>
                  </a:lnTo>
                  <a:lnTo>
                    <a:pt x="0" y="41797"/>
                  </a:lnTo>
                  <a:lnTo>
                    <a:pt x="83595" y="41797"/>
                  </a:lnTo>
                  <a:lnTo>
                    <a:pt x="83595" y="40710"/>
                  </a:lnTo>
                  <a:lnTo>
                    <a:pt x="83539" y="39650"/>
                  </a:lnTo>
                  <a:lnTo>
                    <a:pt x="83483" y="38591"/>
                  </a:lnTo>
                  <a:lnTo>
                    <a:pt x="83372" y="37531"/>
                  </a:lnTo>
                  <a:lnTo>
                    <a:pt x="83260" y="36471"/>
                  </a:lnTo>
                  <a:lnTo>
                    <a:pt x="83121" y="35440"/>
                  </a:lnTo>
                  <a:lnTo>
                    <a:pt x="82953" y="34408"/>
                  </a:lnTo>
                  <a:lnTo>
                    <a:pt x="82758" y="33376"/>
                  </a:lnTo>
                  <a:lnTo>
                    <a:pt x="82535" y="32345"/>
                  </a:lnTo>
                  <a:lnTo>
                    <a:pt x="82284" y="31341"/>
                  </a:lnTo>
                  <a:lnTo>
                    <a:pt x="82005" y="30365"/>
                  </a:lnTo>
                  <a:lnTo>
                    <a:pt x="81727" y="29361"/>
                  </a:lnTo>
                  <a:lnTo>
                    <a:pt x="81392" y="28385"/>
                  </a:lnTo>
                  <a:lnTo>
                    <a:pt x="81057" y="27437"/>
                  </a:lnTo>
                  <a:lnTo>
                    <a:pt x="80695" y="26461"/>
                  </a:lnTo>
                  <a:lnTo>
                    <a:pt x="80304" y="25541"/>
                  </a:lnTo>
                  <a:lnTo>
                    <a:pt x="79914" y="24593"/>
                  </a:lnTo>
                  <a:lnTo>
                    <a:pt x="79468" y="23673"/>
                  </a:lnTo>
                  <a:lnTo>
                    <a:pt x="79022" y="22781"/>
                  </a:lnTo>
                  <a:lnTo>
                    <a:pt x="78548" y="21888"/>
                  </a:lnTo>
                  <a:lnTo>
                    <a:pt x="78046" y="20996"/>
                  </a:lnTo>
                  <a:lnTo>
                    <a:pt x="77544" y="20132"/>
                  </a:lnTo>
                  <a:lnTo>
                    <a:pt x="77014" y="19267"/>
                  </a:lnTo>
                  <a:lnTo>
                    <a:pt x="76457" y="18431"/>
                  </a:lnTo>
                  <a:lnTo>
                    <a:pt x="75899" y="17594"/>
                  </a:lnTo>
                  <a:lnTo>
                    <a:pt x="75285" y="16786"/>
                  </a:lnTo>
                  <a:lnTo>
                    <a:pt x="74672" y="16005"/>
                  </a:lnTo>
                  <a:lnTo>
                    <a:pt x="74059" y="15224"/>
                  </a:lnTo>
                  <a:lnTo>
                    <a:pt x="73417" y="14444"/>
                  </a:lnTo>
                  <a:lnTo>
                    <a:pt x="72748" y="13691"/>
                  </a:lnTo>
                  <a:lnTo>
                    <a:pt x="72051" y="12966"/>
                  </a:lnTo>
                  <a:lnTo>
                    <a:pt x="71354" y="12241"/>
                  </a:lnTo>
                  <a:lnTo>
                    <a:pt x="70629" y="11544"/>
                  </a:lnTo>
                  <a:lnTo>
                    <a:pt x="69904" y="10847"/>
                  </a:lnTo>
                  <a:lnTo>
                    <a:pt x="69151" y="10205"/>
                  </a:lnTo>
                  <a:lnTo>
                    <a:pt x="68398" y="9536"/>
                  </a:lnTo>
                  <a:lnTo>
                    <a:pt x="67617" y="8923"/>
                  </a:lnTo>
                  <a:lnTo>
                    <a:pt x="66809" y="8309"/>
                  </a:lnTo>
                  <a:lnTo>
                    <a:pt x="66000" y="7724"/>
                  </a:lnTo>
                  <a:lnTo>
                    <a:pt x="65164" y="7138"/>
                  </a:lnTo>
                  <a:lnTo>
                    <a:pt x="64327" y="6580"/>
                  </a:lnTo>
                  <a:lnTo>
                    <a:pt x="63463" y="6051"/>
                  </a:lnTo>
                  <a:lnTo>
                    <a:pt x="62598" y="5549"/>
                  </a:lnTo>
                  <a:lnTo>
                    <a:pt x="61734" y="5047"/>
                  </a:lnTo>
                  <a:lnTo>
                    <a:pt x="60842" y="4573"/>
                  </a:lnTo>
                  <a:lnTo>
                    <a:pt x="59922" y="4127"/>
                  </a:lnTo>
                  <a:lnTo>
                    <a:pt x="59001" y="3708"/>
                  </a:lnTo>
                  <a:lnTo>
                    <a:pt x="58081" y="3290"/>
                  </a:lnTo>
                  <a:lnTo>
                    <a:pt x="57133" y="2900"/>
                  </a:lnTo>
                  <a:lnTo>
                    <a:pt x="56185" y="2537"/>
                  </a:lnTo>
                  <a:lnTo>
                    <a:pt x="55209" y="2203"/>
                  </a:lnTo>
                  <a:lnTo>
                    <a:pt x="54233" y="1868"/>
                  </a:lnTo>
                  <a:lnTo>
                    <a:pt x="53257" y="1589"/>
                  </a:lnTo>
                  <a:lnTo>
                    <a:pt x="52254" y="1311"/>
                  </a:lnTo>
                  <a:lnTo>
                    <a:pt x="51250" y="1060"/>
                  </a:lnTo>
                  <a:lnTo>
                    <a:pt x="50218" y="864"/>
                  </a:lnTo>
                  <a:lnTo>
                    <a:pt x="49214" y="669"/>
                  </a:lnTo>
                  <a:lnTo>
                    <a:pt x="48155" y="474"/>
                  </a:lnTo>
                  <a:lnTo>
                    <a:pt x="47123" y="335"/>
                  </a:lnTo>
                  <a:lnTo>
                    <a:pt x="46064" y="223"/>
                  </a:lnTo>
                  <a:lnTo>
                    <a:pt x="45032" y="112"/>
                  </a:lnTo>
                  <a:lnTo>
                    <a:pt x="43944" y="56"/>
                  </a:lnTo>
                  <a:lnTo>
                    <a:pt x="42885" y="28"/>
                  </a:lnTo>
                  <a:lnTo>
                    <a:pt x="41797"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2"/>
            <p:cNvSpPr/>
            <p:nvPr/>
          </p:nvSpPr>
          <p:spPr>
            <a:xfrm>
              <a:off x="8523754" y="10"/>
              <a:ext cx="516408" cy="258207"/>
            </a:xfrm>
            <a:custGeom>
              <a:rect b="b" l="l" r="r" t="t"/>
              <a:pathLst>
                <a:path extrusionOk="0" h="41798" w="83595">
                  <a:moveTo>
                    <a:pt x="41797" y="0"/>
                  </a:moveTo>
                  <a:lnTo>
                    <a:pt x="40710" y="28"/>
                  </a:lnTo>
                  <a:lnTo>
                    <a:pt x="39650" y="56"/>
                  </a:lnTo>
                  <a:lnTo>
                    <a:pt x="38591" y="112"/>
                  </a:lnTo>
                  <a:lnTo>
                    <a:pt x="37531" y="223"/>
                  </a:lnTo>
                  <a:lnTo>
                    <a:pt x="36472" y="335"/>
                  </a:lnTo>
                  <a:lnTo>
                    <a:pt x="35440" y="474"/>
                  </a:lnTo>
                  <a:lnTo>
                    <a:pt x="34408" y="669"/>
                  </a:lnTo>
                  <a:lnTo>
                    <a:pt x="33377" y="864"/>
                  </a:lnTo>
                  <a:lnTo>
                    <a:pt x="32373" y="1060"/>
                  </a:lnTo>
                  <a:lnTo>
                    <a:pt x="31369" y="1311"/>
                  </a:lnTo>
                  <a:lnTo>
                    <a:pt x="30365" y="1589"/>
                  </a:lnTo>
                  <a:lnTo>
                    <a:pt x="29361" y="1868"/>
                  </a:lnTo>
                  <a:lnTo>
                    <a:pt x="28385" y="2203"/>
                  </a:lnTo>
                  <a:lnTo>
                    <a:pt x="27437" y="2537"/>
                  </a:lnTo>
                  <a:lnTo>
                    <a:pt x="26489" y="2900"/>
                  </a:lnTo>
                  <a:lnTo>
                    <a:pt x="25541" y="3290"/>
                  </a:lnTo>
                  <a:lnTo>
                    <a:pt x="24593" y="3708"/>
                  </a:lnTo>
                  <a:lnTo>
                    <a:pt x="23673" y="4127"/>
                  </a:lnTo>
                  <a:lnTo>
                    <a:pt x="22781" y="4573"/>
                  </a:lnTo>
                  <a:lnTo>
                    <a:pt x="21889" y="5047"/>
                  </a:lnTo>
                  <a:lnTo>
                    <a:pt x="20996" y="5549"/>
                  </a:lnTo>
                  <a:lnTo>
                    <a:pt x="20132" y="6051"/>
                  </a:lnTo>
                  <a:lnTo>
                    <a:pt x="19267" y="6580"/>
                  </a:lnTo>
                  <a:lnTo>
                    <a:pt x="18431" y="7138"/>
                  </a:lnTo>
                  <a:lnTo>
                    <a:pt x="17594" y="7724"/>
                  </a:lnTo>
                  <a:lnTo>
                    <a:pt x="16786" y="8309"/>
                  </a:lnTo>
                  <a:lnTo>
                    <a:pt x="16005" y="8923"/>
                  </a:lnTo>
                  <a:lnTo>
                    <a:pt x="15224" y="9536"/>
                  </a:lnTo>
                  <a:lnTo>
                    <a:pt x="14444" y="10205"/>
                  </a:lnTo>
                  <a:lnTo>
                    <a:pt x="13691" y="10847"/>
                  </a:lnTo>
                  <a:lnTo>
                    <a:pt x="12966" y="11544"/>
                  </a:lnTo>
                  <a:lnTo>
                    <a:pt x="12241" y="12241"/>
                  </a:lnTo>
                  <a:lnTo>
                    <a:pt x="11544" y="12966"/>
                  </a:lnTo>
                  <a:lnTo>
                    <a:pt x="10875" y="13691"/>
                  </a:lnTo>
                  <a:lnTo>
                    <a:pt x="10205" y="14444"/>
                  </a:lnTo>
                  <a:lnTo>
                    <a:pt x="9564" y="15224"/>
                  </a:lnTo>
                  <a:lnTo>
                    <a:pt x="8923" y="16005"/>
                  </a:lnTo>
                  <a:lnTo>
                    <a:pt x="8309" y="16786"/>
                  </a:lnTo>
                  <a:lnTo>
                    <a:pt x="7724" y="17594"/>
                  </a:lnTo>
                  <a:lnTo>
                    <a:pt x="7138" y="18431"/>
                  </a:lnTo>
                  <a:lnTo>
                    <a:pt x="6581" y="19267"/>
                  </a:lnTo>
                  <a:lnTo>
                    <a:pt x="6051" y="20132"/>
                  </a:lnTo>
                  <a:lnTo>
                    <a:pt x="5549" y="20996"/>
                  </a:lnTo>
                  <a:lnTo>
                    <a:pt x="5047" y="21888"/>
                  </a:lnTo>
                  <a:lnTo>
                    <a:pt x="4573" y="22781"/>
                  </a:lnTo>
                  <a:lnTo>
                    <a:pt x="4127" y="23673"/>
                  </a:lnTo>
                  <a:lnTo>
                    <a:pt x="3709" y="24593"/>
                  </a:lnTo>
                  <a:lnTo>
                    <a:pt x="3290" y="25541"/>
                  </a:lnTo>
                  <a:lnTo>
                    <a:pt x="2900" y="26461"/>
                  </a:lnTo>
                  <a:lnTo>
                    <a:pt x="2537" y="27437"/>
                  </a:lnTo>
                  <a:lnTo>
                    <a:pt x="2203" y="28385"/>
                  </a:lnTo>
                  <a:lnTo>
                    <a:pt x="1896" y="29361"/>
                  </a:lnTo>
                  <a:lnTo>
                    <a:pt x="1589" y="30365"/>
                  </a:lnTo>
                  <a:lnTo>
                    <a:pt x="1311" y="31341"/>
                  </a:lnTo>
                  <a:lnTo>
                    <a:pt x="1087" y="32345"/>
                  </a:lnTo>
                  <a:lnTo>
                    <a:pt x="864" y="33376"/>
                  </a:lnTo>
                  <a:lnTo>
                    <a:pt x="669" y="34408"/>
                  </a:lnTo>
                  <a:lnTo>
                    <a:pt x="502" y="35440"/>
                  </a:lnTo>
                  <a:lnTo>
                    <a:pt x="335" y="36471"/>
                  </a:lnTo>
                  <a:lnTo>
                    <a:pt x="223" y="37531"/>
                  </a:lnTo>
                  <a:lnTo>
                    <a:pt x="139" y="38591"/>
                  </a:lnTo>
                  <a:lnTo>
                    <a:pt x="56" y="39650"/>
                  </a:lnTo>
                  <a:lnTo>
                    <a:pt x="28" y="40710"/>
                  </a:lnTo>
                  <a:lnTo>
                    <a:pt x="0" y="41797"/>
                  </a:lnTo>
                  <a:lnTo>
                    <a:pt x="83595" y="41797"/>
                  </a:lnTo>
                  <a:lnTo>
                    <a:pt x="83595" y="40710"/>
                  </a:lnTo>
                  <a:lnTo>
                    <a:pt x="83539" y="39650"/>
                  </a:lnTo>
                  <a:lnTo>
                    <a:pt x="83483" y="38591"/>
                  </a:lnTo>
                  <a:lnTo>
                    <a:pt x="83372" y="37531"/>
                  </a:lnTo>
                  <a:lnTo>
                    <a:pt x="83260" y="36471"/>
                  </a:lnTo>
                  <a:lnTo>
                    <a:pt x="83121" y="35440"/>
                  </a:lnTo>
                  <a:lnTo>
                    <a:pt x="82953" y="34408"/>
                  </a:lnTo>
                  <a:lnTo>
                    <a:pt x="82758" y="33376"/>
                  </a:lnTo>
                  <a:lnTo>
                    <a:pt x="82535" y="32345"/>
                  </a:lnTo>
                  <a:lnTo>
                    <a:pt x="82284" y="31341"/>
                  </a:lnTo>
                  <a:lnTo>
                    <a:pt x="82005" y="30365"/>
                  </a:lnTo>
                  <a:lnTo>
                    <a:pt x="81727" y="29361"/>
                  </a:lnTo>
                  <a:lnTo>
                    <a:pt x="81392" y="28385"/>
                  </a:lnTo>
                  <a:lnTo>
                    <a:pt x="81057" y="27437"/>
                  </a:lnTo>
                  <a:lnTo>
                    <a:pt x="80695" y="26461"/>
                  </a:lnTo>
                  <a:lnTo>
                    <a:pt x="80304" y="25541"/>
                  </a:lnTo>
                  <a:lnTo>
                    <a:pt x="79914" y="24593"/>
                  </a:lnTo>
                  <a:lnTo>
                    <a:pt x="79468" y="23673"/>
                  </a:lnTo>
                  <a:lnTo>
                    <a:pt x="79022" y="22781"/>
                  </a:lnTo>
                  <a:lnTo>
                    <a:pt x="78548" y="21888"/>
                  </a:lnTo>
                  <a:lnTo>
                    <a:pt x="78046" y="20996"/>
                  </a:lnTo>
                  <a:lnTo>
                    <a:pt x="77544" y="20132"/>
                  </a:lnTo>
                  <a:lnTo>
                    <a:pt x="77014" y="19267"/>
                  </a:lnTo>
                  <a:lnTo>
                    <a:pt x="76457" y="18431"/>
                  </a:lnTo>
                  <a:lnTo>
                    <a:pt x="75899" y="17594"/>
                  </a:lnTo>
                  <a:lnTo>
                    <a:pt x="75285" y="16786"/>
                  </a:lnTo>
                  <a:lnTo>
                    <a:pt x="74672" y="16005"/>
                  </a:lnTo>
                  <a:lnTo>
                    <a:pt x="74059" y="15224"/>
                  </a:lnTo>
                  <a:lnTo>
                    <a:pt x="73417" y="14444"/>
                  </a:lnTo>
                  <a:lnTo>
                    <a:pt x="72748" y="13691"/>
                  </a:lnTo>
                  <a:lnTo>
                    <a:pt x="72051" y="12966"/>
                  </a:lnTo>
                  <a:lnTo>
                    <a:pt x="71354" y="12241"/>
                  </a:lnTo>
                  <a:lnTo>
                    <a:pt x="70629" y="11544"/>
                  </a:lnTo>
                  <a:lnTo>
                    <a:pt x="69904" y="10847"/>
                  </a:lnTo>
                  <a:lnTo>
                    <a:pt x="69151" y="10205"/>
                  </a:lnTo>
                  <a:lnTo>
                    <a:pt x="68398" y="9536"/>
                  </a:lnTo>
                  <a:lnTo>
                    <a:pt x="67617" y="8923"/>
                  </a:lnTo>
                  <a:lnTo>
                    <a:pt x="66809" y="8309"/>
                  </a:lnTo>
                  <a:lnTo>
                    <a:pt x="66000" y="7724"/>
                  </a:lnTo>
                  <a:lnTo>
                    <a:pt x="65164" y="7138"/>
                  </a:lnTo>
                  <a:lnTo>
                    <a:pt x="64327" y="6580"/>
                  </a:lnTo>
                  <a:lnTo>
                    <a:pt x="63463" y="6051"/>
                  </a:lnTo>
                  <a:lnTo>
                    <a:pt x="62598" y="5549"/>
                  </a:lnTo>
                  <a:lnTo>
                    <a:pt x="61734" y="5047"/>
                  </a:lnTo>
                  <a:lnTo>
                    <a:pt x="60842" y="4573"/>
                  </a:lnTo>
                  <a:lnTo>
                    <a:pt x="59922" y="4127"/>
                  </a:lnTo>
                  <a:lnTo>
                    <a:pt x="59001" y="3708"/>
                  </a:lnTo>
                  <a:lnTo>
                    <a:pt x="58081" y="3290"/>
                  </a:lnTo>
                  <a:lnTo>
                    <a:pt x="57133" y="2900"/>
                  </a:lnTo>
                  <a:lnTo>
                    <a:pt x="56185" y="2537"/>
                  </a:lnTo>
                  <a:lnTo>
                    <a:pt x="55209" y="2203"/>
                  </a:lnTo>
                  <a:lnTo>
                    <a:pt x="54233" y="1868"/>
                  </a:lnTo>
                  <a:lnTo>
                    <a:pt x="53257" y="1589"/>
                  </a:lnTo>
                  <a:lnTo>
                    <a:pt x="52254" y="1311"/>
                  </a:lnTo>
                  <a:lnTo>
                    <a:pt x="51250" y="1060"/>
                  </a:lnTo>
                  <a:lnTo>
                    <a:pt x="50218" y="864"/>
                  </a:lnTo>
                  <a:lnTo>
                    <a:pt x="49214" y="669"/>
                  </a:lnTo>
                  <a:lnTo>
                    <a:pt x="48155" y="474"/>
                  </a:lnTo>
                  <a:lnTo>
                    <a:pt x="47123" y="335"/>
                  </a:lnTo>
                  <a:lnTo>
                    <a:pt x="46064" y="223"/>
                  </a:lnTo>
                  <a:lnTo>
                    <a:pt x="45032" y="112"/>
                  </a:lnTo>
                  <a:lnTo>
                    <a:pt x="43944" y="56"/>
                  </a:lnTo>
                  <a:lnTo>
                    <a:pt x="42885" y="28"/>
                  </a:lnTo>
                  <a:lnTo>
                    <a:pt x="41797"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5" name="Google Shape;155;p12"/>
          <p:cNvSpPr txBox="1"/>
          <p:nvPr>
            <p:ph type="ctrTitle"/>
          </p:nvPr>
        </p:nvSpPr>
        <p:spPr>
          <a:xfrm>
            <a:off x="4304753" y="1484801"/>
            <a:ext cx="4114800" cy="1371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5200"/>
              <a:buNone/>
              <a:defRPr sz="5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56" name="Google Shape;156;p12"/>
          <p:cNvSpPr txBox="1"/>
          <p:nvPr>
            <p:ph idx="1" type="subTitle"/>
          </p:nvPr>
        </p:nvSpPr>
        <p:spPr>
          <a:xfrm>
            <a:off x="4304753" y="3109999"/>
            <a:ext cx="3442200" cy="54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Font typeface="Dosis"/>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TITLE_1">
    <p:spTree>
      <p:nvGrpSpPr>
        <p:cNvPr id="855" name="Shape 855"/>
        <p:cNvGrpSpPr/>
        <p:nvPr/>
      </p:nvGrpSpPr>
      <p:grpSpPr>
        <a:xfrm>
          <a:off x="0" y="0"/>
          <a:ext cx="0" cy="0"/>
          <a:chOff x="0" y="0"/>
          <a:chExt cx="0" cy="0"/>
        </a:xfrm>
      </p:grpSpPr>
      <p:sp>
        <p:nvSpPr>
          <p:cNvPr id="856" name="Google Shape;856;p21"/>
          <p:cNvSpPr/>
          <p:nvPr/>
        </p:nvSpPr>
        <p:spPr>
          <a:xfrm flipH="1">
            <a:off x="125" y="0"/>
            <a:ext cx="18405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21"/>
          <p:cNvSpPr/>
          <p:nvPr/>
        </p:nvSpPr>
        <p:spPr>
          <a:xfrm flipH="1">
            <a:off x="7316647" y="0"/>
            <a:ext cx="18405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58" name="Google Shape;858;p21"/>
          <p:cNvGrpSpPr/>
          <p:nvPr/>
        </p:nvGrpSpPr>
        <p:grpSpPr>
          <a:xfrm>
            <a:off x="7747680" y="163941"/>
            <a:ext cx="1209708" cy="1147945"/>
            <a:chOff x="5235125" y="2636100"/>
            <a:chExt cx="796175" cy="755525"/>
          </a:xfrm>
        </p:grpSpPr>
        <p:sp>
          <p:nvSpPr>
            <p:cNvPr id="859" name="Google Shape;859;p21"/>
            <p:cNvSpPr/>
            <p:nvPr/>
          </p:nvSpPr>
          <p:spPr>
            <a:xfrm>
              <a:off x="5779275" y="2943825"/>
              <a:ext cx="35175" cy="33150"/>
            </a:xfrm>
            <a:custGeom>
              <a:rect b="b" l="l" r="r" t="t"/>
              <a:pathLst>
                <a:path extrusionOk="0" h="1326" w="1407">
                  <a:moveTo>
                    <a:pt x="724" y="1"/>
                  </a:moveTo>
                  <a:lnTo>
                    <a:pt x="1" y="683"/>
                  </a:lnTo>
                  <a:lnTo>
                    <a:pt x="21" y="724"/>
                  </a:lnTo>
                  <a:lnTo>
                    <a:pt x="61" y="744"/>
                  </a:lnTo>
                  <a:lnTo>
                    <a:pt x="181" y="784"/>
                  </a:lnTo>
                  <a:lnTo>
                    <a:pt x="322" y="824"/>
                  </a:lnTo>
                  <a:lnTo>
                    <a:pt x="382" y="864"/>
                  </a:lnTo>
                  <a:lnTo>
                    <a:pt x="422" y="884"/>
                  </a:lnTo>
                  <a:lnTo>
                    <a:pt x="503" y="1005"/>
                  </a:lnTo>
                  <a:lnTo>
                    <a:pt x="583" y="1105"/>
                  </a:lnTo>
                  <a:lnTo>
                    <a:pt x="704" y="1326"/>
                  </a:lnTo>
                  <a:lnTo>
                    <a:pt x="1406" y="623"/>
                  </a:lnTo>
                  <a:lnTo>
                    <a:pt x="72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21"/>
            <p:cNvSpPr/>
            <p:nvPr/>
          </p:nvSpPr>
          <p:spPr>
            <a:xfrm>
              <a:off x="5885700" y="3044725"/>
              <a:ext cx="37175" cy="34675"/>
            </a:xfrm>
            <a:custGeom>
              <a:rect b="b" l="l" r="r" t="t"/>
              <a:pathLst>
                <a:path extrusionOk="0" h="1387" w="1487">
                  <a:moveTo>
                    <a:pt x="764" y="1"/>
                  </a:moveTo>
                  <a:lnTo>
                    <a:pt x="663" y="222"/>
                  </a:lnTo>
                  <a:lnTo>
                    <a:pt x="603" y="322"/>
                  </a:lnTo>
                  <a:lnTo>
                    <a:pt x="543" y="402"/>
                  </a:lnTo>
                  <a:lnTo>
                    <a:pt x="422" y="483"/>
                  </a:lnTo>
                  <a:lnTo>
                    <a:pt x="302" y="543"/>
                  </a:lnTo>
                  <a:lnTo>
                    <a:pt x="1" y="703"/>
                  </a:lnTo>
                  <a:lnTo>
                    <a:pt x="262" y="824"/>
                  </a:lnTo>
                  <a:lnTo>
                    <a:pt x="483" y="985"/>
                  </a:lnTo>
                  <a:lnTo>
                    <a:pt x="583" y="1065"/>
                  </a:lnTo>
                  <a:lnTo>
                    <a:pt x="643" y="1165"/>
                  </a:lnTo>
                  <a:lnTo>
                    <a:pt x="723" y="1266"/>
                  </a:lnTo>
                  <a:lnTo>
                    <a:pt x="764" y="1386"/>
                  </a:lnTo>
                  <a:lnTo>
                    <a:pt x="1486" y="703"/>
                  </a:lnTo>
                  <a:lnTo>
                    <a:pt x="76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21"/>
            <p:cNvSpPr/>
            <p:nvPr/>
          </p:nvSpPr>
          <p:spPr>
            <a:xfrm>
              <a:off x="5562925" y="2636100"/>
              <a:ext cx="35675" cy="33175"/>
            </a:xfrm>
            <a:custGeom>
              <a:rect b="b" l="l" r="r" t="t"/>
              <a:pathLst>
                <a:path extrusionOk="0" h="1327" w="1427">
                  <a:moveTo>
                    <a:pt x="723" y="1"/>
                  </a:moveTo>
                  <a:lnTo>
                    <a:pt x="1" y="684"/>
                  </a:lnTo>
                  <a:lnTo>
                    <a:pt x="221" y="784"/>
                  </a:lnTo>
                  <a:lnTo>
                    <a:pt x="322" y="824"/>
                  </a:lnTo>
                  <a:lnTo>
                    <a:pt x="422" y="884"/>
                  </a:lnTo>
                  <a:lnTo>
                    <a:pt x="502" y="1005"/>
                  </a:lnTo>
                  <a:lnTo>
                    <a:pt x="583" y="1105"/>
                  </a:lnTo>
                  <a:lnTo>
                    <a:pt x="723" y="1326"/>
                  </a:lnTo>
                  <a:lnTo>
                    <a:pt x="1426" y="643"/>
                  </a:lnTo>
                  <a:lnTo>
                    <a:pt x="72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21"/>
            <p:cNvSpPr/>
            <p:nvPr/>
          </p:nvSpPr>
          <p:spPr>
            <a:xfrm>
              <a:off x="5672850" y="2636100"/>
              <a:ext cx="33175" cy="32175"/>
            </a:xfrm>
            <a:custGeom>
              <a:rect b="b" l="l" r="r" t="t"/>
              <a:pathLst>
                <a:path extrusionOk="0" h="1287" w="1327">
                  <a:moveTo>
                    <a:pt x="664" y="1"/>
                  </a:moveTo>
                  <a:lnTo>
                    <a:pt x="1" y="664"/>
                  </a:lnTo>
                  <a:lnTo>
                    <a:pt x="664" y="1286"/>
                  </a:lnTo>
                  <a:lnTo>
                    <a:pt x="1326" y="623"/>
                  </a:lnTo>
                  <a:lnTo>
                    <a:pt x="66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21"/>
            <p:cNvSpPr/>
            <p:nvPr/>
          </p:nvSpPr>
          <p:spPr>
            <a:xfrm>
              <a:off x="5886700" y="3351450"/>
              <a:ext cx="37675" cy="36675"/>
            </a:xfrm>
            <a:custGeom>
              <a:rect b="b" l="l" r="r" t="t"/>
              <a:pathLst>
                <a:path extrusionOk="0" h="1467" w="1507">
                  <a:moveTo>
                    <a:pt x="683" y="0"/>
                  </a:moveTo>
                  <a:lnTo>
                    <a:pt x="663" y="161"/>
                  </a:lnTo>
                  <a:lnTo>
                    <a:pt x="603" y="281"/>
                  </a:lnTo>
                  <a:lnTo>
                    <a:pt x="523" y="362"/>
                  </a:lnTo>
                  <a:lnTo>
                    <a:pt x="422" y="442"/>
                  </a:lnTo>
                  <a:lnTo>
                    <a:pt x="202" y="583"/>
                  </a:lnTo>
                  <a:lnTo>
                    <a:pt x="81" y="663"/>
                  </a:lnTo>
                  <a:lnTo>
                    <a:pt x="1" y="743"/>
                  </a:lnTo>
                  <a:lnTo>
                    <a:pt x="222" y="884"/>
                  </a:lnTo>
                  <a:lnTo>
                    <a:pt x="443" y="1004"/>
                  </a:lnTo>
                  <a:lnTo>
                    <a:pt x="523" y="1105"/>
                  </a:lnTo>
                  <a:lnTo>
                    <a:pt x="603" y="1205"/>
                  </a:lnTo>
                  <a:lnTo>
                    <a:pt x="663" y="1326"/>
                  </a:lnTo>
                  <a:lnTo>
                    <a:pt x="683" y="1466"/>
                  </a:lnTo>
                  <a:lnTo>
                    <a:pt x="764" y="1446"/>
                  </a:lnTo>
                  <a:lnTo>
                    <a:pt x="824" y="1406"/>
                  </a:lnTo>
                  <a:lnTo>
                    <a:pt x="864" y="1346"/>
                  </a:lnTo>
                  <a:lnTo>
                    <a:pt x="904" y="1285"/>
                  </a:lnTo>
                  <a:lnTo>
                    <a:pt x="965" y="1145"/>
                  </a:lnTo>
                  <a:lnTo>
                    <a:pt x="985" y="1085"/>
                  </a:lnTo>
                  <a:lnTo>
                    <a:pt x="1025" y="1044"/>
                  </a:lnTo>
                  <a:lnTo>
                    <a:pt x="1145" y="964"/>
                  </a:lnTo>
                  <a:lnTo>
                    <a:pt x="1266" y="884"/>
                  </a:lnTo>
                  <a:lnTo>
                    <a:pt x="1507" y="743"/>
                  </a:lnTo>
                  <a:lnTo>
                    <a:pt x="68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21"/>
            <p:cNvSpPr/>
            <p:nvPr/>
          </p:nvSpPr>
          <p:spPr>
            <a:xfrm>
              <a:off x="5563925" y="2738525"/>
              <a:ext cx="35675" cy="34150"/>
            </a:xfrm>
            <a:custGeom>
              <a:rect b="b" l="l" r="r" t="t"/>
              <a:pathLst>
                <a:path extrusionOk="0" h="1366" w="1427">
                  <a:moveTo>
                    <a:pt x="703" y="0"/>
                  </a:moveTo>
                  <a:lnTo>
                    <a:pt x="1" y="643"/>
                  </a:lnTo>
                  <a:lnTo>
                    <a:pt x="744" y="1366"/>
                  </a:lnTo>
                  <a:lnTo>
                    <a:pt x="784" y="1225"/>
                  </a:lnTo>
                  <a:lnTo>
                    <a:pt x="844" y="1125"/>
                  </a:lnTo>
                  <a:lnTo>
                    <a:pt x="924" y="1024"/>
                  </a:lnTo>
                  <a:lnTo>
                    <a:pt x="1005" y="944"/>
                  </a:lnTo>
                  <a:lnTo>
                    <a:pt x="1105" y="864"/>
                  </a:lnTo>
                  <a:lnTo>
                    <a:pt x="1205" y="803"/>
                  </a:lnTo>
                  <a:lnTo>
                    <a:pt x="1426" y="683"/>
                  </a:lnTo>
                  <a:lnTo>
                    <a:pt x="1346" y="582"/>
                  </a:lnTo>
                  <a:lnTo>
                    <a:pt x="1266" y="522"/>
                  </a:lnTo>
                  <a:lnTo>
                    <a:pt x="1045" y="402"/>
                  </a:lnTo>
                  <a:lnTo>
                    <a:pt x="964" y="342"/>
                  </a:lnTo>
                  <a:lnTo>
                    <a:pt x="884" y="281"/>
                  </a:lnTo>
                  <a:lnTo>
                    <a:pt x="824" y="181"/>
                  </a:lnTo>
                  <a:lnTo>
                    <a:pt x="804" y="40"/>
                  </a:lnTo>
                  <a:lnTo>
                    <a:pt x="784" y="20"/>
                  </a:lnTo>
                  <a:lnTo>
                    <a:pt x="744" y="20"/>
                  </a:lnTo>
                  <a:lnTo>
                    <a:pt x="70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21"/>
            <p:cNvSpPr/>
            <p:nvPr/>
          </p:nvSpPr>
          <p:spPr>
            <a:xfrm>
              <a:off x="5671350" y="2738025"/>
              <a:ext cx="35675" cy="35650"/>
            </a:xfrm>
            <a:custGeom>
              <a:rect b="b" l="l" r="r" t="t"/>
              <a:pathLst>
                <a:path extrusionOk="0" h="1426" w="1427">
                  <a:moveTo>
                    <a:pt x="724" y="0"/>
                  </a:moveTo>
                  <a:lnTo>
                    <a:pt x="1" y="703"/>
                  </a:lnTo>
                  <a:lnTo>
                    <a:pt x="121" y="743"/>
                  </a:lnTo>
                  <a:lnTo>
                    <a:pt x="242" y="823"/>
                  </a:lnTo>
                  <a:lnTo>
                    <a:pt x="342" y="884"/>
                  </a:lnTo>
                  <a:lnTo>
                    <a:pt x="422" y="984"/>
                  </a:lnTo>
                  <a:lnTo>
                    <a:pt x="603" y="1185"/>
                  </a:lnTo>
                  <a:lnTo>
                    <a:pt x="744" y="1426"/>
                  </a:lnTo>
                  <a:lnTo>
                    <a:pt x="844" y="1165"/>
                  </a:lnTo>
                  <a:lnTo>
                    <a:pt x="904" y="1064"/>
                  </a:lnTo>
                  <a:lnTo>
                    <a:pt x="964" y="984"/>
                  </a:lnTo>
                  <a:lnTo>
                    <a:pt x="1065" y="904"/>
                  </a:lnTo>
                  <a:lnTo>
                    <a:pt x="1185" y="823"/>
                  </a:lnTo>
                  <a:lnTo>
                    <a:pt x="1426" y="683"/>
                  </a:lnTo>
                  <a:lnTo>
                    <a:pt x="72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21"/>
            <p:cNvSpPr/>
            <p:nvPr/>
          </p:nvSpPr>
          <p:spPr>
            <a:xfrm>
              <a:off x="5780775" y="2738525"/>
              <a:ext cx="33675" cy="31150"/>
            </a:xfrm>
            <a:custGeom>
              <a:rect b="b" l="l" r="r" t="t"/>
              <a:pathLst>
                <a:path extrusionOk="0" h="1246" w="1347">
                  <a:moveTo>
                    <a:pt x="664" y="0"/>
                  </a:moveTo>
                  <a:lnTo>
                    <a:pt x="1" y="663"/>
                  </a:lnTo>
                  <a:lnTo>
                    <a:pt x="664" y="1245"/>
                  </a:lnTo>
                  <a:lnTo>
                    <a:pt x="1346" y="663"/>
                  </a:lnTo>
                  <a:lnTo>
                    <a:pt x="6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21"/>
            <p:cNvSpPr/>
            <p:nvPr/>
          </p:nvSpPr>
          <p:spPr>
            <a:xfrm>
              <a:off x="5777775" y="3352450"/>
              <a:ext cx="38175" cy="34150"/>
            </a:xfrm>
            <a:custGeom>
              <a:rect b="b" l="l" r="r" t="t"/>
              <a:pathLst>
                <a:path extrusionOk="0" h="1366" w="1527">
                  <a:moveTo>
                    <a:pt x="703" y="0"/>
                  </a:moveTo>
                  <a:lnTo>
                    <a:pt x="663" y="121"/>
                  </a:lnTo>
                  <a:lnTo>
                    <a:pt x="623" y="221"/>
                  </a:lnTo>
                  <a:lnTo>
                    <a:pt x="563" y="322"/>
                  </a:lnTo>
                  <a:lnTo>
                    <a:pt x="462" y="402"/>
                  </a:lnTo>
                  <a:lnTo>
                    <a:pt x="382" y="462"/>
                  </a:lnTo>
                  <a:lnTo>
                    <a:pt x="262" y="522"/>
                  </a:lnTo>
                  <a:lnTo>
                    <a:pt x="1" y="623"/>
                  </a:lnTo>
                  <a:lnTo>
                    <a:pt x="41" y="683"/>
                  </a:lnTo>
                  <a:lnTo>
                    <a:pt x="61" y="723"/>
                  </a:lnTo>
                  <a:lnTo>
                    <a:pt x="161" y="804"/>
                  </a:lnTo>
                  <a:lnTo>
                    <a:pt x="282" y="884"/>
                  </a:lnTo>
                  <a:lnTo>
                    <a:pt x="402" y="924"/>
                  </a:lnTo>
                  <a:lnTo>
                    <a:pt x="523" y="1004"/>
                  </a:lnTo>
                  <a:lnTo>
                    <a:pt x="623" y="1085"/>
                  </a:lnTo>
                  <a:lnTo>
                    <a:pt x="643" y="1125"/>
                  </a:lnTo>
                  <a:lnTo>
                    <a:pt x="683" y="1185"/>
                  </a:lnTo>
                  <a:lnTo>
                    <a:pt x="683" y="1265"/>
                  </a:lnTo>
                  <a:lnTo>
                    <a:pt x="683" y="1346"/>
                  </a:lnTo>
                  <a:lnTo>
                    <a:pt x="743" y="1366"/>
                  </a:lnTo>
                  <a:lnTo>
                    <a:pt x="784" y="1366"/>
                  </a:lnTo>
                  <a:lnTo>
                    <a:pt x="1527" y="663"/>
                  </a:lnTo>
                  <a:lnTo>
                    <a:pt x="1426" y="583"/>
                  </a:lnTo>
                  <a:lnTo>
                    <a:pt x="1326" y="543"/>
                  </a:lnTo>
                  <a:lnTo>
                    <a:pt x="1145" y="422"/>
                  </a:lnTo>
                  <a:lnTo>
                    <a:pt x="1045" y="362"/>
                  </a:lnTo>
                  <a:lnTo>
                    <a:pt x="984" y="261"/>
                  </a:lnTo>
                  <a:lnTo>
                    <a:pt x="924" y="161"/>
                  </a:lnTo>
                  <a:lnTo>
                    <a:pt x="904" y="41"/>
                  </a:lnTo>
                  <a:lnTo>
                    <a:pt x="864" y="21"/>
                  </a:lnTo>
                  <a:lnTo>
                    <a:pt x="824" y="21"/>
                  </a:lnTo>
                  <a:lnTo>
                    <a:pt x="70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21"/>
            <p:cNvSpPr/>
            <p:nvPr/>
          </p:nvSpPr>
          <p:spPr>
            <a:xfrm>
              <a:off x="5669350" y="3350450"/>
              <a:ext cx="40175" cy="39175"/>
            </a:xfrm>
            <a:custGeom>
              <a:rect b="b" l="l" r="r" t="t"/>
              <a:pathLst>
                <a:path extrusionOk="0" h="1567" w="1607">
                  <a:moveTo>
                    <a:pt x="864" y="0"/>
                  </a:moveTo>
                  <a:lnTo>
                    <a:pt x="783" y="20"/>
                  </a:lnTo>
                  <a:lnTo>
                    <a:pt x="723" y="60"/>
                  </a:lnTo>
                  <a:lnTo>
                    <a:pt x="683" y="121"/>
                  </a:lnTo>
                  <a:lnTo>
                    <a:pt x="663" y="181"/>
                  </a:lnTo>
                  <a:lnTo>
                    <a:pt x="623" y="321"/>
                  </a:lnTo>
                  <a:lnTo>
                    <a:pt x="583" y="382"/>
                  </a:lnTo>
                  <a:lnTo>
                    <a:pt x="542" y="422"/>
                  </a:lnTo>
                  <a:lnTo>
                    <a:pt x="422" y="522"/>
                  </a:lnTo>
                  <a:lnTo>
                    <a:pt x="281" y="602"/>
                  </a:lnTo>
                  <a:lnTo>
                    <a:pt x="0" y="763"/>
                  </a:lnTo>
                  <a:lnTo>
                    <a:pt x="201" y="763"/>
                  </a:lnTo>
                  <a:lnTo>
                    <a:pt x="281" y="803"/>
                  </a:lnTo>
                  <a:lnTo>
                    <a:pt x="362" y="823"/>
                  </a:lnTo>
                  <a:lnTo>
                    <a:pt x="402" y="884"/>
                  </a:lnTo>
                  <a:lnTo>
                    <a:pt x="462" y="944"/>
                  </a:lnTo>
                  <a:lnTo>
                    <a:pt x="542" y="1064"/>
                  </a:lnTo>
                  <a:lnTo>
                    <a:pt x="603" y="1225"/>
                  </a:lnTo>
                  <a:lnTo>
                    <a:pt x="703" y="1366"/>
                  </a:lnTo>
                  <a:lnTo>
                    <a:pt x="743" y="1426"/>
                  </a:lnTo>
                  <a:lnTo>
                    <a:pt x="804" y="1486"/>
                  </a:lnTo>
                  <a:lnTo>
                    <a:pt x="884" y="1526"/>
                  </a:lnTo>
                  <a:lnTo>
                    <a:pt x="964" y="1566"/>
                  </a:lnTo>
                  <a:lnTo>
                    <a:pt x="924" y="1466"/>
                  </a:lnTo>
                  <a:lnTo>
                    <a:pt x="924" y="1366"/>
                  </a:lnTo>
                  <a:lnTo>
                    <a:pt x="924" y="1285"/>
                  </a:lnTo>
                  <a:lnTo>
                    <a:pt x="944" y="1225"/>
                  </a:lnTo>
                  <a:lnTo>
                    <a:pt x="964" y="1165"/>
                  </a:lnTo>
                  <a:lnTo>
                    <a:pt x="1024" y="1104"/>
                  </a:lnTo>
                  <a:lnTo>
                    <a:pt x="1125" y="1024"/>
                  </a:lnTo>
                  <a:lnTo>
                    <a:pt x="1265" y="964"/>
                  </a:lnTo>
                  <a:lnTo>
                    <a:pt x="1406" y="884"/>
                  </a:lnTo>
                  <a:lnTo>
                    <a:pt x="1526" y="783"/>
                  </a:lnTo>
                  <a:lnTo>
                    <a:pt x="1567" y="723"/>
                  </a:lnTo>
                  <a:lnTo>
                    <a:pt x="1607" y="643"/>
                  </a:lnTo>
                  <a:lnTo>
                    <a:pt x="1446" y="643"/>
                  </a:lnTo>
                  <a:lnTo>
                    <a:pt x="1306" y="623"/>
                  </a:lnTo>
                  <a:lnTo>
                    <a:pt x="1205" y="562"/>
                  </a:lnTo>
                  <a:lnTo>
                    <a:pt x="1105" y="482"/>
                  </a:lnTo>
                  <a:lnTo>
                    <a:pt x="1024" y="382"/>
                  </a:lnTo>
                  <a:lnTo>
                    <a:pt x="964" y="261"/>
                  </a:lnTo>
                  <a:lnTo>
                    <a:pt x="8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21"/>
            <p:cNvSpPr/>
            <p:nvPr/>
          </p:nvSpPr>
          <p:spPr>
            <a:xfrm>
              <a:off x="5562425" y="3350950"/>
              <a:ext cx="41700" cy="38175"/>
            </a:xfrm>
            <a:custGeom>
              <a:rect b="b" l="l" r="r" t="t"/>
              <a:pathLst>
                <a:path extrusionOk="0" h="1527" w="1668">
                  <a:moveTo>
                    <a:pt x="683" y="0"/>
                  </a:moveTo>
                  <a:lnTo>
                    <a:pt x="543" y="281"/>
                  </a:lnTo>
                  <a:lnTo>
                    <a:pt x="462" y="402"/>
                  </a:lnTo>
                  <a:lnTo>
                    <a:pt x="382" y="502"/>
                  </a:lnTo>
                  <a:lnTo>
                    <a:pt x="322" y="542"/>
                  </a:lnTo>
                  <a:lnTo>
                    <a:pt x="261" y="562"/>
                  </a:lnTo>
                  <a:lnTo>
                    <a:pt x="141" y="582"/>
                  </a:lnTo>
                  <a:lnTo>
                    <a:pt x="81" y="603"/>
                  </a:lnTo>
                  <a:lnTo>
                    <a:pt x="21" y="623"/>
                  </a:lnTo>
                  <a:lnTo>
                    <a:pt x="0" y="663"/>
                  </a:lnTo>
                  <a:lnTo>
                    <a:pt x="0" y="703"/>
                  </a:lnTo>
                  <a:lnTo>
                    <a:pt x="844" y="1526"/>
                  </a:lnTo>
                  <a:lnTo>
                    <a:pt x="884" y="1366"/>
                  </a:lnTo>
                  <a:lnTo>
                    <a:pt x="924" y="1245"/>
                  </a:lnTo>
                  <a:lnTo>
                    <a:pt x="1004" y="1145"/>
                  </a:lnTo>
                  <a:lnTo>
                    <a:pt x="1105" y="1044"/>
                  </a:lnTo>
                  <a:lnTo>
                    <a:pt x="1225" y="964"/>
                  </a:lnTo>
                  <a:lnTo>
                    <a:pt x="1346" y="884"/>
                  </a:lnTo>
                  <a:lnTo>
                    <a:pt x="1667" y="743"/>
                  </a:lnTo>
                  <a:lnTo>
                    <a:pt x="1265" y="562"/>
                  </a:lnTo>
                  <a:lnTo>
                    <a:pt x="1125" y="482"/>
                  </a:lnTo>
                  <a:lnTo>
                    <a:pt x="1004" y="402"/>
                  </a:lnTo>
                  <a:lnTo>
                    <a:pt x="964" y="362"/>
                  </a:lnTo>
                  <a:lnTo>
                    <a:pt x="944" y="301"/>
                  </a:lnTo>
                  <a:lnTo>
                    <a:pt x="904" y="161"/>
                  </a:lnTo>
                  <a:lnTo>
                    <a:pt x="884" y="101"/>
                  </a:lnTo>
                  <a:lnTo>
                    <a:pt x="844" y="40"/>
                  </a:lnTo>
                  <a:lnTo>
                    <a:pt x="784" y="20"/>
                  </a:lnTo>
                  <a:lnTo>
                    <a:pt x="68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21"/>
            <p:cNvSpPr/>
            <p:nvPr/>
          </p:nvSpPr>
          <p:spPr>
            <a:xfrm>
              <a:off x="5455500" y="3351450"/>
              <a:ext cx="41700" cy="38175"/>
            </a:xfrm>
            <a:custGeom>
              <a:rect b="b" l="l" r="r" t="t"/>
              <a:pathLst>
                <a:path extrusionOk="0" h="1527" w="1668">
                  <a:moveTo>
                    <a:pt x="743" y="0"/>
                  </a:moveTo>
                  <a:lnTo>
                    <a:pt x="0" y="723"/>
                  </a:lnTo>
                  <a:lnTo>
                    <a:pt x="784" y="1526"/>
                  </a:lnTo>
                  <a:lnTo>
                    <a:pt x="824" y="1386"/>
                  </a:lnTo>
                  <a:lnTo>
                    <a:pt x="884" y="1245"/>
                  </a:lnTo>
                  <a:lnTo>
                    <a:pt x="964" y="1125"/>
                  </a:lnTo>
                  <a:lnTo>
                    <a:pt x="1065" y="1044"/>
                  </a:lnTo>
                  <a:lnTo>
                    <a:pt x="1185" y="964"/>
                  </a:lnTo>
                  <a:lnTo>
                    <a:pt x="1326" y="884"/>
                  </a:lnTo>
                  <a:lnTo>
                    <a:pt x="1667" y="743"/>
                  </a:lnTo>
                  <a:lnTo>
                    <a:pt x="1266" y="583"/>
                  </a:lnTo>
                  <a:lnTo>
                    <a:pt x="1125" y="502"/>
                  </a:lnTo>
                  <a:lnTo>
                    <a:pt x="1025" y="442"/>
                  </a:lnTo>
                  <a:lnTo>
                    <a:pt x="944" y="342"/>
                  </a:lnTo>
                  <a:lnTo>
                    <a:pt x="864" y="221"/>
                  </a:lnTo>
                  <a:lnTo>
                    <a:pt x="74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21"/>
            <p:cNvSpPr/>
            <p:nvPr/>
          </p:nvSpPr>
          <p:spPr>
            <a:xfrm>
              <a:off x="5887700" y="3250550"/>
              <a:ext cx="36675" cy="34150"/>
            </a:xfrm>
            <a:custGeom>
              <a:rect b="b" l="l" r="r" t="t"/>
              <a:pathLst>
                <a:path extrusionOk="0" h="1366" w="1467">
                  <a:moveTo>
                    <a:pt x="724" y="0"/>
                  </a:moveTo>
                  <a:lnTo>
                    <a:pt x="1" y="663"/>
                  </a:lnTo>
                  <a:lnTo>
                    <a:pt x="744" y="1366"/>
                  </a:lnTo>
                  <a:lnTo>
                    <a:pt x="864" y="1145"/>
                  </a:lnTo>
                  <a:lnTo>
                    <a:pt x="1025" y="964"/>
                  </a:lnTo>
                  <a:lnTo>
                    <a:pt x="1125" y="884"/>
                  </a:lnTo>
                  <a:lnTo>
                    <a:pt x="1226" y="803"/>
                  </a:lnTo>
                  <a:lnTo>
                    <a:pt x="1346" y="743"/>
                  </a:lnTo>
                  <a:lnTo>
                    <a:pt x="1467" y="703"/>
                  </a:lnTo>
                  <a:lnTo>
                    <a:pt x="1386" y="603"/>
                  </a:lnTo>
                  <a:lnTo>
                    <a:pt x="1286" y="542"/>
                  </a:lnTo>
                  <a:lnTo>
                    <a:pt x="1085" y="422"/>
                  </a:lnTo>
                  <a:lnTo>
                    <a:pt x="985" y="342"/>
                  </a:lnTo>
                  <a:lnTo>
                    <a:pt x="904" y="261"/>
                  </a:lnTo>
                  <a:lnTo>
                    <a:pt x="864" y="161"/>
                  </a:lnTo>
                  <a:lnTo>
                    <a:pt x="824" y="40"/>
                  </a:lnTo>
                  <a:lnTo>
                    <a:pt x="804" y="20"/>
                  </a:lnTo>
                  <a:lnTo>
                    <a:pt x="764" y="20"/>
                  </a:lnTo>
                  <a:lnTo>
                    <a:pt x="72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21"/>
            <p:cNvSpPr/>
            <p:nvPr/>
          </p:nvSpPr>
          <p:spPr>
            <a:xfrm>
              <a:off x="5558900" y="2837900"/>
              <a:ext cx="42200" cy="36675"/>
            </a:xfrm>
            <a:custGeom>
              <a:rect b="b" l="l" r="r" t="t"/>
              <a:pathLst>
                <a:path extrusionOk="0" h="1467" w="1688">
                  <a:moveTo>
                    <a:pt x="864" y="1"/>
                  </a:moveTo>
                  <a:lnTo>
                    <a:pt x="764" y="262"/>
                  </a:lnTo>
                  <a:lnTo>
                    <a:pt x="704" y="362"/>
                  </a:lnTo>
                  <a:lnTo>
                    <a:pt x="643" y="463"/>
                  </a:lnTo>
                  <a:lnTo>
                    <a:pt x="523" y="543"/>
                  </a:lnTo>
                  <a:lnTo>
                    <a:pt x="382" y="623"/>
                  </a:lnTo>
                  <a:lnTo>
                    <a:pt x="1" y="844"/>
                  </a:lnTo>
                  <a:lnTo>
                    <a:pt x="162" y="864"/>
                  </a:lnTo>
                  <a:lnTo>
                    <a:pt x="302" y="904"/>
                  </a:lnTo>
                  <a:lnTo>
                    <a:pt x="423" y="965"/>
                  </a:lnTo>
                  <a:lnTo>
                    <a:pt x="543" y="1025"/>
                  </a:lnTo>
                  <a:lnTo>
                    <a:pt x="623" y="1085"/>
                  </a:lnTo>
                  <a:lnTo>
                    <a:pt x="704" y="1186"/>
                  </a:lnTo>
                  <a:lnTo>
                    <a:pt x="744" y="1286"/>
                  </a:lnTo>
                  <a:lnTo>
                    <a:pt x="784" y="1406"/>
                  </a:lnTo>
                  <a:lnTo>
                    <a:pt x="804" y="1427"/>
                  </a:lnTo>
                  <a:lnTo>
                    <a:pt x="864" y="1447"/>
                  </a:lnTo>
                  <a:lnTo>
                    <a:pt x="985" y="1467"/>
                  </a:lnTo>
                  <a:lnTo>
                    <a:pt x="1045" y="1286"/>
                  </a:lnTo>
                  <a:lnTo>
                    <a:pt x="1065" y="1206"/>
                  </a:lnTo>
                  <a:lnTo>
                    <a:pt x="1105" y="1145"/>
                  </a:lnTo>
                  <a:lnTo>
                    <a:pt x="1246" y="1045"/>
                  </a:lnTo>
                  <a:lnTo>
                    <a:pt x="1386" y="945"/>
                  </a:lnTo>
                  <a:lnTo>
                    <a:pt x="1688" y="744"/>
                  </a:lnTo>
                  <a:lnTo>
                    <a:pt x="1547" y="684"/>
                  </a:lnTo>
                  <a:lnTo>
                    <a:pt x="1427" y="623"/>
                  </a:lnTo>
                  <a:lnTo>
                    <a:pt x="1306" y="543"/>
                  </a:lnTo>
                  <a:lnTo>
                    <a:pt x="1206" y="463"/>
                  </a:lnTo>
                  <a:lnTo>
                    <a:pt x="1105" y="362"/>
                  </a:lnTo>
                  <a:lnTo>
                    <a:pt x="1025" y="262"/>
                  </a:lnTo>
                  <a:lnTo>
                    <a:pt x="86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21"/>
            <p:cNvSpPr/>
            <p:nvPr/>
          </p:nvSpPr>
          <p:spPr>
            <a:xfrm>
              <a:off x="5672350" y="2840925"/>
              <a:ext cx="35175" cy="33150"/>
            </a:xfrm>
            <a:custGeom>
              <a:rect b="b" l="l" r="r" t="t"/>
              <a:pathLst>
                <a:path extrusionOk="0" h="1326" w="1407">
                  <a:moveTo>
                    <a:pt x="684" y="0"/>
                  </a:moveTo>
                  <a:lnTo>
                    <a:pt x="1" y="663"/>
                  </a:lnTo>
                  <a:lnTo>
                    <a:pt x="724" y="1326"/>
                  </a:lnTo>
                  <a:lnTo>
                    <a:pt x="764" y="1225"/>
                  </a:lnTo>
                  <a:lnTo>
                    <a:pt x="824" y="1105"/>
                  </a:lnTo>
                  <a:lnTo>
                    <a:pt x="904" y="1024"/>
                  </a:lnTo>
                  <a:lnTo>
                    <a:pt x="985" y="944"/>
                  </a:lnTo>
                  <a:lnTo>
                    <a:pt x="1186" y="804"/>
                  </a:lnTo>
                  <a:lnTo>
                    <a:pt x="1406" y="683"/>
                  </a:lnTo>
                  <a:lnTo>
                    <a:pt x="1326" y="583"/>
                  </a:lnTo>
                  <a:lnTo>
                    <a:pt x="1246" y="522"/>
                  </a:lnTo>
                  <a:lnTo>
                    <a:pt x="1045" y="402"/>
                  </a:lnTo>
                  <a:lnTo>
                    <a:pt x="945" y="342"/>
                  </a:lnTo>
                  <a:lnTo>
                    <a:pt x="864" y="261"/>
                  </a:lnTo>
                  <a:lnTo>
                    <a:pt x="804" y="161"/>
                  </a:lnTo>
                  <a:lnTo>
                    <a:pt x="784" y="41"/>
                  </a:lnTo>
                  <a:lnTo>
                    <a:pt x="764" y="20"/>
                  </a:lnTo>
                  <a:lnTo>
                    <a:pt x="72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21"/>
            <p:cNvSpPr/>
            <p:nvPr/>
          </p:nvSpPr>
          <p:spPr>
            <a:xfrm>
              <a:off x="5780775" y="2841425"/>
              <a:ext cx="33675" cy="31650"/>
            </a:xfrm>
            <a:custGeom>
              <a:rect b="b" l="l" r="r" t="t"/>
              <a:pathLst>
                <a:path extrusionOk="0" h="1266" w="1347">
                  <a:moveTo>
                    <a:pt x="664" y="0"/>
                  </a:moveTo>
                  <a:lnTo>
                    <a:pt x="1" y="623"/>
                  </a:lnTo>
                  <a:lnTo>
                    <a:pt x="684" y="1265"/>
                  </a:lnTo>
                  <a:lnTo>
                    <a:pt x="1346" y="603"/>
                  </a:lnTo>
                  <a:lnTo>
                    <a:pt x="6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21"/>
            <p:cNvSpPr/>
            <p:nvPr/>
          </p:nvSpPr>
          <p:spPr>
            <a:xfrm>
              <a:off x="5779275" y="3246525"/>
              <a:ext cx="36175" cy="39675"/>
            </a:xfrm>
            <a:custGeom>
              <a:rect b="b" l="l" r="r" t="t"/>
              <a:pathLst>
                <a:path extrusionOk="0" h="1587" w="1447">
                  <a:moveTo>
                    <a:pt x="704" y="1"/>
                  </a:moveTo>
                  <a:lnTo>
                    <a:pt x="663" y="161"/>
                  </a:lnTo>
                  <a:lnTo>
                    <a:pt x="583" y="302"/>
                  </a:lnTo>
                  <a:lnTo>
                    <a:pt x="503" y="422"/>
                  </a:lnTo>
                  <a:lnTo>
                    <a:pt x="422" y="523"/>
                  </a:lnTo>
                  <a:lnTo>
                    <a:pt x="322" y="583"/>
                  </a:lnTo>
                  <a:lnTo>
                    <a:pt x="202" y="663"/>
                  </a:lnTo>
                  <a:lnTo>
                    <a:pt x="1" y="784"/>
                  </a:lnTo>
                  <a:lnTo>
                    <a:pt x="824" y="1587"/>
                  </a:lnTo>
                  <a:lnTo>
                    <a:pt x="844" y="1466"/>
                  </a:lnTo>
                  <a:lnTo>
                    <a:pt x="884" y="1346"/>
                  </a:lnTo>
                  <a:lnTo>
                    <a:pt x="924" y="1246"/>
                  </a:lnTo>
                  <a:lnTo>
                    <a:pt x="1005" y="1165"/>
                  </a:lnTo>
                  <a:lnTo>
                    <a:pt x="1065" y="1085"/>
                  </a:lnTo>
                  <a:lnTo>
                    <a:pt x="1165" y="1025"/>
                  </a:lnTo>
                  <a:lnTo>
                    <a:pt x="1266" y="964"/>
                  </a:lnTo>
                  <a:lnTo>
                    <a:pt x="1386" y="944"/>
                  </a:lnTo>
                  <a:lnTo>
                    <a:pt x="1406" y="904"/>
                  </a:lnTo>
                  <a:lnTo>
                    <a:pt x="1426" y="864"/>
                  </a:lnTo>
                  <a:lnTo>
                    <a:pt x="1446" y="744"/>
                  </a:lnTo>
                  <a:lnTo>
                    <a:pt x="1226" y="643"/>
                  </a:lnTo>
                  <a:lnTo>
                    <a:pt x="1125" y="603"/>
                  </a:lnTo>
                  <a:lnTo>
                    <a:pt x="1025" y="543"/>
                  </a:lnTo>
                  <a:lnTo>
                    <a:pt x="944" y="442"/>
                  </a:lnTo>
                  <a:lnTo>
                    <a:pt x="864" y="322"/>
                  </a:lnTo>
                  <a:lnTo>
                    <a:pt x="70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21"/>
            <p:cNvSpPr/>
            <p:nvPr/>
          </p:nvSpPr>
          <p:spPr>
            <a:xfrm>
              <a:off x="5670350" y="3249550"/>
              <a:ext cx="37675" cy="37675"/>
            </a:xfrm>
            <a:custGeom>
              <a:rect b="b" l="l" r="r" t="t"/>
              <a:pathLst>
                <a:path extrusionOk="0" h="1507" w="1507">
                  <a:moveTo>
                    <a:pt x="824" y="0"/>
                  </a:moveTo>
                  <a:lnTo>
                    <a:pt x="1" y="743"/>
                  </a:lnTo>
                  <a:lnTo>
                    <a:pt x="262" y="864"/>
                  </a:lnTo>
                  <a:lnTo>
                    <a:pt x="382" y="944"/>
                  </a:lnTo>
                  <a:lnTo>
                    <a:pt x="482" y="1024"/>
                  </a:lnTo>
                  <a:lnTo>
                    <a:pt x="563" y="1125"/>
                  </a:lnTo>
                  <a:lnTo>
                    <a:pt x="623" y="1245"/>
                  </a:lnTo>
                  <a:lnTo>
                    <a:pt x="764" y="1506"/>
                  </a:lnTo>
                  <a:lnTo>
                    <a:pt x="944" y="1205"/>
                  </a:lnTo>
                  <a:lnTo>
                    <a:pt x="1105" y="964"/>
                  </a:lnTo>
                  <a:lnTo>
                    <a:pt x="1145" y="924"/>
                  </a:lnTo>
                  <a:lnTo>
                    <a:pt x="1205" y="904"/>
                  </a:lnTo>
                  <a:lnTo>
                    <a:pt x="1346" y="864"/>
                  </a:lnTo>
                  <a:lnTo>
                    <a:pt x="1406" y="843"/>
                  </a:lnTo>
                  <a:lnTo>
                    <a:pt x="1466" y="803"/>
                  </a:lnTo>
                  <a:lnTo>
                    <a:pt x="1506" y="743"/>
                  </a:lnTo>
                  <a:lnTo>
                    <a:pt x="1506" y="643"/>
                  </a:lnTo>
                  <a:lnTo>
                    <a:pt x="1386" y="603"/>
                  </a:lnTo>
                  <a:lnTo>
                    <a:pt x="1266" y="542"/>
                  </a:lnTo>
                  <a:lnTo>
                    <a:pt x="1165" y="462"/>
                  </a:lnTo>
                  <a:lnTo>
                    <a:pt x="1085" y="402"/>
                  </a:lnTo>
                  <a:lnTo>
                    <a:pt x="984" y="301"/>
                  </a:lnTo>
                  <a:lnTo>
                    <a:pt x="924" y="221"/>
                  </a:lnTo>
                  <a:lnTo>
                    <a:pt x="864" y="101"/>
                  </a:lnTo>
                  <a:lnTo>
                    <a:pt x="82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21"/>
            <p:cNvSpPr/>
            <p:nvPr/>
          </p:nvSpPr>
          <p:spPr>
            <a:xfrm>
              <a:off x="5562425" y="3247025"/>
              <a:ext cx="37675" cy="38175"/>
            </a:xfrm>
            <a:custGeom>
              <a:rect b="b" l="l" r="r" t="t"/>
              <a:pathLst>
                <a:path extrusionOk="0" h="1527" w="1507">
                  <a:moveTo>
                    <a:pt x="743" y="1"/>
                  </a:moveTo>
                  <a:lnTo>
                    <a:pt x="563" y="322"/>
                  </a:lnTo>
                  <a:lnTo>
                    <a:pt x="482" y="442"/>
                  </a:lnTo>
                  <a:lnTo>
                    <a:pt x="402" y="563"/>
                  </a:lnTo>
                  <a:lnTo>
                    <a:pt x="342" y="603"/>
                  </a:lnTo>
                  <a:lnTo>
                    <a:pt x="282" y="623"/>
                  </a:lnTo>
                  <a:lnTo>
                    <a:pt x="141" y="643"/>
                  </a:lnTo>
                  <a:lnTo>
                    <a:pt x="41" y="663"/>
                  </a:lnTo>
                  <a:lnTo>
                    <a:pt x="0" y="683"/>
                  </a:lnTo>
                  <a:lnTo>
                    <a:pt x="0" y="744"/>
                  </a:lnTo>
                  <a:lnTo>
                    <a:pt x="763" y="1527"/>
                  </a:lnTo>
                  <a:lnTo>
                    <a:pt x="1506" y="744"/>
                  </a:lnTo>
                  <a:lnTo>
                    <a:pt x="1265" y="643"/>
                  </a:lnTo>
                  <a:lnTo>
                    <a:pt x="1145" y="563"/>
                  </a:lnTo>
                  <a:lnTo>
                    <a:pt x="1024" y="483"/>
                  </a:lnTo>
                  <a:lnTo>
                    <a:pt x="944" y="382"/>
                  </a:lnTo>
                  <a:lnTo>
                    <a:pt x="884" y="282"/>
                  </a:lnTo>
                  <a:lnTo>
                    <a:pt x="74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21"/>
            <p:cNvSpPr/>
            <p:nvPr/>
          </p:nvSpPr>
          <p:spPr>
            <a:xfrm>
              <a:off x="5454500" y="3247025"/>
              <a:ext cx="43200" cy="40700"/>
            </a:xfrm>
            <a:custGeom>
              <a:rect b="b" l="l" r="r" t="t"/>
              <a:pathLst>
                <a:path extrusionOk="0" h="1628" w="1728">
                  <a:moveTo>
                    <a:pt x="763" y="1"/>
                  </a:moveTo>
                  <a:lnTo>
                    <a:pt x="583" y="302"/>
                  </a:lnTo>
                  <a:lnTo>
                    <a:pt x="502" y="422"/>
                  </a:lnTo>
                  <a:lnTo>
                    <a:pt x="422" y="543"/>
                  </a:lnTo>
                  <a:lnTo>
                    <a:pt x="362" y="583"/>
                  </a:lnTo>
                  <a:lnTo>
                    <a:pt x="302" y="603"/>
                  </a:lnTo>
                  <a:lnTo>
                    <a:pt x="161" y="643"/>
                  </a:lnTo>
                  <a:lnTo>
                    <a:pt x="101" y="683"/>
                  </a:lnTo>
                  <a:lnTo>
                    <a:pt x="40" y="724"/>
                  </a:lnTo>
                  <a:lnTo>
                    <a:pt x="20" y="784"/>
                  </a:lnTo>
                  <a:lnTo>
                    <a:pt x="0" y="884"/>
                  </a:lnTo>
                  <a:lnTo>
                    <a:pt x="141" y="924"/>
                  </a:lnTo>
                  <a:lnTo>
                    <a:pt x="261" y="985"/>
                  </a:lnTo>
                  <a:lnTo>
                    <a:pt x="362" y="1065"/>
                  </a:lnTo>
                  <a:lnTo>
                    <a:pt x="462" y="1165"/>
                  </a:lnTo>
                  <a:lnTo>
                    <a:pt x="623" y="1406"/>
                  </a:lnTo>
                  <a:lnTo>
                    <a:pt x="703" y="1527"/>
                  </a:lnTo>
                  <a:lnTo>
                    <a:pt x="824" y="1627"/>
                  </a:lnTo>
                  <a:lnTo>
                    <a:pt x="864" y="1467"/>
                  </a:lnTo>
                  <a:lnTo>
                    <a:pt x="924" y="1326"/>
                  </a:lnTo>
                  <a:lnTo>
                    <a:pt x="984" y="1226"/>
                  </a:lnTo>
                  <a:lnTo>
                    <a:pt x="1085" y="1125"/>
                  </a:lnTo>
                  <a:lnTo>
                    <a:pt x="1205" y="1025"/>
                  </a:lnTo>
                  <a:lnTo>
                    <a:pt x="1366" y="965"/>
                  </a:lnTo>
                  <a:lnTo>
                    <a:pt x="1526" y="904"/>
                  </a:lnTo>
                  <a:lnTo>
                    <a:pt x="1727" y="844"/>
                  </a:lnTo>
                  <a:lnTo>
                    <a:pt x="1306" y="643"/>
                  </a:lnTo>
                  <a:lnTo>
                    <a:pt x="1145" y="583"/>
                  </a:lnTo>
                  <a:lnTo>
                    <a:pt x="1044" y="503"/>
                  </a:lnTo>
                  <a:lnTo>
                    <a:pt x="964" y="402"/>
                  </a:lnTo>
                  <a:lnTo>
                    <a:pt x="904" y="282"/>
                  </a:lnTo>
                  <a:lnTo>
                    <a:pt x="76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21"/>
            <p:cNvSpPr/>
            <p:nvPr/>
          </p:nvSpPr>
          <p:spPr>
            <a:xfrm>
              <a:off x="5887200" y="3147125"/>
              <a:ext cx="35675" cy="33675"/>
            </a:xfrm>
            <a:custGeom>
              <a:rect b="b" l="l" r="r" t="t"/>
              <a:pathLst>
                <a:path extrusionOk="0" h="1347" w="1427">
                  <a:moveTo>
                    <a:pt x="684" y="1"/>
                  </a:moveTo>
                  <a:lnTo>
                    <a:pt x="603" y="222"/>
                  </a:lnTo>
                  <a:lnTo>
                    <a:pt x="543" y="322"/>
                  </a:lnTo>
                  <a:lnTo>
                    <a:pt x="483" y="402"/>
                  </a:lnTo>
                  <a:lnTo>
                    <a:pt x="362" y="483"/>
                  </a:lnTo>
                  <a:lnTo>
                    <a:pt x="242" y="543"/>
                  </a:lnTo>
                  <a:lnTo>
                    <a:pt x="1" y="664"/>
                  </a:lnTo>
                  <a:lnTo>
                    <a:pt x="744" y="1346"/>
                  </a:lnTo>
                  <a:lnTo>
                    <a:pt x="1426" y="684"/>
                  </a:lnTo>
                  <a:lnTo>
                    <a:pt x="68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21"/>
            <p:cNvSpPr/>
            <p:nvPr/>
          </p:nvSpPr>
          <p:spPr>
            <a:xfrm>
              <a:off x="5560925" y="2942825"/>
              <a:ext cx="38175" cy="35175"/>
            </a:xfrm>
            <a:custGeom>
              <a:rect b="b" l="l" r="r" t="t"/>
              <a:pathLst>
                <a:path extrusionOk="0" h="1407" w="1527">
                  <a:moveTo>
                    <a:pt x="783" y="1"/>
                  </a:moveTo>
                  <a:lnTo>
                    <a:pt x="683" y="161"/>
                  </a:lnTo>
                  <a:lnTo>
                    <a:pt x="623" y="282"/>
                  </a:lnTo>
                  <a:lnTo>
                    <a:pt x="542" y="362"/>
                  </a:lnTo>
                  <a:lnTo>
                    <a:pt x="422" y="442"/>
                  </a:lnTo>
                  <a:lnTo>
                    <a:pt x="301" y="523"/>
                  </a:lnTo>
                  <a:lnTo>
                    <a:pt x="0" y="663"/>
                  </a:lnTo>
                  <a:lnTo>
                    <a:pt x="301" y="844"/>
                  </a:lnTo>
                  <a:lnTo>
                    <a:pt x="422" y="904"/>
                  </a:lnTo>
                  <a:lnTo>
                    <a:pt x="542" y="984"/>
                  </a:lnTo>
                  <a:lnTo>
                    <a:pt x="582" y="1045"/>
                  </a:lnTo>
                  <a:lnTo>
                    <a:pt x="603" y="1105"/>
                  </a:lnTo>
                  <a:lnTo>
                    <a:pt x="643" y="1225"/>
                  </a:lnTo>
                  <a:lnTo>
                    <a:pt x="683" y="1346"/>
                  </a:lnTo>
                  <a:lnTo>
                    <a:pt x="703" y="1386"/>
                  </a:lnTo>
                  <a:lnTo>
                    <a:pt x="763" y="1406"/>
                  </a:lnTo>
                  <a:lnTo>
                    <a:pt x="1526" y="683"/>
                  </a:lnTo>
                  <a:lnTo>
                    <a:pt x="78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21"/>
            <p:cNvSpPr/>
            <p:nvPr/>
          </p:nvSpPr>
          <p:spPr>
            <a:xfrm>
              <a:off x="5671850" y="2943325"/>
              <a:ext cx="35175" cy="33150"/>
            </a:xfrm>
            <a:custGeom>
              <a:rect b="b" l="l" r="r" t="t"/>
              <a:pathLst>
                <a:path extrusionOk="0" h="1326" w="1407">
                  <a:moveTo>
                    <a:pt x="704" y="1"/>
                  </a:moveTo>
                  <a:lnTo>
                    <a:pt x="1" y="663"/>
                  </a:lnTo>
                  <a:lnTo>
                    <a:pt x="704" y="1326"/>
                  </a:lnTo>
                  <a:lnTo>
                    <a:pt x="1406" y="663"/>
                  </a:lnTo>
                  <a:lnTo>
                    <a:pt x="70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21"/>
            <p:cNvSpPr/>
            <p:nvPr/>
          </p:nvSpPr>
          <p:spPr>
            <a:xfrm>
              <a:off x="5781300" y="2636625"/>
              <a:ext cx="33150" cy="30625"/>
            </a:xfrm>
            <a:custGeom>
              <a:rect b="b" l="l" r="r" t="t"/>
              <a:pathLst>
                <a:path extrusionOk="0" h="1225" w="1326">
                  <a:moveTo>
                    <a:pt x="643" y="0"/>
                  </a:moveTo>
                  <a:lnTo>
                    <a:pt x="0" y="622"/>
                  </a:lnTo>
                  <a:lnTo>
                    <a:pt x="643" y="1225"/>
                  </a:lnTo>
                  <a:lnTo>
                    <a:pt x="1325" y="643"/>
                  </a:lnTo>
                  <a:lnTo>
                    <a:pt x="64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21"/>
            <p:cNvSpPr/>
            <p:nvPr/>
          </p:nvSpPr>
          <p:spPr>
            <a:xfrm>
              <a:off x="5779275" y="3148150"/>
              <a:ext cx="35675" cy="33150"/>
            </a:xfrm>
            <a:custGeom>
              <a:rect b="b" l="l" r="r" t="t"/>
              <a:pathLst>
                <a:path extrusionOk="0" h="1326" w="1427">
                  <a:moveTo>
                    <a:pt x="724" y="0"/>
                  </a:moveTo>
                  <a:lnTo>
                    <a:pt x="1" y="683"/>
                  </a:lnTo>
                  <a:lnTo>
                    <a:pt x="81" y="743"/>
                  </a:lnTo>
                  <a:lnTo>
                    <a:pt x="181" y="803"/>
                  </a:lnTo>
                  <a:lnTo>
                    <a:pt x="382" y="904"/>
                  </a:lnTo>
                  <a:lnTo>
                    <a:pt x="463" y="964"/>
                  </a:lnTo>
                  <a:lnTo>
                    <a:pt x="543" y="1044"/>
                  </a:lnTo>
                  <a:lnTo>
                    <a:pt x="583" y="1165"/>
                  </a:lnTo>
                  <a:lnTo>
                    <a:pt x="623" y="1285"/>
                  </a:lnTo>
                  <a:lnTo>
                    <a:pt x="643" y="1305"/>
                  </a:lnTo>
                  <a:lnTo>
                    <a:pt x="683" y="1325"/>
                  </a:lnTo>
                  <a:lnTo>
                    <a:pt x="724" y="1325"/>
                  </a:lnTo>
                  <a:lnTo>
                    <a:pt x="1426" y="643"/>
                  </a:lnTo>
                  <a:lnTo>
                    <a:pt x="72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21"/>
            <p:cNvSpPr/>
            <p:nvPr/>
          </p:nvSpPr>
          <p:spPr>
            <a:xfrm>
              <a:off x="5668850" y="3145125"/>
              <a:ext cx="46200" cy="38175"/>
            </a:xfrm>
            <a:custGeom>
              <a:rect b="b" l="l" r="r" t="t"/>
              <a:pathLst>
                <a:path extrusionOk="0" h="1527" w="1848">
                  <a:moveTo>
                    <a:pt x="824" y="1"/>
                  </a:moveTo>
                  <a:lnTo>
                    <a:pt x="663" y="282"/>
                  </a:lnTo>
                  <a:lnTo>
                    <a:pt x="603" y="402"/>
                  </a:lnTo>
                  <a:lnTo>
                    <a:pt x="522" y="503"/>
                  </a:lnTo>
                  <a:lnTo>
                    <a:pt x="402" y="583"/>
                  </a:lnTo>
                  <a:lnTo>
                    <a:pt x="281" y="643"/>
                  </a:lnTo>
                  <a:lnTo>
                    <a:pt x="0" y="784"/>
                  </a:lnTo>
                  <a:lnTo>
                    <a:pt x="322" y="944"/>
                  </a:lnTo>
                  <a:lnTo>
                    <a:pt x="442" y="1025"/>
                  </a:lnTo>
                  <a:lnTo>
                    <a:pt x="562" y="1105"/>
                  </a:lnTo>
                  <a:lnTo>
                    <a:pt x="603" y="1145"/>
                  </a:lnTo>
                  <a:lnTo>
                    <a:pt x="623" y="1205"/>
                  </a:lnTo>
                  <a:lnTo>
                    <a:pt x="663" y="1346"/>
                  </a:lnTo>
                  <a:lnTo>
                    <a:pt x="683" y="1406"/>
                  </a:lnTo>
                  <a:lnTo>
                    <a:pt x="723" y="1466"/>
                  </a:lnTo>
                  <a:lnTo>
                    <a:pt x="803" y="1507"/>
                  </a:lnTo>
                  <a:lnTo>
                    <a:pt x="884" y="1527"/>
                  </a:lnTo>
                  <a:lnTo>
                    <a:pt x="924" y="1386"/>
                  </a:lnTo>
                  <a:lnTo>
                    <a:pt x="984" y="1266"/>
                  </a:lnTo>
                  <a:lnTo>
                    <a:pt x="1064" y="1165"/>
                  </a:lnTo>
                  <a:lnTo>
                    <a:pt x="1165" y="1065"/>
                  </a:lnTo>
                  <a:lnTo>
                    <a:pt x="1305" y="984"/>
                  </a:lnTo>
                  <a:lnTo>
                    <a:pt x="1446" y="904"/>
                  </a:lnTo>
                  <a:lnTo>
                    <a:pt x="1627" y="824"/>
                  </a:lnTo>
                  <a:lnTo>
                    <a:pt x="1848" y="744"/>
                  </a:lnTo>
                  <a:lnTo>
                    <a:pt x="1607" y="703"/>
                  </a:lnTo>
                  <a:lnTo>
                    <a:pt x="1426" y="643"/>
                  </a:lnTo>
                  <a:lnTo>
                    <a:pt x="1285" y="563"/>
                  </a:lnTo>
                  <a:lnTo>
                    <a:pt x="1145" y="462"/>
                  </a:lnTo>
                  <a:lnTo>
                    <a:pt x="1044" y="362"/>
                  </a:lnTo>
                  <a:lnTo>
                    <a:pt x="964" y="242"/>
                  </a:lnTo>
                  <a:lnTo>
                    <a:pt x="82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21"/>
            <p:cNvSpPr/>
            <p:nvPr/>
          </p:nvSpPr>
          <p:spPr>
            <a:xfrm>
              <a:off x="5562425" y="3146625"/>
              <a:ext cx="38675" cy="36675"/>
            </a:xfrm>
            <a:custGeom>
              <a:rect b="b" l="l" r="r" t="t"/>
              <a:pathLst>
                <a:path extrusionOk="0" h="1467" w="1547">
                  <a:moveTo>
                    <a:pt x="643" y="1"/>
                  </a:moveTo>
                  <a:lnTo>
                    <a:pt x="603" y="41"/>
                  </a:lnTo>
                  <a:lnTo>
                    <a:pt x="563" y="141"/>
                  </a:lnTo>
                  <a:lnTo>
                    <a:pt x="543" y="282"/>
                  </a:lnTo>
                  <a:lnTo>
                    <a:pt x="522" y="342"/>
                  </a:lnTo>
                  <a:lnTo>
                    <a:pt x="502" y="402"/>
                  </a:lnTo>
                  <a:lnTo>
                    <a:pt x="442" y="463"/>
                  </a:lnTo>
                  <a:lnTo>
                    <a:pt x="362" y="503"/>
                  </a:lnTo>
                  <a:lnTo>
                    <a:pt x="201" y="523"/>
                  </a:lnTo>
                  <a:lnTo>
                    <a:pt x="121" y="543"/>
                  </a:lnTo>
                  <a:lnTo>
                    <a:pt x="61" y="563"/>
                  </a:lnTo>
                  <a:lnTo>
                    <a:pt x="21" y="603"/>
                  </a:lnTo>
                  <a:lnTo>
                    <a:pt x="0" y="663"/>
                  </a:lnTo>
                  <a:lnTo>
                    <a:pt x="784" y="1467"/>
                  </a:lnTo>
                  <a:lnTo>
                    <a:pt x="924" y="1226"/>
                  </a:lnTo>
                  <a:lnTo>
                    <a:pt x="984" y="1105"/>
                  </a:lnTo>
                  <a:lnTo>
                    <a:pt x="1065" y="1005"/>
                  </a:lnTo>
                  <a:lnTo>
                    <a:pt x="1165" y="924"/>
                  </a:lnTo>
                  <a:lnTo>
                    <a:pt x="1286" y="864"/>
                  </a:lnTo>
                  <a:lnTo>
                    <a:pt x="1547" y="764"/>
                  </a:lnTo>
                  <a:lnTo>
                    <a:pt x="68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21"/>
            <p:cNvSpPr/>
            <p:nvPr/>
          </p:nvSpPr>
          <p:spPr>
            <a:xfrm>
              <a:off x="5454000" y="3143625"/>
              <a:ext cx="38175" cy="42200"/>
            </a:xfrm>
            <a:custGeom>
              <a:rect b="b" l="l" r="r" t="t"/>
              <a:pathLst>
                <a:path extrusionOk="0" h="1688" w="1527">
                  <a:moveTo>
                    <a:pt x="783" y="0"/>
                  </a:moveTo>
                  <a:lnTo>
                    <a:pt x="623" y="322"/>
                  </a:lnTo>
                  <a:lnTo>
                    <a:pt x="542" y="442"/>
                  </a:lnTo>
                  <a:lnTo>
                    <a:pt x="462" y="542"/>
                  </a:lnTo>
                  <a:lnTo>
                    <a:pt x="362" y="623"/>
                  </a:lnTo>
                  <a:lnTo>
                    <a:pt x="241" y="703"/>
                  </a:lnTo>
                  <a:lnTo>
                    <a:pt x="0" y="804"/>
                  </a:lnTo>
                  <a:lnTo>
                    <a:pt x="141" y="864"/>
                  </a:lnTo>
                  <a:lnTo>
                    <a:pt x="281" y="944"/>
                  </a:lnTo>
                  <a:lnTo>
                    <a:pt x="382" y="1024"/>
                  </a:lnTo>
                  <a:lnTo>
                    <a:pt x="462" y="1125"/>
                  </a:lnTo>
                  <a:lnTo>
                    <a:pt x="542" y="1245"/>
                  </a:lnTo>
                  <a:lnTo>
                    <a:pt x="623" y="1386"/>
                  </a:lnTo>
                  <a:lnTo>
                    <a:pt x="783" y="1687"/>
                  </a:lnTo>
                  <a:lnTo>
                    <a:pt x="964" y="1346"/>
                  </a:lnTo>
                  <a:lnTo>
                    <a:pt x="1044" y="1205"/>
                  </a:lnTo>
                  <a:lnTo>
                    <a:pt x="1125" y="1085"/>
                  </a:lnTo>
                  <a:lnTo>
                    <a:pt x="1185" y="1044"/>
                  </a:lnTo>
                  <a:lnTo>
                    <a:pt x="1245" y="1024"/>
                  </a:lnTo>
                  <a:lnTo>
                    <a:pt x="1366" y="1004"/>
                  </a:lnTo>
                  <a:lnTo>
                    <a:pt x="1446" y="984"/>
                  </a:lnTo>
                  <a:lnTo>
                    <a:pt x="1486" y="924"/>
                  </a:lnTo>
                  <a:lnTo>
                    <a:pt x="1526" y="864"/>
                  </a:lnTo>
                  <a:lnTo>
                    <a:pt x="1526" y="763"/>
                  </a:lnTo>
                  <a:lnTo>
                    <a:pt x="1406" y="723"/>
                  </a:lnTo>
                  <a:lnTo>
                    <a:pt x="1285" y="683"/>
                  </a:lnTo>
                  <a:lnTo>
                    <a:pt x="1165" y="603"/>
                  </a:lnTo>
                  <a:lnTo>
                    <a:pt x="1085" y="522"/>
                  </a:lnTo>
                  <a:lnTo>
                    <a:pt x="984" y="422"/>
                  </a:lnTo>
                  <a:lnTo>
                    <a:pt x="904" y="302"/>
                  </a:lnTo>
                  <a:lnTo>
                    <a:pt x="844" y="161"/>
                  </a:lnTo>
                  <a:lnTo>
                    <a:pt x="78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21"/>
            <p:cNvSpPr/>
            <p:nvPr/>
          </p:nvSpPr>
          <p:spPr>
            <a:xfrm>
              <a:off x="5776775" y="3046225"/>
              <a:ext cx="37675" cy="35675"/>
            </a:xfrm>
            <a:custGeom>
              <a:rect b="b" l="l" r="r" t="t"/>
              <a:pathLst>
                <a:path extrusionOk="0" h="1427" w="1507">
                  <a:moveTo>
                    <a:pt x="824" y="1"/>
                  </a:moveTo>
                  <a:lnTo>
                    <a:pt x="0" y="764"/>
                  </a:lnTo>
                  <a:lnTo>
                    <a:pt x="181" y="764"/>
                  </a:lnTo>
                  <a:lnTo>
                    <a:pt x="322" y="784"/>
                  </a:lnTo>
                  <a:lnTo>
                    <a:pt x="442" y="844"/>
                  </a:lnTo>
                  <a:lnTo>
                    <a:pt x="543" y="945"/>
                  </a:lnTo>
                  <a:lnTo>
                    <a:pt x="623" y="1045"/>
                  </a:lnTo>
                  <a:lnTo>
                    <a:pt x="703" y="1166"/>
                  </a:lnTo>
                  <a:lnTo>
                    <a:pt x="884" y="1427"/>
                  </a:lnTo>
                  <a:lnTo>
                    <a:pt x="964" y="1186"/>
                  </a:lnTo>
                  <a:lnTo>
                    <a:pt x="1024" y="1085"/>
                  </a:lnTo>
                  <a:lnTo>
                    <a:pt x="1085" y="985"/>
                  </a:lnTo>
                  <a:lnTo>
                    <a:pt x="1165" y="904"/>
                  </a:lnTo>
                  <a:lnTo>
                    <a:pt x="1245" y="844"/>
                  </a:lnTo>
                  <a:lnTo>
                    <a:pt x="1346" y="784"/>
                  </a:lnTo>
                  <a:lnTo>
                    <a:pt x="1466" y="744"/>
                  </a:lnTo>
                  <a:lnTo>
                    <a:pt x="1486" y="724"/>
                  </a:lnTo>
                  <a:lnTo>
                    <a:pt x="1506" y="684"/>
                  </a:lnTo>
                  <a:lnTo>
                    <a:pt x="1506" y="623"/>
                  </a:lnTo>
                  <a:lnTo>
                    <a:pt x="82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21"/>
            <p:cNvSpPr/>
            <p:nvPr/>
          </p:nvSpPr>
          <p:spPr>
            <a:xfrm>
              <a:off x="5562425" y="3045225"/>
              <a:ext cx="37675" cy="35175"/>
            </a:xfrm>
            <a:custGeom>
              <a:rect b="b" l="l" r="r" t="t"/>
              <a:pathLst>
                <a:path extrusionOk="0" h="1407" w="1507">
                  <a:moveTo>
                    <a:pt x="763" y="1"/>
                  </a:moveTo>
                  <a:lnTo>
                    <a:pt x="0" y="724"/>
                  </a:lnTo>
                  <a:lnTo>
                    <a:pt x="261" y="864"/>
                  </a:lnTo>
                  <a:lnTo>
                    <a:pt x="382" y="924"/>
                  </a:lnTo>
                  <a:lnTo>
                    <a:pt x="502" y="1005"/>
                  </a:lnTo>
                  <a:lnTo>
                    <a:pt x="543" y="1065"/>
                  </a:lnTo>
                  <a:lnTo>
                    <a:pt x="563" y="1125"/>
                  </a:lnTo>
                  <a:lnTo>
                    <a:pt x="603" y="1246"/>
                  </a:lnTo>
                  <a:lnTo>
                    <a:pt x="623" y="1306"/>
                  </a:lnTo>
                  <a:lnTo>
                    <a:pt x="683" y="1366"/>
                  </a:lnTo>
                  <a:lnTo>
                    <a:pt x="743" y="1386"/>
                  </a:lnTo>
                  <a:lnTo>
                    <a:pt x="844" y="1406"/>
                  </a:lnTo>
                  <a:lnTo>
                    <a:pt x="864" y="1266"/>
                  </a:lnTo>
                  <a:lnTo>
                    <a:pt x="924" y="1145"/>
                  </a:lnTo>
                  <a:lnTo>
                    <a:pt x="984" y="1045"/>
                  </a:lnTo>
                  <a:lnTo>
                    <a:pt x="1085" y="965"/>
                  </a:lnTo>
                  <a:lnTo>
                    <a:pt x="1306" y="844"/>
                  </a:lnTo>
                  <a:lnTo>
                    <a:pt x="1506" y="704"/>
                  </a:lnTo>
                  <a:lnTo>
                    <a:pt x="76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21"/>
            <p:cNvSpPr/>
            <p:nvPr/>
          </p:nvSpPr>
          <p:spPr>
            <a:xfrm>
              <a:off x="5671850" y="3044225"/>
              <a:ext cx="38175" cy="36175"/>
            </a:xfrm>
            <a:custGeom>
              <a:rect b="b" l="l" r="r" t="t"/>
              <a:pathLst>
                <a:path extrusionOk="0" h="1447" w="1527">
                  <a:moveTo>
                    <a:pt x="724" y="1"/>
                  </a:moveTo>
                  <a:lnTo>
                    <a:pt x="1" y="723"/>
                  </a:lnTo>
                  <a:lnTo>
                    <a:pt x="724" y="1446"/>
                  </a:lnTo>
                  <a:lnTo>
                    <a:pt x="864" y="1205"/>
                  </a:lnTo>
                  <a:lnTo>
                    <a:pt x="924" y="1105"/>
                  </a:lnTo>
                  <a:lnTo>
                    <a:pt x="1005" y="1005"/>
                  </a:lnTo>
                  <a:lnTo>
                    <a:pt x="1105" y="924"/>
                  </a:lnTo>
                  <a:lnTo>
                    <a:pt x="1226" y="844"/>
                  </a:lnTo>
                  <a:lnTo>
                    <a:pt x="1527" y="703"/>
                  </a:lnTo>
                  <a:lnTo>
                    <a:pt x="1386" y="643"/>
                  </a:lnTo>
                  <a:lnTo>
                    <a:pt x="1246" y="583"/>
                  </a:lnTo>
                  <a:lnTo>
                    <a:pt x="1125" y="503"/>
                  </a:lnTo>
                  <a:lnTo>
                    <a:pt x="1025" y="422"/>
                  </a:lnTo>
                  <a:lnTo>
                    <a:pt x="924" y="322"/>
                  </a:lnTo>
                  <a:lnTo>
                    <a:pt x="844" y="221"/>
                  </a:lnTo>
                  <a:lnTo>
                    <a:pt x="784" y="121"/>
                  </a:lnTo>
                  <a:lnTo>
                    <a:pt x="72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21"/>
            <p:cNvSpPr/>
            <p:nvPr/>
          </p:nvSpPr>
          <p:spPr>
            <a:xfrm>
              <a:off x="5889225" y="2638125"/>
              <a:ext cx="32650" cy="29125"/>
            </a:xfrm>
            <a:custGeom>
              <a:rect b="b" l="l" r="r" t="t"/>
              <a:pathLst>
                <a:path extrusionOk="0" h="1165" w="1306">
                  <a:moveTo>
                    <a:pt x="663" y="0"/>
                  </a:moveTo>
                  <a:lnTo>
                    <a:pt x="0" y="562"/>
                  </a:lnTo>
                  <a:lnTo>
                    <a:pt x="643" y="1165"/>
                  </a:lnTo>
                  <a:lnTo>
                    <a:pt x="1305" y="583"/>
                  </a:lnTo>
                  <a:lnTo>
                    <a:pt x="66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21"/>
            <p:cNvSpPr/>
            <p:nvPr/>
          </p:nvSpPr>
          <p:spPr>
            <a:xfrm>
              <a:off x="5455000" y="3043225"/>
              <a:ext cx="39675" cy="36675"/>
            </a:xfrm>
            <a:custGeom>
              <a:rect b="b" l="l" r="r" t="t"/>
              <a:pathLst>
                <a:path extrusionOk="0" h="1467" w="1587">
                  <a:moveTo>
                    <a:pt x="723" y="0"/>
                  </a:moveTo>
                  <a:lnTo>
                    <a:pt x="583" y="261"/>
                  </a:lnTo>
                  <a:lnTo>
                    <a:pt x="502" y="382"/>
                  </a:lnTo>
                  <a:lnTo>
                    <a:pt x="422" y="482"/>
                  </a:lnTo>
                  <a:lnTo>
                    <a:pt x="362" y="522"/>
                  </a:lnTo>
                  <a:lnTo>
                    <a:pt x="302" y="563"/>
                  </a:lnTo>
                  <a:lnTo>
                    <a:pt x="161" y="583"/>
                  </a:lnTo>
                  <a:lnTo>
                    <a:pt x="101" y="603"/>
                  </a:lnTo>
                  <a:lnTo>
                    <a:pt x="41" y="623"/>
                  </a:lnTo>
                  <a:lnTo>
                    <a:pt x="0" y="663"/>
                  </a:lnTo>
                  <a:lnTo>
                    <a:pt x="0" y="723"/>
                  </a:lnTo>
                  <a:lnTo>
                    <a:pt x="743" y="1466"/>
                  </a:lnTo>
                  <a:lnTo>
                    <a:pt x="1587" y="623"/>
                  </a:lnTo>
                  <a:lnTo>
                    <a:pt x="1587" y="623"/>
                  </a:lnTo>
                  <a:lnTo>
                    <a:pt x="1386" y="643"/>
                  </a:lnTo>
                  <a:lnTo>
                    <a:pt x="1245" y="623"/>
                  </a:lnTo>
                  <a:lnTo>
                    <a:pt x="1125" y="563"/>
                  </a:lnTo>
                  <a:lnTo>
                    <a:pt x="1024" y="482"/>
                  </a:lnTo>
                  <a:lnTo>
                    <a:pt x="944" y="362"/>
                  </a:lnTo>
                  <a:lnTo>
                    <a:pt x="884" y="261"/>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21"/>
            <p:cNvSpPr/>
            <p:nvPr/>
          </p:nvSpPr>
          <p:spPr>
            <a:xfrm>
              <a:off x="5996150" y="3046725"/>
              <a:ext cx="34150" cy="31650"/>
            </a:xfrm>
            <a:custGeom>
              <a:rect b="b" l="l" r="r" t="t"/>
              <a:pathLst>
                <a:path extrusionOk="0" h="1266" w="1366">
                  <a:moveTo>
                    <a:pt x="703" y="1"/>
                  </a:moveTo>
                  <a:lnTo>
                    <a:pt x="0" y="603"/>
                  </a:lnTo>
                  <a:lnTo>
                    <a:pt x="723" y="1266"/>
                  </a:lnTo>
                  <a:lnTo>
                    <a:pt x="1365" y="603"/>
                  </a:lnTo>
                  <a:lnTo>
                    <a:pt x="70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21"/>
            <p:cNvSpPr/>
            <p:nvPr/>
          </p:nvSpPr>
          <p:spPr>
            <a:xfrm>
              <a:off x="5456500" y="2636625"/>
              <a:ext cx="35175" cy="35650"/>
            </a:xfrm>
            <a:custGeom>
              <a:rect b="b" l="l" r="r" t="t"/>
              <a:pathLst>
                <a:path extrusionOk="0" h="1426" w="1407">
                  <a:moveTo>
                    <a:pt x="683" y="0"/>
                  </a:moveTo>
                  <a:lnTo>
                    <a:pt x="1" y="622"/>
                  </a:lnTo>
                  <a:lnTo>
                    <a:pt x="804" y="1426"/>
                  </a:lnTo>
                  <a:lnTo>
                    <a:pt x="804" y="1265"/>
                  </a:lnTo>
                  <a:lnTo>
                    <a:pt x="824" y="1145"/>
                  </a:lnTo>
                  <a:lnTo>
                    <a:pt x="864" y="1024"/>
                  </a:lnTo>
                  <a:lnTo>
                    <a:pt x="904" y="944"/>
                  </a:lnTo>
                  <a:lnTo>
                    <a:pt x="985" y="884"/>
                  </a:lnTo>
                  <a:lnTo>
                    <a:pt x="1065" y="823"/>
                  </a:lnTo>
                  <a:lnTo>
                    <a:pt x="1165" y="783"/>
                  </a:lnTo>
                  <a:lnTo>
                    <a:pt x="1286" y="763"/>
                  </a:lnTo>
                  <a:lnTo>
                    <a:pt x="1326" y="743"/>
                  </a:lnTo>
                  <a:lnTo>
                    <a:pt x="1366" y="703"/>
                  </a:lnTo>
                  <a:lnTo>
                    <a:pt x="1386" y="683"/>
                  </a:lnTo>
                  <a:lnTo>
                    <a:pt x="1406" y="643"/>
                  </a:lnTo>
                  <a:lnTo>
                    <a:pt x="1386" y="602"/>
                  </a:lnTo>
                  <a:lnTo>
                    <a:pt x="1366" y="562"/>
                  </a:lnTo>
                  <a:lnTo>
                    <a:pt x="1306" y="502"/>
                  </a:lnTo>
                  <a:lnTo>
                    <a:pt x="1145" y="442"/>
                  </a:lnTo>
                  <a:lnTo>
                    <a:pt x="985" y="361"/>
                  </a:lnTo>
                  <a:lnTo>
                    <a:pt x="924" y="321"/>
                  </a:lnTo>
                  <a:lnTo>
                    <a:pt x="864" y="261"/>
                  </a:lnTo>
                  <a:lnTo>
                    <a:pt x="824" y="181"/>
                  </a:lnTo>
                  <a:lnTo>
                    <a:pt x="804" y="80"/>
                  </a:lnTo>
                  <a:lnTo>
                    <a:pt x="784" y="40"/>
                  </a:lnTo>
                  <a:lnTo>
                    <a:pt x="744" y="20"/>
                  </a:lnTo>
                  <a:lnTo>
                    <a:pt x="68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21"/>
            <p:cNvSpPr/>
            <p:nvPr/>
          </p:nvSpPr>
          <p:spPr>
            <a:xfrm>
              <a:off x="5347075" y="3146125"/>
              <a:ext cx="40675" cy="37675"/>
            </a:xfrm>
            <a:custGeom>
              <a:rect b="b" l="l" r="r" t="t"/>
              <a:pathLst>
                <a:path extrusionOk="0" h="1507" w="1627">
                  <a:moveTo>
                    <a:pt x="743" y="1"/>
                  </a:moveTo>
                  <a:lnTo>
                    <a:pt x="703" y="161"/>
                  </a:lnTo>
                  <a:lnTo>
                    <a:pt x="643" y="282"/>
                  </a:lnTo>
                  <a:lnTo>
                    <a:pt x="542" y="382"/>
                  </a:lnTo>
                  <a:lnTo>
                    <a:pt x="422" y="463"/>
                  </a:lnTo>
                  <a:lnTo>
                    <a:pt x="201" y="563"/>
                  </a:lnTo>
                  <a:lnTo>
                    <a:pt x="81" y="623"/>
                  </a:lnTo>
                  <a:lnTo>
                    <a:pt x="0" y="704"/>
                  </a:lnTo>
                  <a:lnTo>
                    <a:pt x="763" y="1507"/>
                  </a:lnTo>
                  <a:lnTo>
                    <a:pt x="884" y="1266"/>
                  </a:lnTo>
                  <a:lnTo>
                    <a:pt x="964" y="1145"/>
                  </a:lnTo>
                  <a:lnTo>
                    <a:pt x="1044" y="1045"/>
                  </a:lnTo>
                  <a:lnTo>
                    <a:pt x="1145" y="965"/>
                  </a:lnTo>
                  <a:lnTo>
                    <a:pt x="1285" y="904"/>
                  </a:lnTo>
                  <a:lnTo>
                    <a:pt x="1627" y="744"/>
                  </a:lnTo>
                  <a:lnTo>
                    <a:pt x="1265" y="583"/>
                  </a:lnTo>
                  <a:lnTo>
                    <a:pt x="1125" y="523"/>
                  </a:lnTo>
                  <a:lnTo>
                    <a:pt x="1024" y="442"/>
                  </a:lnTo>
                  <a:lnTo>
                    <a:pt x="944" y="342"/>
                  </a:lnTo>
                  <a:lnTo>
                    <a:pt x="864" y="242"/>
                  </a:lnTo>
                  <a:lnTo>
                    <a:pt x="74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21"/>
            <p:cNvSpPr/>
            <p:nvPr/>
          </p:nvSpPr>
          <p:spPr>
            <a:xfrm>
              <a:off x="5346575" y="3042225"/>
              <a:ext cx="40675" cy="38675"/>
            </a:xfrm>
            <a:custGeom>
              <a:rect b="b" l="l" r="r" t="t"/>
              <a:pathLst>
                <a:path extrusionOk="0" h="1547" w="1627">
                  <a:moveTo>
                    <a:pt x="723" y="0"/>
                  </a:moveTo>
                  <a:lnTo>
                    <a:pt x="603" y="281"/>
                  </a:lnTo>
                  <a:lnTo>
                    <a:pt x="542" y="382"/>
                  </a:lnTo>
                  <a:lnTo>
                    <a:pt x="482" y="462"/>
                  </a:lnTo>
                  <a:lnTo>
                    <a:pt x="362" y="562"/>
                  </a:lnTo>
                  <a:lnTo>
                    <a:pt x="241" y="623"/>
                  </a:lnTo>
                  <a:lnTo>
                    <a:pt x="0" y="763"/>
                  </a:lnTo>
                  <a:lnTo>
                    <a:pt x="783" y="1546"/>
                  </a:lnTo>
                  <a:lnTo>
                    <a:pt x="904" y="1305"/>
                  </a:lnTo>
                  <a:lnTo>
                    <a:pt x="964" y="1185"/>
                  </a:lnTo>
                  <a:lnTo>
                    <a:pt x="1064" y="1085"/>
                  </a:lnTo>
                  <a:lnTo>
                    <a:pt x="1165" y="1024"/>
                  </a:lnTo>
                  <a:lnTo>
                    <a:pt x="1285" y="944"/>
                  </a:lnTo>
                  <a:lnTo>
                    <a:pt x="1627" y="803"/>
                  </a:lnTo>
                  <a:lnTo>
                    <a:pt x="1285" y="643"/>
                  </a:lnTo>
                  <a:lnTo>
                    <a:pt x="1145" y="583"/>
                  </a:lnTo>
                  <a:lnTo>
                    <a:pt x="1044" y="502"/>
                  </a:lnTo>
                  <a:lnTo>
                    <a:pt x="944" y="402"/>
                  </a:lnTo>
                  <a:lnTo>
                    <a:pt x="884" y="281"/>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21"/>
            <p:cNvSpPr/>
            <p:nvPr/>
          </p:nvSpPr>
          <p:spPr>
            <a:xfrm>
              <a:off x="5989100" y="3351950"/>
              <a:ext cx="41700" cy="36175"/>
            </a:xfrm>
            <a:custGeom>
              <a:rect b="b" l="l" r="r" t="t"/>
              <a:pathLst>
                <a:path extrusionOk="0" h="1447" w="1668">
                  <a:moveTo>
                    <a:pt x="945" y="0"/>
                  </a:moveTo>
                  <a:lnTo>
                    <a:pt x="905" y="121"/>
                  </a:lnTo>
                  <a:lnTo>
                    <a:pt x="824" y="221"/>
                  </a:lnTo>
                  <a:lnTo>
                    <a:pt x="744" y="322"/>
                  </a:lnTo>
                  <a:lnTo>
                    <a:pt x="644" y="422"/>
                  </a:lnTo>
                  <a:lnTo>
                    <a:pt x="523" y="502"/>
                  </a:lnTo>
                  <a:lnTo>
                    <a:pt x="382" y="583"/>
                  </a:lnTo>
                  <a:lnTo>
                    <a:pt x="1" y="743"/>
                  </a:lnTo>
                  <a:lnTo>
                    <a:pt x="222" y="783"/>
                  </a:lnTo>
                  <a:lnTo>
                    <a:pt x="382" y="844"/>
                  </a:lnTo>
                  <a:lnTo>
                    <a:pt x="543" y="924"/>
                  </a:lnTo>
                  <a:lnTo>
                    <a:pt x="664" y="1004"/>
                  </a:lnTo>
                  <a:lnTo>
                    <a:pt x="744" y="1105"/>
                  </a:lnTo>
                  <a:lnTo>
                    <a:pt x="824" y="1205"/>
                  </a:lnTo>
                  <a:lnTo>
                    <a:pt x="884" y="1326"/>
                  </a:lnTo>
                  <a:lnTo>
                    <a:pt x="945" y="1446"/>
                  </a:lnTo>
                  <a:lnTo>
                    <a:pt x="1668" y="683"/>
                  </a:lnTo>
                  <a:lnTo>
                    <a:pt x="94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21"/>
            <p:cNvSpPr/>
            <p:nvPr/>
          </p:nvSpPr>
          <p:spPr>
            <a:xfrm>
              <a:off x="5456500" y="2738525"/>
              <a:ext cx="34675" cy="32650"/>
            </a:xfrm>
            <a:custGeom>
              <a:rect b="b" l="l" r="r" t="t"/>
              <a:pathLst>
                <a:path extrusionOk="0" h="1306" w="1387">
                  <a:moveTo>
                    <a:pt x="663" y="0"/>
                  </a:moveTo>
                  <a:lnTo>
                    <a:pt x="583" y="60"/>
                  </a:lnTo>
                  <a:lnTo>
                    <a:pt x="523" y="141"/>
                  </a:lnTo>
                  <a:lnTo>
                    <a:pt x="422" y="301"/>
                  </a:lnTo>
                  <a:lnTo>
                    <a:pt x="342" y="382"/>
                  </a:lnTo>
                  <a:lnTo>
                    <a:pt x="262" y="462"/>
                  </a:lnTo>
                  <a:lnTo>
                    <a:pt x="161" y="522"/>
                  </a:lnTo>
                  <a:lnTo>
                    <a:pt x="41" y="542"/>
                  </a:lnTo>
                  <a:lnTo>
                    <a:pt x="21" y="562"/>
                  </a:lnTo>
                  <a:lnTo>
                    <a:pt x="21" y="603"/>
                  </a:lnTo>
                  <a:lnTo>
                    <a:pt x="1" y="643"/>
                  </a:lnTo>
                  <a:lnTo>
                    <a:pt x="663" y="1305"/>
                  </a:lnTo>
                  <a:lnTo>
                    <a:pt x="1386" y="663"/>
                  </a:lnTo>
                  <a:lnTo>
                    <a:pt x="66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21"/>
            <p:cNvSpPr/>
            <p:nvPr/>
          </p:nvSpPr>
          <p:spPr>
            <a:xfrm>
              <a:off x="5888200" y="2943825"/>
              <a:ext cx="34175" cy="31650"/>
            </a:xfrm>
            <a:custGeom>
              <a:rect b="b" l="l" r="r" t="t"/>
              <a:pathLst>
                <a:path extrusionOk="0" h="1266" w="1367">
                  <a:moveTo>
                    <a:pt x="704" y="1"/>
                  </a:moveTo>
                  <a:lnTo>
                    <a:pt x="1" y="623"/>
                  </a:lnTo>
                  <a:lnTo>
                    <a:pt x="704" y="1266"/>
                  </a:lnTo>
                  <a:lnTo>
                    <a:pt x="1366" y="643"/>
                  </a:lnTo>
                  <a:lnTo>
                    <a:pt x="70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21"/>
            <p:cNvSpPr/>
            <p:nvPr/>
          </p:nvSpPr>
          <p:spPr>
            <a:xfrm>
              <a:off x="5455500" y="2943325"/>
              <a:ext cx="36675" cy="35175"/>
            </a:xfrm>
            <a:custGeom>
              <a:rect b="b" l="l" r="r" t="t"/>
              <a:pathLst>
                <a:path extrusionOk="0" h="1407" w="1467">
                  <a:moveTo>
                    <a:pt x="703" y="1"/>
                  </a:moveTo>
                  <a:lnTo>
                    <a:pt x="0" y="663"/>
                  </a:lnTo>
                  <a:lnTo>
                    <a:pt x="804" y="1406"/>
                  </a:lnTo>
                  <a:lnTo>
                    <a:pt x="824" y="1246"/>
                  </a:lnTo>
                  <a:lnTo>
                    <a:pt x="864" y="1125"/>
                  </a:lnTo>
                  <a:lnTo>
                    <a:pt x="944" y="1025"/>
                  </a:lnTo>
                  <a:lnTo>
                    <a:pt x="1045" y="944"/>
                  </a:lnTo>
                  <a:lnTo>
                    <a:pt x="1145" y="884"/>
                  </a:lnTo>
                  <a:lnTo>
                    <a:pt x="1245" y="824"/>
                  </a:lnTo>
                  <a:lnTo>
                    <a:pt x="1466" y="683"/>
                  </a:lnTo>
                  <a:lnTo>
                    <a:pt x="70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21"/>
            <p:cNvSpPr/>
            <p:nvPr/>
          </p:nvSpPr>
          <p:spPr>
            <a:xfrm>
              <a:off x="5995650" y="3148650"/>
              <a:ext cx="35150" cy="33650"/>
            </a:xfrm>
            <a:custGeom>
              <a:rect b="b" l="l" r="r" t="t"/>
              <a:pathLst>
                <a:path extrusionOk="0" h="1346" w="1406">
                  <a:moveTo>
                    <a:pt x="723" y="0"/>
                  </a:moveTo>
                  <a:lnTo>
                    <a:pt x="0" y="663"/>
                  </a:lnTo>
                  <a:lnTo>
                    <a:pt x="20" y="723"/>
                  </a:lnTo>
                  <a:lnTo>
                    <a:pt x="40" y="763"/>
                  </a:lnTo>
                  <a:lnTo>
                    <a:pt x="100" y="783"/>
                  </a:lnTo>
                  <a:lnTo>
                    <a:pt x="161" y="803"/>
                  </a:lnTo>
                  <a:lnTo>
                    <a:pt x="301" y="843"/>
                  </a:lnTo>
                  <a:lnTo>
                    <a:pt x="361" y="864"/>
                  </a:lnTo>
                  <a:lnTo>
                    <a:pt x="422" y="904"/>
                  </a:lnTo>
                  <a:lnTo>
                    <a:pt x="562" y="1125"/>
                  </a:lnTo>
                  <a:lnTo>
                    <a:pt x="703" y="1345"/>
                  </a:lnTo>
                  <a:lnTo>
                    <a:pt x="1406" y="623"/>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21"/>
            <p:cNvSpPr/>
            <p:nvPr/>
          </p:nvSpPr>
          <p:spPr>
            <a:xfrm>
              <a:off x="5888725" y="2740025"/>
              <a:ext cx="33650" cy="29650"/>
            </a:xfrm>
            <a:custGeom>
              <a:rect b="b" l="l" r="r" t="t"/>
              <a:pathLst>
                <a:path extrusionOk="0" h="1186" w="1346">
                  <a:moveTo>
                    <a:pt x="663" y="0"/>
                  </a:moveTo>
                  <a:lnTo>
                    <a:pt x="0" y="583"/>
                  </a:lnTo>
                  <a:lnTo>
                    <a:pt x="663" y="1185"/>
                  </a:lnTo>
                  <a:lnTo>
                    <a:pt x="1345" y="603"/>
                  </a:lnTo>
                  <a:lnTo>
                    <a:pt x="66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21"/>
            <p:cNvSpPr/>
            <p:nvPr/>
          </p:nvSpPr>
          <p:spPr>
            <a:xfrm>
              <a:off x="5347075" y="3249050"/>
              <a:ext cx="37675" cy="37650"/>
            </a:xfrm>
            <a:custGeom>
              <a:rect b="b" l="l" r="r" t="t"/>
              <a:pathLst>
                <a:path extrusionOk="0" h="1506" w="1507">
                  <a:moveTo>
                    <a:pt x="723" y="0"/>
                  </a:moveTo>
                  <a:lnTo>
                    <a:pt x="0" y="743"/>
                  </a:lnTo>
                  <a:lnTo>
                    <a:pt x="804" y="1506"/>
                  </a:lnTo>
                  <a:lnTo>
                    <a:pt x="844" y="1365"/>
                  </a:lnTo>
                  <a:lnTo>
                    <a:pt x="884" y="1225"/>
                  </a:lnTo>
                  <a:lnTo>
                    <a:pt x="964" y="1124"/>
                  </a:lnTo>
                  <a:lnTo>
                    <a:pt x="1044" y="1044"/>
                  </a:lnTo>
                  <a:lnTo>
                    <a:pt x="1145" y="964"/>
                  </a:lnTo>
                  <a:lnTo>
                    <a:pt x="1245" y="904"/>
                  </a:lnTo>
                  <a:lnTo>
                    <a:pt x="1366" y="843"/>
                  </a:lnTo>
                  <a:lnTo>
                    <a:pt x="1506" y="823"/>
                  </a:lnTo>
                  <a:lnTo>
                    <a:pt x="1486" y="723"/>
                  </a:lnTo>
                  <a:lnTo>
                    <a:pt x="1466" y="663"/>
                  </a:lnTo>
                  <a:lnTo>
                    <a:pt x="1406" y="602"/>
                  </a:lnTo>
                  <a:lnTo>
                    <a:pt x="1346" y="582"/>
                  </a:lnTo>
                  <a:lnTo>
                    <a:pt x="1225" y="542"/>
                  </a:lnTo>
                  <a:lnTo>
                    <a:pt x="1165" y="502"/>
                  </a:lnTo>
                  <a:lnTo>
                    <a:pt x="1105" y="482"/>
                  </a:lnTo>
                  <a:lnTo>
                    <a:pt x="1004" y="361"/>
                  </a:lnTo>
                  <a:lnTo>
                    <a:pt x="904" y="241"/>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21"/>
            <p:cNvSpPr/>
            <p:nvPr/>
          </p:nvSpPr>
          <p:spPr>
            <a:xfrm>
              <a:off x="5347075" y="2942325"/>
              <a:ext cx="38675" cy="36175"/>
            </a:xfrm>
            <a:custGeom>
              <a:rect b="b" l="l" r="r" t="t"/>
              <a:pathLst>
                <a:path extrusionOk="0" h="1447" w="1547">
                  <a:moveTo>
                    <a:pt x="763" y="0"/>
                  </a:moveTo>
                  <a:lnTo>
                    <a:pt x="0" y="703"/>
                  </a:lnTo>
                  <a:lnTo>
                    <a:pt x="804" y="1446"/>
                  </a:lnTo>
                  <a:lnTo>
                    <a:pt x="824" y="1306"/>
                  </a:lnTo>
                  <a:lnTo>
                    <a:pt x="884" y="1165"/>
                  </a:lnTo>
                  <a:lnTo>
                    <a:pt x="964" y="1065"/>
                  </a:lnTo>
                  <a:lnTo>
                    <a:pt x="1065" y="984"/>
                  </a:lnTo>
                  <a:lnTo>
                    <a:pt x="1165" y="904"/>
                  </a:lnTo>
                  <a:lnTo>
                    <a:pt x="1285" y="844"/>
                  </a:lnTo>
                  <a:lnTo>
                    <a:pt x="1546" y="683"/>
                  </a:lnTo>
                  <a:lnTo>
                    <a:pt x="1245" y="543"/>
                  </a:lnTo>
                  <a:lnTo>
                    <a:pt x="1125" y="482"/>
                  </a:lnTo>
                  <a:lnTo>
                    <a:pt x="1024" y="402"/>
                  </a:lnTo>
                  <a:lnTo>
                    <a:pt x="944" y="322"/>
                  </a:lnTo>
                  <a:lnTo>
                    <a:pt x="864" y="201"/>
                  </a:lnTo>
                  <a:lnTo>
                    <a:pt x="76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21"/>
            <p:cNvSpPr/>
            <p:nvPr/>
          </p:nvSpPr>
          <p:spPr>
            <a:xfrm>
              <a:off x="5346075" y="3350950"/>
              <a:ext cx="41675" cy="39675"/>
            </a:xfrm>
            <a:custGeom>
              <a:rect b="b" l="l" r="r" t="t"/>
              <a:pathLst>
                <a:path extrusionOk="0" h="1587" w="1667">
                  <a:moveTo>
                    <a:pt x="803" y="0"/>
                  </a:moveTo>
                  <a:lnTo>
                    <a:pt x="0" y="783"/>
                  </a:lnTo>
                  <a:lnTo>
                    <a:pt x="20" y="823"/>
                  </a:lnTo>
                  <a:lnTo>
                    <a:pt x="40" y="864"/>
                  </a:lnTo>
                  <a:lnTo>
                    <a:pt x="161" y="904"/>
                  </a:lnTo>
                  <a:lnTo>
                    <a:pt x="281" y="944"/>
                  </a:lnTo>
                  <a:lnTo>
                    <a:pt x="342" y="964"/>
                  </a:lnTo>
                  <a:lnTo>
                    <a:pt x="402" y="1004"/>
                  </a:lnTo>
                  <a:lnTo>
                    <a:pt x="502" y="1145"/>
                  </a:lnTo>
                  <a:lnTo>
                    <a:pt x="603" y="1285"/>
                  </a:lnTo>
                  <a:lnTo>
                    <a:pt x="783" y="1586"/>
                  </a:lnTo>
                  <a:lnTo>
                    <a:pt x="944" y="1285"/>
                  </a:lnTo>
                  <a:lnTo>
                    <a:pt x="1024" y="1145"/>
                  </a:lnTo>
                  <a:lnTo>
                    <a:pt x="1105" y="1044"/>
                  </a:lnTo>
                  <a:lnTo>
                    <a:pt x="1205" y="964"/>
                  </a:lnTo>
                  <a:lnTo>
                    <a:pt x="1325" y="884"/>
                  </a:lnTo>
                  <a:lnTo>
                    <a:pt x="1667" y="743"/>
                  </a:lnTo>
                  <a:lnTo>
                    <a:pt x="1325" y="582"/>
                  </a:lnTo>
                  <a:lnTo>
                    <a:pt x="1185" y="522"/>
                  </a:lnTo>
                  <a:lnTo>
                    <a:pt x="1064" y="442"/>
                  </a:lnTo>
                  <a:lnTo>
                    <a:pt x="984" y="342"/>
                  </a:lnTo>
                  <a:lnTo>
                    <a:pt x="924" y="241"/>
                  </a:lnTo>
                  <a:lnTo>
                    <a:pt x="80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21"/>
            <p:cNvSpPr/>
            <p:nvPr/>
          </p:nvSpPr>
          <p:spPr>
            <a:xfrm>
              <a:off x="5235125" y="3348925"/>
              <a:ext cx="40700" cy="42700"/>
            </a:xfrm>
            <a:custGeom>
              <a:rect b="b" l="l" r="r" t="t"/>
              <a:pathLst>
                <a:path extrusionOk="0" h="1708" w="1628">
                  <a:moveTo>
                    <a:pt x="884" y="1"/>
                  </a:moveTo>
                  <a:lnTo>
                    <a:pt x="744" y="282"/>
                  </a:lnTo>
                  <a:lnTo>
                    <a:pt x="663" y="402"/>
                  </a:lnTo>
                  <a:lnTo>
                    <a:pt x="583" y="503"/>
                  </a:lnTo>
                  <a:lnTo>
                    <a:pt x="462" y="603"/>
                  </a:lnTo>
                  <a:lnTo>
                    <a:pt x="342" y="663"/>
                  </a:lnTo>
                  <a:lnTo>
                    <a:pt x="1" y="824"/>
                  </a:lnTo>
                  <a:lnTo>
                    <a:pt x="322" y="985"/>
                  </a:lnTo>
                  <a:lnTo>
                    <a:pt x="462" y="1065"/>
                  </a:lnTo>
                  <a:lnTo>
                    <a:pt x="563" y="1145"/>
                  </a:lnTo>
                  <a:lnTo>
                    <a:pt x="643" y="1246"/>
                  </a:lnTo>
                  <a:lnTo>
                    <a:pt x="723" y="1386"/>
                  </a:lnTo>
                  <a:lnTo>
                    <a:pt x="884" y="1708"/>
                  </a:lnTo>
                  <a:lnTo>
                    <a:pt x="1045" y="1406"/>
                  </a:lnTo>
                  <a:lnTo>
                    <a:pt x="1185" y="1165"/>
                  </a:lnTo>
                  <a:lnTo>
                    <a:pt x="1225" y="1105"/>
                  </a:lnTo>
                  <a:lnTo>
                    <a:pt x="1306" y="1065"/>
                  </a:lnTo>
                  <a:lnTo>
                    <a:pt x="1466" y="1005"/>
                  </a:lnTo>
                  <a:lnTo>
                    <a:pt x="1547" y="965"/>
                  </a:lnTo>
                  <a:lnTo>
                    <a:pt x="1607" y="904"/>
                  </a:lnTo>
                  <a:lnTo>
                    <a:pt x="1627" y="804"/>
                  </a:lnTo>
                  <a:lnTo>
                    <a:pt x="1627" y="663"/>
                  </a:lnTo>
                  <a:lnTo>
                    <a:pt x="1466" y="684"/>
                  </a:lnTo>
                  <a:lnTo>
                    <a:pt x="1346" y="663"/>
                  </a:lnTo>
                  <a:lnTo>
                    <a:pt x="1246" y="603"/>
                  </a:lnTo>
                  <a:lnTo>
                    <a:pt x="1165" y="503"/>
                  </a:lnTo>
                  <a:lnTo>
                    <a:pt x="1085" y="402"/>
                  </a:lnTo>
                  <a:lnTo>
                    <a:pt x="1025" y="262"/>
                  </a:lnTo>
                  <a:lnTo>
                    <a:pt x="88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21"/>
            <p:cNvSpPr/>
            <p:nvPr/>
          </p:nvSpPr>
          <p:spPr>
            <a:xfrm>
              <a:off x="5888200" y="2842425"/>
              <a:ext cx="34175" cy="30650"/>
            </a:xfrm>
            <a:custGeom>
              <a:rect b="b" l="l" r="r" t="t"/>
              <a:pathLst>
                <a:path extrusionOk="0" h="1226" w="1367">
                  <a:moveTo>
                    <a:pt x="704" y="1"/>
                  </a:moveTo>
                  <a:lnTo>
                    <a:pt x="1" y="583"/>
                  </a:lnTo>
                  <a:lnTo>
                    <a:pt x="704" y="1225"/>
                  </a:lnTo>
                  <a:lnTo>
                    <a:pt x="1366" y="583"/>
                  </a:lnTo>
                  <a:lnTo>
                    <a:pt x="70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21"/>
            <p:cNvSpPr/>
            <p:nvPr/>
          </p:nvSpPr>
          <p:spPr>
            <a:xfrm>
              <a:off x="5456000" y="2840425"/>
              <a:ext cx="35175" cy="36175"/>
            </a:xfrm>
            <a:custGeom>
              <a:rect b="b" l="l" r="r" t="t"/>
              <a:pathLst>
                <a:path extrusionOk="0" h="1447" w="1407">
                  <a:moveTo>
                    <a:pt x="683" y="0"/>
                  </a:moveTo>
                  <a:lnTo>
                    <a:pt x="603" y="81"/>
                  </a:lnTo>
                  <a:lnTo>
                    <a:pt x="543" y="161"/>
                  </a:lnTo>
                  <a:lnTo>
                    <a:pt x="422" y="342"/>
                  </a:lnTo>
                  <a:lnTo>
                    <a:pt x="362" y="422"/>
                  </a:lnTo>
                  <a:lnTo>
                    <a:pt x="262" y="482"/>
                  </a:lnTo>
                  <a:lnTo>
                    <a:pt x="161" y="542"/>
                  </a:lnTo>
                  <a:lnTo>
                    <a:pt x="41" y="563"/>
                  </a:lnTo>
                  <a:lnTo>
                    <a:pt x="21" y="583"/>
                  </a:lnTo>
                  <a:lnTo>
                    <a:pt x="21" y="643"/>
                  </a:lnTo>
                  <a:lnTo>
                    <a:pt x="1" y="763"/>
                  </a:lnTo>
                  <a:lnTo>
                    <a:pt x="221" y="864"/>
                  </a:lnTo>
                  <a:lnTo>
                    <a:pt x="322" y="904"/>
                  </a:lnTo>
                  <a:lnTo>
                    <a:pt x="422" y="964"/>
                  </a:lnTo>
                  <a:lnTo>
                    <a:pt x="503" y="1085"/>
                  </a:lnTo>
                  <a:lnTo>
                    <a:pt x="563" y="1185"/>
                  </a:lnTo>
                  <a:lnTo>
                    <a:pt x="703" y="1446"/>
                  </a:lnTo>
                  <a:lnTo>
                    <a:pt x="1406" y="683"/>
                  </a:lnTo>
                  <a:lnTo>
                    <a:pt x="68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21"/>
            <p:cNvSpPr/>
            <p:nvPr/>
          </p:nvSpPr>
          <p:spPr>
            <a:xfrm>
              <a:off x="5995125" y="3250550"/>
              <a:ext cx="36175" cy="33650"/>
            </a:xfrm>
            <a:custGeom>
              <a:rect b="b" l="l" r="r" t="t"/>
              <a:pathLst>
                <a:path extrusionOk="0" h="1346" w="1447">
                  <a:moveTo>
                    <a:pt x="643" y="0"/>
                  </a:moveTo>
                  <a:lnTo>
                    <a:pt x="623" y="141"/>
                  </a:lnTo>
                  <a:lnTo>
                    <a:pt x="583" y="241"/>
                  </a:lnTo>
                  <a:lnTo>
                    <a:pt x="503" y="322"/>
                  </a:lnTo>
                  <a:lnTo>
                    <a:pt x="423" y="402"/>
                  </a:lnTo>
                  <a:lnTo>
                    <a:pt x="222" y="502"/>
                  </a:lnTo>
                  <a:lnTo>
                    <a:pt x="1" y="623"/>
                  </a:lnTo>
                  <a:lnTo>
                    <a:pt x="744" y="1346"/>
                  </a:lnTo>
                  <a:lnTo>
                    <a:pt x="1447" y="663"/>
                  </a:lnTo>
                  <a:lnTo>
                    <a:pt x="1366" y="583"/>
                  </a:lnTo>
                  <a:lnTo>
                    <a:pt x="1286" y="522"/>
                  </a:lnTo>
                  <a:lnTo>
                    <a:pt x="1085" y="402"/>
                  </a:lnTo>
                  <a:lnTo>
                    <a:pt x="1005" y="342"/>
                  </a:lnTo>
                  <a:lnTo>
                    <a:pt x="925" y="261"/>
                  </a:lnTo>
                  <a:lnTo>
                    <a:pt x="864" y="161"/>
                  </a:lnTo>
                  <a:lnTo>
                    <a:pt x="844" y="40"/>
                  </a:lnTo>
                  <a:lnTo>
                    <a:pt x="804" y="20"/>
                  </a:lnTo>
                  <a:lnTo>
                    <a:pt x="764" y="20"/>
                  </a:lnTo>
                  <a:lnTo>
                    <a:pt x="64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21"/>
            <p:cNvSpPr/>
            <p:nvPr/>
          </p:nvSpPr>
          <p:spPr>
            <a:xfrm>
              <a:off x="5348075" y="2834900"/>
              <a:ext cx="37675" cy="39675"/>
            </a:xfrm>
            <a:custGeom>
              <a:rect b="b" l="l" r="r" t="t"/>
              <a:pathLst>
                <a:path extrusionOk="0" h="1587" w="1507">
                  <a:moveTo>
                    <a:pt x="683" y="0"/>
                  </a:moveTo>
                  <a:lnTo>
                    <a:pt x="563" y="302"/>
                  </a:lnTo>
                  <a:lnTo>
                    <a:pt x="502" y="422"/>
                  </a:lnTo>
                  <a:lnTo>
                    <a:pt x="422" y="522"/>
                  </a:lnTo>
                  <a:lnTo>
                    <a:pt x="342" y="623"/>
                  </a:lnTo>
                  <a:lnTo>
                    <a:pt x="262" y="683"/>
                  </a:lnTo>
                  <a:lnTo>
                    <a:pt x="161" y="743"/>
                  </a:lnTo>
                  <a:lnTo>
                    <a:pt x="41" y="784"/>
                  </a:lnTo>
                  <a:lnTo>
                    <a:pt x="21" y="804"/>
                  </a:lnTo>
                  <a:lnTo>
                    <a:pt x="0" y="844"/>
                  </a:lnTo>
                  <a:lnTo>
                    <a:pt x="0" y="904"/>
                  </a:lnTo>
                  <a:lnTo>
                    <a:pt x="764" y="1587"/>
                  </a:lnTo>
                  <a:lnTo>
                    <a:pt x="824" y="1406"/>
                  </a:lnTo>
                  <a:lnTo>
                    <a:pt x="864" y="1306"/>
                  </a:lnTo>
                  <a:lnTo>
                    <a:pt x="904" y="1245"/>
                  </a:lnTo>
                  <a:lnTo>
                    <a:pt x="1045" y="1165"/>
                  </a:lnTo>
                  <a:lnTo>
                    <a:pt x="1185" y="1065"/>
                  </a:lnTo>
                  <a:lnTo>
                    <a:pt x="1506" y="884"/>
                  </a:lnTo>
                  <a:lnTo>
                    <a:pt x="1225" y="743"/>
                  </a:lnTo>
                  <a:lnTo>
                    <a:pt x="1105" y="663"/>
                  </a:lnTo>
                  <a:lnTo>
                    <a:pt x="1004" y="583"/>
                  </a:lnTo>
                  <a:lnTo>
                    <a:pt x="904" y="482"/>
                  </a:lnTo>
                  <a:lnTo>
                    <a:pt x="824" y="342"/>
                  </a:lnTo>
                  <a:lnTo>
                    <a:pt x="743" y="201"/>
                  </a:lnTo>
                  <a:lnTo>
                    <a:pt x="68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21"/>
            <p:cNvSpPr/>
            <p:nvPr/>
          </p:nvSpPr>
          <p:spPr>
            <a:xfrm>
              <a:off x="5237650" y="2942825"/>
              <a:ext cx="38175" cy="33650"/>
            </a:xfrm>
            <a:custGeom>
              <a:rect b="b" l="l" r="r" t="t"/>
              <a:pathLst>
                <a:path extrusionOk="0" h="1346" w="1527">
                  <a:moveTo>
                    <a:pt x="783" y="1"/>
                  </a:moveTo>
                  <a:lnTo>
                    <a:pt x="0" y="723"/>
                  </a:lnTo>
                  <a:lnTo>
                    <a:pt x="221" y="824"/>
                  </a:lnTo>
                  <a:lnTo>
                    <a:pt x="422" y="944"/>
                  </a:lnTo>
                  <a:lnTo>
                    <a:pt x="522" y="1025"/>
                  </a:lnTo>
                  <a:lnTo>
                    <a:pt x="582" y="1105"/>
                  </a:lnTo>
                  <a:lnTo>
                    <a:pt x="643" y="1205"/>
                  </a:lnTo>
                  <a:lnTo>
                    <a:pt x="703" y="1326"/>
                  </a:lnTo>
                  <a:lnTo>
                    <a:pt x="723" y="1346"/>
                  </a:lnTo>
                  <a:lnTo>
                    <a:pt x="783" y="1346"/>
                  </a:lnTo>
                  <a:lnTo>
                    <a:pt x="1526" y="663"/>
                  </a:lnTo>
                  <a:lnTo>
                    <a:pt x="78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21"/>
            <p:cNvSpPr/>
            <p:nvPr/>
          </p:nvSpPr>
          <p:spPr>
            <a:xfrm>
              <a:off x="5239150" y="2840925"/>
              <a:ext cx="36150" cy="33150"/>
            </a:xfrm>
            <a:custGeom>
              <a:rect b="b" l="l" r="r" t="t"/>
              <a:pathLst>
                <a:path extrusionOk="0" h="1326" w="1446">
                  <a:moveTo>
                    <a:pt x="703" y="0"/>
                  </a:moveTo>
                  <a:lnTo>
                    <a:pt x="0" y="663"/>
                  </a:lnTo>
                  <a:lnTo>
                    <a:pt x="723" y="1326"/>
                  </a:lnTo>
                  <a:lnTo>
                    <a:pt x="1446" y="663"/>
                  </a:lnTo>
                  <a:lnTo>
                    <a:pt x="70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21"/>
            <p:cNvSpPr/>
            <p:nvPr/>
          </p:nvSpPr>
          <p:spPr>
            <a:xfrm>
              <a:off x="5238650" y="3248525"/>
              <a:ext cx="37675" cy="37675"/>
            </a:xfrm>
            <a:custGeom>
              <a:rect b="b" l="l" r="r" t="t"/>
              <a:pathLst>
                <a:path extrusionOk="0" h="1507" w="1507">
                  <a:moveTo>
                    <a:pt x="783" y="1"/>
                  </a:moveTo>
                  <a:lnTo>
                    <a:pt x="0" y="744"/>
                  </a:lnTo>
                  <a:lnTo>
                    <a:pt x="803" y="1507"/>
                  </a:lnTo>
                  <a:lnTo>
                    <a:pt x="944" y="1246"/>
                  </a:lnTo>
                  <a:lnTo>
                    <a:pt x="1024" y="1125"/>
                  </a:lnTo>
                  <a:lnTo>
                    <a:pt x="1105" y="1005"/>
                  </a:lnTo>
                  <a:lnTo>
                    <a:pt x="1145" y="965"/>
                  </a:lnTo>
                  <a:lnTo>
                    <a:pt x="1225" y="945"/>
                  </a:lnTo>
                  <a:lnTo>
                    <a:pt x="1345" y="905"/>
                  </a:lnTo>
                  <a:lnTo>
                    <a:pt x="1406" y="884"/>
                  </a:lnTo>
                  <a:lnTo>
                    <a:pt x="1466" y="844"/>
                  </a:lnTo>
                  <a:lnTo>
                    <a:pt x="1506" y="764"/>
                  </a:lnTo>
                  <a:lnTo>
                    <a:pt x="1506" y="684"/>
                  </a:lnTo>
                  <a:lnTo>
                    <a:pt x="1265" y="563"/>
                  </a:lnTo>
                  <a:lnTo>
                    <a:pt x="1165" y="503"/>
                  </a:lnTo>
                  <a:lnTo>
                    <a:pt x="1064" y="423"/>
                  </a:lnTo>
                  <a:lnTo>
                    <a:pt x="964" y="342"/>
                  </a:lnTo>
                  <a:lnTo>
                    <a:pt x="904" y="242"/>
                  </a:lnTo>
                  <a:lnTo>
                    <a:pt x="823" y="121"/>
                  </a:lnTo>
                  <a:lnTo>
                    <a:pt x="78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21"/>
            <p:cNvSpPr/>
            <p:nvPr/>
          </p:nvSpPr>
          <p:spPr>
            <a:xfrm>
              <a:off x="5996150" y="2945325"/>
              <a:ext cx="34650" cy="29150"/>
            </a:xfrm>
            <a:custGeom>
              <a:rect b="b" l="l" r="r" t="t"/>
              <a:pathLst>
                <a:path extrusionOk="0" h="1166" w="1386">
                  <a:moveTo>
                    <a:pt x="683" y="1"/>
                  </a:moveTo>
                  <a:lnTo>
                    <a:pt x="0" y="563"/>
                  </a:lnTo>
                  <a:lnTo>
                    <a:pt x="723" y="1166"/>
                  </a:lnTo>
                  <a:lnTo>
                    <a:pt x="1386" y="543"/>
                  </a:lnTo>
                  <a:lnTo>
                    <a:pt x="68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21"/>
            <p:cNvSpPr/>
            <p:nvPr/>
          </p:nvSpPr>
          <p:spPr>
            <a:xfrm>
              <a:off x="5237650" y="3044725"/>
              <a:ext cx="38175" cy="34675"/>
            </a:xfrm>
            <a:custGeom>
              <a:rect b="b" l="l" r="r" t="t"/>
              <a:pathLst>
                <a:path extrusionOk="0" h="1387" w="1527">
                  <a:moveTo>
                    <a:pt x="743" y="1"/>
                  </a:moveTo>
                  <a:lnTo>
                    <a:pt x="622" y="201"/>
                  </a:lnTo>
                  <a:lnTo>
                    <a:pt x="562" y="302"/>
                  </a:lnTo>
                  <a:lnTo>
                    <a:pt x="462" y="422"/>
                  </a:lnTo>
                  <a:lnTo>
                    <a:pt x="361" y="503"/>
                  </a:lnTo>
                  <a:lnTo>
                    <a:pt x="241" y="563"/>
                  </a:lnTo>
                  <a:lnTo>
                    <a:pt x="0" y="683"/>
                  </a:lnTo>
                  <a:lnTo>
                    <a:pt x="763" y="1386"/>
                  </a:lnTo>
                  <a:lnTo>
                    <a:pt x="1526" y="703"/>
                  </a:lnTo>
                  <a:lnTo>
                    <a:pt x="74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21"/>
            <p:cNvSpPr/>
            <p:nvPr/>
          </p:nvSpPr>
          <p:spPr>
            <a:xfrm>
              <a:off x="5347075" y="2739525"/>
              <a:ext cx="37175" cy="32150"/>
            </a:xfrm>
            <a:custGeom>
              <a:rect b="b" l="l" r="r" t="t"/>
              <a:pathLst>
                <a:path extrusionOk="0" h="1286" w="1487">
                  <a:moveTo>
                    <a:pt x="743" y="0"/>
                  </a:moveTo>
                  <a:lnTo>
                    <a:pt x="0" y="623"/>
                  </a:lnTo>
                  <a:lnTo>
                    <a:pt x="783" y="1285"/>
                  </a:lnTo>
                  <a:lnTo>
                    <a:pt x="884" y="1085"/>
                  </a:lnTo>
                  <a:lnTo>
                    <a:pt x="944" y="984"/>
                  </a:lnTo>
                  <a:lnTo>
                    <a:pt x="1004" y="884"/>
                  </a:lnTo>
                  <a:lnTo>
                    <a:pt x="1125" y="824"/>
                  </a:lnTo>
                  <a:lnTo>
                    <a:pt x="1245" y="763"/>
                  </a:lnTo>
                  <a:lnTo>
                    <a:pt x="1486" y="643"/>
                  </a:lnTo>
                  <a:lnTo>
                    <a:pt x="74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21"/>
            <p:cNvSpPr/>
            <p:nvPr/>
          </p:nvSpPr>
          <p:spPr>
            <a:xfrm>
              <a:off x="5238650" y="3147125"/>
              <a:ext cx="37675" cy="36175"/>
            </a:xfrm>
            <a:custGeom>
              <a:rect b="b" l="l" r="r" t="t"/>
              <a:pathLst>
                <a:path extrusionOk="0" h="1447" w="1507">
                  <a:moveTo>
                    <a:pt x="763" y="1"/>
                  </a:moveTo>
                  <a:lnTo>
                    <a:pt x="0" y="704"/>
                  </a:lnTo>
                  <a:lnTo>
                    <a:pt x="803" y="1447"/>
                  </a:lnTo>
                  <a:lnTo>
                    <a:pt x="944" y="1186"/>
                  </a:lnTo>
                  <a:lnTo>
                    <a:pt x="1024" y="1065"/>
                  </a:lnTo>
                  <a:lnTo>
                    <a:pt x="1125" y="965"/>
                  </a:lnTo>
                  <a:lnTo>
                    <a:pt x="1165" y="925"/>
                  </a:lnTo>
                  <a:lnTo>
                    <a:pt x="1225" y="904"/>
                  </a:lnTo>
                  <a:lnTo>
                    <a:pt x="1366" y="864"/>
                  </a:lnTo>
                  <a:lnTo>
                    <a:pt x="1426" y="824"/>
                  </a:lnTo>
                  <a:lnTo>
                    <a:pt x="1466" y="784"/>
                  </a:lnTo>
                  <a:lnTo>
                    <a:pt x="1506" y="724"/>
                  </a:lnTo>
                  <a:lnTo>
                    <a:pt x="1506" y="623"/>
                  </a:lnTo>
                  <a:lnTo>
                    <a:pt x="1125" y="302"/>
                  </a:lnTo>
                  <a:lnTo>
                    <a:pt x="76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21"/>
            <p:cNvSpPr/>
            <p:nvPr/>
          </p:nvSpPr>
          <p:spPr>
            <a:xfrm>
              <a:off x="5345575" y="2637125"/>
              <a:ext cx="36650" cy="30625"/>
            </a:xfrm>
            <a:custGeom>
              <a:rect b="b" l="l" r="r" t="t"/>
              <a:pathLst>
                <a:path extrusionOk="0" h="1225" w="1466">
                  <a:moveTo>
                    <a:pt x="783" y="0"/>
                  </a:moveTo>
                  <a:lnTo>
                    <a:pt x="0" y="663"/>
                  </a:lnTo>
                  <a:lnTo>
                    <a:pt x="221" y="743"/>
                  </a:lnTo>
                  <a:lnTo>
                    <a:pt x="341" y="783"/>
                  </a:lnTo>
                  <a:lnTo>
                    <a:pt x="422" y="843"/>
                  </a:lnTo>
                  <a:lnTo>
                    <a:pt x="522" y="924"/>
                  </a:lnTo>
                  <a:lnTo>
                    <a:pt x="582" y="1004"/>
                  </a:lnTo>
                  <a:lnTo>
                    <a:pt x="643" y="1084"/>
                  </a:lnTo>
                  <a:lnTo>
                    <a:pt x="703" y="1205"/>
                  </a:lnTo>
                  <a:lnTo>
                    <a:pt x="723" y="1225"/>
                  </a:lnTo>
                  <a:lnTo>
                    <a:pt x="783" y="1225"/>
                  </a:lnTo>
                  <a:lnTo>
                    <a:pt x="1466" y="602"/>
                  </a:lnTo>
                  <a:lnTo>
                    <a:pt x="78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21"/>
            <p:cNvSpPr/>
            <p:nvPr/>
          </p:nvSpPr>
          <p:spPr>
            <a:xfrm>
              <a:off x="5995125" y="2843425"/>
              <a:ext cx="35675" cy="29150"/>
            </a:xfrm>
            <a:custGeom>
              <a:rect b="b" l="l" r="r" t="t"/>
              <a:pathLst>
                <a:path extrusionOk="0" h="1166" w="1427">
                  <a:moveTo>
                    <a:pt x="724" y="1"/>
                  </a:moveTo>
                  <a:lnTo>
                    <a:pt x="1" y="603"/>
                  </a:lnTo>
                  <a:lnTo>
                    <a:pt x="242" y="683"/>
                  </a:lnTo>
                  <a:lnTo>
                    <a:pt x="342" y="724"/>
                  </a:lnTo>
                  <a:lnTo>
                    <a:pt x="423" y="784"/>
                  </a:lnTo>
                  <a:lnTo>
                    <a:pt x="503" y="864"/>
                  </a:lnTo>
                  <a:lnTo>
                    <a:pt x="563" y="965"/>
                  </a:lnTo>
                  <a:lnTo>
                    <a:pt x="684" y="1165"/>
                  </a:lnTo>
                  <a:lnTo>
                    <a:pt x="1427" y="543"/>
                  </a:lnTo>
                  <a:lnTo>
                    <a:pt x="72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21"/>
            <p:cNvSpPr/>
            <p:nvPr/>
          </p:nvSpPr>
          <p:spPr>
            <a:xfrm>
              <a:off x="5996650" y="2741025"/>
              <a:ext cx="30125" cy="28125"/>
            </a:xfrm>
            <a:custGeom>
              <a:rect b="b" l="l" r="r" t="t"/>
              <a:pathLst>
                <a:path extrusionOk="0" h="1125" w="1205">
                  <a:moveTo>
                    <a:pt x="663" y="1"/>
                  </a:moveTo>
                  <a:lnTo>
                    <a:pt x="0" y="543"/>
                  </a:lnTo>
                  <a:lnTo>
                    <a:pt x="703" y="1125"/>
                  </a:lnTo>
                  <a:lnTo>
                    <a:pt x="1205" y="663"/>
                  </a:lnTo>
                  <a:lnTo>
                    <a:pt x="66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21"/>
            <p:cNvSpPr/>
            <p:nvPr/>
          </p:nvSpPr>
          <p:spPr>
            <a:xfrm>
              <a:off x="5240150" y="2738025"/>
              <a:ext cx="35150" cy="32650"/>
            </a:xfrm>
            <a:custGeom>
              <a:rect b="b" l="l" r="r" t="t"/>
              <a:pathLst>
                <a:path extrusionOk="0" h="1306" w="1406">
                  <a:moveTo>
                    <a:pt x="663" y="0"/>
                  </a:moveTo>
                  <a:lnTo>
                    <a:pt x="563" y="161"/>
                  </a:lnTo>
                  <a:lnTo>
                    <a:pt x="502" y="261"/>
                  </a:lnTo>
                  <a:lnTo>
                    <a:pt x="422" y="341"/>
                  </a:lnTo>
                  <a:lnTo>
                    <a:pt x="322" y="422"/>
                  </a:lnTo>
                  <a:lnTo>
                    <a:pt x="221" y="502"/>
                  </a:lnTo>
                  <a:lnTo>
                    <a:pt x="0" y="663"/>
                  </a:lnTo>
                  <a:lnTo>
                    <a:pt x="683" y="1305"/>
                  </a:lnTo>
                  <a:lnTo>
                    <a:pt x="1406" y="663"/>
                  </a:lnTo>
                  <a:lnTo>
                    <a:pt x="66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21"/>
            <p:cNvSpPr/>
            <p:nvPr/>
          </p:nvSpPr>
          <p:spPr>
            <a:xfrm>
              <a:off x="5240650" y="2636100"/>
              <a:ext cx="36175" cy="31650"/>
            </a:xfrm>
            <a:custGeom>
              <a:rect b="b" l="l" r="r" t="t"/>
              <a:pathLst>
                <a:path extrusionOk="0" h="1266" w="1447">
                  <a:moveTo>
                    <a:pt x="683" y="1"/>
                  </a:moveTo>
                  <a:lnTo>
                    <a:pt x="0" y="664"/>
                  </a:lnTo>
                  <a:lnTo>
                    <a:pt x="663" y="1266"/>
                  </a:lnTo>
                  <a:lnTo>
                    <a:pt x="1446" y="603"/>
                  </a:lnTo>
                  <a:lnTo>
                    <a:pt x="1165" y="503"/>
                  </a:lnTo>
                  <a:lnTo>
                    <a:pt x="1065" y="443"/>
                  </a:lnTo>
                  <a:lnTo>
                    <a:pt x="964" y="382"/>
                  </a:lnTo>
                  <a:lnTo>
                    <a:pt x="884" y="282"/>
                  </a:lnTo>
                  <a:lnTo>
                    <a:pt x="804" y="182"/>
                  </a:lnTo>
                  <a:lnTo>
                    <a:pt x="68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21"/>
            <p:cNvSpPr/>
            <p:nvPr/>
          </p:nvSpPr>
          <p:spPr>
            <a:xfrm>
              <a:off x="5997150" y="2638625"/>
              <a:ext cx="29125" cy="27125"/>
            </a:xfrm>
            <a:custGeom>
              <a:rect b="b" l="l" r="r" t="t"/>
              <a:pathLst>
                <a:path extrusionOk="0" h="1085" w="1165">
                  <a:moveTo>
                    <a:pt x="643" y="0"/>
                  </a:moveTo>
                  <a:lnTo>
                    <a:pt x="0" y="563"/>
                  </a:lnTo>
                  <a:lnTo>
                    <a:pt x="443" y="911"/>
                  </a:lnTo>
                  <a:lnTo>
                    <a:pt x="443" y="911"/>
                  </a:lnTo>
                  <a:lnTo>
                    <a:pt x="1165" y="462"/>
                  </a:lnTo>
                  <a:lnTo>
                    <a:pt x="643" y="0"/>
                  </a:lnTo>
                  <a:close/>
                  <a:moveTo>
                    <a:pt x="443" y="911"/>
                  </a:moveTo>
                  <a:lnTo>
                    <a:pt x="422" y="924"/>
                  </a:lnTo>
                  <a:lnTo>
                    <a:pt x="663" y="1085"/>
                  </a:lnTo>
                  <a:lnTo>
                    <a:pt x="443" y="91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23" name="Google Shape;923;p21"/>
          <p:cNvGrpSpPr/>
          <p:nvPr/>
        </p:nvGrpSpPr>
        <p:grpSpPr>
          <a:xfrm>
            <a:off x="315517" y="3792616"/>
            <a:ext cx="1209708" cy="1147945"/>
            <a:chOff x="5235125" y="2636100"/>
            <a:chExt cx="796175" cy="755525"/>
          </a:xfrm>
        </p:grpSpPr>
        <p:sp>
          <p:nvSpPr>
            <p:cNvPr id="924" name="Google Shape;924;p21"/>
            <p:cNvSpPr/>
            <p:nvPr/>
          </p:nvSpPr>
          <p:spPr>
            <a:xfrm>
              <a:off x="5779275" y="2943825"/>
              <a:ext cx="35175" cy="33150"/>
            </a:xfrm>
            <a:custGeom>
              <a:rect b="b" l="l" r="r" t="t"/>
              <a:pathLst>
                <a:path extrusionOk="0" h="1326" w="1407">
                  <a:moveTo>
                    <a:pt x="724" y="1"/>
                  </a:moveTo>
                  <a:lnTo>
                    <a:pt x="1" y="683"/>
                  </a:lnTo>
                  <a:lnTo>
                    <a:pt x="21" y="724"/>
                  </a:lnTo>
                  <a:lnTo>
                    <a:pt x="61" y="744"/>
                  </a:lnTo>
                  <a:lnTo>
                    <a:pt x="181" y="784"/>
                  </a:lnTo>
                  <a:lnTo>
                    <a:pt x="322" y="824"/>
                  </a:lnTo>
                  <a:lnTo>
                    <a:pt x="382" y="864"/>
                  </a:lnTo>
                  <a:lnTo>
                    <a:pt x="422" y="884"/>
                  </a:lnTo>
                  <a:lnTo>
                    <a:pt x="503" y="1005"/>
                  </a:lnTo>
                  <a:lnTo>
                    <a:pt x="583" y="1105"/>
                  </a:lnTo>
                  <a:lnTo>
                    <a:pt x="704" y="1326"/>
                  </a:lnTo>
                  <a:lnTo>
                    <a:pt x="1406" y="623"/>
                  </a:lnTo>
                  <a:lnTo>
                    <a:pt x="72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21"/>
            <p:cNvSpPr/>
            <p:nvPr/>
          </p:nvSpPr>
          <p:spPr>
            <a:xfrm>
              <a:off x="5885700" y="3044725"/>
              <a:ext cx="37175" cy="34675"/>
            </a:xfrm>
            <a:custGeom>
              <a:rect b="b" l="l" r="r" t="t"/>
              <a:pathLst>
                <a:path extrusionOk="0" h="1387" w="1487">
                  <a:moveTo>
                    <a:pt x="764" y="1"/>
                  </a:moveTo>
                  <a:lnTo>
                    <a:pt x="663" y="222"/>
                  </a:lnTo>
                  <a:lnTo>
                    <a:pt x="603" y="322"/>
                  </a:lnTo>
                  <a:lnTo>
                    <a:pt x="543" y="402"/>
                  </a:lnTo>
                  <a:lnTo>
                    <a:pt x="422" y="483"/>
                  </a:lnTo>
                  <a:lnTo>
                    <a:pt x="302" y="543"/>
                  </a:lnTo>
                  <a:lnTo>
                    <a:pt x="1" y="703"/>
                  </a:lnTo>
                  <a:lnTo>
                    <a:pt x="262" y="824"/>
                  </a:lnTo>
                  <a:lnTo>
                    <a:pt x="483" y="985"/>
                  </a:lnTo>
                  <a:lnTo>
                    <a:pt x="583" y="1065"/>
                  </a:lnTo>
                  <a:lnTo>
                    <a:pt x="643" y="1165"/>
                  </a:lnTo>
                  <a:lnTo>
                    <a:pt x="723" y="1266"/>
                  </a:lnTo>
                  <a:lnTo>
                    <a:pt x="764" y="1386"/>
                  </a:lnTo>
                  <a:lnTo>
                    <a:pt x="1486" y="703"/>
                  </a:lnTo>
                  <a:lnTo>
                    <a:pt x="76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21"/>
            <p:cNvSpPr/>
            <p:nvPr/>
          </p:nvSpPr>
          <p:spPr>
            <a:xfrm>
              <a:off x="5562925" y="2636100"/>
              <a:ext cx="35675" cy="33175"/>
            </a:xfrm>
            <a:custGeom>
              <a:rect b="b" l="l" r="r" t="t"/>
              <a:pathLst>
                <a:path extrusionOk="0" h="1327" w="1427">
                  <a:moveTo>
                    <a:pt x="723" y="1"/>
                  </a:moveTo>
                  <a:lnTo>
                    <a:pt x="1" y="684"/>
                  </a:lnTo>
                  <a:lnTo>
                    <a:pt x="221" y="784"/>
                  </a:lnTo>
                  <a:lnTo>
                    <a:pt x="322" y="824"/>
                  </a:lnTo>
                  <a:lnTo>
                    <a:pt x="422" y="884"/>
                  </a:lnTo>
                  <a:lnTo>
                    <a:pt x="502" y="1005"/>
                  </a:lnTo>
                  <a:lnTo>
                    <a:pt x="583" y="1105"/>
                  </a:lnTo>
                  <a:lnTo>
                    <a:pt x="723" y="1326"/>
                  </a:lnTo>
                  <a:lnTo>
                    <a:pt x="1426" y="643"/>
                  </a:lnTo>
                  <a:lnTo>
                    <a:pt x="72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21"/>
            <p:cNvSpPr/>
            <p:nvPr/>
          </p:nvSpPr>
          <p:spPr>
            <a:xfrm>
              <a:off x="5672850" y="2636100"/>
              <a:ext cx="33175" cy="32175"/>
            </a:xfrm>
            <a:custGeom>
              <a:rect b="b" l="l" r="r" t="t"/>
              <a:pathLst>
                <a:path extrusionOk="0" h="1287" w="1327">
                  <a:moveTo>
                    <a:pt x="664" y="1"/>
                  </a:moveTo>
                  <a:lnTo>
                    <a:pt x="1" y="664"/>
                  </a:lnTo>
                  <a:lnTo>
                    <a:pt x="664" y="1286"/>
                  </a:lnTo>
                  <a:lnTo>
                    <a:pt x="1326" y="623"/>
                  </a:lnTo>
                  <a:lnTo>
                    <a:pt x="66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21"/>
            <p:cNvSpPr/>
            <p:nvPr/>
          </p:nvSpPr>
          <p:spPr>
            <a:xfrm>
              <a:off x="5886700" y="3351450"/>
              <a:ext cx="37675" cy="36675"/>
            </a:xfrm>
            <a:custGeom>
              <a:rect b="b" l="l" r="r" t="t"/>
              <a:pathLst>
                <a:path extrusionOk="0" h="1467" w="1507">
                  <a:moveTo>
                    <a:pt x="683" y="0"/>
                  </a:moveTo>
                  <a:lnTo>
                    <a:pt x="663" y="161"/>
                  </a:lnTo>
                  <a:lnTo>
                    <a:pt x="603" y="281"/>
                  </a:lnTo>
                  <a:lnTo>
                    <a:pt x="523" y="362"/>
                  </a:lnTo>
                  <a:lnTo>
                    <a:pt x="422" y="442"/>
                  </a:lnTo>
                  <a:lnTo>
                    <a:pt x="202" y="583"/>
                  </a:lnTo>
                  <a:lnTo>
                    <a:pt x="81" y="663"/>
                  </a:lnTo>
                  <a:lnTo>
                    <a:pt x="1" y="743"/>
                  </a:lnTo>
                  <a:lnTo>
                    <a:pt x="222" y="884"/>
                  </a:lnTo>
                  <a:lnTo>
                    <a:pt x="443" y="1004"/>
                  </a:lnTo>
                  <a:lnTo>
                    <a:pt x="523" y="1105"/>
                  </a:lnTo>
                  <a:lnTo>
                    <a:pt x="603" y="1205"/>
                  </a:lnTo>
                  <a:lnTo>
                    <a:pt x="663" y="1326"/>
                  </a:lnTo>
                  <a:lnTo>
                    <a:pt x="683" y="1466"/>
                  </a:lnTo>
                  <a:lnTo>
                    <a:pt x="764" y="1446"/>
                  </a:lnTo>
                  <a:lnTo>
                    <a:pt x="824" y="1406"/>
                  </a:lnTo>
                  <a:lnTo>
                    <a:pt x="864" y="1346"/>
                  </a:lnTo>
                  <a:lnTo>
                    <a:pt x="904" y="1285"/>
                  </a:lnTo>
                  <a:lnTo>
                    <a:pt x="965" y="1145"/>
                  </a:lnTo>
                  <a:lnTo>
                    <a:pt x="985" y="1085"/>
                  </a:lnTo>
                  <a:lnTo>
                    <a:pt x="1025" y="1044"/>
                  </a:lnTo>
                  <a:lnTo>
                    <a:pt x="1145" y="964"/>
                  </a:lnTo>
                  <a:lnTo>
                    <a:pt x="1266" y="884"/>
                  </a:lnTo>
                  <a:lnTo>
                    <a:pt x="1507" y="743"/>
                  </a:lnTo>
                  <a:lnTo>
                    <a:pt x="68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21"/>
            <p:cNvSpPr/>
            <p:nvPr/>
          </p:nvSpPr>
          <p:spPr>
            <a:xfrm>
              <a:off x="5563925" y="2738525"/>
              <a:ext cx="35675" cy="34150"/>
            </a:xfrm>
            <a:custGeom>
              <a:rect b="b" l="l" r="r" t="t"/>
              <a:pathLst>
                <a:path extrusionOk="0" h="1366" w="1427">
                  <a:moveTo>
                    <a:pt x="703" y="0"/>
                  </a:moveTo>
                  <a:lnTo>
                    <a:pt x="1" y="643"/>
                  </a:lnTo>
                  <a:lnTo>
                    <a:pt x="744" y="1366"/>
                  </a:lnTo>
                  <a:lnTo>
                    <a:pt x="784" y="1225"/>
                  </a:lnTo>
                  <a:lnTo>
                    <a:pt x="844" y="1125"/>
                  </a:lnTo>
                  <a:lnTo>
                    <a:pt x="924" y="1024"/>
                  </a:lnTo>
                  <a:lnTo>
                    <a:pt x="1005" y="944"/>
                  </a:lnTo>
                  <a:lnTo>
                    <a:pt x="1105" y="864"/>
                  </a:lnTo>
                  <a:lnTo>
                    <a:pt x="1205" y="803"/>
                  </a:lnTo>
                  <a:lnTo>
                    <a:pt x="1426" y="683"/>
                  </a:lnTo>
                  <a:lnTo>
                    <a:pt x="1346" y="582"/>
                  </a:lnTo>
                  <a:lnTo>
                    <a:pt x="1266" y="522"/>
                  </a:lnTo>
                  <a:lnTo>
                    <a:pt x="1045" y="402"/>
                  </a:lnTo>
                  <a:lnTo>
                    <a:pt x="964" y="342"/>
                  </a:lnTo>
                  <a:lnTo>
                    <a:pt x="884" y="281"/>
                  </a:lnTo>
                  <a:lnTo>
                    <a:pt x="824" y="181"/>
                  </a:lnTo>
                  <a:lnTo>
                    <a:pt x="804" y="40"/>
                  </a:lnTo>
                  <a:lnTo>
                    <a:pt x="784" y="20"/>
                  </a:lnTo>
                  <a:lnTo>
                    <a:pt x="744" y="20"/>
                  </a:lnTo>
                  <a:lnTo>
                    <a:pt x="70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21"/>
            <p:cNvSpPr/>
            <p:nvPr/>
          </p:nvSpPr>
          <p:spPr>
            <a:xfrm>
              <a:off x="5671350" y="2738025"/>
              <a:ext cx="35675" cy="35650"/>
            </a:xfrm>
            <a:custGeom>
              <a:rect b="b" l="l" r="r" t="t"/>
              <a:pathLst>
                <a:path extrusionOk="0" h="1426" w="1427">
                  <a:moveTo>
                    <a:pt x="724" y="0"/>
                  </a:moveTo>
                  <a:lnTo>
                    <a:pt x="1" y="703"/>
                  </a:lnTo>
                  <a:lnTo>
                    <a:pt x="121" y="743"/>
                  </a:lnTo>
                  <a:lnTo>
                    <a:pt x="242" y="823"/>
                  </a:lnTo>
                  <a:lnTo>
                    <a:pt x="342" y="884"/>
                  </a:lnTo>
                  <a:lnTo>
                    <a:pt x="422" y="984"/>
                  </a:lnTo>
                  <a:lnTo>
                    <a:pt x="603" y="1185"/>
                  </a:lnTo>
                  <a:lnTo>
                    <a:pt x="744" y="1426"/>
                  </a:lnTo>
                  <a:lnTo>
                    <a:pt x="844" y="1165"/>
                  </a:lnTo>
                  <a:lnTo>
                    <a:pt x="904" y="1064"/>
                  </a:lnTo>
                  <a:lnTo>
                    <a:pt x="964" y="984"/>
                  </a:lnTo>
                  <a:lnTo>
                    <a:pt x="1065" y="904"/>
                  </a:lnTo>
                  <a:lnTo>
                    <a:pt x="1185" y="823"/>
                  </a:lnTo>
                  <a:lnTo>
                    <a:pt x="1426" y="683"/>
                  </a:lnTo>
                  <a:lnTo>
                    <a:pt x="72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21"/>
            <p:cNvSpPr/>
            <p:nvPr/>
          </p:nvSpPr>
          <p:spPr>
            <a:xfrm>
              <a:off x="5780775" y="2738525"/>
              <a:ext cx="33675" cy="31150"/>
            </a:xfrm>
            <a:custGeom>
              <a:rect b="b" l="l" r="r" t="t"/>
              <a:pathLst>
                <a:path extrusionOk="0" h="1246" w="1347">
                  <a:moveTo>
                    <a:pt x="664" y="0"/>
                  </a:moveTo>
                  <a:lnTo>
                    <a:pt x="1" y="663"/>
                  </a:lnTo>
                  <a:lnTo>
                    <a:pt x="664" y="1245"/>
                  </a:lnTo>
                  <a:lnTo>
                    <a:pt x="1346" y="663"/>
                  </a:lnTo>
                  <a:lnTo>
                    <a:pt x="6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21"/>
            <p:cNvSpPr/>
            <p:nvPr/>
          </p:nvSpPr>
          <p:spPr>
            <a:xfrm>
              <a:off x="5777775" y="3352450"/>
              <a:ext cx="38175" cy="34150"/>
            </a:xfrm>
            <a:custGeom>
              <a:rect b="b" l="l" r="r" t="t"/>
              <a:pathLst>
                <a:path extrusionOk="0" h="1366" w="1527">
                  <a:moveTo>
                    <a:pt x="703" y="0"/>
                  </a:moveTo>
                  <a:lnTo>
                    <a:pt x="663" y="121"/>
                  </a:lnTo>
                  <a:lnTo>
                    <a:pt x="623" y="221"/>
                  </a:lnTo>
                  <a:lnTo>
                    <a:pt x="563" y="322"/>
                  </a:lnTo>
                  <a:lnTo>
                    <a:pt x="462" y="402"/>
                  </a:lnTo>
                  <a:lnTo>
                    <a:pt x="382" y="462"/>
                  </a:lnTo>
                  <a:lnTo>
                    <a:pt x="262" y="522"/>
                  </a:lnTo>
                  <a:lnTo>
                    <a:pt x="1" y="623"/>
                  </a:lnTo>
                  <a:lnTo>
                    <a:pt x="41" y="683"/>
                  </a:lnTo>
                  <a:lnTo>
                    <a:pt x="61" y="723"/>
                  </a:lnTo>
                  <a:lnTo>
                    <a:pt x="161" y="804"/>
                  </a:lnTo>
                  <a:lnTo>
                    <a:pt x="282" y="884"/>
                  </a:lnTo>
                  <a:lnTo>
                    <a:pt x="402" y="924"/>
                  </a:lnTo>
                  <a:lnTo>
                    <a:pt x="523" y="1004"/>
                  </a:lnTo>
                  <a:lnTo>
                    <a:pt x="623" y="1085"/>
                  </a:lnTo>
                  <a:lnTo>
                    <a:pt x="643" y="1125"/>
                  </a:lnTo>
                  <a:lnTo>
                    <a:pt x="683" y="1185"/>
                  </a:lnTo>
                  <a:lnTo>
                    <a:pt x="683" y="1265"/>
                  </a:lnTo>
                  <a:lnTo>
                    <a:pt x="683" y="1346"/>
                  </a:lnTo>
                  <a:lnTo>
                    <a:pt x="743" y="1366"/>
                  </a:lnTo>
                  <a:lnTo>
                    <a:pt x="784" y="1366"/>
                  </a:lnTo>
                  <a:lnTo>
                    <a:pt x="1527" y="663"/>
                  </a:lnTo>
                  <a:lnTo>
                    <a:pt x="1426" y="583"/>
                  </a:lnTo>
                  <a:lnTo>
                    <a:pt x="1326" y="543"/>
                  </a:lnTo>
                  <a:lnTo>
                    <a:pt x="1145" y="422"/>
                  </a:lnTo>
                  <a:lnTo>
                    <a:pt x="1045" y="362"/>
                  </a:lnTo>
                  <a:lnTo>
                    <a:pt x="984" y="261"/>
                  </a:lnTo>
                  <a:lnTo>
                    <a:pt x="924" y="161"/>
                  </a:lnTo>
                  <a:lnTo>
                    <a:pt x="904" y="41"/>
                  </a:lnTo>
                  <a:lnTo>
                    <a:pt x="864" y="21"/>
                  </a:lnTo>
                  <a:lnTo>
                    <a:pt x="824" y="21"/>
                  </a:lnTo>
                  <a:lnTo>
                    <a:pt x="70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21"/>
            <p:cNvSpPr/>
            <p:nvPr/>
          </p:nvSpPr>
          <p:spPr>
            <a:xfrm>
              <a:off x="5669350" y="3350450"/>
              <a:ext cx="40175" cy="39175"/>
            </a:xfrm>
            <a:custGeom>
              <a:rect b="b" l="l" r="r" t="t"/>
              <a:pathLst>
                <a:path extrusionOk="0" h="1567" w="1607">
                  <a:moveTo>
                    <a:pt x="864" y="0"/>
                  </a:moveTo>
                  <a:lnTo>
                    <a:pt x="783" y="20"/>
                  </a:lnTo>
                  <a:lnTo>
                    <a:pt x="723" y="60"/>
                  </a:lnTo>
                  <a:lnTo>
                    <a:pt x="683" y="121"/>
                  </a:lnTo>
                  <a:lnTo>
                    <a:pt x="663" y="181"/>
                  </a:lnTo>
                  <a:lnTo>
                    <a:pt x="623" y="321"/>
                  </a:lnTo>
                  <a:lnTo>
                    <a:pt x="583" y="382"/>
                  </a:lnTo>
                  <a:lnTo>
                    <a:pt x="542" y="422"/>
                  </a:lnTo>
                  <a:lnTo>
                    <a:pt x="422" y="522"/>
                  </a:lnTo>
                  <a:lnTo>
                    <a:pt x="281" y="602"/>
                  </a:lnTo>
                  <a:lnTo>
                    <a:pt x="0" y="763"/>
                  </a:lnTo>
                  <a:lnTo>
                    <a:pt x="201" y="763"/>
                  </a:lnTo>
                  <a:lnTo>
                    <a:pt x="281" y="803"/>
                  </a:lnTo>
                  <a:lnTo>
                    <a:pt x="362" y="823"/>
                  </a:lnTo>
                  <a:lnTo>
                    <a:pt x="402" y="884"/>
                  </a:lnTo>
                  <a:lnTo>
                    <a:pt x="462" y="944"/>
                  </a:lnTo>
                  <a:lnTo>
                    <a:pt x="542" y="1064"/>
                  </a:lnTo>
                  <a:lnTo>
                    <a:pt x="603" y="1225"/>
                  </a:lnTo>
                  <a:lnTo>
                    <a:pt x="703" y="1366"/>
                  </a:lnTo>
                  <a:lnTo>
                    <a:pt x="743" y="1426"/>
                  </a:lnTo>
                  <a:lnTo>
                    <a:pt x="804" y="1486"/>
                  </a:lnTo>
                  <a:lnTo>
                    <a:pt x="884" y="1526"/>
                  </a:lnTo>
                  <a:lnTo>
                    <a:pt x="964" y="1566"/>
                  </a:lnTo>
                  <a:lnTo>
                    <a:pt x="924" y="1466"/>
                  </a:lnTo>
                  <a:lnTo>
                    <a:pt x="924" y="1366"/>
                  </a:lnTo>
                  <a:lnTo>
                    <a:pt x="924" y="1285"/>
                  </a:lnTo>
                  <a:lnTo>
                    <a:pt x="944" y="1225"/>
                  </a:lnTo>
                  <a:lnTo>
                    <a:pt x="964" y="1165"/>
                  </a:lnTo>
                  <a:lnTo>
                    <a:pt x="1024" y="1104"/>
                  </a:lnTo>
                  <a:lnTo>
                    <a:pt x="1125" y="1024"/>
                  </a:lnTo>
                  <a:lnTo>
                    <a:pt x="1265" y="964"/>
                  </a:lnTo>
                  <a:lnTo>
                    <a:pt x="1406" y="884"/>
                  </a:lnTo>
                  <a:lnTo>
                    <a:pt x="1526" y="783"/>
                  </a:lnTo>
                  <a:lnTo>
                    <a:pt x="1567" y="723"/>
                  </a:lnTo>
                  <a:lnTo>
                    <a:pt x="1607" y="643"/>
                  </a:lnTo>
                  <a:lnTo>
                    <a:pt x="1446" y="643"/>
                  </a:lnTo>
                  <a:lnTo>
                    <a:pt x="1306" y="623"/>
                  </a:lnTo>
                  <a:lnTo>
                    <a:pt x="1205" y="562"/>
                  </a:lnTo>
                  <a:lnTo>
                    <a:pt x="1105" y="482"/>
                  </a:lnTo>
                  <a:lnTo>
                    <a:pt x="1024" y="382"/>
                  </a:lnTo>
                  <a:lnTo>
                    <a:pt x="964" y="261"/>
                  </a:lnTo>
                  <a:lnTo>
                    <a:pt x="8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21"/>
            <p:cNvSpPr/>
            <p:nvPr/>
          </p:nvSpPr>
          <p:spPr>
            <a:xfrm>
              <a:off x="5562425" y="3350950"/>
              <a:ext cx="41700" cy="38175"/>
            </a:xfrm>
            <a:custGeom>
              <a:rect b="b" l="l" r="r" t="t"/>
              <a:pathLst>
                <a:path extrusionOk="0" h="1527" w="1668">
                  <a:moveTo>
                    <a:pt x="683" y="0"/>
                  </a:moveTo>
                  <a:lnTo>
                    <a:pt x="543" y="281"/>
                  </a:lnTo>
                  <a:lnTo>
                    <a:pt x="462" y="402"/>
                  </a:lnTo>
                  <a:lnTo>
                    <a:pt x="382" y="502"/>
                  </a:lnTo>
                  <a:lnTo>
                    <a:pt x="322" y="542"/>
                  </a:lnTo>
                  <a:lnTo>
                    <a:pt x="261" y="562"/>
                  </a:lnTo>
                  <a:lnTo>
                    <a:pt x="141" y="582"/>
                  </a:lnTo>
                  <a:lnTo>
                    <a:pt x="81" y="603"/>
                  </a:lnTo>
                  <a:lnTo>
                    <a:pt x="21" y="623"/>
                  </a:lnTo>
                  <a:lnTo>
                    <a:pt x="0" y="663"/>
                  </a:lnTo>
                  <a:lnTo>
                    <a:pt x="0" y="703"/>
                  </a:lnTo>
                  <a:lnTo>
                    <a:pt x="844" y="1526"/>
                  </a:lnTo>
                  <a:lnTo>
                    <a:pt x="884" y="1366"/>
                  </a:lnTo>
                  <a:lnTo>
                    <a:pt x="924" y="1245"/>
                  </a:lnTo>
                  <a:lnTo>
                    <a:pt x="1004" y="1145"/>
                  </a:lnTo>
                  <a:lnTo>
                    <a:pt x="1105" y="1044"/>
                  </a:lnTo>
                  <a:lnTo>
                    <a:pt x="1225" y="964"/>
                  </a:lnTo>
                  <a:lnTo>
                    <a:pt x="1346" y="884"/>
                  </a:lnTo>
                  <a:lnTo>
                    <a:pt x="1667" y="743"/>
                  </a:lnTo>
                  <a:lnTo>
                    <a:pt x="1265" y="562"/>
                  </a:lnTo>
                  <a:lnTo>
                    <a:pt x="1125" y="482"/>
                  </a:lnTo>
                  <a:lnTo>
                    <a:pt x="1004" y="402"/>
                  </a:lnTo>
                  <a:lnTo>
                    <a:pt x="964" y="362"/>
                  </a:lnTo>
                  <a:lnTo>
                    <a:pt x="944" y="301"/>
                  </a:lnTo>
                  <a:lnTo>
                    <a:pt x="904" y="161"/>
                  </a:lnTo>
                  <a:lnTo>
                    <a:pt x="884" y="101"/>
                  </a:lnTo>
                  <a:lnTo>
                    <a:pt x="844" y="40"/>
                  </a:lnTo>
                  <a:lnTo>
                    <a:pt x="784" y="20"/>
                  </a:lnTo>
                  <a:lnTo>
                    <a:pt x="68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21"/>
            <p:cNvSpPr/>
            <p:nvPr/>
          </p:nvSpPr>
          <p:spPr>
            <a:xfrm>
              <a:off x="5455500" y="3351450"/>
              <a:ext cx="41700" cy="38175"/>
            </a:xfrm>
            <a:custGeom>
              <a:rect b="b" l="l" r="r" t="t"/>
              <a:pathLst>
                <a:path extrusionOk="0" h="1527" w="1668">
                  <a:moveTo>
                    <a:pt x="743" y="0"/>
                  </a:moveTo>
                  <a:lnTo>
                    <a:pt x="0" y="723"/>
                  </a:lnTo>
                  <a:lnTo>
                    <a:pt x="784" y="1526"/>
                  </a:lnTo>
                  <a:lnTo>
                    <a:pt x="824" y="1386"/>
                  </a:lnTo>
                  <a:lnTo>
                    <a:pt x="884" y="1245"/>
                  </a:lnTo>
                  <a:lnTo>
                    <a:pt x="964" y="1125"/>
                  </a:lnTo>
                  <a:lnTo>
                    <a:pt x="1065" y="1044"/>
                  </a:lnTo>
                  <a:lnTo>
                    <a:pt x="1185" y="964"/>
                  </a:lnTo>
                  <a:lnTo>
                    <a:pt x="1326" y="884"/>
                  </a:lnTo>
                  <a:lnTo>
                    <a:pt x="1667" y="743"/>
                  </a:lnTo>
                  <a:lnTo>
                    <a:pt x="1266" y="583"/>
                  </a:lnTo>
                  <a:lnTo>
                    <a:pt x="1125" y="502"/>
                  </a:lnTo>
                  <a:lnTo>
                    <a:pt x="1025" y="442"/>
                  </a:lnTo>
                  <a:lnTo>
                    <a:pt x="944" y="342"/>
                  </a:lnTo>
                  <a:lnTo>
                    <a:pt x="864" y="221"/>
                  </a:lnTo>
                  <a:lnTo>
                    <a:pt x="74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21"/>
            <p:cNvSpPr/>
            <p:nvPr/>
          </p:nvSpPr>
          <p:spPr>
            <a:xfrm>
              <a:off x="5887700" y="3250550"/>
              <a:ext cx="36675" cy="34150"/>
            </a:xfrm>
            <a:custGeom>
              <a:rect b="b" l="l" r="r" t="t"/>
              <a:pathLst>
                <a:path extrusionOk="0" h="1366" w="1467">
                  <a:moveTo>
                    <a:pt x="724" y="0"/>
                  </a:moveTo>
                  <a:lnTo>
                    <a:pt x="1" y="663"/>
                  </a:lnTo>
                  <a:lnTo>
                    <a:pt x="744" y="1366"/>
                  </a:lnTo>
                  <a:lnTo>
                    <a:pt x="864" y="1145"/>
                  </a:lnTo>
                  <a:lnTo>
                    <a:pt x="1025" y="964"/>
                  </a:lnTo>
                  <a:lnTo>
                    <a:pt x="1125" y="884"/>
                  </a:lnTo>
                  <a:lnTo>
                    <a:pt x="1226" y="803"/>
                  </a:lnTo>
                  <a:lnTo>
                    <a:pt x="1346" y="743"/>
                  </a:lnTo>
                  <a:lnTo>
                    <a:pt x="1467" y="703"/>
                  </a:lnTo>
                  <a:lnTo>
                    <a:pt x="1386" y="603"/>
                  </a:lnTo>
                  <a:lnTo>
                    <a:pt x="1286" y="542"/>
                  </a:lnTo>
                  <a:lnTo>
                    <a:pt x="1085" y="422"/>
                  </a:lnTo>
                  <a:lnTo>
                    <a:pt x="985" y="342"/>
                  </a:lnTo>
                  <a:lnTo>
                    <a:pt x="904" y="261"/>
                  </a:lnTo>
                  <a:lnTo>
                    <a:pt x="864" y="161"/>
                  </a:lnTo>
                  <a:lnTo>
                    <a:pt x="824" y="40"/>
                  </a:lnTo>
                  <a:lnTo>
                    <a:pt x="804" y="20"/>
                  </a:lnTo>
                  <a:lnTo>
                    <a:pt x="764" y="20"/>
                  </a:lnTo>
                  <a:lnTo>
                    <a:pt x="72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21"/>
            <p:cNvSpPr/>
            <p:nvPr/>
          </p:nvSpPr>
          <p:spPr>
            <a:xfrm>
              <a:off x="5558900" y="2837900"/>
              <a:ext cx="42200" cy="36675"/>
            </a:xfrm>
            <a:custGeom>
              <a:rect b="b" l="l" r="r" t="t"/>
              <a:pathLst>
                <a:path extrusionOk="0" h="1467" w="1688">
                  <a:moveTo>
                    <a:pt x="864" y="1"/>
                  </a:moveTo>
                  <a:lnTo>
                    <a:pt x="764" y="262"/>
                  </a:lnTo>
                  <a:lnTo>
                    <a:pt x="704" y="362"/>
                  </a:lnTo>
                  <a:lnTo>
                    <a:pt x="643" y="463"/>
                  </a:lnTo>
                  <a:lnTo>
                    <a:pt x="523" y="543"/>
                  </a:lnTo>
                  <a:lnTo>
                    <a:pt x="382" y="623"/>
                  </a:lnTo>
                  <a:lnTo>
                    <a:pt x="1" y="844"/>
                  </a:lnTo>
                  <a:lnTo>
                    <a:pt x="162" y="864"/>
                  </a:lnTo>
                  <a:lnTo>
                    <a:pt x="302" y="904"/>
                  </a:lnTo>
                  <a:lnTo>
                    <a:pt x="423" y="965"/>
                  </a:lnTo>
                  <a:lnTo>
                    <a:pt x="543" y="1025"/>
                  </a:lnTo>
                  <a:lnTo>
                    <a:pt x="623" y="1085"/>
                  </a:lnTo>
                  <a:lnTo>
                    <a:pt x="704" y="1186"/>
                  </a:lnTo>
                  <a:lnTo>
                    <a:pt x="744" y="1286"/>
                  </a:lnTo>
                  <a:lnTo>
                    <a:pt x="784" y="1406"/>
                  </a:lnTo>
                  <a:lnTo>
                    <a:pt x="804" y="1427"/>
                  </a:lnTo>
                  <a:lnTo>
                    <a:pt x="864" y="1447"/>
                  </a:lnTo>
                  <a:lnTo>
                    <a:pt x="985" y="1467"/>
                  </a:lnTo>
                  <a:lnTo>
                    <a:pt x="1045" y="1286"/>
                  </a:lnTo>
                  <a:lnTo>
                    <a:pt x="1065" y="1206"/>
                  </a:lnTo>
                  <a:lnTo>
                    <a:pt x="1105" y="1145"/>
                  </a:lnTo>
                  <a:lnTo>
                    <a:pt x="1246" y="1045"/>
                  </a:lnTo>
                  <a:lnTo>
                    <a:pt x="1386" y="945"/>
                  </a:lnTo>
                  <a:lnTo>
                    <a:pt x="1688" y="744"/>
                  </a:lnTo>
                  <a:lnTo>
                    <a:pt x="1547" y="684"/>
                  </a:lnTo>
                  <a:lnTo>
                    <a:pt x="1427" y="623"/>
                  </a:lnTo>
                  <a:lnTo>
                    <a:pt x="1306" y="543"/>
                  </a:lnTo>
                  <a:lnTo>
                    <a:pt x="1206" y="463"/>
                  </a:lnTo>
                  <a:lnTo>
                    <a:pt x="1105" y="362"/>
                  </a:lnTo>
                  <a:lnTo>
                    <a:pt x="1025" y="262"/>
                  </a:lnTo>
                  <a:lnTo>
                    <a:pt x="86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21"/>
            <p:cNvSpPr/>
            <p:nvPr/>
          </p:nvSpPr>
          <p:spPr>
            <a:xfrm>
              <a:off x="5672350" y="2840925"/>
              <a:ext cx="35175" cy="33150"/>
            </a:xfrm>
            <a:custGeom>
              <a:rect b="b" l="l" r="r" t="t"/>
              <a:pathLst>
                <a:path extrusionOk="0" h="1326" w="1407">
                  <a:moveTo>
                    <a:pt x="684" y="0"/>
                  </a:moveTo>
                  <a:lnTo>
                    <a:pt x="1" y="663"/>
                  </a:lnTo>
                  <a:lnTo>
                    <a:pt x="724" y="1326"/>
                  </a:lnTo>
                  <a:lnTo>
                    <a:pt x="764" y="1225"/>
                  </a:lnTo>
                  <a:lnTo>
                    <a:pt x="824" y="1105"/>
                  </a:lnTo>
                  <a:lnTo>
                    <a:pt x="904" y="1024"/>
                  </a:lnTo>
                  <a:lnTo>
                    <a:pt x="985" y="944"/>
                  </a:lnTo>
                  <a:lnTo>
                    <a:pt x="1186" y="804"/>
                  </a:lnTo>
                  <a:lnTo>
                    <a:pt x="1406" y="683"/>
                  </a:lnTo>
                  <a:lnTo>
                    <a:pt x="1326" y="583"/>
                  </a:lnTo>
                  <a:lnTo>
                    <a:pt x="1246" y="522"/>
                  </a:lnTo>
                  <a:lnTo>
                    <a:pt x="1045" y="402"/>
                  </a:lnTo>
                  <a:lnTo>
                    <a:pt x="945" y="342"/>
                  </a:lnTo>
                  <a:lnTo>
                    <a:pt x="864" y="261"/>
                  </a:lnTo>
                  <a:lnTo>
                    <a:pt x="804" y="161"/>
                  </a:lnTo>
                  <a:lnTo>
                    <a:pt x="784" y="41"/>
                  </a:lnTo>
                  <a:lnTo>
                    <a:pt x="764" y="20"/>
                  </a:lnTo>
                  <a:lnTo>
                    <a:pt x="72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21"/>
            <p:cNvSpPr/>
            <p:nvPr/>
          </p:nvSpPr>
          <p:spPr>
            <a:xfrm>
              <a:off x="5780775" y="2841425"/>
              <a:ext cx="33675" cy="31650"/>
            </a:xfrm>
            <a:custGeom>
              <a:rect b="b" l="l" r="r" t="t"/>
              <a:pathLst>
                <a:path extrusionOk="0" h="1266" w="1347">
                  <a:moveTo>
                    <a:pt x="664" y="0"/>
                  </a:moveTo>
                  <a:lnTo>
                    <a:pt x="1" y="623"/>
                  </a:lnTo>
                  <a:lnTo>
                    <a:pt x="684" y="1265"/>
                  </a:lnTo>
                  <a:lnTo>
                    <a:pt x="1346" y="603"/>
                  </a:lnTo>
                  <a:lnTo>
                    <a:pt x="6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21"/>
            <p:cNvSpPr/>
            <p:nvPr/>
          </p:nvSpPr>
          <p:spPr>
            <a:xfrm>
              <a:off x="5779275" y="3246525"/>
              <a:ext cx="36175" cy="39675"/>
            </a:xfrm>
            <a:custGeom>
              <a:rect b="b" l="l" r="r" t="t"/>
              <a:pathLst>
                <a:path extrusionOk="0" h="1587" w="1447">
                  <a:moveTo>
                    <a:pt x="704" y="1"/>
                  </a:moveTo>
                  <a:lnTo>
                    <a:pt x="663" y="161"/>
                  </a:lnTo>
                  <a:lnTo>
                    <a:pt x="583" y="302"/>
                  </a:lnTo>
                  <a:lnTo>
                    <a:pt x="503" y="422"/>
                  </a:lnTo>
                  <a:lnTo>
                    <a:pt x="422" y="523"/>
                  </a:lnTo>
                  <a:lnTo>
                    <a:pt x="322" y="583"/>
                  </a:lnTo>
                  <a:lnTo>
                    <a:pt x="202" y="663"/>
                  </a:lnTo>
                  <a:lnTo>
                    <a:pt x="1" y="784"/>
                  </a:lnTo>
                  <a:lnTo>
                    <a:pt x="824" y="1587"/>
                  </a:lnTo>
                  <a:lnTo>
                    <a:pt x="844" y="1466"/>
                  </a:lnTo>
                  <a:lnTo>
                    <a:pt x="884" y="1346"/>
                  </a:lnTo>
                  <a:lnTo>
                    <a:pt x="924" y="1246"/>
                  </a:lnTo>
                  <a:lnTo>
                    <a:pt x="1005" y="1165"/>
                  </a:lnTo>
                  <a:lnTo>
                    <a:pt x="1065" y="1085"/>
                  </a:lnTo>
                  <a:lnTo>
                    <a:pt x="1165" y="1025"/>
                  </a:lnTo>
                  <a:lnTo>
                    <a:pt x="1266" y="964"/>
                  </a:lnTo>
                  <a:lnTo>
                    <a:pt x="1386" y="944"/>
                  </a:lnTo>
                  <a:lnTo>
                    <a:pt x="1406" y="904"/>
                  </a:lnTo>
                  <a:lnTo>
                    <a:pt x="1426" y="864"/>
                  </a:lnTo>
                  <a:lnTo>
                    <a:pt x="1446" y="744"/>
                  </a:lnTo>
                  <a:lnTo>
                    <a:pt x="1226" y="643"/>
                  </a:lnTo>
                  <a:lnTo>
                    <a:pt x="1125" y="603"/>
                  </a:lnTo>
                  <a:lnTo>
                    <a:pt x="1025" y="543"/>
                  </a:lnTo>
                  <a:lnTo>
                    <a:pt x="944" y="442"/>
                  </a:lnTo>
                  <a:lnTo>
                    <a:pt x="864" y="322"/>
                  </a:lnTo>
                  <a:lnTo>
                    <a:pt x="70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21"/>
            <p:cNvSpPr/>
            <p:nvPr/>
          </p:nvSpPr>
          <p:spPr>
            <a:xfrm>
              <a:off x="5670350" y="3249550"/>
              <a:ext cx="37675" cy="37675"/>
            </a:xfrm>
            <a:custGeom>
              <a:rect b="b" l="l" r="r" t="t"/>
              <a:pathLst>
                <a:path extrusionOk="0" h="1507" w="1507">
                  <a:moveTo>
                    <a:pt x="824" y="0"/>
                  </a:moveTo>
                  <a:lnTo>
                    <a:pt x="1" y="743"/>
                  </a:lnTo>
                  <a:lnTo>
                    <a:pt x="262" y="864"/>
                  </a:lnTo>
                  <a:lnTo>
                    <a:pt x="382" y="944"/>
                  </a:lnTo>
                  <a:lnTo>
                    <a:pt x="482" y="1024"/>
                  </a:lnTo>
                  <a:lnTo>
                    <a:pt x="563" y="1125"/>
                  </a:lnTo>
                  <a:lnTo>
                    <a:pt x="623" y="1245"/>
                  </a:lnTo>
                  <a:lnTo>
                    <a:pt x="764" y="1506"/>
                  </a:lnTo>
                  <a:lnTo>
                    <a:pt x="944" y="1205"/>
                  </a:lnTo>
                  <a:lnTo>
                    <a:pt x="1105" y="964"/>
                  </a:lnTo>
                  <a:lnTo>
                    <a:pt x="1145" y="924"/>
                  </a:lnTo>
                  <a:lnTo>
                    <a:pt x="1205" y="904"/>
                  </a:lnTo>
                  <a:lnTo>
                    <a:pt x="1346" y="864"/>
                  </a:lnTo>
                  <a:lnTo>
                    <a:pt x="1406" y="843"/>
                  </a:lnTo>
                  <a:lnTo>
                    <a:pt x="1466" y="803"/>
                  </a:lnTo>
                  <a:lnTo>
                    <a:pt x="1506" y="743"/>
                  </a:lnTo>
                  <a:lnTo>
                    <a:pt x="1506" y="643"/>
                  </a:lnTo>
                  <a:lnTo>
                    <a:pt x="1386" y="603"/>
                  </a:lnTo>
                  <a:lnTo>
                    <a:pt x="1266" y="542"/>
                  </a:lnTo>
                  <a:lnTo>
                    <a:pt x="1165" y="462"/>
                  </a:lnTo>
                  <a:lnTo>
                    <a:pt x="1085" y="402"/>
                  </a:lnTo>
                  <a:lnTo>
                    <a:pt x="984" y="301"/>
                  </a:lnTo>
                  <a:lnTo>
                    <a:pt x="924" y="221"/>
                  </a:lnTo>
                  <a:lnTo>
                    <a:pt x="864" y="101"/>
                  </a:lnTo>
                  <a:lnTo>
                    <a:pt x="82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21"/>
            <p:cNvSpPr/>
            <p:nvPr/>
          </p:nvSpPr>
          <p:spPr>
            <a:xfrm>
              <a:off x="5562425" y="3247025"/>
              <a:ext cx="37675" cy="38175"/>
            </a:xfrm>
            <a:custGeom>
              <a:rect b="b" l="l" r="r" t="t"/>
              <a:pathLst>
                <a:path extrusionOk="0" h="1527" w="1507">
                  <a:moveTo>
                    <a:pt x="743" y="1"/>
                  </a:moveTo>
                  <a:lnTo>
                    <a:pt x="563" y="322"/>
                  </a:lnTo>
                  <a:lnTo>
                    <a:pt x="482" y="442"/>
                  </a:lnTo>
                  <a:lnTo>
                    <a:pt x="402" y="563"/>
                  </a:lnTo>
                  <a:lnTo>
                    <a:pt x="342" y="603"/>
                  </a:lnTo>
                  <a:lnTo>
                    <a:pt x="282" y="623"/>
                  </a:lnTo>
                  <a:lnTo>
                    <a:pt x="141" y="643"/>
                  </a:lnTo>
                  <a:lnTo>
                    <a:pt x="41" y="663"/>
                  </a:lnTo>
                  <a:lnTo>
                    <a:pt x="0" y="683"/>
                  </a:lnTo>
                  <a:lnTo>
                    <a:pt x="0" y="744"/>
                  </a:lnTo>
                  <a:lnTo>
                    <a:pt x="763" y="1527"/>
                  </a:lnTo>
                  <a:lnTo>
                    <a:pt x="1506" y="744"/>
                  </a:lnTo>
                  <a:lnTo>
                    <a:pt x="1265" y="643"/>
                  </a:lnTo>
                  <a:lnTo>
                    <a:pt x="1145" y="563"/>
                  </a:lnTo>
                  <a:lnTo>
                    <a:pt x="1024" y="483"/>
                  </a:lnTo>
                  <a:lnTo>
                    <a:pt x="944" y="382"/>
                  </a:lnTo>
                  <a:lnTo>
                    <a:pt x="884" y="282"/>
                  </a:lnTo>
                  <a:lnTo>
                    <a:pt x="74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21"/>
            <p:cNvSpPr/>
            <p:nvPr/>
          </p:nvSpPr>
          <p:spPr>
            <a:xfrm>
              <a:off x="5454500" y="3247025"/>
              <a:ext cx="43200" cy="40700"/>
            </a:xfrm>
            <a:custGeom>
              <a:rect b="b" l="l" r="r" t="t"/>
              <a:pathLst>
                <a:path extrusionOk="0" h="1628" w="1728">
                  <a:moveTo>
                    <a:pt x="763" y="1"/>
                  </a:moveTo>
                  <a:lnTo>
                    <a:pt x="583" y="302"/>
                  </a:lnTo>
                  <a:lnTo>
                    <a:pt x="502" y="422"/>
                  </a:lnTo>
                  <a:lnTo>
                    <a:pt x="422" y="543"/>
                  </a:lnTo>
                  <a:lnTo>
                    <a:pt x="362" y="583"/>
                  </a:lnTo>
                  <a:lnTo>
                    <a:pt x="302" y="603"/>
                  </a:lnTo>
                  <a:lnTo>
                    <a:pt x="161" y="643"/>
                  </a:lnTo>
                  <a:lnTo>
                    <a:pt x="101" y="683"/>
                  </a:lnTo>
                  <a:lnTo>
                    <a:pt x="40" y="724"/>
                  </a:lnTo>
                  <a:lnTo>
                    <a:pt x="20" y="784"/>
                  </a:lnTo>
                  <a:lnTo>
                    <a:pt x="0" y="884"/>
                  </a:lnTo>
                  <a:lnTo>
                    <a:pt x="141" y="924"/>
                  </a:lnTo>
                  <a:lnTo>
                    <a:pt x="261" y="985"/>
                  </a:lnTo>
                  <a:lnTo>
                    <a:pt x="362" y="1065"/>
                  </a:lnTo>
                  <a:lnTo>
                    <a:pt x="462" y="1165"/>
                  </a:lnTo>
                  <a:lnTo>
                    <a:pt x="623" y="1406"/>
                  </a:lnTo>
                  <a:lnTo>
                    <a:pt x="703" y="1527"/>
                  </a:lnTo>
                  <a:lnTo>
                    <a:pt x="824" y="1627"/>
                  </a:lnTo>
                  <a:lnTo>
                    <a:pt x="864" y="1467"/>
                  </a:lnTo>
                  <a:lnTo>
                    <a:pt x="924" y="1326"/>
                  </a:lnTo>
                  <a:lnTo>
                    <a:pt x="984" y="1226"/>
                  </a:lnTo>
                  <a:lnTo>
                    <a:pt x="1085" y="1125"/>
                  </a:lnTo>
                  <a:lnTo>
                    <a:pt x="1205" y="1025"/>
                  </a:lnTo>
                  <a:lnTo>
                    <a:pt x="1366" y="965"/>
                  </a:lnTo>
                  <a:lnTo>
                    <a:pt x="1526" y="904"/>
                  </a:lnTo>
                  <a:lnTo>
                    <a:pt x="1727" y="844"/>
                  </a:lnTo>
                  <a:lnTo>
                    <a:pt x="1306" y="643"/>
                  </a:lnTo>
                  <a:lnTo>
                    <a:pt x="1145" y="583"/>
                  </a:lnTo>
                  <a:lnTo>
                    <a:pt x="1044" y="503"/>
                  </a:lnTo>
                  <a:lnTo>
                    <a:pt x="964" y="402"/>
                  </a:lnTo>
                  <a:lnTo>
                    <a:pt x="904" y="282"/>
                  </a:lnTo>
                  <a:lnTo>
                    <a:pt x="76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21"/>
            <p:cNvSpPr/>
            <p:nvPr/>
          </p:nvSpPr>
          <p:spPr>
            <a:xfrm>
              <a:off x="5887200" y="3147125"/>
              <a:ext cx="35675" cy="33675"/>
            </a:xfrm>
            <a:custGeom>
              <a:rect b="b" l="l" r="r" t="t"/>
              <a:pathLst>
                <a:path extrusionOk="0" h="1347" w="1427">
                  <a:moveTo>
                    <a:pt x="684" y="1"/>
                  </a:moveTo>
                  <a:lnTo>
                    <a:pt x="603" y="222"/>
                  </a:lnTo>
                  <a:lnTo>
                    <a:pt x="543" y="322"/>
                  </a:lnTo>
                  <a:lnTo>
                    <a:pt x="483" y="402"/>
                  </a:lnTo>
                  <a:lnTo>
                    <a:pt x="362" y="483"/>
                  </a:lnTo>
                  <a:lnTo>
                    <a:pt x="242" y="543"/>
                  </a:lnTo>
                  <a:lnTo>
                    <a:pt x="1" y="664"/>
                  </a:lnTo>
                  <a:lnTo>
                    <a:pt x="744" y="1346"/>
                  </a:lnTo>
                  <a:lnTo>
                    <a:pt x="1426" y="684"/>
                  </a:lnTo>
                  <a:lnTo>
                    <a:pt x="68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21"/>
            <p:cNvSpPr/>
            <p:nvPr/>
          </p:nvSpPr>
          <p:spPr>
            <a:xfrm>
              <a:off x="5560925" y="2942825"/>
              <a:ext cx="38175" cy="35175"/>
            </a:xfrm>
            <a:custGeom>
              <a:rect b="b" l="l" r="r" t="t"/>
              <a:pathLst>
                <a:path extrusionOk="0" h="1407" w="1527">
                  <a:moveTo>
                    <a:pt x="783" y="1"/>
                  </a:moveTo>
                  <a:lnTo>
                    <a:pt x="683" y="161"/>
                  </a:lnTo>
                  <a:lnTo>
                    <a:pt x="623" y="282"/>
                  </a:lnTo>
                  <a:lnTo>
                    <a:pt x="542" y="362"/>
                  </a:lnTo>
                  <a:lnTo>
                    <a:pt x="422" y="442"/>
                  </a:lnTo>
                  <a:lnTo>
                    <a:pt x="301" y="523"/>
                  </a:lnTo>
                  <a:lnTo>
                    <a:pt x="0" y="663"/>
                  </a:lnTo>
                  <a:lnTo>
                    <a:pt x="301" y="844"/>
                  </a:lnTo>
                  <a:lnTo>
                    <a:pt x="422" y="904"/>
                  </a:lnTo>
                  <a:lnTo>
                    <a:pt x="542" y="984"/>
                  </a:lnTo>
                  <a:lnTo>
                    <a:pt x="582" y="1045"/>
                  </a:lnTo>
                  <a:lnTo>
                    <a:pt x="603" y="1105"/>
                  </a:lnTo>
                  <a:lnTo>
                    <a:pt x="643" y="1225"/>
                  </a:lnTo>
                  <a:lnTo>
                    <a:pt x="683" y="1346"/>
                  </a:lnTo>
                  <a:lnTo>
                    <a:pt x="703" y="1386"/>
                  </a:lnTo>
                  <a:lnTo>
                    <a:pt x="763" y="1406"/>
                  </a:lnTo>
                  <a:lnTo>
                    <a:pt x="1526" y="683"/>
                  </a:lnTo>
                  <a:lnTo>
                    <a:pt x="78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21"/>
            <p:cNvSpPr/>
            <p:nvPr/>
          </p:nvSpPr>
          <p:spPr>
            <a:xfrm>
              <a:off x="5671850" y="2943325"/>
              <a:ext cx="35175" cy="33150"/>
            </a:xfrm>
            <a:custGeom>
              <a:rect b="b" l="l" r="r" t="t"/>
              <a:pathLst>
                <a:path extrusionOk="0" h="1326" w="1407">
                  <a:moveTo>
                    <a:pt x="704" y="1"/>
                  </a:moveTo>
                  <a:lnTo>
                    <a:pt x="1" y="663"/>
                  </a:lnTo>
                  <a:lnTo>
                    <a:pt x="704" y="1326"/>
                  </a:lnTo>
                  <a:lnTo>
                    <a:pt x="1406" y="663"/>
                  </a:lnTo>
                  <a:lnTo>
                    <a:pt x="70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21"/>
            <p:cNvSpPr/>
            <p:nvPr/>
          </p:nvSpPr>
          <p:spPr>
            <a:xfrm>
              <a:off x="5781300" y="2636625"/>
              <a:ext cx="33150" cy="30625"/>
            </a:xfrm>
            <a:custGeom>
              <a:rect b="b" l="l" r="r" t="t"/>
              <a:pathLst>
                <a:path extrusionOk="0" h="1225" w="1326">
                  <a:moveTo>
                    <a:pt x="643" y="0"/>
                  </a:moveTo>
                  <a:lnTo>
                    <a:pt x="0" y="622"/>
                  </a:lnTo>
                  <a:lnTo>
                    <a:pt x="643" y="1225"/>
                  </a:lnTo>
                  <a:lnTo>
                    <a:pt x="1325" y="643"/>
                  </a:lnTo>
                  <a:lnTo>
                    <a:pt x="64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21"/>
            <p:cNvSpPr/>
            <p:nvPr/>
          </p:nvSpPr>
          <p:spPr>
            <a:xfrm>
              <a:off x="5779275" y="3148150"/>
              <a:ext cx="35675" cy="33150"/>
            </a:xfrm>
            <a:custGeom>
              <a:rect b="b" l="l" r="r" t="t"/>
              <a:pathLst>
                <a:path extrusionOk="0" h="1326" w="1427">
                  <a:moveTo>
                    <a:pt x="724" y="0"/>
                  </a:moveTo>
                  <a:lnTo>
                    <a:pt x="1" y="683"/>
                  </a:lnTo>
                  <a:lnTo>
                    <a:pt x="81" y="743"/>
                  </a:lnTo>
                  <a:lnTo>
                    <a:pt x="181" y="803"/>
                  </a:lnTo>
                  <a:lnTo>
                    <a:pt x="382" y="904"/>
                  </a:lnTo>
                  <a:lnTo>
                    <a:pt x="463" y="964"/>
                  </a:lnTo>
                  <a:lnTo>
                    <a:pt x="543" y="1044"/>
                  </a:lnTo>
                  <a:lnTo>
                    <a:pt x="583" y="1165"/>
                  </a:lnTo>
                  <a:lnTo>
                    <a:pt x="623" y="1285"/>
                  </a:lnTo>
                  <a:lnTo>
                    <a:pt x="643" y="1305"/>
                  </a:lnTo>
                  <a:lnTo>
                    <a:pt x="683" y="1325"/>
                  </a:lnTo>
                  <a:lnTo>
                    <a:pt x="724" y="1325"/>
                  </a:lnTo>
                  <a:lnTo>
                    <a:pt x="1426" y="643"/>
                  </a:lnTo>
                  <a:lnTo>
                    <a:pt x="72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21"/>
            <p:cNvSpPr/>
            <p:nvPr/>
          </p:nvSpPr>
          <p:spPr>
            <a:xfrm>
              <a:off x="5668850" y="3145125"/>
              <a:ext cx="46200" cy="38175"/>
            </a:xfrm>
            <a:custGeom>
              <a:rect b="b" l="l" r="r" t="t"/>
              <a:pathLst>
                <a:path extrusionOk="0" h="1527" w="1848">
                  <a:moveTo>
                    <a:pt x="824" y="1"/>
                  </a:moveTo>
                  <a:lnTo>
                    <a:pt x="663" y="282"/>
                  </a:lnTo>
                  <a:lnTo>
                    <a:pt x="603" y="402"/>
                  </a:lnTo>
                  <a:lnTo>
                    <a:pt x="522" y="503"/>
                  </a:lnTo>
                  <a:lnTo>
                    <a:pt x="402" y="583"/>
                  </a:lnTo>
                  <a:lnTo>
                    <a:pt x="281" y="643"/>
                  </a:lnTo>
                  <a:lnTo>
                    <a:pt x="0" y="784"/>
                  </a:lnTo>
                  <a:lnTo>
                    <a:pt x="322" y="944"/>
                  </a:lnTo>
                  <a:lnTo>
                    <a:pt x="442" y="1025"/>
                  </a:lnTo>
                  <a:lnTo>
                    <a:pt x="562" y="1105"/>
                  </a:lnTo>
                  <a:lnTo>
                    <a:pt x="603" y="1145"/>
                  </a:lnTo>
                  <a:lnTo>
                    <a:pt x="623" y="1205"/>
                  </a:lnTo>
                  <a:lnTo>
                    <a:pt x="663" y="1346"/>
                  </a:lnTo>
                  <a:lnTo>
                    <a:pt x="683" y="1406"/>
                  </a:lnTo>
                  <a:lnTo>
                    <a:pt x="723" y="1466"/>
                  </a:lnTo>
                  <a:lnTo>
                    <a:pt x="803" y="1507"/>
                  </a:lnTo>
                  <a:lnTo>
                    <a:pt x="884" y="1527"/>
                  </a:lnTo>
                  <a:lnTo>
                    <a:pt x="924" y="1386"/>
                  </a:lnTo>
                  <a:lnTo>
                    <a:pt x="984" y="1266"/>
                  </a:lnTo>
                  <a:lnTo>
                    <a:pt x="1064" y="1165"/>
                  </a:lnTo>
                  <a:lnTo>
                    <a:pt x="1165" y="1065"/>
                  </a:lnTo>
                  <a:lnTo>
                    <a:pt x="1305" y="984"/>
                  </a:lnTo>
                  <a:lnTo>
                    <a:pt x="1446" y="904"/>
                  </a:lnTo>
                  <a:lnTo>
                    <a:pt x="1627" y="824"/>
                  </a:lnTo>
                  <a:lnTo>
                    <a:pt x="1848" y="744"/>
                  </a:lnTo>
                  <a:lnTo>
                    <a:pt x="1607" y="703"/>
                  </a:lnTo>
                  <a:lnTo>
                    <a:pt x="1426" y="643"/>
                  </a:lnTo>
                  <a:lnTo>
                    <a:pt x="1285" y="563"/>
                  </a:lnTo>
                  <a:lnTo>
                    <a:pt x="1145" y="462"/>
                  </a:lnTo>
                  <a:lnTo>
                    <a:pt x="1044" y="362"/>
                  </a:lnTo>
                  <a:lnTo>
                    <a:pt x="964" y="242"/>
                  </a:lnTo>
                  <a:lnTo>
                    <a:pt x="82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21"/>
            <p:cNvSpPr/>
            <p:nvPr/>
          </p:nvSpPr>
          <p:spPr>
            <a:xfrm>
              <a:off x="5562425" y="3146625"/>
              <a:ext cx="38675" cy="36675"/>
            </a:xfrm>
            <a:custGeom>
              <a:rect b="b" l="l" r="r" t="t"/>
              <a:pathLst>
                <a:path extrusionOk="0" h="1467" w="1547">
                  <a:moveTo>
                    <a:pt x="643" y="1"/>
                  </a:moveTo>
                  <a:lnTo>
                    <a:pt x="603" y="41"/>
                  </a:lnTo>
                  <a:lnTo>
                    <a:pt x="563" y="141"/>
                  </a:lnTo>
                  <a:lnTo>
                    <a:pt x="543" y="282"/>
                  </a:lnTo>
                  <a:lnTo>
                    <a:pt x="522" y="342"/>
                  </a:lnTo>
                  <a:lnTo>
                    <a:pt x="502" y="402"/>
                  </a:lnTo>
                  <a:lnTo>
                    <a:pt x="442" y="463"/>
                  </a:lnTo>
                  <a:lnTo>
                    <a:pt x="362" y="503"/>
                  </a:lnTo>
                  <a:lnTo>
                    <a:pt x="201" y="523"/>
                  </a:lnTo>
                  <a:lnTo>
                    <a:pt x="121" y="543"/>
                  </a:lnTo>
                  <a:lnTo>
                    <a:pt x="61" y="563"/>
                  </a:lnTo>
                  <a:lnTo>
                    <a:pt x="21" y="603"/>
                  </a:lnTo>
                  <a:lnTo>
                    <a:pt x="0" y="663"/>
                  </a:lnTo>
                  <a:lnTo>
                    <a:pt x="784" y="1467"/>
                  </a:lnTo>
                  <a:lnTo>
                    <a:pt x="924" y="1226"/>
                  </a:lnTo>
                  <a:lnTo>
                    <a:pt x="984" y="1105"/>
                  </a:lnTo>
                  <a:lnTo>
                    <a:pt x="1065" y="1005"/>
                  </a:lnTo>
                  <a:lnTo>
                    <a:pt x="1165" y="924"/>
                  </a:lnTo>
                  <a:lnTo>
                    <a:pt x="1286" y="864"/>
                  </a:lnTo>
                  <a:lnTo>
                    <a:pt x="1547" y="764"/>
                  </a:lnTo>
                  <a:lnTo>
                    <a:pt x="68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21"/>
            <p:cNvSpPr/>
            <p:nvPr/>
          </p:nvSpPr>
          <p:spPr>
            <a:xfrm>
              <a:off x="5454000" y="3143625"/>
              <a:ext cx="38175" cy="42200"/>
            </a:xfrm>
            <a:custGeom>
              <a:rect b="b" l="l" r="r" t="t"/>
              <a:pathLst>
                <a:path extrusionOk="0" h="1688" w="1527">
                  <a:moveTo>
                    <a:pt x="783" y="0"/>
                  </a:moveTo>
                  <a:lnTo>
                    <a:pt x="623" y="322"/>
                  </a:lnTo>
                  <a:lnTo>
                    <a:pt x="542" y="442"/>
                  </a:lnTo>
                  <a:lnTo>
                    <a:pt x="462" y="542"/>
                  </a:lnTo>
                  <a:lnTo>
                    <a:pt x="362" y="623"/>
                  </a:lnTo>
                  <a:lnTo>
                    <a:pt x="241" y="703"/>
                  </a:lnTo>
                  <a:lnTo>
                    <a:pt x="0" y="804"/>
                  </a:lnTo>
                  <a:lnTo>
                    <a:pt x="141" y="864"/>
                  </a:lnTo>
                  <a:lnTo>
                    <a:pt x="281" y="944"/>
                  </a:lnTo>
                  <a:lnTo>
                    <a:pt x="382" y="1024"/>
                  </a:lnTo>
                  <a:lnTo>
                    <a:pt x="462" y="1125"/>
                  </a:lnTo>
                  <a:lnTo>
                    <a:pt x="542" y="1245"/>
                  </a:lnTo>
                  <a:lnTo>
                    <a:pt x="623" y="1386"/>
                  </a:lnTo>
                  <a:lnTo>
                    <a:pt x="783" y="1687"/>
                  </a:lnTo>
                  <a:lnTo>
                    <a:pt x="964" y="1346"/>
                  </a:lnTo>
                  <a:lnTo>
                    <a:pt x="1044" y="1205"/>
                  </a:lnTo>
                  <a:lnTo>
                    <a:pt x="1125" y="1085"/>
                  </a:lnTo>
                  <a:lnTo>
                    <a:pt x="1185" y="1044"/>
                  </a:lnTo>
                  <a:lnTo>
                    <a:pt x="1245" y="1024"/>
                  </a:lnTo>
                  <a:lnTo>
                    <a:pt x="1366" y="1004"/>
                  </a:lnTo>
                  <a:lnTo>
                    <a:pt x="1446" y="984"/>
                  </a:lnTo>
                  <a:lnTo>
                    <a:pt x="1486" y="924"/>
                  </a:lnTo>
                  <a:lnTo>
                    <a:pt x="1526" y="864"/>
                  </a:lnTo>
                  <a:lnTo>
                    <a:pt x="1526" y="763"/>
                  </a:lnTo>
                  <a:lnTo>
                    <a:pt x="1406" y="723"/>
                  </a:lnTo>
                  <a:lnTo>
                    <a:pt x="1285" y="683"/>
                  </a:lnTo>
                  <a:lnTo>
                    <a:pt x="1165" y="603"/>
                  </a:lnTo>
                  <a:lnTo>
                    <a:pt x="1085" y="522"/>
                  </a:lnTo>
                  <a:lnTo>
                    <a:pt x="984" y="422"/>
                  </a:lnTo>
                  <a:lnTo>
                    <a:pt x="904" y="302"/>
                  </a:lnTo>
                  <a:lnTo>
                    <a:pt x="844" y="161"/>
                  </a:lnTo>
                  <a:lnTo>
                    <a:pt x="78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21"/>
            <p:cNvSpPr/>
            <p:nvPr/>
          </p:nvSpPr>
          <p:spPr>
            <a:xfrm>
              <a:off x="5776775" y="3046225"/>
              <a:ext cx="37675" cy="35675"/>
            </a:xfrm>
            <a:custGeom>
              <a:rect b="b" l="l" r="r" t="t"/>
              <a:pathLst>
                <a:path extrusionOk="0" h="1427" w="1507">
                  <a:moveTo>
                    <a:pt x="824" y="1"/>
                  </a:moveTo>
                  <a:lnTo>
                    <a:pt x="0" y="764"/>
                  </a:lnTo>
                  <a:lnTo>
                    <a:pt x="181" y="764"/>
                  </a:lnTo>
                  <a:lnTo>
                    <a:pt x="322" y="784"/>
                  </a:lnTo>
                  <a:lnTo>
                    <a:pt x="442" y="844"/>
                  </a:lnTo>
                  <a:lnTo>
                    <a:pt x="543" y="945"/>
                  </a:lnTo>
                  <a:lnTo>
                    <a:pt x="623" y="1045"/>
                  </a:lnTo>
                  <a:lnTo>
                    <a:pt x="703" y="1166"/>
                  </a:lnTo>
                  <a:lnTo>
                    <a:pt x="884" y="1427"/>
                  </a:lnTo>
                  <a:lnTo>
                    <a:pt x="964" y="1186"/>
                  </a:lnTo>
                  <a:lnTo>
                    <a:pt x="1024" y="1085"/>
                  </a:lnTo>
                  <a:lnTo>
                    <a:pt x="1085" y="985"/>
                  </a:lnTo>
                  <a:lnTo>
                    <a:pt x="1165" y="904"/>
                  </a:lnTo>
                  <a:lnTo>
                    <a:pt x="1245" y="844"/>
                  </a:lnTo>
                  <a:lnTo>
                    <a:pt x="1346" y="784"/>
                  </a:lnTo>
                  <a:lnTo>
                    <a:pt x="1466" y="744"/>
                  </a:lnTo>
                  <a:lnTo>
                    <a:pt x="1486" y="724"/>
                  </a:lnTo>
                  <a:lnTo>
                    <a:pt x="1506" y="684"/>
                  </a:lnTo>
                  <a:lnTo>
                    <a:pt x="1506" y="623"/>
                  </a:lnTo>
                  <a:lnTo>
                    <a:pt x="82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21"/>
            <p:cNvSpPr/>
            <p:nvPr/>
          </p:nvSpPr>
          <p:spPr>
            <a:xfrm>
              <a:off x="5562425" y="3045225"/>
              <a:ext cx="37675" cy="35175"/>
            </a:xfrm>
            <a:custGeom>
              <a:rect b="b" l="l" r="r" t="t"/>
              <a:pathLst>
                <a:path extrusionOk="0" h="1407" w="1507">
                  <a:moveTo>
                    <a:pt x="763" y="1"/>
                  </a:moveTo>
                  <a:lnTo>
                    <a:pt x="0" y="724"/>
                  </a:lnTo>
                  <a:lnTo>
                    <a:pt x="261" y="864"/>
                  </a:lnTo>
                  <a:lnTo>
                    <a:pt x="382" y="924"/>
                  </a:lnTo>
                  <a:lnTo>
                    <a:pt x="502" y="1005"/>
                  </a:lnTo>
                  <a:lnTo>
                    <a:pt x="543" y="1065"/>
                  </a:lnTo>
                  <a:lnTo>
                    <a:pt x="563" y="1125"/>
                  </a:lnTo>
                  <a:lnTo>
                    <a:pt x="603" y="1246"/>
                  </a:lnTo>
                  <a:lnTo>
                    <a:pt x="623" y="1306"/>
                  </a:lnTo>
                  <a:lnTo>
                    <a:pt x="683" y="1366"/>
                  </a:lnTo>
                  <a:lnTo>
                    <a:pt x="743" y="1386"/>
                  </a:lnTo>
                  <a:lnTo>
                    <a:pt x="844" y="1406"/>
                  </a:lnTo>
                  <a:lnTo>
                    <a:pt x="864" y="1266"/>
                  </a:lnTo>
                  <a:lnTo>
                    <a:pt x="924" y="1145"/>
                  </a:lnTo>
                  <a:lnTo>
                    <a:pt x="984" y="1045"/>
                  </a:lnTo>
                  <a:lnTo>
                    <a:pt x="1085" y="965"/>
                  </a:lnTo>
                  <a:lnTo>
                    <a:pt x="1306" y="844"/>
                  </a:lnTo>
                  <a:lnTo>
                    <a:pt x="1506" y="704"/>
                  </a:lnTo>
                  <a:lnTo>
                    <a:pt x="76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21"/>
            <p:cNvSpPr/>
            <p:nvPr/>
          </p:nvSpPr>
          <p:spPr>
            <a:xfrm>
              <a:off x="5671850" y="3044225"/>
              <a:ext cx="38175" cy="36175"/>
            </a:xfrm>
            <a:custGeom>
              <a:rect b="b" l="l" r="r" t="t"/>
              <a:pathLst>
                <a:path extrusionOk="0" h="1447" w="1527">
                  <a:moveTo>
                    <a:pt x="724" y="1"/>
                  </a:moveTo>
                  <a:lnTo>
                    <a:pt x="1" y="723"/>
                  </a:lnTo>
                  <a:lnTo>
                    <a:pt x="724" y="1446"/>
                  </a:lnTo>
                  <a:lnTo>
                    <a:pt x="864" y="1205"/>
                  </a:lnTo>
                  <a:lnTo>
                    <a:pt x="924" y="1105"/>
                  </a:lnTo>
                  <a:lnTo>
                    <a:pt x="1005" y="1005"/>
                  </a:lnTo>
                  <a:lnTo>
                    <a:pt x="1105" y="924"/>
                  </a:lnTo>
                  <a:lnTo>
                    <a:pt x="1226" y="844"/>
                  </a:lnTo>
                  <a:lnTo>
                    <a:pt x="1527" y="703"/>
                  </a:lnTo>
                  <a:lnTo>
                    <a:pt x="1386" y="643"/>
                  </a:lnTo>
                  <a:lnTo>
                    <a:pt x="1246" y="583"/>
                  </a:lnTo>
                  <a:lnTo>
                    <a:pt x="1125" y="503"/>
                  </a:lnTo>
                  <a:lnTo>
                    <a:pt x="1025" y="422"/>
                  </a:lnTo>
                  <a:lnTo>
                    <a:pt x="924" y="322"/>
                  </a:lnTo>
                  <a:lnTo>
                    <a:pt x="844" y="221"/>
                  </a:lnTo>
                  <a:lnTo>
                    <a:pt x="784" y="121"/>
                  </a:lnTo>
                  <a:lnTo>
                    <a:pt x="72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21"/>
            <p:cNvSpPr/>
            <p:nvPr/>
          </p:nvSpPr>
          <p:spPr>
            <a:xfrm>
              <a:off x="5889225" y="2638125"/>
              <a:ext cx="32650" cy="29125"/>
            </a:xfrm>
            <a:custGeom>
              <a:rect b="b" l="l" r="r" t="t"/>
              <a:pathLst>
                <a:path extrusionOk="0" h="1165" w="1306">
                  <a:moveTo>
                    <a:pt x="663" y="0"/>
                  </a:moveTo>
                  <a:lnTo>
                    <a:pt x="0" y="562"/>
                  </a:lnTo>
                  <a:lnTo>
                    <a:pt x="643" y="1165"/>
                  </a:lnTo>
                  <a:lnTo>
                    <a:pt x="1305" y="583"/>
                  </a:lnTo>
                  <a:lnTo>
                    <a:pt x="66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21"/>
            <p:cNvSpPr/>
            <p:nvPr/>
          </p:nvSpPr>
          <p:spPr>
            <a:xfrm>
              <a:off x="5455000" y="3043225"/>
              <a:ext cx="39675" cy="36675"/>
            </a:xfrm>
            <a:custGeom>
              <a:rect b="b" l="l" r="r" t="t"/>
              <a:pathLst>
                <a:path extrusionOk="0" h="1467" w="1587">
                  <a:moveTo>
                    <a:pt x="723" y="0"/>
                  </a:moveTo>
                  <a:lnTo>
                    <a:pt x="583" y="261"/>
                  </a:lnTo>
                  <a:lnTo>
                    <a:pt x="502" y="382"/>
                  </a:lnTo>
                  <a:lnTo>
                    <a:pt x="422" y="482"/>
                  </a:lnTo>
                  <a:lnTo>
                    <a:pt x="362" y="522"/>
                  </a:lnTo>
                  <a:lnTo>
                    <a:pt x="302" y="563"/>
                  </a:lnTo>
                  <a:lnTo>
                    <a:pt x="161" y="583"/>
                  </a:lnTo>
                  <a:lnTo>
                    <a:pt x="101" y="603"/>
                  </a:lnTo>
                  <a:lnTo>
                    <a:pt x="41" y="623"/>
                  </a:lnTo>
                  <a:lnTo>
                    <a:pt x="0" y="663"/>
                  </a:lnTo>
                  <a:lnTo>
                    <a:pt x="0" y="723"/>
                  </a:lnTo>
                  <a:lnTo>
                    <a:pt x="743" y="1466"/>
                  </a:lnTo>
                  <a:lnTo>
                    <a:pt x="1587" y="623"/>
                  </a:lnTo>
                  <a:lnTo>
                    <a:pt x="1587" y="623"/>
                  </a:lnTo>
                  <a:lnTo>
                    <a:pt x="1386" y="643"/>
                  </a:lnTo>
                  <a:lnTo>
                    <a:pt x="1245" y="623"/>
                  </a:lnTo>
                  <a:lnTo>
                    <a:pt x="1125" y="563"/>
                  </a:lnTo>
                  <a:lnTo>
                    <a:pt x="1024" y="482"/>
                  </a:lnTo>
                  <a:lnTo>
                    <a:pt x="944" y="362"/>
                  </a:lnTo>
                  <a:lnTo>
                    <a:pt x="884" y="261"/>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21"/>
            <p:cNvSpPr/>
            <p:nvPr/>
          </p:nvSpPr>
          <p:spPr>
            <a:xfrm>
              <a:off x="5996150" y="3046725"/>
              <a:ext cx="34150" cy="31650"/>
            </a:xfrm>
            <a:custGeom>
              <a:rect b="b" l="l" r="r" t="t"/>
              <a:pathLst>
                <a:path extrusionOk="0" h="1266" w="1366">
                  <a:moveTo>
                    <a:pt x="703" y="1"/>
                  </a:moveTo>
                  <a:lnTo>
                    <a:pt x="0" y="603"/>
                  </a:lnTo>
                  <a:lnTo>
                    <a:pt x="723" y="1266"/>
                  </a:lnTo>
                  <a:lnTo>
                    <a:pt x="1365" y="603"/>
                  </a:lnTo>
                  <a:lnTo>
                    <a:pt x="70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21"/>
            <p:cNvSpPr/>
            <p:nvPr/>
          </p:nvSpPr>
          <p:spPr>
            <a:xfrm>
              <a:off x="5456500" y="2636625"/>
              <a:ext cx="35175" cy="35650"/>
            </a:xfrm>
            <a:custGeom>
              <a:rect b="b" l="l" r="r" t="t"/>
              <a:pathLst>
                <a:path extrusionOk="0" h="1426" w="1407">
                  <a:moveTo>
                    <a:pt x="683" y="0"/>
                  </a:moveTo>
                  <a:lnTo>
                    <a:pt x="1" y="622"/>
                  </a:lnTo>
                  <a:lnTo>
                    <a:pt x="804" y="1426"/>
                  </a:lnTo>
                  <a:lnTo>
                    <a:pt x="804" y="1265"/>
                  </a:lnTo>
                  <a:lnTo>
                    <a:pt x="824" y="1145"/>
                  </a:lnTo>
                  <a:lnTo>
                    <a:pt x="864" y="1024"/>
                  </a:lnTo>
                  <a:lnTo>
                    <a:pt x="904" y="944"/>
                  </a:lnTo>
                  <a:lnTo>
                    <a:pt x="985" y="884"/>
                  </a:lnTo>
                  <a:lnTo>
                    <a:pt x="1065" y="823"/>
                  </a:lnTo>
                  <a:lnTo>
                    <a:pt x="1165" y="783"/>
                  </a:lnTo>
                  <a:lnTo>
                    <a:pt x="1286" y="763"/>
                  </a:lnTo>
                  <a:lnTo>
                    <a:pt x="1326" y="743"/>
                  </a:lnTo>
                  <a:lnTo>
                    <a:pt x="1366" y="703"/>
                  </a:lnTo>
                  <a:lnTo>
                    <a:pt x="1386" y="683"/>
                  </a:lnTo>
                  <a:lnTo>
                    <a:pt x="1406" y="643"/>
                  </a:lnTo>
                  <a:lnTo>
                    <a:pt x="1386" y="602"/>
                  </a:lnTo>
                  <a:lnTo>
                    <a:pt x="1366" y="562"/>
                  </a:lnTo>
                  <a:lnTo>
                    <a:pt x="1306" y="502"/>
                  </a:lnTo>
                  <a:lnTo>
                    <a:pt x="1145" y="442"/>
                  </a:lnTo>
                  <a:lnTo>
                    <a:pt x="985" y="361"/>
                  </a:lnTo>
                  <a:lnTo>
                    <a:pt x="924" y="321"/>
                  </a:lnTo>
                  <a:lnTo>
                    <a:pt x="864" y="261"/>
                  </a:lnTo>
                  <a:lnTo>
                    <a:pt x="824" y="181"/>
                  </a:lnTo>
                  <a:lnTo>
                    <a:pt x="804" y="80"/>
                  </a:lnTo>
                  <a:lnTo>
                    <a:pt x="784" y="40"/>
                  </a:lnTo>
                  <a:lnTo>
                    <a:pt x="744" y="20"/>
                  </a:lnTo>
                  <a:lnTo>
                    <a:pt x="68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21"/>
            <p:cNvSpPr/>
            <p:nvPr/>
          </p:nvSpPr>
          <p:spPr>
            <a:xfrm>
              <a:off x="5347075" y="3146125"/>
              <a:ext cx="40675" cy="37675"/>
            </a:xfrm>
            <a:custGeom>
              <a:rect b="b" l="l" r="r" t="t"/>
              <a:pathLst>
                <a:path extrusionOk="0" h="1507" w="1627">
                  <a:moveTo>
                    <a:pt x="743" y="1"/>
                  </a:moveTo>
                  <a:lnTo>
                    <a:pt x="703" y="161"/>
                  </a:lnTo>
                  <a:lnTo>
                    <a:pt x="643" y="282"/>
                  </a:lnTo>
                  <a:lnTo>
                    <a:pt x="542" y="382"/>
                  </a:lnTo>
                  <a:lnTo>
                    <a:pt x="422" y="463"/>
                  </a:lnTo>
                  <a:lnTo>
                    <a:pt x="201" y="563"/>
                  </a:lnTo>
                  <a:lnTo>
                    <a:pt x="81" y="623"/>
                  </a:lnTo>
                  <a:lnTo>
                    <a:pt x="0" y="704"/>
                  </a:lnTo>
                  <a:lnTo>
                    <a:pt x="763" y="1507"/>
                  </a:lnTo>
                  <a:lnTo>
                    <a:pt x="884" y="1266"/>
                  </a:lnTo>
                  <a:lnTo>
                    <a:pt x="964" y="1145"/>
                  </a:lnTo>
                  <a:lnTo>
                    <a:pt x="1044" y="1045"/>
                  </a:lnTo>
                  <a:lnTo>
                    <a:pt x="1145" y="965"/>
                  </a:lnTo>
                  <a:lnTo>
                    <a:pt x="1285" y="904"/>
                  </a:lnTo>
                  <a:lnTo>
                    <a:pt x="1627" y="744"/>
                  </a:lnTo>
                  <a:lnTo>
                    <a:pt x="1265" y="583"/>
                  </a:lnTo>
                  <a:lnTo>
                    <a:pt x="1125" y="523"/>
                  </a:lnTo>
                  <a:lnTo>
                    <a:pt x="1024" y="442"/>
                  </a:lnTo>
                  <a:lnTo>
                    <a:pt x="944" y="342"/>
                  </a:lnTo>
                  <a:lnTo>
                    <a:pt x="864" y="242"/>
                  </a:lnTo>
                  <a:lnTo>
                    <a:pt x="74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21"/>
            <p:cNvSpPr/>
            <p:nvPr/>
          </p:nvSpPr>
          <p:spPr>
            <a:xfrm>
              <a:off x="5346575" y="3042225"/>
              <a:ext cx="40675" cy="38675"/>
            </a:xfrm>
            <a:custGeom>
              <a:rect b="b" l="l" r="r" t="t"/>
              <a:pathLst>
                <a:path extrusionOk="0" h="1547" w="1627">
                  <a:moveTo>
                    <a:pt x="723" y="0"/>
                  </a:moveTo>
                  <a:lnTo>
                    <a:pt x="603" y="281"/>
                  </a:lnTo>
                  <a:lnTo>
                    <a:pt x="542" y="382"/>
                  </a:lnTo>
                  <a:lnTo>
                    <a:pt x="482" y="462"/>
                  </a:lnTo>
                  <a:lnTo>
                    <a:pt x="362" y="562"/>
                  </a:lnTo>
                  <a:lnTo>
                    <a:pt x="241" y="623"/>
                  </a:lnTo>
                  <a:lnTo>
                    <a:pt x="0" y="763"/>
                  </a:lnTo>
                  <a:lnTo>
                    <a:pt x="783" y="1546"/>
                  </a:lnTo>
                  <a:lnTo>
                    <a:pt x="904" y="1305"/>
                  </a:lnTo>
                  <a:lnTo>
                    <a:pt x="964" y="1185"/>
                  </a:lnTo>
                  <a:lnTo>
                    <a:pt x="1064" y="1085"/>
                  </a:lnTo>
                  <a:lnTo>
                    <a:pt x="1165" y="1024"/>
                  </a:lnTo>
                  <a:lnTo>
                    <a:pt x="1285" y="944"/>
                  </a:lnTo>
                  <a:lnTo>
                    <a:pt x="1627" y="803"/>
                  </a:lnTo>
                  <a:lnTo>
                    <a:pt x="1285" y="643"/>
                  </a:lnTo>
                  <a:lnTo>
                    <a:pt x="1145" y="583"/>
                  </a:lnTo>
                  <a:lnTo>
                    <a:pt x="1044" y="502"/>
                  </a:lnTo>
                  <a:lnTo>
                    <a:pt x="944" y="402"/>
                  </a:lnTo>
                  <a:lnTo>
                    <a:pt x="884" y="281"/>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21"/>
            <p:cNvSpPr/>
            <p:nvPr/>
          </p:nvSpPr>
          <p:spPr>
            <a:xfrm>
              <a:off x="5989100" y="3351950"/>
              <a:ext cx="41700" cy="36175"/>
            </a:xfrm>
            <a:custGeom>
              <a:rect b="b" l="l" r="r" t="t"/>
              <a:pathLst>
                <a:path extrusionOk="0" h="1447" w="1668">
                  <a:moveTo>
                    <a:pt x="945" y="0"/>
                  </a:moveTo>
                  <a:lnTo>
                    <a:pt x="905" y="121"/>
                  </a:lnTo>
                  <a:lnTo>
                    <a:pt x="824" y="221"/>
                  </a:lnTo>
                  <a:lnTo>
                    <a:pt x="744" y="322"/>
                  </a:lnTo>
                  <a:lnTo>
                    <a:pt x="644" y="422"/>
                  </a:lnTo>
                  <a:lnTo>
                    <a:pt x="523" y="502"/>
                  </a:lnTo>
                  <a:lnTo>
                    <a:pt x="382" y="583"/>
                  </a:lnTo>
                  <a:lnTo>
                    <a:pt x="1" y="743"/>
                  </a:lnTo>
                  <a:lnTo>
                    <a:pt x="222" y="783"/>
                  </a:lnTo>
                  <a:lnTo>
                    <a:pt x="382" y="844"/>
                  </a:lnTo>
                  <a:lnTo>
                    <a:pt x="543" y="924"/>
                  </a:lnTo>
                  <a:lnTo>
                    <a:pt x="664" y="1004"/>
                  </a:lnTo>
                  <a:lnTo>
                    <a:pt x="744" y="1105"/>
                  </a:lnTo>
                  <a:lnTo>
                    <a:pt x="824" y="1205"/>
                  </a:lnTo>
                  <a:lnTo>
                    <a:pt x="884" y="1326"/>
                  </a:lnTo>
                  <a:lnTo>
                    <a:pt x="945" y="1446"/>
                  </a:lnTo>
                  <a:lnTo>
                    <a:pt x="1668" y="683"/>
                  </a:lnTo>
                  <a:lnTo>
                    <a:pt x="94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21"/>
            <p:cNvSpPr/>
            <p:nvPr/>
          </p:nvSpPr>
          <p:spPr>
            <a:xfrm>
              <a:off x="5456500" y="2738525"/>
              <a:ext cx="34675" cy="32650"/>
            </a:xfrm>
            <a:custGeom>
              <a:rect b="b" l="l" r="r" t="t"/>
              <a:pathLst>
                <a:path extrusionOk="0" h="1306" w="1387">
                  <a:moveTo>
                    <a:pt x="663" y="0"/>
                  </a:moveTo>
                  <a:lnTo>
                    <a:pt x="583" y="60"/>
                  </a:lnTo>
                  <a:lnTo>
                    <a:pt x="523" y="141"/>
                  </a:lnTo>
                  <a:lnTo>
                    <a:pt x="422" y="301"/>
                  </a:lnTo>
                  <a:lnTo>
                    <a:pt x="342" y="382"/>
                  </a:lnTo>
                  <a:lnTo>
                    <a:pt x="262" y="462"/>
                  </a:lnTo>
                  <a:lnTo>
                    <a:pt x="161" y="522"/>
                  </a:lnTo>
                  <a:lnTo>
                    <a:pt x="41" y="542"/>
                  </a:lnTo>
                  <a:lnTo>
                    <a:pt x="21" y="562"/>
                  </a:lnTo>
                  <a:lnTo>
                    <a:pt x="21" y="603"/>
                  </a:lnTo>
                  <a:lnTo>
                    <a:pt x="1" y="643"/>
                  </a:lnTo>
                  <a:lnTo>
                    <a:pt x="663" y="1305"/>
                  </a:lnTo>
                  <a:lnTo>
                    <a:pt x="1386" y="663"/>
                  </a:lnTo>
                  <a:lnTo>
                    <a:pt x="66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21"/>
            <p:cNvSpPr/>
            <p:nvPr/>
          </p:nvSpPr>
          <p:spPr>
            <a:xfrm>
              <a:off x="5888200" y="2943825"/>
              <a:ext cx="34175" cy="31650"/>
            </a:xfrm>
            <a:custGeom>
              <a:rect b="b" l="l" r="r" t="t"/>
              <a:pathLst>
                <a:path extrusionOk="0" h="1266" w="1367">
                  <a:moveTo>
                    <a:pt x="704" y="1"/>
                  </a:moveTo>
                  <a:lnTo>
                    <a:pt x="1" y="623"/>
                  </a:lnTo>
                  <a:lnTo>
                    <a:pt x="704" y="1266"/>
                  </a:lnTo>
                  <a:lnTo>
                    <a:pt x="1366" y="643"/>
                  </a:lnTo>
                  <a:lnTo>
                    <a:pt x="70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21"/>
            <p:cNvSpPr/>
            <p:nvPr/>
          </p:nvSpPr>
          <p:spPr>
            <a:xfrm>
              <a:off x="5455500" y="2943325"/>
              <a:ext cx="36675" cy="35175"/>
            </a:xfrm>
            <a:custGeom>
              <a:rect b="b" l="l" r="r" t="t"/>
              <a:pathLst>
                <a:path extrusionOk="0" h="1407" w="1467">
                  <a:moveTo>
                    <a:pt x="703" y="1"/>
                  </a:moveTo>
                  <a:lnTo>
                    <a:pt x="0" y="663"/>
                  </a:lnTo>
                  <a:lnTo>
                    <a:pt x="804" y="1406"/>
                  </a:lnTo>
                  <a:lnTo>
                    <a:pt x="824" y="1246"/>
                  </a:lnTo>
                  <a:lnTo>
                    <a:pt x="864" y="1125"/>
                  </a:lnTo>
                  <a:lnTo>
                    <a:pt x="944" y="1025"/>
                  </a:lnTo>
                  <a:lnTo>
                    <a:pt x="1045" y="944"/>
                  </a:lnTo>
                  <a:lnTo>
                    <a:pt x="1145" y="884"/>
                  </a:lnTo>
                  <a:lnTo>
                    <a:pt x="1245" y="824"/>
                  </a:lnTo>
                  <a:lnTo>
                    <a:pt x="1466" y="683"/>
                  </a:lnTo>
                  <a:lnTo>
                    <a:pt x="70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21"/>
            <p:cNvSpPr/>
            <p:nvPr/>
          </p:nvSpPr>
          <p:spPr>
            <a:xfrm>
              <a:off x="5995650" y="3148650"/>
              <a:ext cx="35150" cy="33650"/>
            </a:xfrm>
            <a:custGeom>
              <a:rect b="b" l="l" r="r" t="t"/>
              <a:pathLst>
                <a:path extrusionOk="0" h="1346" w="1406">
                  <a:moveTo>
                    <a:pt x="723" y="0"/>
                  </a:moveTo>
                  <a:lnTo>
                    <a:pt x="0" y="663"/>
                  </a:lnTo>
                  <a:lnTo>
                    <a:pt x="20" y="723"/>
                  </a:lnTo>
                  <a:lnTo>
                    <a:pt x="40" y="763"/>
                  </a:lnTo>
                  <a:lnTo>
                    <a:pt x="100" y="783"/>
                  </a:lnTo>
                  <a:lnTo>
                    <a:pt x="161" y="803"/>
                  </a:lnTo>
                  <a:lnTo>
                    <a:pt x="301" y="843"/>
                  </a:lnTo>
                  <a:lnTo>
                    <a:pt x="361" y="864"/>
                  </a:lnTo>
                  <a:lnTo>
                    <a:pt x="422" y="904"/>
                  </a:lnTo>
                  <a:lnTo>
                    <a:pt x="562" y="1125"/>
                  </a:lnTo>
                  <a:lnTo>
                    <a:pt x="703" y="1345"/>
                  </a:lnTo>
                  <a:lnTo>
                    <a:pt x="1406" y="623"/>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21"/>
            <p:cNvSpPr/>
            <p:nvPr/>
          </p:nvSpPr>
          <p:spPr>
            <a:xfrm>
              <a:off x="5888725" y="2740025"/>
              <a:ext cx="33650" cy="29650"/>
            </a:xfrm>
            <a:custGeom>
              <a:rect b="b" l="l" r="r" t="t"/>
              <a:pathLst>
                <a:path extrusionOk="0" h="1186" w="1346">
                  <a:moveTo>
                    <a:pt x="663" y="0"/>
                  </a:moveTo>
                  <a:lnTo>
                    <a:pt x="0" y="583"/>
                  </a:lnTo>
                  <a:lnTo>
                    <a:pt x="663" y="1185"/>
                  </a:lnTo>
                  <a:lnTo>
                    <a:pt x="1345" y="603"/>
                  </a:lnTo>
                  <a:lnTo>
                    <a:pt x="66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21"/>
            <p:cNvSpPr/>
            <p:nvPr/>
          </p:nvSpPr>
          <p:spPr>
            <a:xfrm>
              <a:off x="5347075" y="3249050"/>
              <a:ext cx="37675" cy="37650"/>
            </a:xfrm>
            <a:custGeom>
              <a:rect b="b" l="l" r="r" t="t"/>
              <a:pathLst>
                <a:path extrusionOk="0" h="1506" w="1507">
                  <a:moveTo>
                    <a:pt x="723" y="0"/>
                  </a:moveTo>
                  <a:lnTo>
                    <a:pt x="0" y="743"/>
                  </a:lnTo>
                  <a:lnTo>
                    <a:pt x="804" y="1506"/>
                  </a:lnTo>
                  <a:lnTo>
                    <a:pt x="844" y="1365"/>
                  </a:lnTo>
                  <a:lnTo>
                    <a:pt x="884" y="1225"/>
                  </a:lnTo>
                  <a:lnTo>
                    <a:pt x="964" y="1124"/>
                  </a:lnTo>
                  <a:lnTo>
                    <a:pt x="1044" y="1044"/>
                  </a:lnTo>
                  <a:lnTo>
                    <a:pt x="1145" y="964"/>
                  </a:lnTo>
                  <a:lnTo>
                    <a:pt x="1245" y="904"/>
                  </a:lnTo>
                  <a:lnTo>
                    <a:pt x="1366" y="843"/>
                  </a:lnTo>
                  <a:lnTo>
                    <a:pt x="1506" y="823"/>
                  </a:lnTo>
                  <a:lnTo>
                    <a:pt x="1486" y="723"/>
                  </a:lnTo>
                  <a:lnTo>
                    <a:pt x="1466" y="663"/>
                  </a:lnTo>
                  <a:lnTo>
                    <a:pt x="1406" y="602"/>
                  </a:lnTo>
                  <a:lnTo>
                    <a:pt x="1346" y="582"/>
                  </a:lnTo>
                  <a:lnTo>
                    <a:pt x="1225" y="542"/>
                  </a:lnTo>
                  <a:lnTo>
                    <a:pt x="1165" y="502"/>
                  </a:lnTo>
                  <a:lnTo>
                    <a:pt x="1105" y="482"/>
                  </a:lnTo>
                  <a:lnTo>
                    <a:pt x="1004" y="361"/>
                  </a:lnTo>
                  <a:lnTo>
                    <a:pt x="904" y="241"/>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21"/>
            <p:cNvSpPr/>
            <p:nvPr/>
          </p:nvSpPr>
          <p:spPr>
            <a:xfrm>
              <a:off x="5347075" y="2942325"/>
              <a:ext cx="38675" cy="36175"/>
            </a:xfrm>
            <a:custGeom>
              <a:rect b="b" l="l" r="r" t="t"/>
              <a:pathLst>
                <a:path extrusionOk="0" h="1447" w="1547">
                  <a:moveTo>
                    <a:pt x="763" y="0"/>
                  </a:moveTo>
                  <a:lnTo>
                    <a:pt x="0" y="703"/>
                  </a:lnTo>
                  <a:lnTo>
                    <a:pt x="804" y="1446"/>
                  </a:lnTo>
                  <a:lnTo>
                    <a:pt x="824" y="1306"/>
                  </a:lnTo>
                  <a:lnTo>
                    <a:pt x="884" y="1165"/>
                  </a:lnTo>
                  <a:lnTo>
                    <a:pt x="964" y="1065"/>
                  </a:lnTo>
                  <a:lnTo>
                    <a:pt x="1065" y="984"/>
                  </a:lnTo>
                  <a:lnTo>
                    <a:pt x="1165" y="904"/>
                  </a:lnTo>
                  <a:lnTo>
                    <a:pt x="1285" y="844"/>
                  </a:lnTo>
                  <a:lnTo>
                    <a:pt x="1546" y="683"/>
                  </a:lnTo>
                  <a:lnTo>
                    <a:pt x="1245" y="543"/>
                  </a:lnTo>
                  <a:lnTo>
                    <a:pt x="1125" y="482"/>
                  </a:lnTo>
                  <a:lnTo>
                    <a:pt x="1024" y="402"/>
                  </a:lnTo>
                  <a:lnTo>
                    <a:pt x="944" y="322"/>
                  </a:lnTo>
                  <a:lnTo>
                    <a:pt x="864" y="201"/>
                  </a:lnTo>
                  <a:lnTo>
                    <a:pt x="76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21"/>
            <p:cNvSpPr/>
            <p:nvPr/>
          </p:nvSpPr>
          <p:spPr>
            <a:xfrm>
              <a:off x="5346075" y="3350950"/>
              <a:ext cx="41675" cy="39675"/>
            </a:xfrm>
            <a:custGeom>
              <a:rect b="b" l="l" r="r" t="t"/>
              <a:pathLst>
                <a:path extrusionOk="0" h="1587" w="1667">
                  <a:moveTo>
                    <a:pt x="803" y="0"/>
                  </a:moveTo>
                  <a:lnTo>
                    <a:pt x="0" y="783"/>
                  </a:lnTo>
                  <a:lnTo>
                    <a:pt x="20" y="823"/>
                  </a:lnTo>
                  <a:lnTo>
                    <a:pt x="40" y="864"/>
                  </a:lnTo>
                  <a:lnTo>
                    <a:pt x="161" y="904"/>
                  </a:lnTo>
                  <a:lnTo>
                    <a:pt x="281" y="944"/>
                  </a:lnTo>
                  <a:lnTo>
                    <a:pt x="342" y="964"/>
                  </a:lnTo>
                  <a:lnTo>
                    <a:pt x="402" y="1004"/>
                  </a:lnTo>
                  <a:lnTo>
                    <a:pt x="502" y="1145"/>
                  </a:lnTo>
                  <a:lnTo>
                    <a:pt x="603" y="1285"/>
                  </a:lnTo>
                  <a:lnTo>
                    <a:pt x="783" y="1586"/>
                  </a:lnTo>
                  <a:lnTo>
                    <a:pt x="944" y="1285"/>
                  </a:lnTo>
                  <a:lnTo>
                    <a:pt x="1024" y="1145"/>
                  </a:lnTo>
                  <a:lnTo>
                    <a:pt x="1105" y="1044"/>
                  </a:lnTo>
                  <a:lnTo>
                    <a:pt x="1205" y="964"/>
                  </a:lnTo>
                  <a:lnTo>
                    <a:pt x="1325" y="884"/>
                  </a:lnTo>
                  <a:lnTo>
                    <a:pt x="1667" y="743"/>
                  </a:lnTo>
                  <a:lnTo>
                    <a:pt x="1325" y="582"/>
                  </a:lnTo>
                  <a:lnTo>
                    <a:pt x="1185" y="522"/>
                  </a:lnTo>
                  <a:lnTo>
                    <a:pt x="1064" y="442"/>
                  </a:lnTo>
                  <a:lnTo>
                    <a:pt x="984" y="342"/>
                  </a:lnTo>
                  <a:lnTo>
                    <a:pt x="924" y="241"/>
                  </a:lnTo>
                  <a:lnTo>
                    <a:pt x="80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21"/>
            <p:cNvSpPr/>
            <p:nvPr/>
          </p:nvSpPr>
          <p:spPr>
            <a:xfrm>
              <a:off x="5235125" y="3348925"/>
              <a:ext cx="40700" cy="42700"/>
            </a:xfrm>
            <a:custGeom>
              <a:rect b="b" l="l" r="r" t="t"/>
              <a:pathLst>
                <a:path extrusionOk="0" h="1708" w="1628">
                  <a:moveTo>
                    <a:pt x="884" y="1"/>
                  </a:moveTo>
                  <a:lnTo>
                    <a:pt x="744" y="282"/>
                  </a:lnTo>
                  <a:lnTo>
                    <a:pt x="663" y="402"/>
                  </a:lnTo>
                  <a:lnTo>
                    <a:pt x="583" y="503"/>
                  </a:lnTo>
                  <a:lnTo>
                    <a:pt x="462" y="603"/>
                  </a:lnTo>
                  <a:lnTo>
                    <a:pt x="342" y="663"/>
                  </a:lnTo>
                  <a:lnTo>
                    <a:pt x="1" y="824"/>
                  </a:lnTo>
                  <a:lnTo>
                    <a:pt x="322" y="985"/>
                  </a:lnTo>
                  <a:lnTo>
                    <a:pt x="462" y="1065"/>
                  </a:lnTo>
                  <a:lnTo>
                    <a:pt x="563" y="1145"/>
                  </a:lnTo>
                  <a:lnTo>
                    <a:pt x="643" y="1246"/>
                  </a:lnTo>
                  <a:lnTo>
                    <a:pt x="723" y="1386"/>
                  </a:lnTo>
                  <a:lnTo>
                    <a:pt x="884" y="1708"/>
                  </a:lnTo>
                  <a:lnTo>
                    <a:pt x="1045" y="1406"/>
                  </a:lnTo>
                  <a:lnTo>
                    <a:pt x="1185" y="1165"/>
                  </a:lnTo>
                  <a:lnTo>
                    <a:pt x="1225" y="1105"/>
                  </a:lnTo>
                  <a:lnTo>
                    <a:pt x="1306" y="1065"/>
                  </a:lnTo>
                  <a:lnTo>
                    <a:pt x="1466" y="1005"/>
                  </a:lnTo>
                  <a:lnTo>
                    <a:pt x="1547" y="965"/>
                  </a:lnTo>
                  <a:lnTo>
                    <a:pt x="1607" y="904"/>
                  </a:lnTo>
                  <a:lnTo>
                    <a:pt x="1627" y="804"/>
                  </a:lnTo>
                  <a:lnTo>
                    <a:pt x="1627" y="663"/>
                  </a:lnTo>
                  <a:lnTo>
                    <a:pt x="1466" y="684"/>
                  </a:lnTo>
                  <a:lnTo>
                    <a:pt x="1346" y="663"/>
                  </a:lnTo>
                  <a:lnTo>
                    <a:pt x="1246" y="603"/>
                  </a:lnTo>
                  <a:lnTo>
                    <a:pt x="1165" y="503"/>
                  </a:lnTo>
                  <a:lnTo>
                    <a:pt x="1085" y="402"/>
                  </a:lnTo>
                  <a:lnTo>
                    <a:pt x="1025" y="262"/>
                  </a:lnTo>
                  <a:lnTo>
                    <a:pt x="88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21"/>
            <p:cNvSpPr/>
            <p:nvPr/>
          </p:nvSpPr>
          <p:spPr>
            <a:xfrm>
              <a:off x="5888200" y="2842425"/>
              <a:ext cx="34175" cy="30650"/>
            </a:xfrm>
            <a:custGeom>
              <a:rect b="b" l="l" r="r" t="t"/>
              <a:pathLst>
                <a:path extrusionOk="0" h="1226" w="1367">
                  <a:moveTo>
                    <a:pt x="704" y="1"/>
                  </a:moveTo>
                  <a:lnTo>
                    <a:pt x="1" y="583"/>
                  </a:lnTo>
                  <a:lnTo>
                    <a:pt x="704" y="1225"/>
                  </a:lnTo>
                  <a:lnTo>
                    <a:pt x="1366" y="583"/>
                  </a:lnTo>
                  <a:lnTo>
                    <a:pt x="70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21"/>
            <p:cNvSpPr/>
            <p:nvPr/>
          </p:nvSpPr>
          <p:spPr>
            <a:xfrm>
              <a:off x="5456000" y="2840425"/>
              <a:ext cx="35175" cy="36175"/>
            </a:xfrm>
            <a:custGeom>
              <a:rect b="b" l="l" r="r" t="t"/>
              <a:pathLst>
                <a:path extrusionOk="0" h="1447" w="1407">
                  <a:moveTo>
                    <a:pt x="683" y="0"/>
                  </a:moveTo>
                  <a:lnTo>
                    <a:pt x="603" y="81"/>
                  </a:lnTo>
                  <a:lnTo>
                    <a:pt x="543" y="161"/>
                  </a:lnTo>
                  <a:lnTo>
                    <a:pt x="422" y="342"/>
                  </a:lnTo>
                  <a:lnTo>
                    <a:pt x="362" y="422"/>
                  </a:lnTo>
                  <a:lnTo>
                    <a:pt x="262" y="482"/>
                  </a:lnTo>
                  <a:lnTo>
                    <a:pt x="161" y="542"/>
                  </a:lnTo>
                  <a:lnTo>
                    <a:pt x="41" y="563"/>
                  </a:lnTo>
                  <a:lnTo>
                    <a:pt x="21" y="583"/>
                  </a:lnTo>
                  <a:lnTo>
                    <a:pt x="21" y="643"/>
                  </a:lnTo>
                  <a:lnTo>
                    <a:pt x="1" y="763"/>
                  </a:lnTo>
                  <a:lnTo>
                    <a:pt x="221" y="864"/>
                  </a:lnTo>
                  <a:lnTo>
                    <a:pt x="322" y="904"/>
                  </a:lnTo>
                  <a:lnTo>
                    <a:pt x="422" y="964"/>
                  </a:lnTo>
                  <a:lnTo>
                    <a:pt x="503" y="1085"/>
                  </a:lnTo>
                  <a:lnTo>
                    <a:pt x="563" y="1185"/>
                  </a:lnTo>
                  <a:lnTo>
                    <a:pt x="703" y="1446"/>
                  </a:lnTo>
                  <a:lnTo>
                    <a:pt x="1406" y="683"/>
                  </a:lnTo>
                  <a:lnTo>
                    <a:pt x="68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21"/>
            <p:cNvSpPr/>
            <p:nvPr/>
          </p:nvSpPr>
          <p:spPr>
            <a:xfrm>
              <a:off x="5995125" y="3250550"/>
              <a:ext cx="36175" cy="33650"/>
            </a:xfrm>
            <a:custGeom>
              <a:rect b="b" l="l" r="r" t="t"/>
              <a:pathLst>
                <a:path extrusionOk="0" h="1346" w="1447">
                  <a:moveTo>
                    <a:pt x="643" y="0"/>
                  </a:moveTo>
                  <a:lnTo>
                    <a:pt x="623" y="141"/>
                  </a:lnTo>
                  <a:lnTo>
                    <a:pt x="583" y="241"/>
                  </a:lnTo>
                  <a:lnTo>
                    <a:pt x="503" y="322"/>
                  </a:lnTo>
                  <a:lnTo>
                    <a:pt x="423" y="402"/>
                  </a:lnTo>
                  <a:lnTo>
                    <a:pt x="222" y="502"/>
                  </a:lnTo>
                  <a:lnTo>
                    <a:pt x="1" y="623"/>
                  </a:lnTo>
                  <a:lnTo>
                    <a:pt x="744" y="1346"/>
                  </a:lnTo>
                  <a:lnTo>
                    <a:pt x="1447" y="663"/>
                  </a:lnTo>
                  <a:lnTo>
                    <a:pt x="1366" y="583"/>
                  </a:lnTo>
                  <a:lnTo>
                    <a:pt x="1286" y="522"/>
                  </a:lnTo>
                  <a:lnTo>
                    <a:pt x="1085" y="402"/>
                  </a:lnTo>
                  <a:lnTo>
                    <a:pt x="1005" y="342"/>
                  </a:lnTo>
                  <a:lnTo>
                    <a:pt x="925" y="261"/>
                  </a:lnTo>
                  <a:lnTo>
                    <a:pt x="864" y="161"/>
                  </a:lnTo>
                  <a:lnTo>
                    <a:pt x="844" y="40"/>
                  </a:lnTo>
                  <a:lnTo>
                    <a:pt x="804" y="20"/>
                  </a:lnTo>
                  <a:lnTo>
                    <a:pt x="764" y="20"/>
                  </a:lnTo>
                  <a:lnTo>
                    <a:pt x="64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21"/>
            <p:cNvSpPr/>
            <p:nvPr/>
          </p:nvSpPr>
          <p:spPr>
            <a:xfrm>
              <a:off x="5348075" y="2834900"/>
              <a:ext cx="37675" cy="39675"/>
            </a:xfrm>
            <a:custGeom>
              <a:rect b="b" l="l" r="r" t="t"/>
              <a:pathLst>
                <a:path extrusionOk="0" h="1587" w="1507">
                  <a:moveTo>
                    <a:pt x="683" y="0"/>
                  </a:moveTo>
                  <a:lnTo>
                    <a:pt x="563" y="302"/>
                  </a:lnTo>
                  <a:lnTo>
                    <a:pt x="502" y="422"/>
                  </a:lnTo>
                  <a:lnTo>
                    <a:pt x="422" y="522"/>
                  </a:lnTo>
                  <a:lnTo>
                    <a:pt x="342" y="623"/>
                  </a:lnTo>
                  <a:lnTo>
                    <a:pt x="262" y="683"/>
                  </a:lnTo>
                  <a:lnTo>
                    <a:pt x="161" y="743"/>
                  </a:lnTo>
                  <a:lnTo>
                    <a:pt x="41" y="784"/>
                  </a:lnTo>
                  <a:lnTo>
                    <a:pt x="21" y="804"/>
                  </a:lnTo>
                  <a:lnTo>
                    <a:pt x="0" y="844"/>
                  </a:lnTo>
                  <a:lnTo>
                    <a:pt x="0" y="904"/>
                  </a:lnTo>
                  <a:lnTo>
                    <a:pt x="764" y="1587"/>
                  </a:lnTo>
                  <a:lnTo>
                    <a:pt x="824" y="1406"/>
                  </a:lnTo>
                  <a:lnTo>
                    <a:pt x="864" y="1306"/>
                  </a:lnTo>
                  <a:lnTo>
                    <a:pt x="904" y="1245"/>
                  </a:lnTo>
                  <a:lnTo>
                    <a:pt x="1045" y="1165"/>
                  </a:lnTo>
                  <a:lnTo>
                    <a:pt x="1185" y="1065"/>
                  </a:lnTo>
                  <a:lnTo>
                    <a:pt x="1506" y="884"/>
                  </a:lnTo>
                  <a:lnTo>
                    <a:pt x="1225" y="743"/>
                  </a:lnTo>
                  <a:lnTo>
                    <a:pt x="1105" y="663"/>
                  </a:lnTo>
                  <a:lnTo>
                    <a:pt x="1004" y="583"/>
                  </a:lnTo>
                  <a:lnTo>
                    <a:pt x="904" y="482"/>
                  </a:lnTo>
                  <a:lnTo>
                    <a:pt x="824" y="342"/>
                  </a:lnTo>
                  <a:lnTo>
                    <a:pt x="743" y="201"/>
                  </a:lnTo>
                  <a:lnTo>
                    <a:pt x="68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21"/>
            <p:cNvSpPr/>
            <p:nvPr/>
          </p:nvSpPr>
          <p:spPr>
            <a:xfrm>
              <a:off x="5237650" y="2942825"/>
              <a:ext cx="38175" cy="33650"/>
            </a:xfrm>
            <a:custGeom>
              <a:rect b="b" l="l" r="r" t="t"/>
              <a:pathLst>
                <a:path extrusionOk="0" h="1346" w="1527">
                  <a:moveTo>
                    <a:pt x="783" y="1"/>
                  </a:moveTo>
                  <a:lnTo>
                    <a:pt x="0" y="723"/>
                  </a:lnTo>
                  <a:lnTo>
                    <a:pt x="221" y="824"/>
                  </a:lnTo>
                  <a:lnTo>
                    <a:pt x="422" y="944"/>
                  </a:lnTo>
                  <a:lnTo>
                    <a:pt x="522" y="1025"/>
                  </a:lnTo>
                  <a:lnTo>
                    <a:pt x="582" y="1105"/>
                  </a:lnTo>
                  <a:lnTo>
                    <a:pt x="643" y="1205"/>
                  </a:lnTo>
                  <a:lnTo>
                    <a:pt x="703" y="1326"/>
                  </a:lnTo>
                  <a:lnTo>
                    <a:pt x="723" y="1346"/>
                  </a:lnTo>
                  <a:lnTo>
                    <a:pt x="783" y="1346"/>
                  </a:lnTo>
                  <a:lnTo>
                    <a:pt x="1526" y="663"/>
                  </a:lnTo>
                  <a:lnTo>
                    <a:pt x="78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21"/>
            <p:cNvSpPr/>
            <p:nvPr/>
          </p:nvSpPr>
          <p:spPr>
            <a:xfrm>
              <a:off x="5239150" y="2840925"/>
              <a:ext cx="36150" cy="33150"/>
            </a:xfrm>
            <a:custGeom>
              <a:rect b="b" l="l" r="r" t="t"/>
              <a:pathLst>
                <a:path extrusionOk="0" h="1326" w="1446">
                  <a:moveTo>
                    <a:pt x="703" y="0"/>
                  </a:moveTo>
                  <a:lnTo>
                    <a:pt x="0" y="663"/>
                  </a:lnTo>
                  <a:lnTo>
                    <a:pt x="723" y="1326"/>
                  </a:lnTo>
                  <a:lnTo>
                    <a:pt x="1446" y="663"/>
                  </a:lnTo>
                  <a:lnTo>
                    <a:pt x="70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21"/>
            <p:cNvSpPr/>
            <p:nvPr/>
          </p:nvSpPr>
          <p:spPr>
            <a:xfrm>
              <a:off x="5238650" y="3248525"/>
              <a:ext cx="37675" cy="37675"/>
            </a:xfrm>
            <a:custGeom>
              <a:rect b="b" l="l" r="r" t="t"/>
              <a:pathLst>
                <a:path extrusionOk="0" h="1507" w="1507">
                  <a:moveTo>
                    <a:pt x="783" y="1"/>
                  </a:moveTo>
                  <a:lnTo>
                    <a:pt x="0" y="744"/>
                  </a:lnTo>
                  <a:lnTo>
                    <a:pt x="803" y="1507"/>
                  </a:lnTo>
                  <a:lnTo>
                    <a:pt x="944" y="1246"/>
                  </a:lnTo>
                  <a:lnTo>
                    <a:pt x="1024" y="1125"/>
                  </a:lnTo>
                  <a:lnTo>
                    <a:pt x="1105" y="1005"/>
                  </a:lnTo>
                  <a:lnTo>
                    <a:pt x="1145" y="965"/>
                  </a:lnTo>
                  <a:lnTo>
                    <a:pt x="1225" y="945"/>
                  </a:lnTo>
                  <a:lnTo>
                    <a:pt x="1345" y="905"/>
                  </a:lnTo>
                  <a:lnTo>
                    <a:pt x="1406" y="884"/>
                  </a:lnTo>
                  <a:lnTo>
                    <a:pt x="1466" y="844"/>
                  </a:lnTo>
                  <a:lnTo>
                    <a:pt x="1506" y="764"/>
                  </a:lnTo>
                  <a:lnTo>
                    <a:pt x="1506" y="684"/>
                  </a:lnTo>
                  <a:lnTo>
                    <a:pt x="1265" y="563"/>
                  </a:lnTo>
                  <a:lnTo>
                    <a:pt x="1165" y="503"/>
                  </a:lnTo>
                  <a:lnTo>
                    <a:pt x="1064" y="423"/>
                  </a:lnTo>
                  <a:lnTo>
                    <a:pt x="964" y="342"/>
                  </a:lnTo>
                  <a:lnTo>
                    <a:pt x="904" y="242"/>
                  </a:lnTo>
                  <a:lnTo>
                    <a:pt x="823" y="121"/>
                  </a:lnTo>
                  <a:lnTo>
                    <a:pt x="78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21"/>
            <p:cNvSpPr/>
            <p:nvPr/>
          </p:nvSpPr>
          <p:spPr>
            <a:xfrm>
              <a:off x="5996150" y="2945325"/>
              <a:ext cx="34650" cy="29150"/>
            </a:xfrm>
            <a:custGeom>
              <a:rect b="b" l="l" r="r" t="t"/>
              <a:pathLst>
                <a:path extrusionOk="0" h="1166" w="1386">
                  <a:moveTo>
                    <a:pt x="683" y="1"/>
                  </a:moveTo>
                  <a:lnTo>
                    <a:pt x="0" y="563"/>
                  </a:lnTo>
                  <a:lnTo>
                    <a:pt x="723" y="1166"/>
                  </a:lnTo>
                  <a:lnTo>
                    <a:pt x="1386" y="543"/>
                  </a:lnTo>
                  <a:lnTo>
                    <a:pt x="68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21"/>
            <p:cNvSpPr/>
            <p:nvPr/>
          </p:nvSpPr>
          <p:spPr>
            <a:xfrm>
              <a:off x="5237650" y="3044725"/>
              <a:ext cx="38175" cy="34675"/>
            </a:xfrm>
            <a:custGeom>
              <a:rect b="b" l="l" r="r" t="t"/>
              <a:pathLst>
                <a:path extrusionOk="0" h="1387" w="1527">
                  <a:moveTo>
                    <a:pt x="743" y="1"/>
                  </a:moveTo>
                  <a:lnTo>
                    <a:pt x="622" y="201"/>
                  </a:lnTo>
                  <a:lnTo>
                    <a:pt x="562" y="302"/>
                  </a:lnTo>
                  <a:lnTo>
                    <a:pt x="462" y="422"/>
                  </a:lnTo>
                  <a:lnTo>
                    <a:pt x="361" y="503"/>
                  </a:lnTo>
                  <a:lnTo>
                    <a:pt x="241" y="563"/>
                  </a:lnTo>
                  <a:lnTo>
                    <a:pt x="0" y="683"/>
                  </a:lnTo>
                  <a:lnTo>
                    <a:pt x="763" y="1386"/>
                  </a:lnTo>
                  <a:lnTo>
                    <a:pt x="1526" y="703"/>
                  </a:lnTo>
                  <a:lnTo>
                    <a:pt x="74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21"/>
            <p:cNvSpPr/>
            <p:nvPr/>
          </p:nvSpPr>
          <p:spPr>
            <a:xfrm>
              <a:off x="5347075" y="2739525"/>
              <a:ext cx="37175" cy="32150"/>
            </a:xfrm>
            <a:custGeom>
              <a:rect b="b" l="l" r="r" t="t"/>
              <a:pathLst>
                <a:path extrusionOk="0" h="1286" w="1487">
                  <a:moveTo>
                    <a:pt x="743" y="0"/>
                  </a:moveTo>
                  <a:lnTo>
                    <a:pt x="0" y="623"/>
                  </a:lnTo>
                  <a:lnTo>
                    <a:pt x="783" y="1285"/>
                  </a:lnTo>
                  <a:lnTo>
                    <a:pt x="884" y="1085"/>
                  </a:lnTo>
                  <a:lnTo>
                    <a:pt x="944" y="984"/>
                  </a:lnTo>
                  <a:lnTo>
                    <a:pt x="1004" y="884"/>
                  </a:lnTo>
                  <a:lnTo>
                    <a:pt x="1125" y="824"/>
                  </a:lnTo>
                  <a:lnTo>
                    <a:pt x="1245" y="763"/>
                  </a:lnTo>
                  <a:lnTo>
                    <a:pt x="1486" y="643"/>
                  </a:lnTo>
                  <a:lnTo>
                    <a:pt x="74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21"/>
            <p:cNvSpPr/>
            <p:nvPr/>
          </p:nvSpPr>
          <p:spPr>
            <a:xfrm>
              <a:off x="5238650" y="3147125"/>
              <a:ext cx="37675" cy="36175"/>
            </a:xfrm>
            <a:custGeom>
              <a:rect b="b" l="l" r="r" t="t"/>
              <a:pathLst>
                <a:path extrusionOk="0" h="1447" w="1507">
                  <a:moveTo>
                    <a:pt x="763" y="1"/>
                  </a:moveTo>
                  <a:lnTo>
                    <a:pt x="0" y="704"/>
                  </a:lnTo>
                  <a:lnTo>
                    <a:pt x="803" y="1447"/>
                  </a:lnTo>
                  <a:lnTo>
                    <a:pt x="944" y="1186"/>
                  </a:lnTo>
                  <a:lnTo>
                    <a:pt x="1024" y="1065"/>
                  </a:lnTo>
                  <a:lnTo>
                    <a:pt x="1125" y="965"/>
                  </a:lnTo>
                  <a:lnTo>
                    <a:pt x="1165" y="925"/>
                  </a:lnTo>
                  <a:lnTo>
                    <a:pt x="1225" y="904"/>
                  </a:lnTo>
                  <a:lnTo>
                    <a:pt x="1366" y="864"/>
                  </a:lnTo>
                  <a:lnTo>
                    <a:pt x="1426" y="824"/>
                  </a:lnTo>
                  <a:lnTo>
                    <a:pt x="1466" y="784"/>
                  </a:lnTo>
                  <a:lnTo>
                    <a:pt x="1506" y="724"/>
                  </a:lnTo>
                  <a:lnTo>
                    <a:pt x="1506" y="623"/>
                  </a:lnTo>
                  <a:lnTo>
                    <a:pt x="1125" y="302"/>
                  </a:lnTo>
                  <a:lnTo>
                    <a:pt x="76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21"/>
            <p:cNvSpPr/>
            <p:nvPr/>
          </p:nvSpPr>
          <p:spPr>
            <a:xfrm>
              <a:off x="5345575" y="2637125"/>
              <a:ext cx="36650" cy="30625"/>
            </a:xfrm>
            <a:custGeom>
              <a:rect b="b" l="l" r="r" t="t"/>
              <a:pathLst>
                <a:path extrusionOk="0" h="1225" w="1466">
                  <a:moveTo>
                    <a:pt x="783" y="0"/>
                  </a:moveTo>
                  <a:lnTo>
                    <a:pt x="0" y="663"/>
                  </a:lnTo>
                  <a:lnTo>
                    <a:pt x="221" y="743"/>
                  </a:lnTo>
                  <a:lnTo>
                    <a:pt x="341" y="783"/>
                  </a:lnTo>
                  <a:lnTo>
                    <a:pt x="422" y="843"/>
                  </a:lnTo>
                  <a:lnTo>
                    <a:pt x="522" y="924"/>
                  </a:lnTo>
                  <a:lnTo>
                    <a:pt x="582" y="1004"/>
                  </a:lnTo>
                  <a:lnTo>
                    <a:pt x="643" y="1084"/>
                  </a:lnTo>
                  <a:lnTo>
                    <a:pt x="703" y="1205"/>
                  </a:lnTo>
                  <a:lnTo>
                    <a:pt x="723" y="1225"/>
                  </a:lnTo>
                  <a:lnTo>
                    <a:pt x="783" y="1225"/>
                  </a:lnTo>
                  <a:lnTo>
                    <a:pt x="1466" y="602"/>
                  </a:lnTo>
                  <a:lnTo>
                    <a:pt x="78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21"/>
            <p:cNvSpPr/>
            <p:nvPr/>
          </p:nvSpPr>
          <p:spPr>
            <a:xfrm>
              <a:off x="5995125" y="2843425"/>
              <a:ext cx="35675" cy="29150"/>
            </a:xfrm>
            <a:custGeom>
              <a:rect b="b" l="l" r="r" t="t"/>
              <a:pathLst>
                <a:path extrusionOk="0" h="1166" w="1427">
                  <a:moveTo>
                    <a:pt x="724" y="1"/>
                  </a:moveTo>
                  <a:lnTo>
                    <a:pt x="1" y="603"/>
                  </a:lnTo>
                  <a:lnTo>
                    <a:pt x="242" y="683"/>
                  </a:lnTo>
                  <a:lnTo>
                    <a:pt x="342" y="724"/>
                  </a:lnTo>
                  <a:lnTo>
                    <a:pt x="423" y="784"/>
                  </a:lnTo>
                  <a:lnTo>
                    <a:pt x="503" y="864"/>
                  </a:lnTo>
                  <a:lnTo>
                    <a:pt x="563" y="965"/>
                  </a:lnTo>
                  <a:lnTo>
                    <a:pt x="684" y="1165"/>
                  </a:lnTo>
                  <a:lnTo>
                    <a:pt x="1427" y="543"/>
                  </a:lnTo>
                  <a:lnTo>
                    <a:pt x="72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21"/>
            <p:cNvSpPr/>
            <p:nvPr/>
          </p:nvSpPr>
          <p:spPr>
            <a:xfrm>
              <a:off x="5996650" y="2741025"/>
              <a:ext cx="30125" cy="28125"/>
            </a:xfrm>
            <a:custGeom>
              <a:rect b="b" l="l" r="r" t="t"/>
              <a:pathLst>
                <a:path extrusionOk="0" h="1125" w="1205">
                  <a:moveTo>
                    <a:pt x="663" y="1"/>
                  </a:moveTo>
                  <a:lnTo>
                    <a:pt x="0" y="543"/>
                  </a:lnTo>
                  <a:lnTo>
                    <a:pt x="703" y="1125"/>
                  </a:lnTo>
                  <a:lnTo>
                    <a:pt x="1205" y="663"/>
                  </a:lnTo>
                  <a:lnTo>
                    <a:pt x="66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21"/>
            <p:cNvSpPr/>
            <p:nvPr/>
          </p:nvSpPr>
          <p:spPr>
            <a:xfrm>
              <a:off x="5240150" y="2738025"/>
              <a:ext cx="35150" cy="32650"/>
            </a:xfrm>
            <a:custGeom>
              <a:rect b="b" l="l" r="r" t="t"/>
              <a:pathLst>
                <a:path extrusionOk="0" h="1306" w="1406">
                  <a:moveTo>
                    <a:pt x="663" y="0"/>
                  </a:moveTo>
                  <a:lnTo>
                    <a:pt x="563" y="161"/>
                  </a:lnTo>
                  <a:lnTo>
                    <a:pt x="502" y="261"/>
                  </a:lnTo>
                  <a:lnTo>
                    <a:pt x="422" y="341"/>
                  </a:lnTo>
                  <a:lnTo>
                    <a:pt x="322" y="422"/>
                  </a:lnTo>
                  <a:lnTo>
                    <a:pt x="221" y="502"/>
                  </a:lnTo>
                  <a:lnTo>
                    <a:pt x="0" y="663"/>
                  </a:lnTo>
                  <a:lnTo>
                    <a:pt x="683" y="1305"/>
                  </a:lnTo>
                  <a:lnTo>
                    <a:pt x="1406" y="663"/>
                  </a:lnTo>
                  <a:lnTo>
                    <a:pt x="66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21"/>
            <p:cNvSpPr/>
            <p:nvPr/>
          </p:nvSpPr>
          <p:spPr>
            <a:xfrm>
              <a:off x="5240650" y="2636100"/>
              <a:ext cx="36175" cy="31650"/>
            </a:xfrm>
            <a:custGeom>
              <a:rect b="b" l="l" r="r" t="t"/>
              <a:pathLst>
                <a:path extrusionOk="0" h="1266" w="1447">
                  <a:moveTo>
                    <a:pt x="683" y="1"/>
                  </a:moveTo>
                  <a:lnTo>
                    <a:pt x="0" y="664"/>
                  </a:lnTo>
                  <a:lnTo>
                    <a:pt x="663" y="1266"/>
                  </a:lnTo>
                  <a:lnTo>
                    <a:pt x="1446" y="603"/>
                  </a:lnTo>
                  <a:lnTo>
                    <a:pt x="1165" y="503"/>
                  </a:lnTo>
                  <a:lnTo>
                    <a:pt x="1065" y="443"/>
                  </a:lnTo>
                  <a:lnTo>
                    <a:pt x="964" y="382"/>
                  </a:lnTo>
                  <a:lnTo>
                    <a:pt x="884" y="282"/>
                  </a:lnTo>
                  <a:lnTo>
                    <a:pt x="804" y="182"/>
                  </a:lnTo>
                  <a:lnTo>
                    <a:pt x="68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21"/>
            <p:cNvSpPr/>
            <p:nvPr/>
          </p:nvSpPr>
          <p:spPr>
            <a:xfrm>
              <a:off x="5997150" y="2638625"/>
              <a:ext cx="29125" cy="27125"/>
            </a:xfrm>
            <a:custGeom>
              <a:rect b="b" l="l" r="r" t="t"/>
              <a:pathLst>
                <a:path extrusionOk="0" h="1085" w="1165">
                  <a:moveTo>
                    <a:pt x="643" y="0"/>
                  </a:moveTo>
                  <a:lnTo>
                    <a:pt x="0" y="563"/>
                  </a:lnTo>
                  <a:lnTo>
                    <a:pt x="443" y="911"/>
                  </a:lnTo>
                  <a:lnTo>
                    <a:pt x="443" y="911"/>
                  </a:lnTo>
                  <a:lnTo>
                    <a:pt x="1165" y="462"/>
                  </a:lnTo>
                  <a:lnTo>
                    <a:pt x="643" y="0"/>
                  </a:lnTo>
                  <a:close/>
                  <a:moveTo>
                    <a:pt x="443" y="911"/>
                  </a:moveTo>
                  <a:lnTo>
                    <a:pt x="422" y="924"/>
                  </a:lnTo>
                  <a:lnTo>
                    <a:pt x="663" y="1085"/>
                  </a:lnTo>
                  <a:lnTo>
                    <a:pt x="443" y="91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88" name="Google Shape;988;p21"/>
          <p:cNvSpPr/>
          <p:nvPr/>
        </p:nvSpPr>
        <p:spPr>
          <a:xfrm>
            <a:off x="691750" y="257347"/>
            <a:ext cx="457237" cy="429412"/>
          </a:xfrm>
          <a:custGeom>
            <a:rect b="b" l="l" r="r" t="t"/>
            <a:pathLst>
              <a:path extrusionOk="0" h="92099" w="98067">
                <a:moveTo>
                  <a:pt x="49019" y="0"/>
                </a:moveTo>
                <a:lnTo>
                  <a:pt x="48824" y="1171"/>
                </a:lnTo>
                <a:lnTo>
                  <a:pt x="48629" y="2064"/>
                </a:lnTo>
                <a:lnTo>
                  <a:pt x="48378" y="3151"/>
                </a:lnTo>
                <a:lnTo>
                  <a:pt x="48071" y="4434"/>
                </a:lnTo>
                <a:lnTo>
                  <a:pt x="47709" y="5884"/>
                </a:lnTo>
                <a:lnTo>
                  <a:pt x="47263" y="7501"/>
                </a:lnTo>
                <a:lnTo>
                  <a:pt x="46733" y="9230"/>
                </a:lnTo>
                <a:lnTo>
                  <a:pt x="46119" y="11070"/>
                </a:lnTo>
                <a:lnTo>
                  <a:pt x="45422" y="13050"/>
                </a:lnTo>
                <a:lnTo>
                  <a:pt x="44641" y="15085"/>
                </a:lnTo>
                <a:lnTo>
                  <a:pt x="43777" y="17177"/>
                </a:lnTo>
                <a:lnTo>
                  <a:pt x="43303" y="18264"/>
                </a:lnTo>
                <a:lnTo>
                  <a:pt x="42801" y="19351"/>
                </a:lnTo>
                <a:lnTo>
                  <a:pt x="42271" y="20439"/>
                </a:lnTo>
                <a:lnTo>
                  <a:pt x="41742" y="21554"/>
                </a:lnTo>
                <a:lnTo>
                  <a:pt x="41156" y="22670"/>
                </a:lnTo>
                <a:lnTo>
                  <a:pt x="40543" y="23785"/>
                </a:lnTo>
                <a:lnTo>
                  <a:pt x="39929" y="24900"/>
                </a:lnTo>
                <a:lnTo>
                  <a:pt x="39260" y="25988"/>
                </a:lnTo>
                <a:lnTo>
                  <a:pt x="38563" y="27103"/>
                </a:lnTo>
                <a:lnTo>
                  <a:pt x="37838" y="28218"/>
                </a:lnTo>
                <a:lnTo>
                  <a:pt x="37113" y="29306"/>
                </a:lnTo>
                <a:lnTo>
                  <a:pt x="36332" y="30421"/>
                </a:lnTo>
                <a:lnTo>
                  <a:pt x="35524" y="31481"/>
                </a:lnTo>
                <a:lnTo>
                  <a:pt x="34687" y="32568"/>
                </a:lnTo>
                <a:lnTo>
                  <a:pt x="33795" y="33600"/>
                </a:lnTo>
                <a:lnTo>
                  <a:pt x="32903" y="34659"/>
                </a:lnTo>
                <a:lnTo>
                  <a:pt x="31954" y="35663"/>
                </a:lnTo>
                <a:lnTo>
                  <a:pt x="30979" y="36667"/>
                </a:lnTo>
                <a:lnTo>
                  <a:pt x="29975" y="37643"/>
                </a:lnTo>
                <a:lnTo>
                  <a:pt x="28943" y="38591"/>
                </a:lnTo>
                <a:lnTo>
                  <a:pt x="27856" y="39511"/>
                </a:lnTo>
                <a:lnTo>
                  <a:pt x="26740" y="40403"/>
                </a:lnTo>
                <a:lnTo>
                  <a:pt x="25597" y="41268"/>
                </a:lnTo>
                <a:lnTo>
                  <a:pt x="24426" y="42104"/>
                </a:lnTo>
                <a:lnTo>
                  <a:pt x="23199" y="42885"/>
                </a:lnTo>
                <a:lnTo>
                  <a:pt x="21944" y="43638"/>
                </a:lnTo>
                <a:lnTo>
                  <a:pt x="20634" y="44363"/>
                </a:lnTo>
                <a:lnTo>
                  <a:pt x="19295" y="45060"/>
                </a:lnTo>
                <a:lnTo>
                  <a:pt x="17929" y="45673"/>
                </a:lnTo>
                <a:lnTo>
                  <a:pt x="16507" y="46287"/>
                </a:lnTo>
                <a:lnTo>
                  <a:pt x="15057" y="46816"/>
                </a:lnTo>
                <a:lnTo>
                  <a:pt x="13551" y="47318"/>
                </a:lnTo>
                <a:lnTo>
                  <a:pt x="12018" y="47765"/>
                </a:lnTo>
                <a:lnTo>
                  <a:pt x="10428" y="48155"/>
                </a:lnTo>
                <a:lnTo>
                  <a:pt x="8811" y="48489"/>
                </a:lnTo>
                <a:lnTo>
                  <a:pt x="7138" y="48768"/>
                </a:lnTo>
                <a:lnTo>
                  <a:pt x="5409" y="48991"/>
                </a:lnTo>
                <a:lnTo>
                  <a:pt x="3653" y="49159"/>
                </a:lnTo>
                <a:lnTo>
                  <a:pt x="1868" y="49242"/>
                </a:lnTo>
                <a:lnTo>
                  <a:pt x="948" y="49270"/>
                </a:lnTo>
                <a:lnTo>
                  <a:pt x="0" y="49298"/>
                </a:lnTo>
                <a:lnTo>
                  <a:pt x="474" y="49438"/>
                </a:lnTo>
                <a:lnTo>
                  <a:pt x="1840" y="49856"/>
                </a:lnTo>
                <a:lnTo>
                  <a:pt x="3959" y="50581"/>
                </a:lnTo>
                <a:lnTo>
                  <a:pt x="5270" y="51055"/>
                </a:lnTo>
                <a:lnTo>
                  <a:pt x="6720" y="51585"/>
                </a:lnTo>
                <a:lnTo>
                  <a:pt x="8309" y="52226"/>
                </a:lnTo>
                <a:lnTo>
                  <a:pt x="10010" y="52951"/>
                </a:lnTo>
                <a:lnTo>
                  <a:pt x="11823" y="53732"/>
                </a:lnTo>
                <a:lnTo>
                  <a:pt x="13719" y="54624"/>
                </a:lnTo>
                <a:lnTo>
                  <a:pt x="15698" y="55600"/>
                </a:lnTo>
                <a:lnTo>
                  <a:pt x="17762" y="56631"/>
                </a:lnTo>
                <a:lnTo>
                  <a:pt x="19853" y="57775"/>
                </a:lnTo>
                <a:lnTo>
                  <a:pt x="21972" y="59001"/>
                </a:lnTo>
                <a:lnTo>
                  <a:pt x="23032" y="59671"/>
                </a:lnTo>
                <a:lnTo>
                  <a:pt x="24119" y="60340"/>
                </a:lnTo>
                <a:lnTo>
                  <a:pt x="25179" y="61037"/>
                </a:lnTo>
                <a:lnTo>
                  <a:pt x="26266" y="61762"/>
                </a:lnTo>
                <a:lnTo>
                  <a:pt x="27354" y="62487"/>
                </a:lnTo>
                <a:lnTo>
                  <a:pt x="28413" y="63268"/>
                </a:lnTo>
                <a:lnTo>
                  <a:pt x="29473" y="64048"/>
                </a:lnTo>
                <a:lnTo>
                  <a:pt x="30532" y="64857"/>
                </a:lnTo>
                <a:lnTo>
                  <a:pt x="31592" y="65693"/>
                </a:lnTo>
                <a:lnTo>
                  <a:pt x="32624" y="66558"/>
                </a:lnTo>
                <a:lnTo>
                  <a:pt x="33627" y="67450"/>
                </a:lnTo>
                <a:lnTo>
                  <a:pt x="34659" y="68370"/>
                </a:lnTo>
                <a:lnTo>
                  <a:pt x="35635" y="69290"/>
                </a:lnTo>
                <a:lnTo>
                  <a:pt x="36611" y="70266"/>
                </a:lnTo>
                <a:lnTo>
                  <a:pt x="37559" y="71242"/>
                </a:lnTo>
                <a:lnTo>
                  <a:pt x="38507" y="72274"/>
                </a:lnTo>
                <a:lnTo>
                  <a:pt x="39399" y="73306"/>
                </a:lnTo>
                <a:lnTo>
                  <a:pt x="40292" y="74365"/>
                </a:lnTo>
                <a:lnTo>
                  <a:pt x="41156" y="75453"/>
                </a:lnTo>
                <a:lnTo>
                  <a:pt x="41993" y="76568"/>
                </a:lnTo>
                <a:lnTo>
                  <a:pt x="42773" y="77711"/>
                </a:lnTo>
                <a:lnTo>
                  <a:pt x="43554" y="78882"/>
                </a:lnTo>
                <a:lnTo>
                  <a:pt x="44279" y="80081"/>
                </a:lnTo>
                <a:lnTo>
                  <a:pt x="44976" y="81308"/>
                </a:lnTo>
                <a:lnTo>
                  <a:pt x="45617" y="82563"/>
                </a:lnTo>
                <a:lnTo>
                  <a:pt x="46259" y="83846"/>
                </a:lnTo>
                <a:lnTo>
                  <a:pt x="46816" y="85156"/>
                </a:lnTo>
                <a:lnTo>
                  <a:pt x="47374" y="86494"/>
                </a:lnTo>
                <a:lnTo>
                  <a:pt x="47848" y="87833"/>
                </a:lnTo>
                <a:lnTo>
                  <a:pt x="48294" y="89227"/>
                </a:lnTo>
                <a:lnTo>
                  <a:pt x="48685" y="90649"/>
                </a:lnTo>
                <a:lnTo>
                  <a:pt x="49019" y="92099"/>
                </a:lnTo>
                <a:lnTo>
                  <a:pt x="49382" y="90649"/>
                </a:lnTo>
                <a:lnTo>
                  <a:pt x="49772" y="89227"/>
                </a:lnTo>
                <a:lnTo>
                  <a:pt x="50218" y="87833"/>
                </a:lnTo>
                <a:lnTo>
                  <a:pt x="50692" y="86494"/>
                </a:lnTo>
                <a:lnTo>
                  <a:pt x="51250" y="85156"/>
                </a:lnTo>
                <a:lnTo>
                  <a:pt x="51808" y="83846"/>
                </a:lnTo>
                <a:lnTo>
                  <a:pt x="52421" y="82563"/>
                </a:lnTo>
                <a:lnTo>
                  <a:pt x="53090" y="81308"/>
                </a:lnTo>
                <a:lnTo>
                  <a:pt x="53787" y="80081"/>
                </a:lnTo>
                <a:lnTo>
                  <a:pt x="54512" y="78882"/>
                </a:lnTo>
                <a:lnTo>
                  <a:pt x="55293" y="77711"/>
                </a:lnTo>
                <a:lnTo>
                  <a:pt x="56074" y="76568"/>
                </a:lnTo>
                <a:lnTo>
                  <a:pt x="56910" y="75453"/>
                </a:lnTo>
                <a:lnTo>
                  <a:pt x="57775" y="74365"/>
                </a:lnTo>
                <a:lnTo>
                  <a:pt x="58639" y="73306"/>
                </a:lnTo>
                <a:lnTo>
                  <a:pt x="59559" y="72274"/>
                </a:lnTo>
                <a:lnTo>
                  <a:pt x="60479" y="71242"/>
                </a:lnTo>
                <a:lnTo>
                  <a:pt x="61455" y="70266"/>
                </a:lnTo>
                <a:lnTo>
                  <a:pt x="62431" y="69290"/>
                </a:lnTo>
                <a:lnTo>
                  <a:pt x="63407" y="68370"/>
                </a:lnTo>
                <a:lnTo>
                  <a:pt x="64411" y="67450"/>
                </a:lnTo>
                <a:lnTo>
                  <a:pt x="65443" y="66558"/>
                </a:lnTo>
                <a:lnTo>
                  <a:pt x="66474" y="65693"/>
                </a:lnTo>
                <a:lnTo>
                  <a:pt x="67534" y="64857"/>
                </a:lnTo>
                <a:lnTo>
                  <a:pt x="68593" y="64048"/>
                </a:lnTo>
                <a:lnTo>
                  <a:pt x="69653" y="63268"/>
                </a:lnTo>
                <a:lnTo>
                  <a:pt x="70713" y="62487"/>
                </a:lnTo>
                <a:lnTo>
                  <a:pt x="71800" y="61762"/>
                </a:lnTo>
                <a:lnTo>
                  <a:pt x="72860" y="61037"/>
                </a:lnTo>
                <a:lnTo>
                  <a:pt x="73947" y="60340"/>
                </a:lnTo>
                <a:lnTo>
                  <a:pt x="75034" y="59671"/>
                </a:lnTo>
                <a:lnTo>
                  <a:pt x="76094" y="59001"/>
                </a:lnTo>
                <a:lnTo>
                  <a:pt x="78213" y="57775"/>
                </a:lnTo>
                <a:lnTo>
                  <a:pt x="80304" y="56631"/>
                </a:lnTo>
                <a:lnTo>
                  <a:pt x="82368" y="55600"/>
                </a:lnTo>
                <a:lnTo>
                  <a:pt x="84348" y="54624"/>
                </a:lnTo>
                <a:lnTo>
                  <a:pt x="86244" y="53732"/>
                </a:lnTo>
                <a:lnTo>
                  <a:pt x="88056" y="52951"/>
                </a:lnTo>
                <a:lnTo>
                  <a:pt x="89757" y="52226"/>
                </a:lnTo>
                <a:lnTo>
                  <a:pt x="91346" y="51585"/>
                </a:lnTo>
                <a:lnTo>
                  <a:pt x="92796" y="51055"/>
                </a:lnTo>
                <a:lnTo>
                  <a:pt x="94107" y="50581"/>
                </a:lnTo>
                <a:lnTo>
                  <a:pt x="96226" y="49856"/>
                </a:lnTo>
                <a:lnTo>
                  <a:pt x="97592" y="49438"/>
                </a:lnTo>
                <a:lnTo>
                  <a:pt x="98066" y="49298"/>
                </a:lnTo>
                <a:lnTo>
                  <a:pt x="97118" y="49270"/>
                </a:lnTo>
                <a:lnTo>
                  <a:pt x="96198" y="49242"/>
                </a:lnTo>
                <a:lnTo>
                  <a:pt x="94413" y="49159"/>
                </a:lnTo>
                <a:lnTo>
                  <a:pt x="92657" y="48991"/>
                </a:lnTo>
                <a:lnTo>
                  <a:pt x="90928" y="48768"/>
                </a:lnTo>
                <a:lnTo>
                  <a:pt x="89255" y="48489"/>
                </a:lnTo>
                <a:lnTo>
                  <a:pt x="87638" y="48155"/>
                </a:lnTo>
                <a:lnTo>
                  <a:pt x="86048" y="47765"/>
                </a:lnTo>
                <a:lnTo>
                  <a:pt x="84515" y="47318"/>
                </a:lnTo>
                <a:lnTo>
                  <a:pt x="83009" y="46816"/>
                </a:lnTo>
                <a:lnTo>
                  <a:pt x="81559" y="46287"/>
                </a:lnTo>
                <a:lnTo>
                  <a:pt x="80137" y="45673"/>
                </a:lnTo>
                <a:lnTo>
                  <a:pt x="78771" y="45060"/>
                </a:lnTo>
                <a:lnTo>
                  <a:pt x="77432" y="44363"/>
                </a:lnTo>
                <a:lnTo>
                  <a:pt x="76122" y="43638"/>
                </a:lnTo>
                <a:lnTo>
                  <a:pt x="74867" y="42885"/>
                </a:lnTo>
                <a:lnTo>
                  <a:pt x="73640" y="42104"/>
                </a:lnTo>
                <a:lnTo>
                  <a:pt x="72469" y="41268"/>
                </a:lnTo>
                <a:lnTo>
                  <a:pt x="71298" y="40403"/>
                </a:lnTo>
                <a:lnTo>
                  <a:pt x="70211" y="39511"/>
                </a:lnTo>
                <a:lnTo>
                  <a:pt x="69123" y="38591"/>
                </a:lnTo>
                <a:lnTo>
                  <a:pt x="68091" y="37643"/>
                </a:lnTo>
                <a:lnTo>
                  <a:pt x="67088" y="36667"/>
                </a:lnTo>
                <a:lnTo>
                  <a:pt x="66112" y="35663"/>
                </a:lnTo>
                <a:lnTo>
                  <a:pt x="65164" y="34659"/>
                </a:lnTo>
                <a:lnTo>
                  <a:pt x="64271" y="33600"/>
                </a:lnTo>
                <a:lnTo>
                  <a:pt x="63379" y="32568"/>
                </a:lnTo>
                <a:lnTo>
                  <a:pt x="62543" y="31481"/>
                </a:lnTo>
                <a:lnTo>
                  <a:pt x="61734" y="30421"/>
                </a:lnTo>
                <a:lnTo>
                  <a:pt x="60953" y="29306"/>
                </a:lnTo>
                <a:lnTo>
                  <a:pt x="60200" y="28218"/>
                </a:lnTo>
                <a:lnTo>
                  <a:pt x="59503" y="27103"/>
                </a:lnTo>
                <a:lnTo>
                  <a:pt x="58806" y="25988"/>
                </a:lnTo>
                <a:lnTo>
                  <a:pt x="58137" y="24900"/>
                </a:lnTo>
                <a:lnTo>
                  <a:pt x="57524" y="23785"/>
                </a:lnTo>
                <a:lnTo>
                  <a:pt x="56910" y="22670"/>
                </a:lnTo>
                <a:lnTo>
                  <a:pt x="56325" y="21554"/>
                </a:lnTo>
                <a:lnTo>
                  <a:pt x="55795" y="20439"/>
                </a:lnTo>
                <a:lnTo>
                  <a:pt x="55265" y="19351"/>
                </a:lnTo>
                <a:lnTo>
                  <a:pt x="54763" y="18264"/>
                </a:lnTo>
                <a:lnTo>
                  <a:pt x="54289" y="17177"/>
                </a:lnTo>
                <a:lnTo>
                  <a:pt x="53425" y="15085"/>
                </a:lnTo>
                <a:lnTo>
                  <a:pt x="52644" y="13050"/>
                </a:lnTo>
                <a:lnTo>
                  <a:pt x="51947" y="11070"/>
                </a:lnTo>
                <a:lnTo>
                  <a:pt x="51334" y="9230"/>
                </a:lnTo>
                <a:lnTo>
                  <a:pt x="50804" y="7501"/>
                </a:lnTo>
                <a:lnTo>
                  <a:pt x="50358" y="5884"/>
                </a:lnTo>
                <a:lnTo>
                  <a:pt x="49995" y="4434"/>
                </a:lnTo>
                <a:lnTo>
                  <a:pt x="49688" y="3151"/>
                </a:lnTo>
                <a:lnTo>
                  <a:pt x="49437" y="2064"/>
                </a:lnTo>
                <a:lnTo>
                  <a:pt x="49242" y="1171"/>
                </a:lnTo>
                <a:lnTo>
                  <a:pt x="49019"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21"/>
          <p:cNvSpPr/>
          <p:nvPr/>
        </p:nvSpPr>
        <p:spPr>
          <a:xfrm>
            <a:off x="691763" y="789072"/>
            <a:ext cx="457237" cy="429412"/>
          </a:xfrm>
          <a:custGeom>
            <a:rect b="b" l="l" r="r" t="t"/>
            <a:pathLst>
              <a:path extrusionOk="0" h="92099" w="98067">
                <a:moveTo>
                  <a:pt x="49019" y="0"/>
                </a:moveTo>
                <a:lnTo>
                  <a:pt x="48824" y="1171"/>
                </a:lnTo>
                <a:lnTo>
                  <a:pt x="48629" y="2064"/>
                </a:lnTo>
                <a:lnTo>
                  <a:pt x="48378" y="3151"/>
                </a:lnTo>
                <a:lnTo>
                  <a:pt x="48071" y="4434"/>
                </a:lnTo>
                <a:lnTo>
                  <a:pt x="47709" y="5884"/>
                </a:lnTo>
                <a:lnTo>
                  <a:pt x="47263" y="7501"/>
                </a:lnTo>
                <a:lnTo>
                  <a:pt x="46733" y="9230"/>
                </a:lnTo>
                <a:lnTo>
                  <a:pt x="46119" y="11070"/>
                </a:lnTo>
                <a:lnTo>
                  <a:pt x="45422" y="13050"/>
                </a:lnTo>
                <a:lnTo>
                  <a:pt x="44641" y="15085"/>
                </a:lnTo>
                <a:lnTo>
                  <a:pt x="43777" y="17177"/>
                </a:lnTo>
                <a:lnTo>
                  <a:pt x="43303" y="18264"/>
                </a:lnTo>
                <a:lnTo>
                  <a:pt x="42801" y="19351"/>
                </a:lnTo>
                <a:lnTo>
                  <a:pt x="42271" y="20439"/>
                </a:lnTo>
                <a:lnTo>
                  <a:pt x="41742" y="21554"/>
                </a:lnTo>
                <a:lnTo>
                  <a:pt x="41156" y="22670"/>
                </a:lnTo>
                <a:lnTo>
                  <a:pt x="40543" y="23785"/>
                </a:lnTo>
                <a:lnTo>
                  <a:pt x="39929" y="24900"/>
                </a:lnTo>
                <a:lnTo>
                  <a:pt x="39260" y="25988"/>
                </a:lnTo>
                <a:lnTo>
                  <a:pt x="38563" y="27103"/>
                </a:lnTo>
                <a:lnTo>
                  <a:pt x="37838" y="28218"/>
                </a:lnTo>
                <a:lnTo>
                  <a:pt x="37113" y="29306"/>
                </a:lnTo>
                <a:lnTo>
                  <a:pt x="36332" y="30421"/>
                </a:lnTo>
                <a:lnTo>
                  <a:pt x="35524" y="31481"/>
                </a:lnTo>
                <a:lnTo>
                  <a:pt x="34687" y="32568"/>
                </a:lnTo>
                <a:lnTo>
                  <a:pt x="33795" y="33600"/>
                </a:lnTo>
                <a:lnTo>
                  <a:pt x="32903" y="34659"/>
                </a:lnTo>
                <a:lnTo>
                  <a:pt x="31954" y="35663"/>
                </a:lnTo>
                <a:lnTo>
                  <a:pt x="30979" y="36667"/>
                </a:lnTo>
                <a:lnTo>
                  <a:pt x="29975" y="37643"/>
                </a:lnTo>
                <a:lnTo>
                  <a:pt x="28943" y="38591"/>
                </a:lnTo>
                <a:lnTo>
                  <a:pt x="27856" y="39511"/>
                </a:lnTo>
                <a:lnTo>
                  <a:pt x="26740" y="40403"/>
                </a:lnTo>
                <a:lnTo>
                  <a:pt x="25597" y="41268"/>
                </a:lnTo>
                <a:lnTo>
                  <a:pt x="24426" y="42104"/>
                </a:lnTo>
                <a:lnTo>
                  <a:pt x="23199" y="42885"/>
                </a:lnTo>
                <a:lnTo>
                  <a:pt x="21944" y="43638"/>
                </a:lnTo>
                <a:lnTo>
                  <a:pt x="20634" y="44363"/>
                </a:lnTo>
                <a:lnTo>
                  <a:pt x="19295" y="45060"/>
                </a:lnTo>
                <a:lnTo>
                  <a:pt x="17929" y="45673"/>
                </a:lnTo>
                <a:lnTo>
                  <a:pt x="16507" y="46287"/>
                </a:lnTo>
                <a:lnTo>
                  <a:pt x="15057" y="46816"/>
                </a:lnTo>
                <a:lnTo>
                  <a:pt x="13551" y="47318"/>
                </a:lnTo>
                <a:lnTo>
                  <a:pt x="12018" y="47765"/>
                </a:lnTo>
                <a:lnTo>
                  <a:pt x="10428" y="48155"/>
                </a:lnTo>
                <a:lnTo>
                  <a:pt x="8811" y="48489"/>
                </a:lnTo>
                <a:lnTo>
                  <a:pt x="7138" y="48768"/>
                </a:lnTo>
                <a:lnTo>
                  <a:pt x="5409" y="48991"/>
                </a:lnTo>
                <a:lnTo>
                  <a:pt x="3653" y="49159"/>
                </a:lnTo>
                <a:lnTo>
                  <a:pt x="1868" y="49242"/>
                </a:lnTo>
                <a:lnTo>
                  <a:pt x="948" y="49270"/>
                </a:lnTo>
                <a:lnTo>
                  <a:pt x="0" y="49298"/>
                </a:lnTo>
                <a:lnTo>
                  <a:pt x="474" y="49438"/>
                </a:lnTo>
                <a:lnTo>
                  <a:pt x="1840" y="49856"/>
                </a:lnTo>
                <a:lnTo>
                  <a:pt x="3959" y="50581"/>
                </a:lnTo>
                <a:lnTo>
                  <a:pt x="5270" y="51055"/>
                </a:lnTo>
                <a:lnTo>
                  <a:pt x="6720" y="51585"/>
                </a:lnTo>
                <a:lnTo>
                  <a:pt x="8309" y="52226"/>
                </a:lnTo>
                <a:lnTo>
                  <a:pt x="10010" y="52951"/>
                </a:lnTo>
                <a:lnTo>
                  <a:pt x="11823" y="53732"/>
                </a:lnTo>
                <a:lnTo>
                  <a:pt x="13719" y="54624"/>
                </a:lnTo>
                <a:lnTo>
                  <a:pt x="15698" y="55600"/>
                </a:lnTo>
                <a:lnTo>
                  <a:pt x="17762" y="56631"/>
                </a:lnTo>
                <a:lnTo>
                  <a:pt x="19853" y="57775"/>
                </a:lnTo>
                <a:lnTo>
                  <a:pt x="21972" y="59001"/>
                </a:lnTo>
                <a:lnTo>
                  <a:pt x="23032" y="59671"/>
                </a:lnTo>
                <a:lnTo>
                  <a:pt x="24119" y="60340"/>
                </a:lnTo>
                <a:lnTo>
                  <a:pt x="25179" y="61037"/>
                </a:lnTo>
                <a:lnTo>
                  <a:pt x="26266" y="61762"/>
                </a:lnTo>
                <a:lnTo>
                  <a:pt x="27354" y="62487"/>
                </a:lnTo>
                <a:lnTo>
                  <a:pt x="28413" y="63268"/>
                </a:lnTo>
                <a:lnTo>
                  <a:pt x="29473" y="64048"/>
                </a:lnTo>
                <a:lnTo>
                  <a:pt x="30532" y="64857"/>
                </a:lnTo>
                <a:lnTo>
                  <a:pt x="31592" y="65693"/>
                </a:lnTo>
                <a:lnTo>
                  <a:pt x="32624" y="66558"/>
                </a:lnTo>
                <a:lnTo>
                  <a:pt x="33627" y="67450"/>
                </a:lnTo>
                <a:lnTo>
                  <a:pt x="34659" y="68370"/>
                </a:lnTo>
                <a:lnTo>
                  <a:pt x="35635" y="69290"/>
                </a:lnTo>
                <a:lnTo>
                  <a:pt x="36611" y="70266"/>
                </a:lnTo>
                <a:lnTo>
                  <a:pt x="37559" y="71242"/>
                </a:lnTo>
                <a:lnTo>
                  <a:pt x="38507" y="72274"/>
                </a:lnTo>
                <a:lnTo>
                  <a:pt x="39399" y="73306"/>
                </a:lnTo>
                <a:lnTo>
                  <a:pt x="40292" y="74365"/>
                </a:lnTo>
                <a:lnTo>
                  <a:pt x="41156" y="75453"/>
                </a:lnTo>
                <a:lnTo>
                  <a:pt x="41993" y="76568"/>
                </a:lnTo>
                <a:lnTo>
                  <a:pt x="42773" y="77711"/>
                </a:lnTo>
                <a:lnTo>
                  <a:pt x="43554" y="78882"/>
                </a:lnTo>
                <a:lnTo>
                  <a:pt x="44279" y="80081"/>
                </a:lnTo>
                <a:lnTo>
                  <a:pt x="44976" y="81308"/>
                </a:lnTo>
                <a:lnTo>
                  <a:pt x="45617" y="82563"/>
                </a:lnTo>
                <a:lnTo>
                  <a:pt x="46259" y="83846"/>
                </a:lnTo>
                <a:lnTo>
                  <a:pt x="46816" y="85156"/>
                </a:lnTo>
                <a:lnTo>
                  <a:pt x="47374" y="86494"/>
                </a:lnTo>
                <a:lnTo>
                  <a:pt x="47848" y="87833"/>
                </a:lnTo>
                <a:lnTo>
                  <a:pt x="48294" y="89227"/>
                </a:lnTo>
                <a:lnTo>
                  <a:pt x="48685" y="90649"/>
                </a:lnTo>
                <a:lnTo>
                  <a:pt x="49019" y="92099"/>
                </a:lnTo>
                <a:lnTo>
                  <a:pt x="49382" y="90649"/>
                </a:lnTo>
                <a:lnTo>
                  <a:pt x="49772" y="89227"/>
                </a:lnTo>
                <a:lnTo>
                  <a:pt x="50218" y="87833"/>
                </a:lnTo>
                <a:lnTo>
                  <a:pt x="50692" y="86494"/>
                </a:lnTo>
                <a:lnTo>
                  <a:pt x="51250" y="85156"/>
                </a:lnTo>
                <a:lnTo>
                  <a:pt x="51808" y="83846"/>
                </a:lnTo>
                <a:lnTo>
                  <a:pt x="52421" y="82563"/>
                </a:lnTo>
                <a:lnTo>
                  <a:pt x="53090" y="81308"/>
                </a:lnTo>
                <a:lnTo>
                  <a:pt x="53787" y="80081"/>
                </a:lnTo>
                <a:lnTo>
                  <a:pt x="54512" y="78882"/>
                </a:lnTo>
                <a:lnTo>
                  <a:pt x="55293" y="77711"/>
                </a:lnTo>
                <a:lnTo>
                  <a:pt x="56074" y="76568"/>
                </a:lnTo>
                <a:lnTo>
                  <a:pt x="56910" y="75453"/>
                </a:lnTo>
                <a:lnTo>
                  <a:pt x="57775" y="74365"/>
                </a:lnTo>
                <a:lnTo>
                  <a:pt x="58639" y="73306"/>
                </a:lnTo>
                <a:lnTo>
                  <a:pt x="59559" y="72274"/>
                </a:lnTo>
                <a:lnTo>
                  <a:pt x="60479" y="71242"/>
                </a:lnTo>
                <a:lnTo>
                  <a:pt x="61455" y="70266"/>
                </a:lnTo>
                <a:lnTo>
                  <a:pt x="62431" y="69290"/>
                </a:lnTo>
                <a:lnTo>
                  <a:pt x="63407" y="68370"/>
                </a:lnTo>
                <a:lnTo>
                  <a:pt x="64411" y="67450"/>
                </a:lnTo>
                <a:lnTo>
                  <a:pt x="65443" y="66558"/>
                </a:lnTo>
                <a:lnTo>
                  <a:pt x="66474" y="65693"/>
                </a:lnTo>
                <a:lnTo>
                  <a:pt x="67534" y="64857"/>
                </a:lnTo>
                <a:lnTo>
                  <a:pt x="68593" y="64048"/>
                </a:lnTo>
                <a:lnTo>
                  <a:pt x="69653" y="63268"/>
                </a:lnTo>
                <a:lnTo>
                  <a:pt x="70713" y="62487"/>
                </a:lnTo>
                <a:lnTo>
                  <a:pt x="71800" y="61762"/>
                </a:lnTo>
                <a:lnTo>
                  <a:pt x="72860" y="61037"/>
                </a:lnTo>
                <a:lnTo>
                  <a:pt x="73947" y="60340"/>
                </a:lnTo>
                <a:lnTo>
                  <a:pt x="75034" y="59671"/>
                </a:lnTo>
                <a:lnTo>
                  <a:pt x="76094" y="59001"/>
                </a:lnTo>
                <a:lnTo>
                  <a:pt x="78213" y="57775"/>
                </a:lnTo>
                <a:lnTo>
                  <a:pt x="80304" y="56631"/>
                </a:lnTo>
                <a:lnTo>
                  <a:pt x="82368" y="55600"/>
                </a:lnTo>
                <a:lnTo>
                  <a:pt x="84348" y="54624"/>
                </a:lnTo>
                <a:lnTo>
                  <a:pt x="86244" y="53732"/>
                </a:lnTo>
                <a:lnTo>
                  <a:pt x="88056" y="52951"/>
                </a:lnTo>
                <a:lnTo>
                  <a:pt x="89757" y="52226"/>
                </a:lnTo>
                <a:lnTo>
                  <a:pt x="91346" y="51585"/>
                </a:lnTo>
                <a:lnTo>
                  <a:pt x="92796" y="51055"/>
                </a:lnTo>
                <a:lnTo>
                  <a:pt x="94107" y="50581"/>
                </a:lnTo>
                <a:lnTo>
                  <a:pt x="96226" y="49856"/>
                </a:lnTo>
                <a:lnTo>
                  <a:pt x="97592" y="49438"/>
                </a:lnTo>
                <a:lnTo>
                  <a:pt x="98066" y="49298"/>
                </a:lnTo>
                <a:lnTo>
                  <a:pt x="97118" y="49270"/>
                </a:lnTo>
                <a:lnTo>
                  <a:pt x="96198" y="49242"/>
                </a:lnTo>
                <a:lnTo>
                  <a:pt x="94413" y="49159"/>
                </a:lnTo>
                <a:lnTo>
                  <a:pt x="92657" y="48991"/>
                </a:lnTo>
                <a:lnTo>
                  <a:pt x="90928" y="48768"/>
                </a:lnTo>
                <a:lnTo>
                  <a:pt x="89255" y="48489"/>
                </a:lnTo>
                <a:lnTo>
                  <a:pt x="87638" y="48155"/>
                </a:lnTo>
                <a:lnTo>
                  <a:pt x="86048" y="47765"/>
                </a:lnTo>
                <a:lnTo>
                  <a:pt x="84515" y="47318"/>
                </a:lnTo>
                <a:lnTo>
                  <a:pt x="83009" y="46816"/>
                </a:lnTo>
                <a:lnTo>
                  <a:pt x="81559" y="46287"/>
                </a:lnTo>
                <a:lnTo>
                  <a:pt x="80137" y="45673"/>
                </a:lnTo>
                <a:lnTo>
                  <a:pt x="78771" y="45060"/>
                </a:lnTo>
                <a:lnTo>
                  <a:pt x="77432" y="44363"/>
                </a:lnTo>
                <a:lnTo>
                  <a:pt x="76122" y="43638"/>
                </a:lnTo>
                <a:lnTo>
                  <a:pt x="74867" y="42885"/>
                </a:lnTo>
                <a:lnTo>
                  <a:pt x="73640" y="42104"/>
                </a:lnTo>
                <a:lnTo>
                  <a:pt x="72469" y="41268"/>
                </a:lnTo>
                <a:lnTo>
                  <a:pt x="71298" y="40403"/>
                </a:lnTo>
                <a:lnTo>
                  <a:pt x="70211" y="39511"/>
                </a:lnTo>
                <a:lnTo>
                  <a:pt x="69123" y="38591"/>
                </a:lnTo>
                <a:lnTo>
                  <a:pt x="68091" y="37643"/>
                </a:lnTo>
                <a:lnTo>
                  <a:pt x="67088" y="36667"/>
                </a:lnTo>
                <a:lnTo>
                  <a:pt x="66112" y="35663"/>
                </a:lnTo>
                <a:lnTo>
                  <a:pt x="65164" y="34659"/>
                </a:lnTo>
                <a:lnTo>
                  <a:pt x="64271" y="33600"/>
                </a:lnTo>
                <a:lnTo>
                  <a:pt x="63379" y="32568"/>
                </a:lnTo>
                <a:lnTo>
                  <a:pt x="62543" y="31481"/>
                </a:lnTo>
                <a:lnTo>
                  <a:pt x="61734" y="30421"/>
                </a:lnTo>
                <a:lnTo>
                  <a:pt x="60953" y="29306"/>
                </a:lnTo>
                <a:lnTo>
                  <a:pt x="60200" y="28218"/>
                </a:lnTo>
                <a:lnTo>
                  <a:pt x="59503" y="27103"/>
                </a:lnTo>
                <a:lnTo>
                  <a:pt x="58806" y="25988"/>
                </a:lnTo>
                <a:lnTo>
                  <a:pt x="58137" y="24900"/>
                </a:lnTo>
                <a:lnTo>
                  <a:pt x="57524" y="23785"/>
                </a:lnTo>
                <a:lnTo>
                  <a:pt x="56910" y="22670"/>
                </a:lnTo>
                <a:lnTo>
                  <a:pt x="56325" y="21554"/>
                </a:lnTo>
                <a:lnTo>
                  <a:pt x="55795" y="20439"/>
                </a:lnTo>
                <a:lnTo>
                  <a:pt x="55265" y="19351"/>
                </a:lnTo>
                <a:lnTo>
                  <a:pt x="54763" y="18264"/>
                </a:lnTo>
                <a:lnTo>
                  <a:pt x="54289" y="17177"/>
                </a:lnTo>
                <a:lnTo>
                  <a:pt x="53425" y="15085"/>
                </a:lnTo>
                <a:lnTo>
                  <a:pt x="52644" y="13050"/>
                </a:lnTo>
                <a:lnTo>
                  <a:pt x="51947" y="11070"/>
                </a:lnTo>
                <a:lnTo>
                  <a:pt x="51334" y="9230"/>
                </a:lnTo>
                <a:lnTo>
                  <a:pt x="50804" y="7501"/>
                </a:lnTo>
                <a:lnTo>
                  <a:pt x="50358" y="5884"/>
                </a:lnTo>
                <a:lnTo>
                  <a:pt x="49995" y="4434"/>
                </a:lnTo>
                <a:lnTo>
                  <a:pt x="49688" y="3151"/>
                </a:lnTo>
                <a:lnTo>
                  <a:pt x="49437" y="2064"/>
                </a:lnTo>
                <a:lnTo>
                  <a:pt x="49242" y="1171"/>
                </a:lnTo>
                <a:lnTo>
                  <a:pt x="49019"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21"/>
          <p:cNvSpPr/>
          <p:nvPr/>
        </p:nvSpPr>
        <p:spPr>
          <a:xfrm>
            <a:off x="8123913" y="3886022"/>
            <a:ext cx="457237" cy="429412"/>
          </a:xfrm>
          <a:custGeom>
            <a:rect b="b" l="l" r="r" t="t"/>
            <a:pathLst>
              <a:path extrusionOk="0" h="92099" w="98067">
                <a:moveTo>
                  <a:pt x="49019" y="0"/>
                </a:moveTo>
                <a:lnTo>
                  <a:pt x="48824" y="1171"/>
                </a:lnTo>
                <a:lnTo>
                  <a:pt x="48629" y="2064"/>
                </a:lnTo>
                <a:lnTo>
                  <a:pt x="48378" y="3151"/>
                </a:lnTo>
                <a:lnTo>
                  <a:pt x="48071" y="4434"/>
                </a:lnTo>
                <a:lnTo>
                  <a:pt x="47709" y="5884"/>
                </a:lnTo>
                <a:lnTo>
                  <a:pt x="47263" y="7501"/>
                </a:lnTo>
                <a:lnTo>
                  <a:pt x="46733" y="9230"/>
                </a:lnTo>
                <a:lnTo>
                  <a:pt x="46119" y="11070"/>
                </a:lnTo>
                <a:lnTo>
                  <a:pt x="45422" y="13050"/>
                </a:lnTo>
                <a:lnTo>
                  <a:pt x="44641" y="15085"/>
                </a:lnTo>
                <a:lnTo>
                  <a:pt x="43777" y="17177"/>
                </a:lnTo>
                <a:lnTo>
                  <a:pt x="43303" y="18264"/>
                </a:lnTo>
                <a:lnTo>
                  <a:pt x="42801" y="19351"/>
                </a:lnTo>
                <a:lnTo>
                  <a:pt x="42271" y="20439"/>
                </a:lnTo>
                <a:lnTo>
                  <a:pt x="41742" y="21554"/>
                </a:lnTo>
                <a:lnTo>
                  <a:pt x="41156" y="22670"/>
                </a:lnTo>
                <a:lnTo>
                  <a:pt x="40543" y="23785"/>
                </a:lnTo>
                <a:lnTo>
                  <a:pt x="39929" y="24900"/>
                </a:lnTo>
                <a:lnTo>
                  <a:pt x="39260" y="25988"/>
                </a:lnTo>
                <a:lnTo>
                  <a:pt x="38563" y="27103"/>
                </a:lnTo>
                <a:lnTo>
                  <a:pt x="37838" y="28218"/>
                </a:lnTo>
                <a:lnTo>
                  <a:pt x="37113" y="29306"/>
                </a:lnTo>
                <a:lnTo>
                  <a:pt x="36332" y="30421"/>
                </a:lnTo>
                <a:lnTo>
                  <a:pt x="35524" y="31481"/>
                </a:lnTo>
                <a:lnTo>
                  <a:pt x="34687" y="32568"/>
                </a:lnTo>
                <a:lnTo>
                  <a:pt x="33795" y="33600"/>
                </a:lnTo>
                <a:lnTo>
                  <a:pt x="32903" y="34659"/>
                </a:lnTo>
                <a:lnTo>
                  <a:pt x="31954" y="35663"/>
                </a:lnTo>
                <a:lnTo>
                  <a:pt x="30979" y="36667"/>
                </a:lnTo>
                <a:lnTo>
                  <a:pt x="29975" y="37643"/>
                </a:lnTo>
                <a:lnTo>
                  <a:pt x="28943" y="38591"/>
                </a:lnTo>
                <a:lnTo>
                  <a:pt x="27856" y="39511"/>
                </a:lnTo>
                <a:lnTo>
                  <a:pt x="26740" y="40403"/>
                </a:lnTo>
                <a:lnTo>
                  <a:pt x="25597" y="41268"/>
                </a:lnTo>
                <a:lnTo>
                  <a:pt x="24426" y="42104"/>
                </a:lnTo>
                <a:lnTo>
                  <a:pt x="23199" y="42885"/>
                </a:lnTo>
                <a:lnTo>
                  <a:pt x="21944" y="43638"/>
                </a:lnTo>
                <a:lnTo>
                  <a:pt x="20634" y="44363"/>
                </a:lnTo>
                <a:lnTo>
                  <a:pt x="19295" y="45060"/>
                </a:lnTo>
                <a:lnTo>
                  <a:pt x="17929" y="45673"/>
                </a:lnTo>
                <a:lnTo>
                  <a:pt x="16507" y="46287"/>
                </a:lnTo>
                <a:lnTo>
                  <a:pt x="15057" y="46816"/>
                </a:lnTo>
                <a:lnTo>
                  <a:pt x="13551" y="47318"/>
                </a:lnTo>
                <a:lnTo>
                  <a:pt x="12018" y="47765"/>
                </a:lnTo>
                <a:lnTo>
                  <a:pt x="10428" y="48155"/>
                </a:lnTo>
                <a:lnTo>
                  <a:pt x="8811" y="48489"/>
                </a:lnTo>
                <a:lnTo>
                  <a:pt x="7138" y="48768"/>
                </a:lnTo>
                <a:lnTo>
                  <a:pt x="5409" y="48991"/>
                </a:lnTo>
                <a:lnTo>
                  <a:pt x="3653" y="49159"/>
                </a:lnTo>
                <a:lnTo>
                  <a:pt x="1868" y="49242"/>
                </a:lnTo>
                <a:lnTo>
                  <a:pt x="948" y="49270"/>
                </a:lnTo>
                <a:lnTo>
                  <a:pt x="0" y="49298"/>
                </a:lnTo>
                <a:lnTo>
                  <a:pt x="474" y="49438"/>
                </a:lnTo>
                <a:lnTo>
                  <a:pt x="1840" y="49856"/>
                </a:lnTo>
                <a:lnTo>
                  <a:pt x="3959" y="50581"/>
                </a:lnTo>
                <a:lnTo>
                  <a:pt x="5270" y="51055"/>
                </a:lnTo>
                <a:lnTo>
                  <a:pt x="6720" y="51585"/>
                </a:lnTo>
                <a:lnTo>
                  <a:pt x="8309" y="52226"/>
                </a:lnTo>
                <a:lnTo>
                  <a:pt x="10010" y="52951"/>
                </a:lnTo>
                <a:lnTo>
                  <a:pt x="11823" y="53732"/>
                </a:lnTo>
                <a:lnTo>
                  <a:pt x="13719" y="54624"/>
                </a:lnTo>
                <a:lnTo>
                  <a:pt x="15698" y="55600"/>
                </a:lnTo>
                <a:lnTo>
                  <a:pt x="17762" y="56631"/>
                </a:lnTo>
                <a:lnTo>
                  <a:pt x="19853" y="57775"/>
                </a:lnTo>
                <a:lnTo>
                  <a:pt x="21972" y="59001"/>
                </a:lnTo>
                <a:lnTo>
                  <a:pt x="23032" y="59671"/>
                </a:lnTo>
                <a:lnTo>
                  <a:pt x="24119" y="60340"/>
                </a:lnTo>
                <a:lnTo>
                  <a:pt x="25179" y="61037"/>
                </a:lnTo>
                <a:lnTo>
                  <a:pt x="26266" y="61762"/>
                </a:lnTo>
                <a:lnTo>
                  <a:pt x="27354" y="62487"/>
                </a:lnTo>
                <a:lnTo>
                  <a:pt x="28413" y="63268"/>
                </a:lnTo>
                <a:lnTo>
                  <a:pt x="29473" y="64048"/>
                </a:lnTo>
                <a:lnTo>
                  <a:pt x="30532" y="64857"/>
                </a:lnTo>
                <a:lnTo>
                  <a:pt x="31592" y="65693"/>
                </a:lnTo>
                <a:lnTo>
                  <a:pt x="32624" y="66558"/>
                </a:lnTo>
                <a:lnTo>
                  <a:pt x="33627" y="67450"/>
                </a:lnTo>
                <a:lnTo>
                  <a:pt x="34659" y="68370"/>
                </a:lnTo>
                <a:lnTo>
                  <a:pt x="35635" y="69290"/>
                </a:lnTo>
                <a:lnTo>
                  <a:pt x="36611" y="70266"/>
                </a:lnTo>
                <a:lnTo>
                  <a:pt x="37559" y="71242"/>
                </a:lnTo>
                <a:lnTo>
                  <a:pt x="38507" y="72274"/>
                </a:lnTo>
                <a:lnTo>
                  <a:pt x="39399" y="73306"/>
                </a:lnTo>
                <a:lnTo>
                  <a:pt x="40292" y="74365"/>
                </a:lnTo>
                <a:lnTo>
                  <a:pt x="41156" y="75453"/>
                </a:lnTo>
                <a:lnTo>
                  <a:pt x="41993" y="76568"/>
                </a:lnTo>
                <a:lnTo>
                  <a:pt x="42773" y="77711"/>
                </a:lnTo>
                <a:lnTo>
                  <a:pt x="43554" y="78882"/>
                </a:lnTo>
                <a:lnTo>
                  <a:pt x="44279" y="80081"/>
                </a:lnTo>
                <a:lnTo>
                  <a:pt x="44976" y="81308"/>
                </a:lnTo>
                <a:lnTo>
                  <a:pt x="45617" y="82563"/>
                </a:lnTo>
                <a:lnTo>
                  <a:pt x="46259" y="83846"/>
                </a:lnTo>
                <a:lnTo>
                  <a:pt x="46816" y="85156"/>
                </a:lnTo>
                <a:lnTo>
                  <a:pt x="47374" y="86494"/>
                </a:lnTo>
                <a:lnTo>
                  <a:pt x="47848" y="87833"/>
                </a:lnTo>
                <a:lnTo>
                  <a:pt x="48294" y="89227"/>
                </a:lnTo>
                <a:lnTo>
                  <a:pt x="48685" y="90649"/>
                </a:lnTo>
                <a:lnTo>
                  <a:pt x="49019" y="92099"/>
                </a:lnTo>
                <a:lnTo>
                  <a:pt x="49382" y="90649"/>
                </a:lnTo>
                <a:lnTo>
                  <a:pt x="49772" y="89227"/>
                </a:lnTo>
                <a:lnTo>
                  <a:pt x="50218" y="87833"/>
                </a:lnTo>
                <a:lnTo>
                  <a:pt x="50692" y="86494"/>
                </a:lnTo>
                <a:lnTo>
                  <a:pt x="51250" y="85156"/>
                </a:lnTo>
                <a:lnTo>
                  <a:pt x="51808" y="83846"/>
                </a:lnTo>
                <a:lnTo>
                  <a:pt x="52421" y="82563"/>
                </a:lnTo>
                <a:lnTo>
                  <a:pt x="53090" y="81308"/>
                </a:lnTo>
                <a:lnTo>
                  <a:pt x="53787" y="80081"/>
                </a:lnTo>
                <a:lnTo>
                  <a:pt x="54512" y="78882"/>
                </a:lnTo>
                <a:lnTo>
                  <a:pt x="55293" y="77711"/>
                </a:lnTo>
                <a:lnTo>
                  <a:pt x="56074" y="76568"/>
                </a:lnTo>
                <a:lnTo>
                  <a:pt x="56910" y="75453"/>
                </a:lnTo>
                <a:lnTo>
                  <a:pt x="57775" y="74365"/>
                </a:lnTo>
                <a:lnTo>
                  <a:pt x="58639" y="73306"/>
                </a:lnTo>
                <a:lnTo>
                  <a:pt x="59559" y="72274"/>
                </a:lnTo>
                <a:lnTo>
                  <a:pt x="60479" y="71242"/>
                </a:lnTo>
                <a:lnTo>
                  <a:pt x="61455" y="70266"/>
                </a:lnTo>
                <a:lnTo>
                  <a:pt x="62431" y="69290"/>
                </a:lnTo>
                <a:lnTo>
                  <a:pt x="63407" y="68370"/>
                </a:lnTo>
                <a:lnTo>
                  <a:pt x="64411" y="67450"/>
                </a:lnTo>
                <a:lnTo>
                  <a:pt x="65443" y="66558"/>
                </a:lnTo>
                <a:lnTo>
                  <a:pt x="66474" y="65693"/>
                </a:lnTo>
                <a:lnTo>
                  <a:pt x="67534" y="64857"/>
                </a:lnTo>
                <a:lnTo>
                  <a:pt x="68593" y="64048"/>
                </a:lnTo>
                <a:lnTo>
                  <a:pt x="69653" y="63268"/>
                </a:lnTo>
                <a:lnTo>
                  <a:pt x="70713" y="62487"/>
                </a:lnTo>
                <a:lnTo>
                  <a:pt x="71800" y="61762"/>
                </a:lnTo>
                <a:lnTo>
                  <a:pt x="72860" y="61037"/>
                </a:lnTo>
                <a:lnTo>
                  <a:pt x="73947" y="60340"/>
                </a:lnTo>
                <a:lnTo>
                  <a:pt x="75034" y="59671"/>
                </a:lnTo>
                <a:lnTo>
                  <a:pt x="76094" y="59001"/>
                </a:lnTo>
                <a:lnTo>
                  <a:pt x="78213" y="57775"/>
                </a:lnTo>
                <a:lnTo>
                  <a:pt x="80304" y="56631"/>
                </a:lnTo>
                <a:lnTo>
                  <a:pt x="82368" y="55600"/>
                </a:lnTo>
                <a:lnTo>
                  <a:pt x="84348" y="54624"/>
                </a:lnTo>
                <a:lnTo>
                  <a:pt x="86244" y="53732"/>
                </a:lnTo>
                <a:lnTo>
                  <a:pt x="88056" y="52951"/>
                </a:lnTo>
                <a:lnTo>
                  <a:pt x="89757" y="52226"/>
                </a:lnTo>
                <a:lnTo>
                  <a:pt x="91346" y="51585"/>
                </a:lnTo>
                <a:lnTo>
                  <a:pt x="92796" y="51055"/>
                </a:lnTo>
                <a:lnTo>
                  <a:pt x="94107" y="50581"/>
                </a:lnTo>
                <a:lnTo>
                  <a:pt x="96226" y="49856"/>
                </a:lnTo>
                <a:lnTo>
                  <a:pt x="97592" y="49438"/>
                </a:lnTo>
                <a:lnTo>
                  <a:pt x="98066" y="49298"/>
                </a:lnTo>
                <a:lnTo>
                  <a:pt x="97118" y="49270"/>
                </a:lnTo>
                <a:lnTo>
                  <a:pt x="96198" y="49242"/>
                </a:lnTo>
                <a:lnTo>
                  <a:pt x="94413" y="49159"/>
                </a:lnTo>
                <a:lnTo>
                  <a:pt x="92657" y="48991"/>
                </a:lnTo>
                <a:lnTo>
                  <a:pt x="90928" y="48768"/>
                </a:lnTo>
                <a:lnTo>
                  <a:pt x="89255" y="48489"/>
                </a:lnTo>
                <a:lnTo>
                  <a:pt x="87638" y="48155"/>
                </a:lnTo>
                <a:lnTo>
                  <a:pt x="86048" y="47765"/>
                </a:lnTo>
                <a:lnTo>
                  <a:pt x="84515" y="47318"/>
                </a:lnTo>
                <a:lnTo>
                  <a:pt x="83009" y="46816"/>
                </a:lnTo>
                <a:lnTo>
                  <a:pt x="81559" y="46287"/>
                </a:lnTo>
                <a:lnTo>
                  <a:pt x="80137" y="45673"/>
                </a:lnTo>
                <a:lnTo>
                  <a:pt x="78771" y="45060"/>
                </a:lnTo>
                <a:lnTo>
                  <a:pt x="77432" y="44363"/>
                </a:lnTo>
                <a:lnTo>
                  <a:pt x="76122" y="43638"/>
                </a:lnTo>
                <a:lnTo>
                  <a:pt x="74867" y="42885"/>
                </a:lnTo>
                <a:lnTo>
                  <a:pt x="73640" y="42104"/>
                </a:lnTo>
                <a:lnTo>
                  <a:pt x="72469" y="41268"/>
                </a:lnTo>
                <a:lnTo>
                  <a:pt x="71298" y="40403"/>
                </a:lnTo>
                <a:lnTo>
                  <a:pt x="70211" y="39511"/>
                </a:lnTo>
                <a:lnTo>
                  <a:pt x="69123" y="38591"/>
                </a:lnTo>
                <a:lnTo>
                  <a:pt x="68091" y="37643"/>
                </a:lnTo>
                <a:lnTo>
                  <a:pt x="67088" y="36667"/>
                </a:lnTo>
                <a:lnTo>
                  <a:pt x="66112" y="35663"/>
                </a:lnTo>
                <a:lnTo>
                  <a:pt x="65164" y="34659"/>
                </a:lnTo>
                <a:lnTo>
                  <a:pt x="64271" y="33600"/>
                </a:lnTo>
                <a:lnTo>
                  <a:pt x="63379" y="32568"/>
                </a:lnTo>
                <a:lnTo>
                  <a:pt x="62543" y="31481"/>
                </a:lnTo>
                <a:lnTo>
                  <a:pt x="61734" y="30421"/>
                </a:lnTo>
                <a:lnTo>
                  <a:pt x="60953" y="29306"/>
                </a:lnTo>
                <a:lnTo>
                  <a:pt x="60200" y="28218"/>
                </a:lnTo>
                <a:lnTo>
                  <a:pt x="59503" y="27103"/>
                </a:lnTo>
                <a:lnTo>
                  <a:pt x="58806" y="25988"/>
                </a:lnTo>
                <a:lnTo>
                  <a:pt x="58137" y="24900"/>
                </a:lnTo>
                <a:lnTo>
                  <a:pt x="57524" y="23785"/>
                </a:lnTo>
                <a:lnTo>
                  <a:pt x="56910" y="22670"/>
                </a:lnTo>
                <a:lnTo>
                  <a:pt x="56325" y="21554"/>
                </a:lnTo>
                <a:lnTo>
                  <a:pt x="55795" y="20439"/>
                </a:lnTo>
                <a:lnTo>
                  <a:pt x="55265" y="19351"/>
                </a:lnTo>
                <a:lnTo>
                  <a:pt x="54763" y="18264"/>
                </a:lnTo>
                <a:lnTo>
                  <a:pt x="54289" y="17177"/>
                </a:lnTo>
                <a:lnTo>
                  <a:pt x="53425" y="15085"/>
                </a:lnTo>
                <a:lnTo>
                  <a:pt x="52644" y="13050"/>
                </a:lnTo>
                <a:lnTo>
                  <a:pt x="51947" y="11070"/>
                </a:lnTo>
                <a:lnTo>
                  <a:pt x="51334" y="9230"/>
                </a:lnTo>
                <a:lnTo>
                  <a:pt x="50804" y="7501"/>
                </a:lnTo>
                <a:lnTo>
                  <a:pt x="50358" y="5884"/>
                </a:lnTo>
                <a:lnTo>
                  <a:pt x="49995" y="4434"/>
                </a:lnTo>
                <a:lnTo>
                  <a:pt x="49688" y="3151"/>
                </a:lnTo>
                <a:lnTo>
                  <a:pt x="49437" y="2064"/>
                </a:lnTo>
                <a:lnTo>
                  <a:pt x="49242" y="1171"/>
                </a:lnTo>
                <a:lnTo>
                  <a:pt x="49019"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21"/>
          <p:cNvSpPr/>
          <p:nvPr/>
        </p:nvSpPr>
        <p:spPr>
          <a:xfrm>
            <a:off x="8123925" y="4417747"/>
            <a:ext cx="457237" cy="429412"/>
          </a:xfrm>
          <a:custGeom>
            <a:rect b="b" l="l" r="r" t="t"/>
            <a:pathLst>
              <a:path extrusionOk="0" h="92099" w="98067">
                <a:moveTo>
                  <a:pt x="49019" y="0"/>
                </a:moveTo>
                <a:lnTo>
                  <a:pt x="48824" y="1171"/>
                </a:lnTo>
                <a:lnTo>
                  <a:pt x="48629" y="2064"/>
                </a:lnTo>
                <a:lnTo>
                  <a:pt x="48378" y="3151"/>
                </a:lnTo>
                <a:lnTo>
                  <a:pt x="48071" y="4434"/>
                </a:lnTo>
                <a:lnTo>
                  <a:pt x="47709" y="5884"/>
                </a:lnTo>
                <a:lnTo>
                  <a:pt x="47263" y="7501"/>
                </a:lnTo>
                <a:lnTo>
                  <a:pt x="46733" y="9230"/>
                </a:lnTo>
                <a:lnTo>
                  <a:pt x="46119" y="11070"/>
                </a:lnTo>
                <a:lnTo>
                  <a:pt x="45422" y="13050"/>
                </a:lnTo>
                <a:lnTo>
                  <a:pt x="44641" y="15085"/>
                </a:lnTo>
                <a:lnTo>
                  <a:pt x="43777" y="17177"/>
                </a:lnTo>
                <a:lnTo>
                  <a:pt x="43303" y="18264"/>
                </a:lnTo>
                <a:lnTo>
                  <a:pt x="42801" y="19351"/>
                </a:lnTo>
                <a:lnTo>
                  <a:pt x="42271" y="20439"/>
                </a:lnTo>
                <a:lnTo>
                  <a:pt x="41742" y="21554"/>
                </a:lnTo>
                <a:lnTo>
                  <a:pt x="41156" y="22670"/>
                </a:lnTo>
                <a:lnTo>
                  <a:pt x="40543" y="23785"/>
                </a:lnTo>
                <a:lnTo>
                  <a:pt x="39929" y="24900"/>
                </a:lnTo>
                <a:lnTo>
                  <a:pt x="39260" y="25988"/>
                </a:lnTo>
                <a:lnTo>
                  <a:pt x="38563" y="27103"/>
                </a:lnTo>
                <a:lnTo>
                  <a:pt x="37838" y="28218"/>
                </a:lnTo>
                <a:lnTo>
                  <a:pt x="37113" y="29306"/>
                </a:lnTo>
                <a:lnTo>
                  <a:pt x="36332" y="30421"/>
                </a:lnTo>
                <a:lnTo>
                  <a:pt x="35524" y="31481"/>
                </a:lnTo>
                <a:lnTo>
                  <a:pt x="34687" y="32568"/>
                </a:lnTo>
                <a:lnTo>
                  <a:pt x="33795" y="33600"/>
                </a:lnTo>
                <a:lnTo>
                  <a:pt x="32903" y="34659"/>
                </a:lnTo>
                <a:lnTo>
                  <a:pt x="31954" y="35663"/>
                </a:lnTo>
                <a:lnTo>
                  <a:pt x="30979" y="36667"/>
                </a:lnTo>
                <a:lnTo>
                  <a:pt x="29975" y="37643"/>
                </a:lnTo>
                <a:lnTo>
                  <a:pt x="28943" y="38591"/>
                </a:lnTo>
                <a:lnTo>
                  <a:pt x="27856" y="39511"/>
                </a:lnTo>
                <a:lnTo>
                  <a:pt x="26740" y="40403"/>
                </a:lnTo>
                <a:lnTo>
                  <a:pt x="25597" y="41268"/>
                </a:lnTo>
                <a:lnTo>
                  <a:pt x="24426" y="42104"/>
                </a:lnTo>
                <a:lnTo>
                  <a:pt x="23199" y="42885"/>
                </a:lnTo>
                <a:lnTo>
                  <a:pt x="21944" y="43638"/>
                </a:lnTo>
                <a:lnTo>
                  <a:pt x="20634" y="44363"/>
                </a:lnTo>
                <a:lnTo>
                  <a:pt x="19295" y="45060"/>
                </a:lnTo>
                <a:lnTo>
                  <a:pt x="17929" y="45673"/>
                </a:lnTo>
                <a:lnTo>
                  <a:pt x="16507" y="46287"/>
                </a:lnTo>
                <a:lnTo>
                  <a:pt x="15057" y="46816"/>
                </a:lnTo>
                <a:lnTo>
                  <a:pt x="13551" y="47318"/>
                </a:lnTo>
                <a:lnTo>
                  <a:pt x="12018" y="47765"/>
                </a:lnTo>
                <a:lnTo>
                  <a:pt x="10428" y="48155"/>
                </a:lnTo>
                <a:lnTo>
                  <a:pt x="8811" y="48489"/>
                </a:lnTo>
                <a:lnTo>
                  <a:pt x="7138" y="48768"/>
                </a:lnTo>
                <a:lnTo>
                  <a:pt x="5409" y="48991"/>
                </a:lnTo>
                <a:lnTo>
                  <a:pt x="3653" y="49159"/>
                </a:lnTo>
                <a:lnTo>
                  <a:pt x="1868" y="49242"/>
                </a:lnTo>
                <a:lnTo>
                  <a:pt x="948" y="49270"/>
                </a:lnTo>
                <a:lnTo>
                  <a:pt x="0" y="49298"/>
                </a:lnTo>
                <a:lnTo>
                  <a:pt x="474" y="49438"/>
                </a:lnTo>
                <a:lnTo>
                  <a:pt x="1840" y="49856"/>
                </a:lnTo>
                <a:lnTo>
                  <a:pt x="3959" y="50581"/>
                </a:lnTo>
                <a:lnTo>
                  <a:pt x="5270" y="51055"/>
                </a:lnTo>
                <a:lnTo>
                  <a:pt x="6720" y="51585"/>
                </a:lnTo>
                <a:lnTo>
                  <a:pt x="8309" y="52226"/>
                </a:lnTo>
                <a:lnTo>
                  <a:pt x="10010" y="52951"/>
                </a:lnTo>
                <a:lnTo>
                  <a:pt x="11823" y="53732"/>
                </a:lnTo>
                <a:lnTo>
                  <a:pt x="13719" y="54624"/>
                </a:lnTo>
                <a:lnTo>
                  <a:pt x="15698" y="55600"/>
                </a:lnTo>
                <a:lnTo>
                  <a:pt x="17762" y="56631"/>
                </a:lnTo>
                <a:lnTo>
                  <a:pt x="19853" y="57775"/>
                </a:lnTo>
                <a:lnTo>
                  <a:pt x="21972" y="59001"/>
                </a:lnTo>
                <a:lnTo>
                  <a:pt x="23032" y="59671"/>
                </a:lnTo>
                <a:lnTo>
                  <a:pt x="24119" y="60340"/>
                </a:lnTo>
                <a:lnTo>
                  <a:pt x="25179" y="61037"/>
                </a:lnTo>
                <a:lnTo>
                  <a:pt x="26266" y="61762"/>
                </a:lnTo>
                <a:lnTo>
                  <a:pt x="27354" y="62487"/>
                </a:lnTo>
                <a:lnTo>
                  <a:pt x="28413" y="63268"/>
                </a:lnTo>
                <a:lnTo>
                  <a:pt x="29473" y="64048"/>
                </a:lnTo>
                <a:lnTo>
                  <a:pt x="30532" y="64857"/>
                </a:lnTo>
                <a:lnTo>
                  <a:pt x="31592" y="65693"/>
                </a:lnTo>
                <a:lnTo>
                  <a:pt x="32624" y="66558"/>
                </a:lnTo>
                <a:lnTo>
                  <a:pt x="33627" y="67450"/>
                </a:lnTo>
                <a:lnTo>
                  <a:pt x="34659" y="68370"/>
                </a:lnTo>
                <a:lnTo>
                  <a:pt x="35635" y="69290"/>
                </a:lnTo>
                <a:lnTo>
                  <a:pt x="36611" y="70266"/>
                </a:lnTo>
                <a:lnTo>
                  <a:pt x="37559" y="71242"/>
                </a:lnTo>
                <a:lnTo>
                  <a:pt x="38507" y="72274"/>
                </a:lnTo>
                <a:lnTo>
                  <a:pt x="39399" y="73306"/>
                </a:lnTo>
                <a:lnTo>
                  <a:pt x="40292" y="74365"/>
                </a:lnTo>
                <a:lnTo>
                  <a:pt x="41156" y="75453"/>
                </a:lnTo>
                <a:lnTo>
                  <a:pt x="41993" y="76568"/>
                </a:lnTo>
                <a:lnTo>
                  <a:pt x="42773" y="77711"/>
                </a:lnTo>
                <a:lnTo>
                  <a:pt x="43554" y="78882"/>
                </a:lnTo>
                <a:lnTo>
                  <a:pt x="44279" y="80081"/>
                </a:lnTo>
                <a:lnTo>
                  <a:pt x="44976" y="81308"/>
                </a:lnTo>
                <a:lnTo>
                  <a:pt x="45617" y="82563"/>
                </a:lnTo>
                <a:lnTo>
                  <a:pt x="46259" y="83846"/>
                </a:lnTo>
                <a:lnTo>
                  <a:pt x="46816" y="85156"/>
                </a:lnTo>
                <a:lnTo>
                  <a:pt x="47374" y="86494"/>
                </a:lnTo>
                <a:lnTo>
                  <a:pt x="47848" y="87833"/>
                </a:lnTo>
                <a:lnTo>
                  <a:pt x="48294" y="89227"/>
                </a:lnTo>
                <a:lnTo>
                  <a:pt x="48685" y="90649"/>
                </a:lnTo>
                <a:lnTo>
                  <a:pt x="49019" y="92099"/>
                </a:lnTo>
                <a:lnTo>
                  <a:pt x="49382" y="90649"/>
                </a:lnTo>
                <a:lnTo>
                  <a:pt x="49772" y="89227"/>
                </a:lnTo>
                <a:lnTo>
                  <a:pt x="50218" y="87833"/>
                </a:lnTo>
                <a:lnTo>
                  <a:pt x="50692" y="86494"/>
                </a:lnTo>
                <a:lnTo>
                  <a:pt x="51250" y="85156"/>
                </a:lnTo>
                <a:lnTo>
                  <a:pt x="51808" y="83846"/>
                </a:lnTo>
                <a:lnTo>
                  <a:pt x="52421" y="82563"/>
                </a:lnTo>
                <a:lnTo>
                  <a:pt x="53090" y="81308"/>
                </a:lnTo>
                <a:lnTo>
                  <a:pt x="53787" y="80081"/>
                </a:lnTo>
                <a:lnTo>
                  <a:pt x="54512" y="78882"/>
                </a:lnTo>
                <a:lnTo>
                  <a:pt x="55293" y="77711"/>
                </a:lnTo>
                <a:lnTo>
                  <a:pt x="56074" y="76568"/>
                </a:lnTo>
                <a:lnTo>
                  <a:pt x="56910" y="75453"/>
                </a:lnTo>
                <a:lnTo>
                  <a:pt x="57775" y="74365"/>
                </a:lnTo>
                <a:lnTo>
                  <a:pt x="58639" y="73306"/>
                </a:lnTo>
                <a:lnTo>
                  <a:pt x="59559" y="72274"/>
                </a:lnTo>
                <a:lnTo>
                  <a:pt x="60479" y="71242"/>
                </a:lnTo>
                <a:lnTo>
                  <a:pt x="61455" y="70266"/>
                </a:lnTo>
                <a:lnTo>
                  <a:pt x="62431" y="69290"/>
                </a:lnTo>
                <a:lnTo>
                  <a:pt x="63407" y="68370"/>
                </a:lnTo>
                <a:lnTo>
                  <a:pt x="64411" y="67450"/>
                </a:lnTo>
                <a:lnTo>
                  <a:pt x="65443" y="66558"/>
                </a:lnTo>
                <a:lnTo>
                  <a:pt x="66474" y="65693"/>
                </a:lnTo>
                <a:lnTo>
                  <a:pt x="67534" y="64857"/>
                </a:lnTo>
                <a:lnTo>
                  <a:pt x="68593" y="64048"/>
                </a:lnTo>
                <a:lnTo>
                  <a:pt x="69653" y="63268"/>
                </a:lnTo>
                <a:lnTo>
                  <a:pt x="70713" y="62487"/>
                </a:lnTo>
                <a:lnTo>
                  <a:pt x="71800" y="61762"/>
                </a:lnTo>
                <a:lnTo>
                  <a:pt x="72860" y="61037"/>
                </a:lnTo>
                <a:lnTo>
                  <a:pt x="73947" y="60340"/>
                </a:lnTo>
                <a:lnTo>
                  <a:pt x="75034" y="59671"/>
                </a:lnTo>
                <a:lnTo>
                  <a:pt x="76094" y="59001"/>
                </a:lnTo>
                <a:lnTo>
                  <a:pt x="78213" y="57775"/>
                </a:lnTo>
                <a:lnTo>
                  <a:pt x="80304" y="56631"/>
                </a:lnTo>
                <a:lnTo>
                  <a:pt x="82368" y="55600"/>
                </a:lnTo>
                <a:lnTo>
                  <a:pt x="84348" y="54624"/>
                </a:lnTo>
                <a:lnTo>
                  <a:pt x="86244" y="53732"/>
                </a:lnTo>
                <a:lnTo>
                  <a:pt x="88056" y="52951"/>
                </a:lnTo>
                <a:lnTo>
                  <a:pt x="89757" y="52226"/>
                </a:lnTo>
                <a:lnTo>
                  <a:pt x="91346" y="51585"/>
                </a:lnTo>
                <a:lnTo>
                  <a:pt x="92796" y="51055"/>
                </a:lnTo>
                <a:lnTo>
                  <a:pt x="94107" y="50581"/>
                </a:lnTo>
                <a:lnTo>
                  <a:pt x="96226" y="49856"/>
                </a:lnTo>
                <a:lnTo>
                  <a:pt x="97592" y="49438"/>
                </a:lnTo>
                <a:lnTo>
                  <a:pt x="98066" y="49298"/>
                </a:lnTo>
                <a:lnTo>
                  <a:pt x="97118" y="49270"/>
                </a:lnTo>
                <a:lnTo>
                  <a:pt x="96198" y="49242"/>
                </a:lnTo>
                <a:lnTo>
                  <a:pt x="94413" y="49159"/>
                </a:lnTo>
                <a:lnTo>
                  <a:pt x="92657" y="48991"/>
                </a:lnTo>
                <a:lnTo>
                  <a:pt x="90928" y="48768"/>
                </a:lnTo>
                <a:lnTo>
                  <a:pt x="89255" y="48489"/>
                </a:lnTo>
                <a:lnTo>
                  <a:pt x="87638" y="48155"/>
                </a:lnTo>
                <a:lnTo>
                  <a:pt x="86048" y="47765"/>
                </a:lnTo>
                <a:lnTo>
                  <a:pt x="84515" y="47318"/>
                </a:lnTo>
                <a:lnTo>
                  <a:pt x="83009" y="46816"/>
                </a:lnTo>
                <a:lnTo>
                  <a:pt x="81559" y="46287"/>
                </a:lnTo>
                <a:lnTo>
                  <a:pt x="80137" y="45673"/>
                </a:lnTo>
                <a:lnTo>
                  <a:pt x="78771" y="45060"/>
                </a:lnTo>
                <a:lnTo>
                  <a:pt x="77432" y="44363"/>
                </a:lnTo>
                <a:lnTo>
                  <a:pt x="76122" y="43638"/>
                </a:lnTo>
                <a:lnTo>
                  <a:pt x="74867" y="42885"/>
                </a:lnTo>
                <a:lnTo>
                  <a:pt x="73640" y="42104"/>
                </a:lnTo>
                <a:lnTo>
                  <a:pt x="72469" y="41268"/>
                </a:lnTo>
                <a:lnTo>
                  <a:pt x="71298" y="40403"/>
                </a:lnTo>
                <a:lnTo>
                  <a:pt x="70211" y="39511"/>
                </a:lnTo>
                <a:lnTo>
                  <a:pt x="69123" y="38591"/>
                </a:lnTo>
                <a:lnTo>
                  <a:pt x="68091" y="37643"/>
                </a:lnTo>
                <a:lnTo>
                  <a:pt x="67088" y="36667"/>
                </a:lnTo>
                <a:lnTo>
                  <a:pt x="66112" y="35663"/>
                </a:lnTo>
                <a:lnTo>
                  <a:pt x="65164" y="34659"/>
                </a:lnTo>
                <a:lnTo>
                  <a:pt x="64271" y="33600"/>
                </a:lnTo>
                <a:lnTo>
                  <a:pt x="63379" y="32568"/>
                </a:lnTo>
                <a:lnTo>
                  <a:pt x="62543" y="31481"/>
                </a:lnTo>
                <a:lnTo>
                  <a:pt x="61734" y="30421"/>
                </a:lnTo>
                <a:lnTo>
                  <a:pt x="60953" y="29306"/>
                </a:lnTo>
                <a:lnTo>
                  <a:pt x="60200" y="28218"/>
                </a:lnTo>
                <a:lnTo>
                  <a:pt x="59503" y="27103"/>
                </a:lnTo>
                <a:lnTo>
                  <a:pt x="58806" y="25988"/>
                </a:lnTo>
                <a:lnTo>
                  <a:pt x="58137" y="24900"/>
                </a:lnTo>
                <a:lnTo>
                  <a:pt x="57524" y="23785"/>
                </a:lnTo>
                <a:lnTo>
                  <a:pt x="56910" y="22670"/>
                </a:lnTo>
                <a:lnTo>
                  <a:pt x="56325" y="21554"/>
                </a:lnTo>
                <a:lnTo>
                  <a:pt x="55795" y="20439"/>
                </a:lnTo>
                <a:lnTo>
                  <a:pt x="55265" y="19351"/>
                </a:lnTo>
                <a:lnTo>
                  <a:pt x="54763" y="18264"/>
                </a:lnTo>
                <a:lnTo>
                  <a:pt x="54289" y="17177"/>
                </a:lnTo>
                <a:lnTo>
                  <a:pt x="53425" y="15085"/>
                </a:lnTo>
                <a:lnTo>
                  <a:pt x="52644" y="13050"/>
                </a:lnTo>
                <a:lnTo>
                  <a:pt x="51947" y="11070"/>
                </a:lnTo>
                <a:lnTo>
                  <a:pt x="51334" y="9230"/>
                </a:lnTo>
                <a:lnTo>
                  <a:pt x="50804" y="7501"/>
                </a:lnTo>
                <a:lnTo>
                  <a:pt x="50358" y="5884"/>
                </a:lnTo>
                <a:lnTo>
                  <a:pt x="49995" y="4434"/>
                </a:lnTo>
                <a:lnTo>
                  <a:pt x="49688" y="3151"/>
                </a:lnTo>
                <a:lnTo>
                  <a:pt x="49437" y="2064"/>
                </a:lnTo>
                <a:lnTo>
                  <a:pt x="49242" y="1171"/>
                </a:lnTo>
                <a:lnTo>
                  <a:pt x="49019"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21"/>
          <p:cNvSpPr/>
          <p:nvPr/>
        </p:nvSpPr>
        <p:spPr>
          <a:xfrm>
            <a:off x="1012297" y="1920378"/>
            <a:ext cx="429300" cy="4293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21"/>
          <p:cNvSpPr/>
          <p:nvPr/>
        </p:nvSpPr>
        <p:spPr>
          <a:xfrm flipH="1">
            <a:off x="-858733" y="1586481"/>
            <a:ext cx="2383952" cy="1642730"/>
          </a:xfrm>
          <a:custGeom>
            <a:rect b="b" l="l" r="r" t="t"/>
            <a:pathLst>
              <a:path extrusionOk="0" h="29383" w="42641">
                <a:moveTo>
                  <a:pt x="9364" y="81"/>
                </a:moveTo>
                <a:lnTo>
                  <a:pt x="10796" y="141"/>
                </a:lnTo>
                <a:lnTo>
                  <a:pt x="12209" y="222"/>
                </a:lnTo>
                <a:lnTo>
                  <a:pt x="13642" y="363"/>
                </a:lnTo>
                <a:lnTo>
                  <a:pt x="15054" y="505"/>
                </a:lnTo>
                <a:lnTo>
                  <a:pt x="16467" y="706"/>
                </a:lnTo>
                <a:lnTo>
                  <a:pt x="17880" y="928"/>
                </a:lnTo>
                <a:lnTo>
                  <a:pt x="19292" y="1191"/>
                </a:lnTo>
                <a:lnTo>
                  <a:pt x="20685" y="1494"/>
                </a:lnTo>
                <a:lnTo>
                  <a:pt x="22077" y="1816"/>
                </a:lnTo>
                <a:lnTo>
                  <a:pt x="23469" y="2180"/>
                </a:lnTo>
                <a:lnTo>
                  <a:pt x="24842" y="2563"/>
                </a:lnTo>
                <a:lnTo>
                  <a:pt x="26194" y="2987"/>
                </a:lnTo>
                <a:lnTo>
                  <a:pt x="27546" y="3451"/>
                </a:lnTo>
                <a:lnTo>
                  <a:pt x="28878" y="3935"/>
                </a:lnTo>
                <a:lnTo>
                  <a:pt x="30210" y="4460"/>
                </a:lnTo>
                <a:lnTo>
                  <a:pt x="31340" y="4944"/>
                </a:lnTo>
                <a:lnTo>
                  <a:pt x="32409" y="5429"/>
                </a:lnTo>
                <a:lnTo>
                  <a:pt x="33418" y="5933"/>
                </a:lnTo>
                <a:lnTo>
                  <a:pt x="34346" y="6438"/>
                </a:lnTo>
                <a:lnTo>
                  <a:pt x="35234" y="6962"/>
                </a:lnTo>
                <a:lnTo>
                  <a:pt x="36062" y="7487"/>
                </a:lnTo>
                <a:lnTo>
                  <a:pt x="36829" y="8032"/>
                </a:lnTo>
                <a:lnTo>
                  <a:pt x="37555" y="8597"/>
                </a:lnTo>
                <a:lnTo>
                  <a:pt x="37979" y="8960"/>
                </a:lnTo>
                <a:lnTo>
                  <a:pt x="38403" y="9344"/>
                </a:lnTo>
                <a:lnTo>
                  <a:pt x="38806" y="9727"/>
                </a:lnTo>
                <a:lnTo>
                  <a:pt x="39190" y="10131"/>
                </a:lnTo>
                <a:lnTo>
                  <a:pt x="39573" y="10534"/>
                </a:lnTo>
                <a:lnTo>
                  <a:pt x="39916" y="10938"/>
                </a:lnTo>
                <a:lnTo>
                  <a:pt x="40239" y="11362"/>
                </a:lnTo>
                <a:lnTo>
                  <a:pt x="40562" y="11785"/>
                </a:lnTo>
                <a:lnTo>
                  <a:pt x="40844" y="12209"/>
                </a:lnTo>
                <a:lnTo>
                  <a:pt x="41127" y="12653"/>
                </a:lnTo>
                <a:lnTo>
                  <a:pt x="41369" y="13097"/>
                </a:lnTo>
                <a:lnTo>
                  <a:pt x="41611" y="13541"/>
                </a:lnTo>
                <a:lnTo>
                  <a:pt x="41813" y="14005"/>
                </a:lnTo>
                <a:lnTo>
                  <a:pt x="42015" y="14469"/>
                </a:lnTo>
                <a:lnTo>
                  <a:pt x="42176" y="14913"/>
                </a:lnTo>
                <a:lnTo>
                  <a:pt x="42338" y="15398"/>
                </a:lnTo>
                <a:lnTo>
                  <a:pt x="42459" y="15862"/>
                </a:lnTo>
                <a:lnTo>
                  <a:pt x="42499" y="16104"/>
                </a:lnTo>
                <a:lnTo>
                  <a:pt x="42540" y="16366"/>
                </a:lnTo>
                <a:lnTo>
                  <a:pt x="42560" y="16608"/>
                </a:lnTo>
                <a:lnTo>
                  <a:pt x="42560" y="16851"/>
                </a:lnTo>
                <a:lnTo>
                  <a:pt x="42540" y="17113"/>
                </a:lnTo>
                <a:lnTo>
                  <a:pt x="42519" y="17355"/>
                </a:lnTo>
                <a:lnTo>
                  <a:pt x="42479" y="17577"/>
                </a:lnTo>
                <a:lnTo>
                  <a:pt x="42418" y="17799"/>
                </a:lnTo>
                <a:lnTo>
                  <a:pt x="42338" y="18021"/>
                </a:lnTo>
                <a:lnTo>
                  <a:pt x="42217" y="18223"/>
                </a:lnTo>
                <a:lnTo>
                  <a:pt x="42096" y="18404"/>
                </a:lnTo>
                <a:lnTo>
                  <a:pt x="41954" y="18566"/>
                </a:lnTo>
                <a:lnTo>
                  <a:pt x="41773" y="18707"/>
                </a:lnTo>
                <a:lnTo>
                  <a:pt x="41571" y="18848"/>
                </a:lnTo>
                <a:lnTo>
                  <a:pt x="41409" y="18909"/>
                </a:lnTo>
                <a:lnTo>
                  <a:pt x="41228" y="18969"/>
                </a:lnTo>
                <a:lnTo>
                  <a:pt x="41046" y="19010"/>
                </a:lnTo>
                <a:lnTo>
                  <a:pt x="40865" y="19050"/>
                </a:lnTo>
                <a:lnTo>
                  <a:pt x="40461" y="19070"/>
                </a:lnTo>
                <a:lnTo>
                  <a:pt x="40057" y="19070"/>
                </a:lnTo>
                <a:lnTo>
                  <a:pt x="38948" y="19050"/>
                </a:lnTo>
                <a:lnTo>
                  <a:pt x="37838" y="19010"/>
                </a:lnTo>
                <a:lnTo>
                  <a:pt x="35618" y="18909"/>
                </a:lnTo>
                <a:lnTo>
                  <a:pt x="33398" y="18788"/>
                </a:lnTo>
                <a:lnTo>
                  <a:pt x="31198" y="18626"/>
                </a:lnTo>
                <a:lnTo>
                  <a:pt x="28918" y="18485"/>
                </a:lnTo>
                <a:lnTo>
                  <a:pt x="26597" y="18344"/>
                </a:lnTo>
                <a:lnTo>
                  <a:pt x="24277" y="18243"/>
                </a:lnTo>
                <a:lnTo>
                  <a:pt x="23126" y="18223"/>
                </a:lnTo>
                <a:lnTo>
                  <a:pt x="21956" y="18203"/>
                </a:lnTo>
                <a:lnTo>
                  <a:pt x="20806" y="18182"/>
                </a:lnTo>
                <a:lnTo>
                  <a:pt x="19635" y="18203"/>
                </a:lnTo>
                <a:lnTo>
                  <a:pt x="18465" y="18243"/>
                </a:lnTo>
                <a:lnTo>
                  <a:pt x="17315" y="18304"/>
                </a:lnTo>
                <a:lnTo>
                  <a:pt x="16164" y="18384"/>
                </a:lnTo>
                <a:lnTo>
                  <a:pt x="14994" y="18485"/>
                </a:lnTo>
                <a:lnTo>
                  <a:pt x="13844" y="18626"/>
                </a:lnTo>
                <a:lnTo>
                  <a:pt x="12693" y="18788"/>
                </a:lnTo>
                <a:lnTo>
                  <a:pt x="12007" y="18909"/>
                </a:lnTo>
                <a:lnTo>
                  <a:pt x="11321" y="19050"/>
                </a:lnTo>
                <a:lnTo>
                  <a:pt x="10615" y="19232"/>
                </a:lnTo>
                <a:lnTo>
                  <a:pt x="10272" y="19333"/>
                </a:lnTo>
                <a:lnTo>
                  <a:pt x="9929" y="19454"/>
                </a:lnTo>
                <a:lnTo>
                  <a:pt x="9586" y="19595"/>
                </a:lnTo>
                <a:lnTo>
                  <a:pt x="9263" y="19736"/>
                </a:lnTo>
                <a:lnTo>
                  <a:pt x="8940" y="19898"/>
                </a:lnTo>
                <a:lnTo>
                  <a:pt x="8617" y="20059"/>
                </a:lnTo>
                <a:lnTo>
                  <a:pt x="8314" y="20261"/>
                </a:lnTo>
                <a:lnTo>
                  <a:pt x="8032" y="20463"/>
                </a:lnTo>
                <a:lnTo>
                  <a:pt x="7749" y="20705"/>
                </a:lnTo>
                <a:lnTo>
                  <a:pt x="7487" y="20947"/>
                </a:lnTo>
                <a:lnTo>
                  <a:pt x="7245" y="21230"/>
                </a:lnTo>
                <a:lnTo>
                  <a:pt x="7003" y="21512"/>
                </a:lnTo>
                <a:lnTo>
                  <a:pt x="6801" y="21815"/>
                </a:lnTo>
                <a:lnTo>
                  <a:pt x="6619" y="22118"/>
                </a:lnTo>
                <a:lnTo>
                  <a:pt x="6458" y="22440"/>
                </a:lnTo>
                <a:lnTo>
                  <a:pt x="6316" y="22763"/>
                </a:lnTo>
                <a:lnTo>
                  <a:pt x="6195" y="23086"/>
                </a:lnTo>
                <a:lnTo>
                  <a:pt x="6094" y="23429"/>
                </a:lnTo>
                <a:lnTo>
                  <a:pt x="5994" y="23752"/>
                </a:lnTo>
                <a:lnTo>
                  <a:pt x="5913" y="24075"/>
                </a:lnTo>
                <a:lnTo>
                  <a:pt x="5792" y="24701"/>
                </a:lnTo>
                <a:lnTo>
                  <a:pt x="5711" y="25306"/>
                </a:lnTo>
                <a:lnTo>
                  <a:pt x="5650" y="25871"/>
                </a:lnTo>
                <a:lnTo>
                  <a:pt x="5650" y="26154"/>
                </a:lnTo>
                <a:lnTo>
                  <a:pt x="5650" y="26497"/>
                </a:lnTo>
                <a:lnTo>
                  <a:pt x="5650" y="27243"/>
                </a:lnTo>
                <a:lnTo>
                  <a:pt x="5630" y="27627"/>
                </a:lnTo>
                <a:lnTo>
                  <a:pt x="5610" y="28010"/>
                </a:lnTo>
                <a:lnTo>
                  <a:pt x="5529" y="28373"/>
                </a:lnTo>
                <a:lnTo>
                  <a:pt x="5489" y="28555"/>
                </a:lnTo>
                <a:lnTo>
                  <a:pt x="5428" y="28696"/>
                </a:lnTo>
                <a:lnTo>
                  <a:pt x="5368" y="28838"/>
                </a:lnTo>
                <a:lnTo>
                  <a:pt x="5287" y="28979"/>
                </a:lnTo>
                <a:lnTo>
                  <a:pt x="5206" y="29080"/>
                </a:lnTo>
                <a:lnTo>
                  <a:pt x="5106" y="29181"/>
                </a:lnTo>
                <a:lnTo>
                  <a:pt x="5005" y="29221"/>
                </a:lnTo>
                <a:lnTo>
                  <a:pt x="4904" y="29261"/>
                </a:lnTo>
                <a:lnTo>
                  <a:pt x="4803" y="29281"/>
                </a:lnTo>
                <a:lnTo>
                  <a:pt x="4702" y="29302"/>
                </a:lnTo>
                <a:lnTo>
                  <a:pt x="4581" y="29302"/>
                </a:lnTo>
                <a:lnTo>
                  <a:pt x="4440" y="29281"/>
                </a:lnTo>
                <a:lnTo>
                  <a:pt x="4177" y="29201"/>
                </a:lnTo>
                <a:lnTo>
                  <a:pt x="3955" y="29100"/>
                </a:lnTo>
                <a:lnTo>
                  <a:pt x="3774" y="28959"/>
                </a:lnTo>
                <a:lnTo>
                  <a:pt x="3592" y="28797"/>
                </a:lnTo>
                <a:lnTo>
                  <a:pt x="3451" y="28616"/>
                </a:lnTo>
                <a:lnTo>
                  <a:pt x="3310" y="28414"/>
                </a:lnTo>
                <a:lnTo>
                  <a:pt x="3188" y="28192"/>
                </a:lnTo>
                <a:lnTo>
                  <a:pt x="2946" y="27728"/>
                </a:lnTo>
                <a:lnTo>
                  <a:pt x="2523" y="26678"/>
                </a:lnTo>
                <a:lnTo>
                  <a:pt x="2119" y="25629"/>
                </a:lnTo>
                <a:lnTo>
                  <a:pt x="1756" y="24539"/>
                </a:lnTo>
                <a:lnTo>
                  <a:pt x="1433" y="23429"/>
                </a:lnTo>
                <a:lnTo>
                  <a:pt x="1130" y="22279"/>
                </a:lnTo>
                <a:lnTo>
                  <a:pt x="868" y="21129"/>
                </a:lnTo>
                <a:lnTo>
                  <a:pt x="646" y="19938"/>
                </a:lnTo>
                <a:lnTo>
                  <a:pt x="464" y="18707"/>
                </a:lnTo>
                <a:lnTo>
                  <a:pt x="323" y="17476"/>
                </a:lnTo>
                <a:lnTo>
                  <a:pt x="202" y="16205"/>
                </a:lnTo>
                <a:lnTo>
                  <a:pt x="141" y="14913"/>
                </a:lnTo>
                <a:lnTo>
                  <a:pt x="101" y="13602"/>
                </a:lnTo>
                <a:lnTo>
                  <a:pt x="81" y="12250"/>
                </a:lnTo>
                <a:lnTo>
                  <a:pt x="121" y="10897"/>
                </a:lnTo>
                <a:lnTo>
                  <a:pt x="202" y="9505"/>
                </a:lnTo>
                <a:lnTo>
                  <a:pt x="303" y="8092"/>
                </a:lnTo>
                <a:lnTo>
                  <a:pt x="404" y="7144"/>
                </a:lnTo>
                <a:lnTo>
                  <a:pt x="464" y="6639"/>
                </a:lnTo>
                <a:lnTo>
                  <a:pt x="545" y="6135"/>
                </a:lnTo>
                <a:lnTo>
                  <a:pt x="646" y="5630"/>
                </a:lnTo>
                <a:lnTo>
                  <a:pt x="767" y="5106"/>
                </a:lnTo>
                <a:lnTo>
                  <a:pt x="928" y="4601"/>
                </a:lnTo>
                <a:lnTo>
                  <a:pt x="1090" y="4097"/>
                </a:lnTo>
                <a:lnTo>
                  <a:pt x="1292" y="3612"/>
                </a:lnTo>
                <a:lnTo>
                  <a:pt x="1514" y="3128"/>
                </a:lnTo>
                <a:lnTo>
                  <a:pt x="1776" y="2684"/>
                </a:lnTo>
                <a:lnTo>
                  <a:pt x="2058" y="2240"/>
                </a:lnTo>
                <a:lnTo>
                  <a:pt x="2220" y="2038"/>
                </a:lnTo>
                <a:lnTo>
                  <a:pt x="2381" y="1837"/>
                </a:lnTo>
                <a:lnTo>
                  <a:pt x="2563" y="1655"/>
                </a:lnTo>
                <a:lnTo>
                  <a:pt x="2765" y="1473"/>
                </a:lnTo>
                <a:lnTo>
                  <a:pt x="2967" y="1312"/>
                </a:lnTo>
                <a:lnTo>
                  <a:pt x="3168" y="1150"/>
                </a:lnTo>
                <a:lnTo>
                  <a:pt x="3390" y="989"/>
                </a:lnTo>
                <a:lnTo>
                  <a:pt x="3612" y="848"/>
                </a:lnTo>
                <a:lnTo>
                  <a:pt x="3854" y="727"/>
                </a:lnTo>
                <a:lnTo>
                  <a:pt x="4117" y="626"/>
                </a:lnTo>
                <a:lnTo>
                  <a:pt x="4359" y="525"/>
                </a:lnTo>
                <a:lnTo>
                  <a:pt x="4621" y="424"/>
                </a:lnTo>
                <a:lnTo>
                  <a:pt x="5146" y="303"/>
                </a:lnTo>
                <a:lnTo>
                  <a:pt x="5691" y="202"/>
                </a:lnTo>
                <a:lnTo>
                  <a:pt x="6236" y="141"/>
                </a:lnTo>
                <a:lnTo>
                  <a:pt x="6760" y="101"/>
                </a:lnTo>
                <a:lnTo>
                  <a:pt x="7305" y="81"/>
                </a:lnTo>
                <a:close/>
                <a:moveTo>
                  <a:pt x="7305" y="0"/>
                </a:moveTo>
                <a:lnTo>
                  <a:pt x="6760" y="20"/>
                </a:lnTo>
                <a:lnTo>
                  <a:pt x="6215" y="61"/>
                </a:lnTo>
                <a:lnTo>
                  <a:pt x="5671" y="121"/>
                </a:lnTo>
                <a:lnTo>
                  <a:pt x="5126" y="222"/>
                </a:lnTo>
                <a:lnTo>
                  <a:pt x="4601" y="363"/>
                </a:lnTo>
                <a:lnTo>
                  <a:pt x="4339" y="444"/>
                </a:lnTo>
                <a:lnTo>
                  <a:pt x="4076" y="545"/>
                </a:lnTo>
                <a:lnTo>
                  <a:pt x="3834" y="666"/>
                </a:lnTo>
                <a:lnTo>
                  <a:pt x="3572" y="787"/>
                </a:lnTo>
                <a:lnTo>
                  <a:pt x="3350" y="928"/>
                </a:lnTo>
                <a:lnTo>
                  <a:pt x="3128" y="1070"/>
                </a:lnTo>
                <a:lnTo>
                  <a:pt x="2906" y="1231"/>
                </a:lnTo>
                <a:lnTo>
                  <a:pt x="2704" y="1413"/>
                </a:lnTo>
                <a:lnTo>
                  <a:pt x="2523" y="1594"/>
                </a:lnTo>
                <a:lnTo>
                  <a:pt x="2341" y="1776"/>
                </a:lnTo>
                <a:lnTo>
                  <a:pt x="2159" y="1978"/>
                </a:lnTo>
                <a:lnTo>
                  <a:pt x="1998" y="2200"/>
                </a:lnTo>
                <a:lnTo>
                  <a:pt x="1695" y="2624"/>
                </a:lnTo>
                <a:lnTo>
                  <a:pt x="1453" y="3088"/>
                </a:lnTo>
                <a:lnTo>
                  <a:pt x="1211" y="3572"/>
                </a:lnTo>
                <a:lnTo>
                  <a:pt x="1009" y="4056"/>
                </a:lnTo>
                <a:lnTo>
                  <a:pt x="848" y="4561"/>
                </a:lnTo>
                <a:lnTo>
                  <a:pt x="706" y="5086"/>
                </a:lnTo>
                <a:lnTo>
                  <a:pt x="585" y="5590"/>
                </a:lnTo>
                <a:lnTo>
                  <a:pt x="464" y="6115"/>
                </a:lnTo>
                <a:lnTo>
                  <a:pt x="383" y="6619"/>
                </a:lnTo>
                <a:lnTo>
                  <a:pt x="323" y="7124"/>
                </a:lnTo>
                <a:lnTo>
                  <a:pt x="222" y="8092"/>
                </a:lnTo>
                <a:lnTo>
                  <a:pt x="121" y="9505"/>
                </a:lnTo>
                <a:lnTo>
                  <a:pt x="40" y="10897"/>
                </a:lnTo>
                <a:lnTo>
                  <a:pt x="0" y="12250"/>
                </a:lnTo>
                <a:lnTo>
                  <a:pt x="20" y="13602"/>
                </a:lnTo>
                <a:lnTo>
                  <a:pt x="61" y="14913"/>
                </a:lnTo>
                <a:lnTo>
                  <a:pt x="121" y="16205"/>
                </a:lnTo>
                <a:lnTo>
                  <a:pt x="242" y="17476"/>
                </a:lnTo>
                <a:lnTo>
                  <a:pt x="383" y="18727"/>
                </a:lnTo>
                <a:lnTo>
                  <a:pt x="565" y="19938"/>
                </a:lnTo>
                <a:lnTo>
                  <a:pt x="787" y="21149"/>
                </a:lnTo>
                <a:lnTo>
                  <a:pt x="1049" y="22319"/>
                </a:lnTo>
                <a:lnTo>
                  <a:pt x="1352" y="23449"/>
                </a:lnTo>
                <a:lnTo>
                  <a:pt x="1675" y="24559"/>
                </a:lnTo>
                <a:lnTo>
                  <a:pt x="2038" y="25649"/>
                </a:lnTo>
                <a:lnTo>
                  <a:pt x="2442" y="26719"/>
                </a:lnTo>
                <a:lnTo>
                  <a:pt x="2886" y="27748"/>
                </a:lnTo>
                <a:lnTo>
                  <a:pt x="3108" y="28232"/>
                </a:lnTo>
                <a:lnTo>
                  <a:pt x="3249" y="28454"/>
                </a:lnTo>
                <a:lnTo>
                  <a:pt x="3390" y="28676"/>
                </a:lnTo>
                <a:lnTo>
                  <a:pt x="3552" y="28858"/>
                </a:lnTo>
                <a:lnTo>
                  <a:pt x="3733" y="29019"/>
                </a:lnTo>
                <a:lnTo>
                  <a:pt x="3915" y="29160"/>
                </a:lnTo>
                <a:lnTo>
                  <a:pt x="4137" y="29261"/>
                </a:lnTo>
                <a:lnTo>
                  <a:pt x="4419" y="29362"/>
                </a:lnTo>
                <a:lnTo>
                  <a:pt x="4541" y="29382"/>
                </a:lnTo>
                <a:lnTo>
                  <a:pt x="4662" y="29382"/>
                </a:lnTo>
                <a:lnTo>
                  <a:pt x="4803" y="29362"/>
                </a:lnTo>
                <a:lnTo>
                  <a:pt x="4924" y="29342"/>
                </a:lnTo>
                <a:lnTo>
                  <a:pt x="5045" y="29302"/>
                </a:lnTo>
                <a:lnTo>
                  <a:pt x="5146" y="29241"/>
                </a:lnTo>
                <a:lnTo>
                  <a:pt x="5247" y="29140"/>
                </a:lnTo>
                <a:lnTo>
                  <a:pt x="5348" y="29039"/>
                </a:lnTo>
                <a:lnTo>
                  <a:pt x="5428" y="28898"/>
                </a:lnTo>
                <a:lnTo>
                  <a:pt x="5509" y="28757"/>
                </a:lnTo>
                <a:lnTo>
                  <a:pt x="5570" y="28595"/>
                </a:lnTo>
                <a:lnTo>
                  <a:pt x="5610" y="28414"/>
                </a:lnTo>
                <a:lnTo>
                  <a:pt x="5671" y="28051"/>
                </a:lnTo>
                <a:lnTo>
                  <a:pt x="5711" y="27647"/>
                </a:lnTo>
                <a:lnTo>
                  <a:pt x="5731" y="27243"/>
                </a:lnTo>
                <a:lnTo>
                  <a:pt x="5731" y="26497"/>
                </a:lnTo>
                <a:lnTo>
                  <a:pt x="5731" y="26154"/>
                </a:lnTo>
                <a:lnTo>
                  <a:pt x="5731" y="25891"/>
                </a:lnTo>
                <a:lnTo>
                  <a:pt x="5792" y="25326"/>
                </a:lnTo>
                <a:lnTo>
                  <a:pt x="5872" y="24721"/>
                </a:lnTo>
                <a:lnTo>
                  <a:pt x="5994" y="24095"/>
                </a:lnTo>
                <a:lnTo>
                  <a:pt x="6074" y="23772"/>
                </a:lnTo>
                <a:lnTo>
                  <a:pt x="6155" y="23449"/>
                </a:lnTo>
                <a:lnTo>
                  <a:pt x="6276" y="23127"/>
                </a:lnTo>
                <a:lnTo>
                  <a:pt x="6397" y="22804"/>
                </a:lnTo>
                <a:lnTo>
                  <a:pt x="6538" y="22481"/>
                </a:lnTo>
                <a:lnTo>
                  <a:pt x="6700" y="22178"/>
                </a:lnTo>
                <a:lnTo>
                  <a:pt x="6881" y="21855"/>
                </a:lnTo>
                <a:lnTo>
                  <a:pt x="7083" y="21573"/>
                </a:lnTo>
                <a:lnTo>
                  <a:pt x="7305" y="21270"/>
                </a:lnTo>
                <a:lnTo>
                  <a:pt x="7547" y="21008"/>
                </a:lnTo>
                <a:lnTo>
                  <a:pt x="7810" y="20765"/>
                </a:lnTo>
                <a:lnTo>
                  <a:pt x="8092" y="20523"/>
                </a:lnTo>
                <a:lnTo>
                  <a:pt x="8375" y="20322"/>
                </a:lnTo>
                <a:lnTo>
                  <a:pt x="8677" y="20140"/>
                </a:lnTo>
                <a:lnTo>
                  <a:pt x="8980" y="19958"/>
                </a:lnTo>
                <a:lnTo>
                  <a:pt x="9303" y="19797"/>
                </a:lnTo>
                <a:lnTo>
                  <a:pt x="9626" y="19656"/>
                </a:lnTo>
                <a:lnTo>
                  <a:pt x="9969" y="19535"/>
                </a:lnTo>
                <a:lnTo>
                  <a:pt x="10292" y="19413"/>
                </a:lnTo>
                <a:lnTo>
                  <a:pt x="10635" y="19313"/>
                </a:lnTo>
                <a:lnTo>
                  <a:pt x="11341" y="19131"/>
                </a:lnTo>
                <a:lnTo>
                  <a:pt x="12027" y="18990"/>
                </a:lnTo>
                <a:lnTo>
                  <a:pt x="12713" y="18869"/>
                </a:lnTo>
                <a:lnTo>
                  <a:pt x="13864" y="18707"/>
                </a:lnTo>
                <a:lnTo>
                  <a:pt x="15014" y="18566"/>
                </a:lnTo>
                <a:lnTo>
                  <a:pt x="16164" y="18465"/>
                </a:lnTo>
                <a:lnTo>
                  <a:pt x="17315" y="18384"/>
                </a:lnTo>
                <a:lnTo>
                  <a:pt x="18485" y="18324"/>
                </a:lnTo>
                <a:lnTo>
                  <a:pt x="19635" y="18283"/>
                </a:lnTo>
                <a:lnTo>
                  <a:pt x="20806" y="18263"/>
                </a:lnTo>
                <a:lnTo>
                  <a:pt x="21956" y="18283"/>
                </a:lnTo>
                <a:lnTo>
                  <a:pt x="23126" y="18304"/>
                </a:lnTo>
                <a:lnTo>
                  <a:pt x="24277" y="18324"/>
                </a:lnTo>
                <a:lnTo>
                  <a:pt x="26597" y="18425"/>
                </a:lnTo>
                <a:lnTo>
                  <a:pt x="28918" y="18566"/>
                </a:lnTo>
                <a:lnTo>
                  <a:pt x="31198" y="18707"/>
                </a:lnTo>
                <a:lnTo>
                  <a:pt x="33398" y="18869"/>
                </a:lnTo>
                <a:lnTo>
                  <a:pt x="35618" y="18990"/>
                </a:lnTo>
                <a:lnTo>
                  <a:pt x="37838" y="19091"/>
                </a:lnTo>
                <a:lnTo>
                  <a:pt x="38948" y="19131"/>
                </a:lnTo>
                <a:lnTo>
                  <a:pt x="40057" y="19151"/>
                </a:lnTo>
                <a:lnTo>
                  <a:pt x="40481" y="19151"/>
                </a:lnTo>
                <a:lnTo>
                  <a:pt x="40885" y="19131"/>
                </a:lnTo>
                <a:lnTo>
                  <a:pt x="41066" y="19091"/>
                </a:lnTo>
                <a:lnTo>
                  <a:pt x="41248" y="19050"/>
                </a:lnTo>
                <a:lnTo>
                  <a:pt x="41430" y="18990"/>
                </a:lnTo>
                <a:lnTo>
                  <a:pt x="41611" y="18909"/>
                </a:lnTo>
                <a:lnTo>
                  <a:pt x="41813" y="18788"/>
                </a:lnTo>
                <a:lnTo>
                  <a:pt x="41995" y="18626"/>
                </a:lnTo>
                <a:lnTo>
                  <a:pt x="42156" y="18465"/>
                </a:lnTo>
                <a:lnTo>
                  <a:pt x="42297" y="18263"/>
                </a:lnTo>
                <a:lnTo>
                  <a:pt x="42398" y="18061"/>
                </a:lnTo>
                <a:lnTo>
                  <a:pt x="42479" y="17839"/>
                </a:lnTo>
                <a:lnTo>
                  <a:pt x="42560" y="17617"/>
                </a:lnTo>
                <a:lnTo>
                  <a:pt x="42600" y="17375"/>
                </a:lnTo>
                <a:lnTo>
                  <a:pt x="42620" y="17133"/>
                </a:lnTo>
                <a:lnTo>
                  <a:pt x="42640" y="16871"/>
                </a:lnTo>
                <a:lnTo>
                  <a:pt x="42640" y="16608"/>
                </a:lnTo>
                <a:lnTo>
                  <a:pt x="42620" y="16366"/>
                </a:lnTo>
                <a:lnTo>
                  <a:pt x="42580" y="16104"/>
                </a:lnTo>
                <a:lnTo>
                  <a:pt x="42540" y="15862"/>
                </a:lnTo>
                <a:lnTo>
                  <a:pt x="42418" y="15357"/>
                </a:lnTo>
                <a:lnTo>
                  <a:pt x="42257" y="14893"/>
                </a:lnTo>
                <a:lnTo>
                  <a:pt x="42096" y="14429"/>
                </a:lnTo>
                <a:lnTo>
                  <a:pt x="41894" y="13965"/>
                </a:lnTo>
                <a:lnTo>
                  <a:pt x="41672" y="13521"/>
                </a:lnTo>
                <a:lnTo>
                  <a:pt x="41450" y="13057"/>
                </a:lnTo>
                <a:lnTo>
                  <a:pt x="41187" y="12613"/>
                </a:lnTo>
                <a:lnTo>
                  <a:pt x="40925" y="12169"/>
                </a:lnTo>
                <a:lnTo>
                  <a:pt x="40622" y="11745"/>
                </a:lnTo>
                <a:lnTo>
                  <a:pt x="40320" y="11301"/>
                </a:lnTo>
                <a:lnTo>
                  <a:pt x="39977" y="10897"/>
                </a:lnTo>
                <a:lnTo>
                  <a:pt x="39634" y="10474"/>
                </a:lnTo>
                <a:lnTo>
                  <a:pt x="39250" y="10070"/>
                </a:lnTo>
                <a:lnTo>
                  <a:pt x="38867" y="9666"/>
                </a:lnTo>
                <a:lnTo>
                  <a:pt x="38463" y="9283"/>
                </a:lnTo>
                <a:lnTo>
                  <a:pt x="38039" y="8900"/>
                </a:lnTo>
                <a:lnTo>
                  <a:pt x="37595" y="8536"/>
                </a:lnTo>
                <a:lnTo>
                  <a:pt x="36869" y="7971"/>
                </a:lnTo>
                <a:lnTo>
                  <a:pt x="36102" y="7426"/>
                </a:lnTo>
                <a:lnTo>
                  <a:pt x="35275" y="6882"/>
                </a:lnTo>
                <a:lnTo>
                  <a:pt x="34387" y="6377"/>
                </a:lnTo>
                <a:lnTo>
                  <a:pt x="33459" y="5873"/>
                </a:lnTo>
                <a:lnTo>
                  <a:pt x="32450" y="5368"/>
                </a:lnTo>
                <a:lnTo>
                  <a:pt x="31380" y="4884"/>
                </a:lnTo>
                <a:lnTo>
                  <a:pt x="30230" y="4379"/>
                </a:lnTo>
                <a:lnTo>
                  <a:pt x="28918" y="3875"/>
                </a:lnTo>
                <a:lnTo>
                  <a:pt x="27586" y="3370"/>
                </a:lnTo>
                <a:lnTo>
                  <a:pt x="26234" y="2906"/>
                </a:lnTo>
                <a:lnTo>
                  <a:pt x="24862" y="2482"/>
                </a:lnTo>
                <a:lnTo>
                  <a:pt x="23490" y="2099"/>
                </a:lnTo>
                <a:lnTo>
                  <a:pt x="22097" y="1736"/>
                </a:lnTo>
                <a:lnTo>
                  <a:pt x="20705" y="1413"/>
                </a:lnTo>
                <a:lnTo>
                  <a:pt x="19312" y="1110"/>
                </a:lnTo>
                <a:lnTo>
                  <a:pt x="17900" y="848"/>
                </a:lnTo>
                <a:lnTo>
                  <a:pt x="16487" y="626"/>
                </a:lnTo>
                <a:lnTo>
                  <a:pt x="15075" y="424"/>
                </a:lnTo>
                <a:lnTo>
                  <a:pt x="13642" y="283"/>
                </a:lnTo>
                <a:lnTo>
                  <a:pt x="12229" y="141"/>
                </a:lnTo>
                <a:lnTo>
                  <a:pt x="10796" y="61"/>
                </a:lnTo>
                <a:lnTo>
                  <a:pt x="93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21"/>
          <p:cNvSpPr/>
          <p:nvPr/>
        </p:nvSpPr>
        <p:spPr>
          <a:xfrm flipH="1">
            <a:off x="340550" y="2787965"/>
            <a:ext cx="631867" cy="441222"/>
          </a:xfrm>
          <a:custGeom>
            <a:rect b="b" l="l" r="r" t="t"/>
            <a:pathLst>
              <a:path extrusionOk="0" h="7892" w="11302">
                <a:moveTo>
                  <a:pt x="10030" y="82"/>
                </a:moveTo>
                <a:lnTo>
                  <a:pt x="10252" y="102"/>
                </a:lnTo>
                <a:lnTo>
                  <a:pt x="10494" y="142"/>
                </a:lnTo>
                <a:lnTo>
                  <a:pt x="10696" y="203"/>
                </a:lnTo>
                <a:lnTo>
                  <a:pt x="10797" y="243"/>
                </a:lnTo>
                <a:lnTo>
                  <a:pt x="10897" y="304"/>
                </a:lnTo>
                <a:lnTo>
                  <a:pt x="10978" y="364"/>
                </a:lnTo>
                <a:lnTo>
                  <a:pt x="11059" y="445"/>
                </a:lnTo>
                <a:lnTo>
                  <a:pt x="11119" y="526"/>
                </a:lnTo>
                <a:lnTo>
                  <a:pt x="11180" y="627"/>
                </a:lnTo>
                <a:lnTo>
                  <a:pt x="11220" y="727"/>
                </a:lnTo>
                <a:lnTo>
                  <a:pt x="11220" y="828"/>
                </a:lnTo>
                <a:lnTo>
                  <a:pt x="11220" y="949"/>
                </a:lnTo>
                <a:lnTo>
                  <a:pt x="11180" y="1050"/>
                </a:lnTo>
                <a:lnTo>
                  <a:pt x="11140" y="1131"/>
                </a:lnTo>
                <a:lnTo>
                  <a:pt x="11079" y="1192"/>
                </a:lnTo>
                <a:lnTo>
                  <a:pt x="11019" y="1252"/>
                </a:lnTo>
                <a:lnTo>
                  <a:pt x="10938" y="1313"/>
                </a:lnTo>
                <a:lnTo>
                  <a:pt x="10756" y="1393"/>
                </a:lnTo>
                <a:lnTo>
                  <a:pt x="10554" y="1474"/>
                </a:lnTo>
                <a:lnTo>
                  <a:pt x="10433" y="1535"/>
                </a:lnTo>
                <a:lnTo>
                  <a:pt x="10131" y="1676"/>
                </a:lnTo>
                <a:lnTo>
                  <a:pt x="9888" y="1858"/>
                </a:lnTo>
                <a:lnTo>
                  <a:pt x="9666" y="2039"/>
                </a:lnTo>
                <a:lnTo>
                  <a:pt x="9505" y="2261"/>
                </a:lnTo>
                <a:lnTo>
                  <a:pt x="9364" y="2503"/>
                </a:lnTo>
                <a:lnTo>
                  <a:pt x="9243" y="2745"/>
                </a:lnTo>
                <a:lnTo>
                  <a:pt x="9021" y="3290"/>
                </a:lnTo>
                <a:lnTo>
                  <a:pt x="8819" y="3795"/>
                </a:lnTo>
                <a:lnTo>
                  <a:pt x="8617" y="4239"/>
                </a:lnTo>
                <a:lnTo>
                  <a:pt x="8415" y="4663"/>
                </a:lnTo>
                <a:lnTo>
                  <a:pt x="8193" y="5046"/>
                </a:lnTo>
                <a:lnTo>
                  <a:pt x="7992" y="5389"/>
                </a:lnTo>
                <a:lnTo>
                  <a:pt x="7749" y="5712"/>
                </a:lnTo>
                <a:lnTo>
                  <a:pt x="7527" y="6015"/>
                </a:lnTo>
                <a:lnTo>
                  <a:pt x="7285" y="6277"/>
                </a:lnTo>
                <a:lnTo>
                  <a:pt x="7023" y="6519"/>
                </a:lnTo>
                <a:lnTo>
                  <a:pt x="6821" y="6701"/>
                </a:lnTo>
                <a:lnTo>
                  <a:pt x="6599" y="6862"/>
                </a:lnTo>
                <a:lnTo>
                  <a:pt x="6357" y="7024"/>
                </a:lnTo>
                <a:lnTo>
                  <a:pt x="6115" y="7165"/>
                </a:lnTo>
                <a:lnTo>
                  <a:pt x="5873" y="7286"/>
                </a:lnTo>
                <a:lnTo>
                  <a:pt x="5630" y="7407"/>
                </a:lnTo>
                <a:lnTo>
                  <a:pt x="5368" y="7508"/>
                </a:lnTo>
                <a:lnTo>
                  <a:pt x="5086" y="7589"/>
                </a:lnTo>
                <a:lnTo>
                  <a:pt x="4823" y="7669"/>
                </a:lnTo>
                <a:lnTo>
                  <a:pt x="4541" y="7730"/>
                </a:lnTo>
                <a:lnTo>
                  <a:pt x="4278" y="7770"/>
                </a:lnTo>
                <a:lnTo>
                  <a:pt x="3996" y="7790"/>
                </a:lnTo>
                <a:lnTo>
                  <a:pt x="3713" y="7811"/>
                </a:lnTo>
                <a:lnTo>
                  <a:pt x="3431" y="7811"/>
                </a:lnTo>
                <a:lnTo>
                  <a:pt x="3169" y="7790"/>
                </a:lnTo>
                <a:lnTo>
                  <a:pt x="2886" y="7750"/>
                </a:lnTo>
                <a:lnTo>
                  <a:pt x="2603" y="7690"/>
                </a:lnTo>
                <a:lnTo>
                  <a:pt x="2321" y="7629"/>
                </a:lnTo>
                <a:lnTo>
                  <a:pt x="2059" y="7528"/>
                </a:lnTo>
                <a:lnTo>
                  <a:pt x="1796" y="7427"/>
                </a:lnTo>
                <a:lnTo>
                  <a:pt x="1554" y="7306"/>
                </a:lnTo>
                <a:lnTo>
                  <a:pt x="1332" y="7165"/>
                </a:lnTo>
                <a:lnTo>
                  <a:pt x="1110" y="7024"/>
                </a:lnTo>
                <a:lnTo>
                  <a:pt x="908" y="6842"/>
                </a:lnTo>
                <a:lnTo>
                  <a:pt x="707" y="6640"/>
                </a:lnTo>
                <a:lnTo>
                  <a:pt x="545" y="6418"/>
                </a:lnTo>
                <a:lnTo>
                  <a:pt x="384" y="6176"/>
                </a:lnTo>
                <a:lnTo>
                  <a:pt x="263" y="5934"/>
                </a:lnTo>
                <a:lnTo>
                  <a:pt x="182" y="5692"/>
                </a:lnTo>
                <a:lnTo>
                  <a:pt x="101" y="5429"/>
                </a:lnTo>
                <a:lnTo>
                  <a:pt x="81" y="5167"/>
                </a:lnTo>
                <a:lnTo>
                  <a:pt x="81" y="4905"/>
                </a:lnTo>
                <a:lnTo>
                  <a:pt x="101" y="4663"/>
                </a:lnTo>
                <a:lnTo>
                  <a:pt x="142" y="4441"/>
                </a:lnTo>
                <a:lnTo>
                  <a:pt x="222" y="4239"/>
                </a:lnTo>
                <a:lnTo>
                  <a:pt x="303" y="4037"/>
                </a:lnTo>
                <a:lnTo>
                  <a:pt x="404" y="3835"/>
                </a:lnTo>
                <a:lnTo>
                  <a:pt x="525" y="3654"/>
                </a:lnTo>
                <a:lnTo>
                  <a:pt x="646" y="3472"/>
                </a:lnTo>
                <a:lnTo>
                  <a:pt x="787" y="3311"/>
                </a:lnTo>
                <a:lnTo>
                  <a:pt x="1090" y="3008"/>
                </a:lnTo>
                <a:lnTo>
                  <a:pt x="1393" y="2745"/>
                </a:lnTo>
                <a:lnTo>
                  <a:pt x="1695" y="2523"/>
                </a:lnTo>
                <a:lnTo>
                  <a:pt x="1978" y="2342"/>
                </a:lnTo>
                <a:lnTo>
                  <a:pt x="2361" y="2120"/>
                </a:lnTo>
                <a:lnTo>
                  <a:pt x="2745" y="1918"/>
                </a:lnTo>
                <a:lnTo>
                  <a:pt x="3128" y="1736"/>
                </a:lnTo>
                <a:lnTo>
                  <a:pt x="3532" y="1555"/>
                </a:lnTo>
                <a:lnTo>
                  <a:pt x="4319" y="1252"/>
                </a:lnTo>
                <a:lnTo>
                  <a:pt x="5106" y="990"/>
                </a:lnTo>
                <a:lnTo>
                  <a:pt x="6175" y="647"/>
                </a:lnTo>
                <a:lnTo>
                  <a:pt x="6740" y="505"/>
                </a:lnTo>
                <a:lnTo>
                  <a:pt x="7326" y="364"/>
                </a:lnTo>
                <a:lnTo>
                  <a:pt x="7911" y="243"/>
                </a:lnTo>
                <a:lnTo>
                  <a:pt x="8496" y="162"/>
                </a:lnTo>
                <a:lnTo>
                  <a:pt x="9101" y="102"/>
                </a:lnTo>
                <a:lnTo>
                  <a:pt x="9727" y="82"/>
                </a:lnTo>
                <a:close/>
                <a:moveTo>
                  <a:pt x="9384" y="1"/>
                </a:moveTo>
                <a:lnTo>
                  <a:pt x="8718" y="62"/>
                </a:lnTo>
                <a:lnTo>
                  <a:pt x="8092" y="142"/>
                </a:lnTo>
                <a:lnTo>
                  <a:pt x="7447" y="243"/>
                </a:lnTo>
                <a:lnTo>
                  <a:pt x="6841" y="384"/>
                </a:lnTo>
                <a:lnTo>
                  <a:pt x="6236" y="546"/>
                </a:lnTo>
                <a:lnTo>
                  <a:pt x="5651" y="727"/>
                </a:lnTo>
                <a:lnTo>
                  <a:pt x="5086" y="909"/>
                </a:lnTo>
                <a:lnTo>
                  <a:pt x="4299" y="1171"/>
                </a:lnTo>
                <a:lnTo>
                  <a:pt x="3491" y="1474"/>
                </a:lnTo>
                <a:lnTo>
                  <a:pt x="3108" y="1656"/>
                </a:lnTo>
                <a:lnTo>
                  <a:pt x="2704" y="1837"/>
                </a:lnTo>
                <a:lnTo>
                  <a:pt x="2321" y="2039"/>
                </a:lnTo>
                <a:lnTo>
                  <a:pt x="1938" y="2261"/>
                </a:lnTo>
                <a:lnTo>
                  <a:pt x="1655" y="2443"/>
                </a:lnTo>
                <a:lnTo>
                  <a:pt x="1352" y="2685"/>
                </a:lnTo>
                <a:lnTo>
                  <a:pt x="1029" y="2947"/>
                </a:lnTo>
                <a:lnTo>
                  <a:pt x="727" y="3250"/>
                </a:lnTo>
                <a:lnTo>
                  <a:pt x="585" y="3432"/>
                </a:lnTo>
                <a:lnTo>
                  <a:pt x="464" y="3613"/>
                </a:lnTo>
                <a:lnTo>
                  <a:pt x="343" y="3795"/>
                </a:lnTo>
                <a:lnTo>
                  <a:pt x="222" y="3997"/>
                </a:lnTo>
                <a:lnTo>
                  <a:pt x="142" y="4219"/>
                </a:lnTo>
                <a:lnTo>
                  <a:pt x="61" y="4441"/>
                </a:lnTo>
                <a:lnTo>
                  <a:pt x="20" y="4663"/>
                </a:lnTo>
                <a:lnTo>
                  <a:pt x="0" y="4905"/>
                </a:lnTo>
                <a:lnTo>
                  <a:pt x="0" y="5167"/>
                </a:lnTo>
                <a:lnTo>
                  <a:pt x="20" y="5429"/>
                </a:lnTo>
                <a:lnTo>
                  <a:pt x="101" y="5712"/>
                </a:lnTo>
                <a:lnTo>
                  <a:pt x="202" y="5974"/>
                </a:lnTo>
                <a:lnTo>
                  <a:pt x="323" y="6216"/>
                </a:lnTo>
                <a:lnTo>
                  <a:pt x="485" y="6459"/>
                </a:lnTo>
                <a:lnTo>
                  <a:pt x="646" y="6701"/>
                </a:lnTo>
                <a:lnTo>
                  <a:pt x="868" y="6903"/>
                </a:lnTo>
                <a:lnTo>
                  <a:pt x="1070" y="7084"/>
                </a:lnTo>
                <a:lnTo>
                  <a:pt x="1272" y="7225"/>
                </a:lnTo>
                <a:lnTo>
                  <a:pt x="1514" y="7367"/>
                </a:lnTo>
                <a:lnTo>
                  <a:pt x="1756" y="7488"/>
                </a:lnTo>
                <a:lnTo>
                  <a:pt x="2018" y="7609"/>
                </a:lnTo>
                <a:lnTo>
                  <a:pt x="2301" y="7690"/>
                </a:lnTo>
                <a:lnTo>
                  <a:pt x="2583" y="7770"/>
                </a:lnTo>
                <a:lnTo>
                  <a:pt x="2886" y="7831"/>
                </a:lnTo>
                <a:lnTo>
                  <a:pt x="3269" y="7871"/>
                </a:lnTo>
                <a:lnTo>
                  <a:pt x="3673" y="7891"/>
                </a:lnTo>
                <a:lnTo>
                  <a:pt x="4137" y="7871"/>
                </a:lnTo>
                <a:lnTo>
                  <a:pt x="4601" y="7811"/>
                </a:lnTo>
                <a:lnTo>
                  <a:pt x="5045" y="7710"/>
                </a:lnTo>
                <a:lnTo>
                  <a:pt x="5489" y="7548"/>
                </a:lnTo>
                <a:lnTo>
                  <a:pt x="5913" y="7367"/>
                </a:lnTo>
                <a:lnTo>
                  <a:pt x="6337" y="7145"/>
                </a:lnTo>
                <a:lnTo>
                  <a:pt x="6720" y="6882"/>
                </a:lnTo>
                <a:lnTo>
                  <a:pt x="7083" y="6580"/>
                </a:lnTo>
                <a:lnTo>
                  <a:pt x="7346" y="6338"/>
                </a:lnTo>
                <a:lnTo>
                  <a:pt x="7588" y="6055"/>
                </a:lnTo>
                <a:lnTo>
                  <a:pt x="7830" y="5752"/>
                </a:lnTo>
                <a:lnTo>
                  <a:pt x="8052" y="5429"/>
                </a:lnTo>
                <a:lnTo>
                  <a:pt x="8274" y="5086"/>
                </a:lnTo>
                <a:lnTo>
                  <a:pt x="8476" y="4703"/>
                </a:lnTo>
                <a:lnTo>
                  <a:pt x="8698" y="4279"/>
                </a:lnTo>
                <a:lnTo>
                  <a:pt x="8900" y="3815"/>
                </a:lnTo>
                <a:lnTo>
                  <a:pt x="9101" y="3311"/>
                </a:lnTo>
                <a:lnTo>
                  <a:pt x="9303" y="2786"/>
                </a:lnTo>
                <a:lnTo>
                  <a:pt x="9424" y="2544"/>
                </a:lnTo>
                <a:lnTo>
                  <a:pt x="9566" y="2322"/>
                </a:lnTo>
                <a:lnTo>
                  <a:pt x="9727" y="2100"/>
                </a:lnTo>
                <a:lnTo>
                  <a:pt x="9929" y="1918"/>
                </a:lnTo>
                <a:lnTo>
                  <a:pt x="10171" y="1757"/>
                </a:lnTo>
                <a:lnTo>
                  <a:pt x="10454" y="1615"/>
                </a:lnTo>
                <a:lnTo>
                  <a:pt x="10595" y="1555"/>
                </a:lnTo>
                <a:lnTo>
                  <a:pt x="10797" y="1474"/>
                </a:lnTo>
                <a:lnTo>
                  <a:pt x="10978" y="1373"/>
                </a:lnTo>
                <a:lnTo>
                  <a:pt x="11059" y="1313"/>
                </a:lnTo>
                <a:lnTo>
                  <a:pt x="11140" y="1252"/>
                </a:lnTo>
                <a:lnTo>
                  <a:pt x="11200" y="1171"/>
                </a:lnTo>
                <a:lnTo>
                  <a:pt x="11261" y="1071"/>
                </a:lnTo>
                <a:lnTo>
                  <a:pt x="11301" y="970"/>
                </a:lnTo>
                <a:lnTo>
                  <a:pt x="11301" y="849"/>
                </a:lnTo>
                <a:lnTo>
                  <a:pt x="11301" y="727"/>
                </a:lnTo>
                <a:lnTo>
                  <a:pt x="11261" y="606"/>
                </a:lnTo>
                <a:lnTo>
                  <a:pt x="11200" y="485"/>
                </a:lnTo>
                <a:lnTo>
                  <a:pt x="11119" y="384"/>
                </a:lnTo>
                <a:lnTo>
                  <a:pt x="11039" y="304"/>
                </a:lnTo>
                <a:lnTo>
                  <a:pt x="10938" y="223"/>
                </a:lnTo>
                <a:lnTo>
                  <a:pt x="10837" y="162"/>
                </a:lnTo>
                <a:lnTo>
                  <a:pt x="10736" y="122"/>
                </a:lnTo>
                <a:lnTo>
                  <a:pt x="10514" y="62"/>
                </a:lnTo>
                <a:lnTo>
                  <a:pt x="10272" y="21"/>
                </a:lnTo>
                <a:lnTo>
                  <a:pt x="1003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21"/>
          <p:cNvSpPr/>
          <p:nvPr/>
        </p:nvSpPr>
        <p:spPr>
          <a:xfrm flipH="1">
            <a:off x="-731261" y="1730887"/>
            <a:ext cx="2123367" cy="1193681"/>
          </a:xfrm>
          <a:custGeom>
            <a:rect b="b" l="l" r="r" t="t"/>
            <a:pathLst>
              <a:path extrusionOk="0" h="21351" w="37980">
                <a:moveTo>
                  <a:pt x="10776" y="81"/>
                </a:moveTo>
                <a:lnTo>
                  <a:pt x="11341" y="101"/>
                </a:lnTo>
                <a:lnTo>
                  <a:pt x="11927" y="121"/>
                </a:lnTo>
                <a:lnTo>
                  <a:pt x="12532" y="182"/>
                </a:lnTo>
                <a:lnTo>
                  <a:pt x="13178" y="222"/>
                </a:lnTo>
                <a:lnTo>
                  <a:pt x="13824" y="303"/>
                </a:lnTo>
                <a:lnTo>
                  <a:pt x="14510" y="404"/>
                </a:lnTo>
                <a:lnTo>
                  <a:pt x="15216" y="505"/>
                </a:lnTo>
                <a:lnTo>
                  <a:pt x="15943" y="626"/>
                </a:lnTo>
                <a:lnTo>
                  <a:pt x="16709" y="767"/>
                </a:lnTo>
                <a:lnTo>
                  <a:pt x="17496" y="949"/>
                </a:lnTo>
                <a:lnTo>
                  <a:pt x="18324" y="1130"/>
                </a:lnTo>
                <a:lnTo>
                  <a:pt x="19171" y="1332"/>
                </a:lnTo>
                <a:lnTo>
                  <a:pt x="20039" y="1554"/>
                </a:lnTo>
                <a:lnTo>
                  <a:pt x="20947" y="1796"/>
                </a:lnTo>
                <a:lnTo>
                  <a:pt x="21875" y="2059"/>
                </a:lnTo>
                <a:lnTo>
                  <a:pt x="23571" y="2583"/>
                </a:lnTo>
                <a:lnTo>
                  <a:pt x="24418" y="2866"/>
                </a:lnTo>
                <a:lnTo>
                  <a:pt x="25286" y="3148"/>
                </a:lnTo>
                <a:lnTo>
                  <a:pt x="26154" y="3471"/>
                </a:lnTo>
                <a:lnTo>
                  <a:pt x="27021" y="3794"/>
                </a:lnTo>
                <a:lnTo>
                  <a:pt x="27889" y="4157"/>
                </a:lnTo>
                <a:lnTo>
                  <a:pt x="28757" y="4541"/>
                </a:lnTo>
                <a:lnTo>
                  <a:pt x="29625" y="4944"/>
                </a:lnTo>
                <a:lnTo>
                  <a:pt x="30472" y="5368"/>
                </a:lnTo>
                <a:lnTo>
                  <a:pt x="31300" y="5832"/>
                </a:lnTo>
                <a:lnTo>
                  <a:pt x="32127" y="6317"/>
                </a:lnTo>
                <a:lnTo>
                  <a:pt x="32954" y="6841"/>
                </a:lnTo>
                <a:lnTo>
                  <a:pt x="33741" y="7406"/>
                </a:lnTo>
                <a:lnTo>
                  <a:pt x="34508" y="7992"/>
                </a:lnTo>
                <a:lnTo>
                  <a:pt x="35255" y="8637"/>
                </a:lnTo>
                <a:lnTo>
                  <a:pt x="35638" y="8980"/>
                </a:lnTo>
                <a:lnTo>
                  <a:pt x="36001" y="9344"/>
                </a:lnTo>
                <a:lnTo>
                  <a:pt x="36345" y="9687"/>
                </a:lnTo>
                <a:lnTo>
                  <a:pt x="36627" y="10030"/>
                </a:lnTo>
                <a:lnTo>
                  <a:pt x="36910" y="10373"/>
                </a:lnTo>
                <a:lnTo>
                  <a:pt x="37132" y="10696"/>
                </a:lnTo>
                <a:lnTo>
                  <a:pt x="37354" y="11039"/>
                </a:lnTo>
                <a:lnTo>
                  <a:pt x="37535" y="11382"/>
                </a:lnTo>
                <a:lnTo>
                  <a:pt x="37656" y="11624"/>
                </a:lnTo>
                <a:lnTo>
                  <a:pt x="37737" y="11846"/>
                </a:lnTo>
                <a:lnTo>
                  <a:pt x="37818" y="12068"/>
                </a:lnTo>
                <a:lnTo>
                  <a:pt x="37858" y="12290"/>
                </a:lnTo>
                <a:lnTo>
                  <a:pt x="37898" y="12492"/>
                </a:lnTo>
                <a:lnTo>
                  <a:pt x="37898" y="12694"/>
                </a:lnTo>
                <a:lnTo>
                  <a:pt x="37878" y="12875"/>
                </a:lnTo>
                <a:lnTo>
                  <a:pt x="37838" y="13057"/>
                </a:lnTo>
                <a:lnTo>
                  <a:pt x="37757" y="13259"/>
                </a:lnTo>
                <a:lnTo>
                  <a:pt x="37636" y="13460"/>
                </a:lnTo>
                <a:lnTo>
                  <a:pt x="37495" y="13662"/>
                </a:lnTo>
                <a:lnTo>
                  <a:pt x="37313" y="13824"/>
                </a:lnTo>
                <a:lnTo>
                  <a:pt x="37111" y="13985"/>
                </a:lnTo>
                <a:lnTo>
                  <a:pt x="36869" y="14106"/>
                </a:lnTo>
                <a:lnTo>
                  <a:pt x="36627" y="14207"/>
                </a:lnTo>
                <a:lnTo>
                  <a:pt x="36365" y="14288"/>
                </a:lnTo>
                <a:lnTo>
                  <a:pt x="36102" y="14328"/>
                </a:lnTo>
                <a:lnTo>
                  <a:pt x="35860" y="14368"/>
                </a:lnTo>
                <a:lnTo>
                  <a:pt x="35336" y="14368"/>
                </a:lnTo>
                <a:lnTo>
                  <a:pt x="34831" y="14328"/>
                </a:lnTo>
                <a:lnTo>
                  <a:pt x="34327" y="14268"/>
                </a:lnTo>
                <a:lnTo>
                  <a:pt x="34306" y="14268"/>
                </a:lnTo>
                <a:lnTo>
                  <a:pt x="32934" y="14106"/>
                </a:lnTo>
                <a:lnTo>
                  <a:pt x="31501" y="13945"/>
                </a:lnTo>
                <a:lnTo>
                  <a:pt x="30028" y="13803"/>
                </a:lnTo>
                <a:lnTo>
                  <a:pt x="28535" y="13682"/>
                </a:lnTo>
                <a:lnTo>
                  <a:pt x="26981" y="13561"/>
                </a:lnTo>
                <a:lnTo>
                  <a:pt x="25387" y="13481"/>
                </a:lnTo>
                <a:lnTo>
                  <a:pt x="23772" y="13420"/>
                </a:lnTo>
                <a:lnTo>
                  <a:pt x="22138" y="13400"/>
                </a:lnTo>
                <a:lnTo>
                  <a:pt x="20483" y="13420"/>
                </a:lnTo>
                <a:lnTo>
                  <a:pt x="18788" y="13460"/>
                </a:lnTo>
                <a:lnTo>
                  <a:pt x="17093" y="13561"/>
                </a:lnTo>
                <a:lnTo>
                  <a:pt x="16245" y="13622"/>
                </a:lnTo>
                <a:lnTo>
                  <a:pt x="15398" y="13703"/>
                </a:lnTo>
                <a:lnTo>
                  <a:pt x="14530" y="13803"/>
                </a:lnTo>
                <a:lnTo>
                  <a:pt x="13682" y="13904"/>
                </a:lnTo>
                <a:lnTo>
                  <a:pt x="12815" y="14025"/>
                </a:lnTo>
                <a:lnTo>
                  <a:pt x="11967" y="14146"/>
                </a:lnTo>
                <a:lnTo>
                  <a:pt x="11099" y="14308"/>
                </a:lnTo>
                <a:lnTo>
                  <a:pt x="10252" y="14469"/>
                </a:lnTo>
                <a:lnTo>
                  <a:pt x="9384" y="14651"/>
                </a:lnTo>
                <a:lnTo>
                  <a:pt x="8536" y="14833"/>
                </a:lnTo>
                <a:lnTo>
                  <a:pt x="7992" y="14974"/>
                </a:lnTo>
                <a:lnTo>
                  <a:pt x="7467" y="15115"/>
                </a:lnTo>
                <a:lnTo>
                  <a:pt x="6922" y="15277"/>
                </a:lnTo>
                <a:lnTo>
                  <a:pt x="6397" y="15458"/>
                </a:lnTo>
                <a:lnTo>
                  <a:pt x="5873" y="15660"/>
                </a:lnTo>
                <a:lnTo>
                  <a:pt x="5368" y="15902"/>
                </a:lnTo>
                <a:lnTo>
                  <a:pt x="4864" y="16164"/>
                </a:lnTo>
                <a:lnTo>
                  <a:pt x="4379" y="16467"/>
                </a:lnTo>
                <a:lnTo>
                  <a:pt x="4137" y="16649"/>
                </a:lnTo>
                <a:lnTo>
                  <a:pt x="3875" y="16851"/>
                </a:lnTo>
                <a:lnTo>
                  <a:pt x="3613" y="17073"/>
                </a:lnTo>
                <a:lnTo>
                  <a:pt x="3350" y="17335"/>
                </a:lnTo>
                <a:lnTo>
                  <a:pt x="3108" y="17617"/>
                </a:lnTo>
                <a:lnTo>
                  <a:pt x="2866" y="17940"/>
                </a:lnTo>
                <a:lnTo>
                  <a:pt x="2644" y="18283"/>
                </a:lnTo>
                <a:lnTo>
                  <a:pt x="2462" y="18667"/>
                </a:lnTo>
                <a:lnTo>
                  <a:pt x="2382" y="18889"/>
                </a:lnTo>
                <a:lnTo>
                  <a:pt x="2341" y="19131"/>
                </a:lnTo>
                <a:lnTo>
                  <a:pt x="2260" y="19635"/>
                </a:lnTo>
                <a:lnTo>
                  <a:pt x="2220" y="19918"/>
                </a:lnTo>
                <a:lnTo>
                  <a:pt x="2180" y="20201"/>
                </a:lnTo>
                <a:lnTo>
                  <a:pt x="2099" y="20463"/>
                </a:lnTo>
                <a:lnTo>
                  <a:pt x="2059" y="20584"/>
                </a:lnTo>
                <a:lnTo>
                  <a:pt x="1998" y="20705"/>
                </a:lnTo>
                <a:lnTo>
                  <a:pt x="1897" y="20846"/>
                </a:lnTo>
                <a:lnTo>
                  <a:pt x="1816" y="20988"/>
                </a:lnTo>
                <a:lnTo>
                  <a:pt x="1716" y="21088"/>
                </a:lnTo>
                <a:lnTo>
                  <a:pt x="1615" y="21169"/>
                </a:lnTo>
                <a:lnTo>
                  <a:pt x="1514" y="21210"/>
                </a:lnTo>
                <a:lnTo>
                  <a:pt x="1413" y="21250"/>
                </a:lnTo>
                <a:lnTo>
                  <a:pt x="1312" y="21270"/>
                </a:lnTo>
                <a:lnTo>
                  <a:pt x="1211" y="21250"/>
                </a:lnTo>
                <a:lnTo>
                  <a:pt x="1110" y="21210"/>
                </a:lnTo>
                <a:lnTo>
                  <a:pt x="1009" y="21149"/>
                </a:lnTo>
                <a:lnTo>
                  <a:pt x="908" y="21068"/>
                </a:lnTo>
                <a:lnTo>
                  <a:pt x="807" y="20967"/>
                </a:lnTo>
                <a:lnTo>
                  <a:pt x="707" y="20846"/>
                </a:lnTo>
                <a:lnTo>
                  <a:pt x="626" y="20725"/>
                </a:lnTo>
                <a:lnTo>
                  <a:pt x="464" y="20422"/>
                </a:lnTo>
                <a:lnTo>
                  <a:pt x="323" y="20100"/>
                </a:lnTo>
                <a:lnTo>
                  <a:pt x="222" y="19777"/>
                </a:lnTo>
                <a:lnTo>
                  <a:pt x="162" y="19454"/>
                </a:lnTo>
                <a:lnTo>
                  <a:pt x="121" y="19151"/>
                </a:lnTo>
                <a:lnTo>
                  <a:pt x="101" y="18223"/>
                </a:lnTo>
                <a:lnTo>
                  <a:pt x="81" y="17274"/>
                </a:lnTo>
                <a:lnTo>
                  <a:pt x="81" y="16326"/>
                </a:lnTo>
                <a:lnTo>
                  <a:pt x="101" y="15377"/>
                </a:lnTo>
                <a:lnTo>
                  <a:pt x="142" y="14449"/>
                </a:lnTo>
                <a:lnTo>
                  <a:pt x="182" y="13501"/>
                </a:lnTo>
                <a:lnTo>
                  <a:pt x="263" y="12572"/>
                </a:lnTo>
                <a:lnTo>
                  <a:pt x="343" y="11624"/>
                </a:lnTo>
                <a:lnTo>
                  <a:pt x="444" y="10696"/>
                </a:lnTo>
                <a:lnTo>
                  <a:pt x="545" y="9747"/>
                </a:lnTo>
                <a:lnTo>
                  <a:pt x="686" y="8819"/>
                </a:lnTo>
                <a:lnTo>
                  <a:pt x="828" y="7891"/>
                </a:lnTo>
                <a:lnTo>
                  <a:pt x="989" y="6962"/>
                </a:lnTo>
                <a:lnTo>
                  <a:pt x="1171" y="6034"/>
                </a:lnTo>
                <a:lnTo>
                  <a:pt x="1373" y="5126"/>
                </a:lnTo>
                <a:lnTo>
                  <a:pt x="1574" y="4198"/>
                </a:lnTo>
                <a:lnTo>
                  <a:pt x="1736" y="3572"/>
                </a:lnTo>
                <a:lnTo>
                  <a:pt x="1837" y="3269"/>
                </a:lnTo>
                <a:lnTo>
                  <a:pt x="1958" y="2967"/>
                </a:lnTo>
                <a:lnTo>
                  <a:pt x="2079" y="2664"/>
                </a:lnTo>
                <a:lnTo>
                  <a:pt x="2220" y="2402"/>
                </a:lnTo>
                <a:lnTo>
                  <a:pt x="2402" y="2139"/>
                </a:lnTo>
                <a:lnTo>
                  <a:pt x="2604" y="1897"/>
                </a:lnTo>
                <a:lnTo>
                  <a:pt x="2825" y="1695"/>
                </a:lnTo>
                <a:lnTo>
                  <a:pt x="3068" y="1514"/>
                </a:lnTo>
                <a:lnTo>
                  <a:pt x="3330" y="1352"/>
                </a:lnTo>
                <a:lnTo>
                  <a:pt x="3592" y="1211"/>
                </a:lnTo>
                <a:lnTo>
                  <a:pt x="3875" y="1090"/>
                </a:lnTo>
                <a:lnTo>
                  <a:pt x="4157" y="989"/>
                </a:lnTo>
                <a:lnTo>
                  <a:pt x="4702" y="807"/>
                </a:lnTo>
                <a:lnTo>
                  <a:pt x="5247" y="666"/>
                </a:lnTo>
                <a:lnTo>
                  <a:pt x="5832" y="525"/>
                </a:lnTo>
                <a:lnTo>
                  <a:pt x="6458" y="404"/>
                </a:lnTo>
                <a:lnTo>
                  <a:pt x="7104" y="303"/>
                </a:lnTo>
                <a:lnTo>
                  <a:pt x="7810" y="202"/>
                </a:lnTo>
                <a:lnTo>
                  <a:pt x="8577" y="142"/>
                </a:lnTo>
                <a:lnTo>
                  <a:pt x="9384" y="81"/>
                </a:lnTo>
                <a:close/>
                <a:moveTo>
                  <a:pt x="9848" y="0"/>
                </a:moveTo>
                <a:lnTo>
                  <a:pt x="9303" y="20"/>
                </a:lnTo>
                <a:lnTo>
                  <a:pt x="8758" y="41"/>
                </a:lnTo>
                <a:lnTo>
                  <a:pt x="8234" y="81"/>
                </a:lnTo>
                <a:lnTo>
                  <a:pt x="7709" y="142"/>
                </a:lnTo>
                <a:lnTo>
                  <a:pt x="7184" y="202"/>
                </a:lnTo>
                <a:lnTo>
                  <a:pt x="6680" y="283"/>
                </a:lnTo>
                <a:lnTo>
                  <a:pt x="6175" y="384"/>
                </a:lnTo>
                <a:lnTo>
                  <a:pt x="5671" y="485"/>
                </a:lnTo>
                <a:lnTo>
                  <a:pt x="5166" y="606"/>
                </a:lnTo>
                <a:lnTo>
                  <a:pt x="4682" y="727"/>
                </a:lnTo>
                <a:lnTo>
                  <a:pt x="4117" y="908"/>
                </a:lnTo>
                <a:lnTo>
                  <a:pt x="3834" y="1009"/>
                </a:lnTo>
                <a:lnTo>
                  <a:pt x="3552" y="1130"/>
                </a:lnTo>
                <a:lnTo>
                  <a:pt x="3269" y="1272"/>
                </a:lnTo>
                <a:lnTo>
                  <a:pt x="3007" y="1433"/>
                </a:lnTo>
                <a:lnTo>
                  <a:pt x="2765" y="1635"/>
                </a:lnTo>
                <a:lnTo>
                  <a:pt x="2543" y="1837"/>
                </a:lnTo>
                <a:lnTo>
                  <a:pt x="2341" y="2079"/>
                </a:lnTo>
                <a:lnTo>
                  <a:pt x="2160" y="2341"/>
                </a:lnTo>
                <a:lnTo>
                  <a:pt x="1998" y="2624"/>
                </a:lnTo>
                <a:lnTo>
                  <a:pt x="1877" y="2926"/>
                </a:lnTo>
                <a:lnTo>
                  <a:pt x="1776" y="3229"/>
                </a:lnTo>
                <a:lnTo>
                  <a:pt x="1675" y="3552"/>
                </a:lnTo>
                <a:lnTo>
                  <a:pt x="1514" y="4178"/>
                </a:lnTo>
                <a:lnTo>
                  <a:pt x="1292" y="5106"/>
                </a:lnTo>
                <a:lnTo>
                  <a:pt x="1090" y="6014"/>
                </a:lnTo>
                <a:lnTo>
                  <a:pt x="908" y="6942"/>
                </a:lnTo>
                <a:lnTo>
                  <a:pt x="747" y="7870"/>
                </a:lnTo>
                <a:lnTo>
                  <a:pt x="606" y="8819"/>
                </a:lnTo>
                <a:lnTo>
                  <a:pt x="485" y="9747"/>
                </a:lnTo>
                <a:lnTo>
                  <a:pt x="364" y="10676"/>
                </a:lnTo>
                <a:lnTo>
                  <a:pt x="263" y="11624"/>
                </a:lnTo>
                <a:lnTo>
                  <a:pt x="182" y="12552"/>
                </a:lnTo>
                <a:lnTo>
                  <a:pt x="101" y="13501"/>
                </a:lnTo>
                <a:lnTo>
                  <a:pt x="61" y="14449"/>
                </a:lnTo>
                <a:lnTo>
                  <a:pt x="20" y="15377"/>
                </a:lnTo>
                <a:lnTo>
                  <a:pt x="0" y="16326"/>
                </a:lnTo>
                <a:lnTo>
                  <a:pt x="0" y="17274"/>
                </a:lnTo>
                <a:lnTo>
                  <a:pt x="20" y="18223"/>
                </a:lnTo>
                <a:lnTo>
                  <a:pt x="41" y="19171"/>
                </a:lnTo>
                <a:lnTo>
                  <a:pt x="81" y="19474"/>
                </a:lnTo>
                <a:lnTo>
                  <a:pt x="162" y="19797"/>
                </a:lnTo>
                <a:lnTo>
                  <a:pt x="263" y="20140"/>
                </a:lnTo>
                <a:lnTo>
                  <a:pt x="404" y="20483"/>
                </a:lnTo>
                <a:lnTo>
                  <a:pt x="565" y="20766"/>
                </a:lnTo>
                <a:lnTo>
                  <a:pt x="666" y="20907"/>
                </a:lnTo>
                <a:lnTo>
                  <a:pt x="767" y="21028"/>
                </a:lnTo>
                <a:lnTo>
                  <a:pt x="868" y="21129"/>
                </a:lnTo>
                <a:lnTo>
                  <a:pt x="969" y="21210"/>
                </a:lnTo>
                <a:lnTo>
                  <a:pt x="1070" y="21290"/>
                </a:lnTo>
                <a:lnTo>
                  <a:pt x="1191" y="21331"/>
                </a:lnTo>
                <a:lnTo>
                  <a:pt x="1332" y="21351"/>
                </a:lnTo>
                <a:lnTo>
                  <a:pt x="1433" y="21331"/>
                </a:lnTo>
                <a:lnTo>
                  <a:pt x="1514" y="21310"/>
                </a:lnTo>
                <a:lnTo>
                  <a:pt x="1615" y="21250"/>
                </a:lnTo>
                <a:lnTo>
                  <a:pt x="1716" y="21189"/>
                </a:lnTo>
                <a:lnTo>
                  <a:pt x="1796" y="21109"/>
                </a:lnTo>
                <a:lnTo>
                  <a:pt x="1897" y="21008"/>
                </a:lnTo>
                <a:lnTo>
                  <a:pt x="2059" y="20745"/>
                </a:lnTo>
                <a:lnTo>
                  <a:pt x="2119" y="20624"/>
                </a:lnTo>
                <a:lnTo>
                  <a:pt x="2180" y="20503"/>
                </a:lnTo>
                <a:lnTo>
                  <a:pt x="2260" y="20221"/>
                </a:lnTo>
                <a:lnTo>
                  <a:pt x="2301" y="19938"/>
                </a:lnTo>
                <a:lnTo>
                  <a:pt x="2341" y="19635"/>
                </a:lnTo>
                <a:lnTo>
                  <a:pt x="2422" y="19151"/>
                </a:lnTo>
                <a:lnTo>
                  <a:pt x="2462" y="18909"/>
                </a:lnTo>
                <a:lnTo>
                  <a:pt x="2543" y="18687"/>
                </a:lnTo>
                <a:lnTo>
                  <a:pt x="2725" y="18324"/>
                </a:lnTo>
                <a:lnTo>
                  <a:pt x="2926" y="17981"/>
                </a:lnTo>
                <a:lnTo>
                  <a:pt x="3169" y="17678"/>
                </a:lnTo>
                <a:lnTo>
                  <a:pt x="3411" y="17395"/>
                </a:lnTo>
                <a:lnTo>
                  <a:pt x="3673" y="17133"/>
                </a:lnTo>
                <a:lnTo>
                  <a:pt x="3935" y="16911"/>
                </a:lnTo>
                <a:lnTo>
                  <a:pt x="4198" y="16709"/>
                </a:lnTo>
                <a:lnTo>
                  <a:pt x="4440" y="16528"/>
                </a:lnTo>
                <a:lnTo>
                  <a:pt x="4904" y="16245"/>
                </a:lnTo>
                <a:lnTo>
                  <a:pt x="5388" y="15983"/>
                </a:lnTo>
                <a:lnTo>
                  <a:pt x="5913" y="15741"/>
                </a:lnTo>
                <a:lnTo>
                  <a:pt x="6418" y="15539"/>
                </a:lnTo>
                <a:lnTo>
                  <a:pt x="6962" y="15357"/>
                </a:lnTo>
                <a:lnTo>
                  <a:pt x="7487" y="15196"/>
                </a:lnTo>
                <a:lnTo>
                  <a:pt x="8032" y="15055"/>
                </a:lnTo>
                <a:lnTo>
                  <a:pt x="8557" y="14913"/>
                </a:lnTo>
                <a:lnTo>
                  <a:pt x="9404" y="14732"/>
                </a:lnTo>
                <a:lnTo>
                  <a:pt x="10272" y="14550"/>
                </a:lnTo>
                <a:lnTo>
                  <a:pt x="11119" y="14389"/>
                </a:lnTo>
                <a:lnTo>
                  <a:pt x="11987" y="14227"/>
                </a:lnTo>
                <a:lnTo>
                  <a:pt x="12835" y="14106"/>
                </a:lnTo>
                <a:lnTo>
                  <a:pt x="13703" y="13985"/>
                </a:lnTo>
                <a:lnTo>
                  <a:pt x="14550" y="13884"/>
                </a:lnTo>
                <a:lnTo>
                  <a:pt x="15398" y="13783"/>
                </a:lnTo>
                <a:lnTo>
                  <a:pt x="16265" y="13703"/>
                </a:lnTo>
                <a:lnTo>
                  <a:pt x="17113" y="13642"/>
                </a:lnTo>
                <a:lnTo>
                  <a:pt x="18808" y="13541"/>
                </a:lnTo>
                <a:lnTo>
                  <a:pt x="20483" y="13501"/>
                </a:lnTo>
                <a:lnTo>
                  <a:pt x="22138" y="13481"/>
                </a:lnTo>
                <a:lnTo>
                  <a:pt x="23772" y="13501"/>
                </a:lnTo>
                <a:lnTo>
                  <a:pt x="25387" y="13561"/>
                </a:lnTo>
                <a:lnTo>
                  <a:pt x="26981" y="13642"/>
                </a:lnTo>
                <a:lnTo>
                  <a:pt x="28515" y="13763"/>
                </a:lnTo>
                <a:lnTo>
                  <a:pt x="30028" y="13884"/>
                </a:lnTo>
                <a:lnTo>
                  <a:pt x="31501" y="14025"/>
                </a:lnTo>
                <a:lnTo>
                  <a:pt x="32934" y="14187"/>
                </a:lnTo>
                <a:lnTo>
                  <a:pt x="34306" y="14348"/>
                </a:lnTo>
                <a:lnTo>
                  <a:pt x="34831" y="14409"/>
                </a:lnTo>
                <a:lnTo>
                  <a:pt x="35356" y="14449"/>
                </a:lnTo>
                <a:lnTo>
                  <a:pt x="35860" y="14449"/>
                </a:lnTo>
                <a:lnTo>
                  <a:pt x="36123" y="14409"/>
                </a:lnTo>
                <a:lnTo>
                  <a:pt x="36385" y="14368"/>
                </a:lnTo>
                <a:lnTo>
                  <a:pt x="36647" y="14288"/>
                </a:lnTo>
                <a:lnTo>
                  <a:pt x="36910" y="14187"/>
                </a:lnTo>
                <a:lnTo>
                  <a:pt x="37152" y="14046"/>
                </a:lnTo>
                <a:lnTo>
                  <a:pt x="37374" y="13884"/>
                </a:lnTo>
                <a:lnTo>
                  <a:pt x="37555" y="13703"/>
                </a:lnTo>
                <a:lnTo>
                  <a:pt x="37717" y="13501"/>
                </a:lnTo>
                <a:lnTo>
                  <a:pt x="37838" y="13299"/>
                </a:lnTo>
                <a:lnTo>
                  <a:pt x="37919" y="13077"/>
                </a:lnTo>
                <a:lnTo>
                  <a:pt x="37959" y="12895"/>
                </a:lnTo>
                <a:lnTo>
                  <a:pt x="37979" y="12694"/>
                </a:lnTo>
                <a:lnTo>
                  <a:pt x="37979" y="12492"/>
                </a:lnTo>
                <a:lnTo>
                  <a:pt x="37939" y="12290"/>
                </a:lnTo>
                <a:lnTo>
                  <a:pt x="37898" y="12068"/>
                </a:lnTo>
                <a:lnTo>
                  <a:pt x="37818" y="11826"/>
                </a:lnTo>
                <a:lnTo>
                  <a:pt x="37737" y="11604"/>
                </a:lnTo>
                <a:lnTo>
                  <a:pt x="37616" y="11341"/>
                </a:lnTo>
                <a:lnTo>
                  <a:pt x="37414" y="10998"/>
                </a:lnTo>
                <a:lnTo>
                  <a:pt x="37212" y="10655"/>
                </a:lnTo>
                <a:lnTo>
                  <a:pt x="36970" y="10312"/>
                </a:lnTo>
                <a:lnTo>
                  <a:pt x="36708" y="9969"/>
                </a:lnTo>
                <a:lnTo>
                  <a:pt x="36405" y="9626"/>
                </a:lnTo>
                <a:lnTo>
                  <a:pt x="36062" y="9283"/>
                </a:lnTo>
                <a:lnTo>
                  <a:pt x="35699" y="8920"/>
                </a:lnTo>
                <a:lnTo>
                  <a:pt x="35315" y="8577"/>
                </a:lnTo>
                <a:lnTo>
                  <a:pt x="34569" y="7931"/>
                </a:lnTo>
                <a:lnTo>
                  <a:pt x="33782" y="7346"/>
                </a:lnTo>
                <a:lnTo>
                  <a:pt x="32995" y="6781"/>
                </a:lnTo>
                <a:lnTo>
                  <a:pt x="32187" y="6256"/>
                </a:lnTo>
                <a:lnTo>
                  <a:pt x="31360" y="5772"/>
                </a:lnTo>
                <a:lnTo>
                  <a:pt x="30512" y="5308"/>
                </a:lnTo>
                <a:lnTo>
                  <a:pt x="29665" y="4864"/>
                </a:lnTo>
                <a:lnTo>
                  <a:pt x="28797" y="4460"/>
                </a:lnTo>
                <a:lnTo>
                  <a:pt x="27929" y="4077"/>
                </a:lnTo>
                <a:lnTo>
                  <a:pt x="27062" y="3734"/>
                </a:lnTo>
                <a:lnTo>
                  <a:pt x="26194" y="3390"/>
                </a:lnTo>
                <a:lnTo>
                  <a:pt x="25306" y="3088"/>
                </a:lnTo>
                <a:lnTo>
                  <a:pt x="24458" y="2785"/>
                </a:lnTo>
                <a:lnTo>
                  <a:pt x="23591" y="2503"/>
                </a:lnTo>
                <a:lnTo>
                  <a:pt x="21896" y="1998"/>
                </a:lnTo>
                <a:lnTo>
                  <a:pt x="20685" y="1635"/>
                </a:lnTo>
                <a:lnTo>
                  <a:pt x="19494" y="1332"/>
                </a:lnTo>
                <a:lnTo>
                  <a:pt x="18364" y="1050"/>
                </a:lnTo>
                <a:lnTo>
                  <a:pt x="17295" y="807"/>
                </a:lnTo>
                <a:lnTo>
                  <a:pt x="16245" y="585"/>
                </a:lnTo>
                <a:lnTo>
                  <a:pt x="15236" y="404"/>
                </a:lnTo>
                <a:lnTo>
                  <a:pt x="14268" y="263"/>
                </a:lnTo>
                <a:lnTo>
                  <a:pt x="13299" y="162"/>
                </a:lnTo>
                <a:lnTo>
                  <a:pt x="12128" y="61"/>
                </a:lnTo>
                <a:lnTo>
                  <a:pt x="1097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21"/>
          <p:cNvSpPr/>
          <p:nvPr/>
        </p:nvSpPr>
        <p:spPr>
          <a:xfrm flipH="1">
            <a:off x="484960" y="2856786"/>
            <a:ext cx="415281" cy="285520"/>
          </a:xfrm>
          <a:custGeom>
            <a:rect b="b" l="l" r="r" t="t"/>
            <a:pathLst>
              <a:path extrusionOk="0" h="5107" w="7428">
                <a:moveTo>
                  <a:pt x="7124" y="82"/>
                </a:moveTo>
                <a:lnTo>
                  <a:pt x="7205" y="102"/>
                </a:lnTo>
                <a:lnTo>
                  <a:pt x="7286" y="142"/>
                </a:lnTo>
                <a:lnTo>
                  <a:pt x="7326" y="223"/>
                </a:lnTo>
                <a:lnTo>
                  <a:pt x="7346" y="344"/>
                </a:lnTo>
                <a:lnTo>
                  <a:pt x="7346" y="485"/>
                </a:lnTo>
                <a:lnTo>
                  <a:pt x="7306" y="647"/>
                </a:lnTo>
                <a:lnTo>
                  <a:pt x="7225" y="808"/>
                </a:lnTo>
                <a:lnTo>
                  <a:pt x="7064" y="1212"/>
                </a:lnTo>
                <a:lnTo>
                  <a:pt x="6842" y="1615"/>
                </a:lnTo>
                <a:lnTo>
                  <a:pt x="6600" y="1999"/>
                </a:lnTo>
                <a:lnTo>
                  <a:pt x="6357" y="2362"/>
                </a:lnTo>
                <a:lnTo>
                  <a:pt x="6055" y="2786"/>
                </a:lnTo>
                <a:lnTo>
                  <a:pt x="5732" y="3149"/>
                </a:lnTo>
                <a:lnTo>
                  <a:pt x="5389" y="3472"/>
                </a:lnTo>
                <a:lnTo>
                  <a:pt x="5026" y="3775"/>
                </a:lnTo>
                <a:lnTo>
                  <a:pt x="4642" y="4037"/>
                </a:lnTo>
                <a:lnTo>
                  <a:pt x="4259" y="4279"/>
                </a:lnTo>
                <a:lnTo>
                  <a:pt x="3835" y="4501"/>
                </a:lnTo>
                <a:lnTo>
                  <a:pt x="3411" y="4683"/>
                </a:lnTo>
                <a:lnTo>
                  <a:pt x="2987" y="4824"/>
                </a:lnTo>
                <a:lnTo>
                  <a:pt x="2745" y="4905"/>
                </a:lnTo>
                <a:lnTo>
                  <a:pt x="2463" y="4965"/>
                </a:lnTo>
                <a:lnTo>
                  <a:pt x="2160" y="5006"/>
                </a:lnTo>
                <a:lnTo>
                  <a:pt x="1837" y="5026"/>
                </a:lnTo>
                <a:lnTo>
                  <a:pt x="1514" y="5006"/>
                </a:lnTo>
                <a:lnTo>
                  <a:pt x="1353" y="4965"/>
                </a:lnTo>
                <a:lnTo>
                  <a:pt x="1171" y="4945"/>
                </a:lnTo>
                <a:lnTo>
                  <a:pt x="1010" y="4885"/>
                </a:lnTo>
                <a:lnTo>
                  <a:pt x="848" y="4824"/>
                </a:lnTo>
                <a:lnTo>
                  <a:pt x="707" y="4743"/>
                </a:lnTo>
                <a:lnTo>
                  <a:pt x="546" y="4642"/>
                </a:lnTo>
                <a:lnTo>
                  <a:pt x="445" y="4562"/>
                </a:lnTo>
                <a:lnTo>
                  <a:pt x="364" y="4461"/>
                </a:lnTo>
                <a:lnTo>
                  <a:pt x="283" y="4380"/>
                </a:lnTo>
                <a:lnTo>
                  <a:pt x="203" y="4279"/>
                </a:lnTo>
                <a:lnTo>
                  <a:pt x="162" y="4178"/>
                </a:lnTo>
                <a:lnTo>
                  <a:pt x="122" y="4057"/>
                </a:lnTo>
                <a:lnTo>
                  <a:pt x="81" y="3956"/>
                </a:lnTo>
                <a:lnTo>
                  <a:pt x="81" y="3855"/>
                </a:lnTo>
                <a:lnTo>
                  <a:pt x="81" y="3654"/>
                </a:lnTo>
                <a:lnTo>
                  <a:pt x="142" y="3492"/>
                </a:lnTo>
                <a:lnTo>
                  <a:pt x="243" y="3331"/>
                </a:lnTo>
                <a:lnTo>
                  <a:pt x="364" y="3169"/>
                </a:lnTo>
                <a:lnTo>
                  <a:pt x="505" y="3028"/>
                </a:lnTo>
                <a:lnTo>
                  <a:pt x="647" y="2907"/>
                </a:lnTo>
                <a:lnTo>
                  <a:pt x="949" y="2685"/>
                </a:lnTo>
                <a:lnTo>
                  <a:pt x="1656" y="2261"/>
                </a:lnTo>
                <a:lnTo>
                  <a:pt x="2362" y="1858"/>
                </a:lnTo>
                <a:lnTo>
                  <a:pt x="3088" y="1474"/>
                </a:lnTo>
                <a:lnTo>
                  <a:pt x="3835" y="1131"/>
                </a:lnTo>
                <a:lnTo>
                  <a:pt x="4602" y="828"/>
                </a:lnTo>
                <a:lnTo>
                  <a:pt x="5369" y="566"/>
                </a:lnTo>
                <a:lnTo>
                  <a:pt x="6156" y="324"/>
                </a:lnTo>
                <a:lnTo>
                  <a:pt x="6943" y="122"/>
                </a:lnTo>
                <a:lnTo>
                  <a:pt x="7044" y="102"/>
                </a:lnTo>
                <a:lnTo>
                  <a:pt x="7124" y="82"/>
                </a:lnTo>
                <a:close/>
                <a:moveTo>
                  <a:pt x="7145" y="1"/>
                </a:moveTo>
                <a:lnTo>
                  <a:pt x="7084" y="21"/>
                </a:lnTo>
                <a:lnTo>
                  <a:pt x="6923" y="41"/>
                </a:lnTo>
                <a:lnTo>
                  <a:pt x="6136" y="243"/>
                </a:lnTo>
                <a:lnTo>
                  <a:pt x="5348" y="485"/>
                </a:lnTo>
                <a:lnTo>
                  <a:pt x="4561" y="768"/>
                </a:lnTo>
                <a:lnTo>
                  <a:pt x="3795" y="1071"/>
                </a:lnTo>
                <a:lnTo>
                  <a:pt x="3048" y="1414"/>
                </a:lnTo>
                <a:lnTo>
                  <a:pt x="2321" y="1777"/>
                </a:lnTo>
                <a:lnTo>
                  <a:pt x="1595" y="2180"/>
                </a:lnTo>
                <a:lnTo>
                  <a:pt x="909" y="2624"/>
                </a:lnTo>
                <a:lnTo>
                  <a:pt x="586" y="2846"/>
                </a:lnTo>
                <a:lnTo>
                  <a:pt x="445" y="2988"/>
                </a:lnTo>
                <a:lnTo>
                  <a:pt x="283" y="3129"/>
                </a:lnTo>
                <a:lnTo>
                  <a:pt x="162" y="3290"/>
                </a:lnTo>
                <a:lnTo>
                  <a:pt x="81" y="3472"/>
                </a:lnTo>
                <a:lnTo>
                  <a:pt x="21" y="3654"/>
                </a:lnTo>
                <a:lnTo>
                  <a:pt x="1" y="3754"/>
                </a:lnTo>
                <a:lnTo>
                  <a:pt x="1" y="3855"/>
                </a:lnTo>
                <a:lnTo>
                  <a:pt x="1" y="3976"/>
                </a:lnTo>
                <a:lnTo>
                  <a:pt x="41" y="4077"/>
                </a:lnTo>
                <a:lnTo>
                  <a:pt x="81" y="4198"/>
                </a:lnTo>
                <a:lnTo>
                  <a:pt x="142" y="4320"/>
                </a:lnTo>
                <a:lnTo>
                  <a:pt x="203" y="4420"/>
                </a:lnTo>
                <a:lnTo>
                  <a:pt x="303" y="4521"/>
                </a:lnTo>
                <a:lnTo>
                  <a:pt x="384" y="4622"/>
                </a:lnTo>
                <a:lnTo>
                  <a:pt x="505" y="4703"/>
                </a:lnTo>
                <a:lnTo>
                  <a:pt x="667" y="4804"/>
                </a:lnTo>
                <a:lnTo>
                  <a:pt x="808" y="4885"/>
                </a:lnTo>
                <a:lnTo>
                  <a:pt x="990" y="4965"/>
                </a:lnTo>
                <a:lnTo>
                  <a:pt x="1151" y="5006"/>
                </a:lnTo>
                <a:lnTo>
                  <a:pt x="1312" y="5046"/>
                </a:lnTo>
                <a:lnTo>
                  <a:pt x="1494" y="5086"/>
                </a:lnTo>
                <a:lnTo>
                  <a:pt x="1837" y="5107"/>
                </a:lnTo>
                <a:lnTo>
                  <a:pt x="2160" y="5086"/>
                </a:lnTo>
                <a:lnTo>
                  <a:pt x="2483" y="5046"/>
                </a:lnTo>
                <a:lnTo>
                  <a:pt x="2765" y="4985"/>
                </a:lnTo>
                <a:lnTo>
                  <a:pt x="3008" y="4905"/>
                </a:lnTo>
                <a:lnTo>
                  <a:pt x="3452" y="4763"/>
                </a:lnTo>
                <a:lnTo>
                  <a:pt x="3875" y="4582"/>
                </a:lnTo>
                <a:lnTo>
                  <a:pt x="4299" y="4360"/>
                </a:lnTo>
                <a:lnTo>
                  <a:pt x="4703" y="4118"/>
                </a:lnTo>
                <a:lnTo>
                  <a:pt x="5086" y="3835"/>
                </a:lnTo>
                <a:lnTo>
                  <a:pt x="5449" y="3532"/>
                </a:lnTo>
                <a:lnTo>
                  <a:pt x="5792" y="3189"/>
                </a:lnTo>
                <a:lnTo>
                  <a:pt x="6115" y="2846"/>
                </a:lnTo>
                <a:lnTo>
                  <a:pt x="6398" y="2443"/>
                </a:lnTo>
                <a:lnTo>
                  <a:pt x="6640" y="2080"/>
                </a:lnTo>
                <a:lnTo>
                  <a:pt x="6882" y="1676"/>
                </a:lnTo>
                <a:lnTo>
                  <a:pt x="7124" y="1252"/>
                </a:lnTo>
                <a:lnTo>
                  <a:pt x="7306" y="849"/>
                </a:lnTo>
                <a:lnTo>
                  <a:pt x="7366" y="667"/>
                </a:lnTo>
                <a:lnTo>
                  <a:pt x="7407" y="485"/>
                </a:lnTo>
                <a:lnTo>
                  <a:pt x="7427" y="324"/>
                </a:lnTo>
                <a:lnTo>
                  <a:pt x="7407" y="203"/>
                </a:lnTo>
                <a:lnTo>
                  <a:pt x="7387" y="142"/>
                </a:lnTo>
                <a:lnTo>
                  <a:pt x="7346" y="82"/>
                </a:lnTo>
                <a:lnTo>
                  <a:pt x="7286" y="41"/>
                </a:lnTo>
                <a:lnTo>
                  <a:pt x="7225" y="21"/>
                </a:lnTo>
                <a:lnTo>
                  <a:pt x="71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21"/>
          <p:cNvSpPr/>
          <p:nvPr/>
        </p:nvSpPr>
        <p:spPr>
          <a:xfrm flipH="1">
            <a:off x="-606026" y="1791769"/>
            <a:ext cx="1884195" cy="733450"/>
          </a:xfrm>
          <a:custGeom>
            <a:rect b="b" l="l" r="r" t="t"/>
            <a:pathLst>
              <a:path extrusionOk="0" h="13119" w="33702">
                <a:moveTo>
                  <a:pt x="8436" y="82"/>
                </a:moveTo>
                <a:lnTo>
                  <a:pt x="9041" y="102"/>
                </a:lnTo>
                <a:lnTo>
                  <a:pt x="9667" y="142"/>
                </a:lnTo>
                <a:lnTo>
                  <a:pt x="10312" y="183"/>
                </a:lnTo>
                <a:lnTo>
                  <a:pt x="10978" y="263"/>
                </a:lnTo>
                <a:lnTo>
                  <a:pt x="12532" y="465"/>
                </a:lnTo>
                <a:lnTo>
                  <a:pt x="14005" y="707"/>
                </a:lnTo>
                <a:lnTo>
                  <a:pt x="15398" y="949"/>
                </a:lnTo>
                <a:lnTo>
                  <a:pt x="16689" y="1192"/>
                </a:lnTo>
                <a:lnTo>
                  <a:pt x="17900" y="1454"/>
                </a:lnTo>
                <a:lnTo>
                  <a:pt x="19030" y="1716"/>
                </a:lnTo>
                <a:lnTo>
                  <a:pt x="20080" y="1979"/>
                </a:lnTo>
                <a:lnTo>
                  <a:pt x="21048" y="2241"/>
                </a:lnTo>
                <a:lnTo>
                  <a:pt x="21956" y="2523"/>
                </a:lnTo>
                <a:lnTo>
                  <a:pt x="22804" y="2786"/>
                </a:lnTo>
                <a:lnTo>
                  <a:pt x="23571" y="3068"/>
                </a:lnTo>
                <a:lnTo>
                  <a:pt x="24277" y="3331"/>
                </a:lnTo>
                <a:lnTo>
                  <a:pt x="24943" y="3593"/>
                </a:lnTo>
                <a:lnTo>
                  <a:pt x="25548" y="3835"/>
                </a:lnTo>
                <a:lnTo>
                  <a:pt x="26598" y="4320"/>
                </a:lnTo>
                <a:lnTo>
                  <a:pt x="27607" y="4824"/>
                </a:lnTo>
                <a:lnTo>
                  <a:pt x="28071" y="5066"/>
                </a:lnTo>
                <a:lnTo>
                  <a:pt x="28535" y="5329"/>
                </a:lnTo>
                <a:lnTo>
                  <a:pt x="28999" y="5611"/>
                </a:lnTo>
                <a:lnTo>
                  <a:pt x="29423" y="5894"/>
                </a:lnTo>
                <a:lnTo>
                  <a:pt x="29847" y="6176"/>
                </a:lnTo>
                <a:lnTo>
                  <a:pt x="30271" y="6459"/>
                </a:lnTo>
                <a:lnTo>
                  <a:pt x="30654" y="6761"/>
                </a:lnTo>
                <a:lnTo>
                  <a:pt x="31058" y="7064"/>
                </a:lnTo>
                <a:lnTo>
                  <a:pt x="31421" y="7367"/>
                </a:lnTo>
                <a:lnTo>
                  <a:pt x="31784" y="7690"/>
                </a:lnTo>
                <a:lnTo>
                  <a:pt x="32127" y="8012"/>
                </a:lnTo>
                <a:lnTo>
                  <a:pt x="32450" y="8335"/>
                </a:lnTo>
                <a:lnTo>
                  <a:pt x="32773" y="8678"/>
                </a:lnTo>
                <a:lnTo>
                  <a:pt x="33076" y="9021"/>
                </a:lnTo>
                <a:lnTo>
                  <a:pt x="33237" y="9223"/>
                </a:lnTo>
                <a:lnTo>
                  <a:pt x="33378" y="9425"/>
                </a:lnTo>
                <a:lnTo>
                  <a:pt x="33520" y="9667"/>
                </a:lnTo>
                <a:lnTo>
                  <a:pt x="33560" y="9788"/>
                </a:lnTo>
                <a:lnTo>
                  <a:pt x="33600" y="9909"/>
                </a:lnTo>
                <a:lnTo>
                  <a:pt x="33620" y="10030"/>
                </a:lnTo>
                <a:lnTo>
                  <a:pt x="33620" y="10172"/>
                </a:lnTo>
                <a:lnTo>
                  <a:pt x="33600" y="10293"/>
                </a:lnTo>
                <a:lnTo>
                  <a:pt x="33580" y="10414"/>
                </a:lnTo>
                <a:lnTo>
                  <a:pt x="33520" y="10535"/>
                </a:lnTo>
                <a:lnTo>
                  <a:pt x="33459" y="10636"/>
                </a:lnTo>
                <a:lnTo>
                  <a:pt x="33378" y="10737"/>
                </a:lnTo>
                <a:lnTo>
                  <a:pt x="33257" y="10797"/>
                </a:lnTo>
                <a:lnTo>
                  <a:pt x="33176" y="10838"/>
                </a:lnTo>
                <a:lnTo>
                  <a:pt x="33096" y="10858"/>
                </a:lnTo>
                <a:lnTo>
                  <a:pt x="32894" y="10878"/>
                </a:lnTo>
                <a:lnTo>
                  <a:pt x="32692" y="10858"/>
                </a:lnTo>
                <a:lnTo>
                  <a:pt x="32470" y="10817"/>
                </a:lnTo>
                <a:lnTo>
                  <a:pt x="29019" y="10152"/>
                </a:lnTo>
                <a:lnTo>
                  <a:pt x="26840" y="9748"/>
                </a:lnTo>
                <a:lnTo>
                  <a:pt x="25750" y="9566"/>
                </a:lnTo>
                <a:lnTo>
                  <a:pt x="24640" y="9385"/>
                </a:lnTo>
                <a:lnTo>
                  <a:pt x="23551" y="9223"/>
                </a:lnTo>
                <a:lnTo>
                  <a:pt x="22420" y="9102"/>
                </a:lnTo>
                <a:lnTo>
                  <a:pt x="21311" y="9021"/>
                </a:lnTo>
                <a:lnTo>
                  <a:pt x="20201" y="8981"/>
                </a:lnTo>
                <a:lnTo>
                  <a:pt x="19071" y="8961"/>
                </a:lnTo>
                <a:lnTo>
                  <a:pt x="17941" y="9021"/>
                </a:lnTo>
                <a:lnTo>
                  <a:pt x="16831" y="9102"/>
                </a:lnTo>
                <a:lnTo>
                  <a:pt x="15721" y="9223"/>
                </a:lnTo>
                <a:lnTo>
                  <a:pt x="14591" y="9385"/>
                </a:lnTo>
                <a:lnTo>
                  <a:pt x="13501" y="9566"/>
                </a:lnTo>
                <a:lnTo>
                  <a:pt x="12391" y="9788"/>
                </a:lnTo>
                <a:lnTo>
                  <a:pt x="11281" y="10051"/>
                </a:lnTo>
                <a:lnTo>
                  <a:pt x="10191" y="10313"/>
                </a:lnTo>
                <a:lnTo>
                  <a:pt x="9081" y="10596"/>
                </a:lnTo>
                <a:lnTo>
                  <a:pt x="7992" y="10918"/>
                </a:lnTo>
                <a:lnTo>
                  <a:pt x="6922" y="11241"/>
                </a:lnTo>
                <a:lnTo>
                  <a:pt x="4763" y="11907"/>
                </a:lnTo>
                <a:lnTo>
                  <a:pt x="2604" y="12593"/>
                </a:lnTo>
                <a:lnTo>
                  <a:pt x="1595" y="12936"/>
                </a:lnTo>
                <a:lnTo>
                  <a:pt x="1433" y="12977"/>
                </a:lnTo>
                <a:lnTo>
                  <a:pt x="1231" y="13017"/>
                </a:lnTo>
                <a:lnTo>
                  <a:pt x="1050" y="13037"/>
                </a:lnTo>
                <a:lnTo>
                  <a:pt x="949" y="13037"/>
                </a:lnTo>
                <a:lnTo>
                  <a:pt x="868" y="13017"/>
                </a:lnTo>
                <a:lnTo>
                  <a:pt x="767" y="12997"/>
                </a:lnTo>
                <a:lnTo>
                  <a:pt x="687" y="12957"/>
                </a:lnTo>
                <a:lnTo>
                  <a:pt x="606" y="12896"/>
                </a:lnTo>
                <a:lnTo>
                  <a:pt x="525" y="12835"/>
                </a:lnTo>
                <a:lnTo>
                  <a:pt x="404" y="12674"/>
                </a:lnTo>
                <a:lnTo>
                  <a:pt x="323" y="12492"/>
                </a:lnTo>
                <a:lnTo>
                  <a:pt x="243" y="12291"/>
                </a:lnTo>
                <a:lnTo>
                  <a:pt x="202" y="12089"/>
                </a:lnTo>
                <a:lnTo>
                  <a:pt x="162" y="11867"/>
                </a:lnTo>
                <a:lnTo>
                  <a:pt x="142" y="11665"/>
                </a:lnTo>
                <a:lnTo>
                  <a:pt x="101" y="10838"/>
                </a:lnTo>
                <a:lnTo>
                  <a:pt x="81" y="9990"/>
                </a:lnTo>
                <a:lnTo>
                  <a:pt x="101" y="9163"/>
                </a:lnTo>
                <a:lnTo>
                  <a:pt x="142" y="8315"/>
                </a:lnTo>
                <a:lnTo>
                  <a:pt x="202" y="7488"/>
                </a:lnTo>
                <a:lnTo>
                  <a:pt x="283" y="6660"/>
                </a:lnTo>
                <a:lnTo>
                  <a:pt x="404" y="5833"/>
                </a:lnTo>
                <a:lnTo>
                  <a:pt x="545" y="5006"/>
                </a:lnTo>
                <a:lnTo>
                  <a:pt x="666" y="4441"/>
                </a:lnTo>
                <a:lnTo>
                  <a:pt x="808" y="3896"/>
                </a:lnTo>
                <a:lnTo>
                  <a:pt x="909" y="3654"/>
                </a:lnTo>
                <a:lnTo>
                  <a:pt x="989" y="3411"/>
                </a:lnTo>
                <a:lnTo>
                  <a:pt x="1110" y="3189"/>
                </a:lnTo>
                <a:lnTo>
                  <a:pt x="1231" y="2967"/>
                </a:lnTo>
                <a:lnTo>
                  <a:pt x="1413" y="2685"/>
                </a:lnTo>
                <a:lnTo>
                  <a:pt x="1635" y="2402"/>
                </a:lnTo>
                <a:lnTo>
                  <a:pt x="1877" y="2140"/>
                </a:lnTo>
                <a:lnTo>
                  <a:pt x="2160" y="1898"/>
                </a:lnTo>
                <a:lnTo>
                  <a:pt x="2462" y="1656"/>
                </a:lnTo>
                <a:lnTo>
                  <a:pt x="2805" y="1434"/>
                </a:lnTo>
                <a:lnTo>
                  <a:pt x="3189" y="1232"/>
                </a:lnTo>
                <a:lnTo>
                  <a:pt x="3572" y="1030"/>
                </a:lnTo>
                <a:lnTo>
                  <a:pt x="4117" y="808"/>
                </a:lnTo>
                <a:lnTo>
                  <a:pt x="4662" y="627"/>
                </a:lnTo>
                <a:lnTo>
                  <a:pt x="5227" y="465"/>
                </a:lnTo>
                <a:lnTo>
                  <a:pt x="5832" y="324"/>
                </a:lnTo>
                <a:lnTo>
                  <a:pt x="6438" y="223"/>
                </a:lnTo>
                <a:lnTo>
                  <a:pt x="7084" y="142"/>
                </a:lnTo>
                <a:lnTo>
                  <a:pt x="7750" y="102"/>
                </a:lnTo>
                <a:lnTo>
                  <a:pt x="8436" y="82"/>
                </a:lnTo>
                <a:close/>
                <a:moveTo>
                  <a:pt x="8335" y="1"/>
                </a:moveTo>
                <a:lnTo>
                  <a:pt x="7830" y="21"/>
                </a:lnTo>
                <a:lnTo>
                  <a:pt x="7346" y="41"/>
                </a:lnTo>
                <a:lnTo>
                  <a:pt x="6882" y="82"/>
                </a:lnTo>
                <a:lnTo>
                  <a:pt x="6438" y="142"/>
                </a:lnTo>
                <a:lnTo>
                  <a:pt x="5974" y="223"/>
                </a:lnTo>
                <a:lnTo>
                  <a:pt x="5550" y="304"/>
                </a:lnTo>
                <a:lnTo>
                  <a:pt x="5126" y="405"/>
                </a:lnTo>
                <a:lnTo>
                  <a:pt x="4723" y="526"/>
                </a:lnTo>
                <a:lnTo>
                  <a:pt x="4319" y="647"/>
                </a:lnTo>
                <a:lnTo>
                  <a:pt x="3915" y="808"/>
                </a:lnTo>
                <a:lnTo>
                  <a:pt x="3552" y="970"/>
                </a:lnTo>
                <a:lnTo>
                  <a:pt x="3149" y="1151"/>
                </a:lnTo>
                <a:lnTo>
                  <a:pt x="2765" y="1373"/>
                </a:lnTo>
                <a:lnTo>
                  <a:pt x="2422" y="1595"/>
                </a:lnTo>
                <a:lnTo>
                  <a:pt x="2099" y="1837"/>
                </a:lnTo>
                <a:lnTo>
                  <a:pt x="1817" y="2080"/>
                </a:lnTo>
                <a:lnTo>
                  <a:pt x="1575" y="2362"/>
                </a:lnTo>
                <a:lnTo>
                  <a:pt x="1353" y="2624"/>
                </a:lnTo>
                <a:lnTo>
                  <a:pt x="1151" y="2927"/>
                </a:lnTo>
                <a:lnTo>
                  <a:pt x="1030" y="3169"/>
                </a:lnTo>
                <a:lnTo>
                  <a:pt x="909" y="3432"/>
                </a:lnTo>
                <a:lnTo>
                  <a:pt x="808" y="3694"/>
                </a:lnTo>
                <a:lnTo>
                  <a:pt x="707" y="3956"/>
                </a:lnTo>
                <a:lnTo>
                  <a:pt x="586" y="4481"/>
                </a:lnTo>
                <a:lnTo>
                  <a:pt x="465" y="4985"/>
                </a:lnTo>
                <a:lnTo>
                  <a:pt x="323" y="5813"/>
                </a:lnTo>
                <a:lnTo>
                  <a:pt x="222" y="6660"/>
                </a:lnTo>
                <a:lnTo>
                  <a:pt x="122" y="7488"/>
                </a:lnTo>
                <a:lnTo>
                  <a:pt x="61" y="8315"/>
                </a:lnTo>
                <a:lnTo>
                  <a:pt x="21" y="9163"/>
                </a:lnTo>
                <a:lnTo>
                  <a:pt x="0" y="9990"/>
                </a:lnTo>
                <a:lnTo>
                  <a:pt x="21" y="10838"/>
                </a:lnTo>
                <a:lnTo>
                  <a:pt x="61" y="11665"/>
                </a:lnTo>
                <a:lnTo>
                  <a:pt x="101" y="11968"/>
                </a:lnTo>
                <a:lnTo>
                  <a:pt x="142" y="12230"/>
                </a:lnTo>
                <a:lnTo>
                  <a:pt x="222" y="12452"/>
                </a:lnTo>
                <a:lnTo>
                  <a:pt x="303" y="12654"/>
                </a:lnTo>
                <a:lnTo>
                  <a:pt x="404" y="12815"/>
                </a:lnTo>
                <a:lnTo>
                  <a:pt x="545" y="12936"/>
                </a:lnTo>
                <a:lnTo>
                  <a:pt x="687" y="13037"/>
                </a:lnTo>
                <a:lnTo>
                  <a:pt x="848" y="13098"/>
                </a:lnTo>
                <a:lnTo>
                  <a:pt x="949" y="13118"/>
                </a:lnTo>
                <a:lnTo>
                  <a:pt x="1191" y="13118"/>
                </a:lnTo>
                <a:lnTo>
                  <a:pt x="1353" y="13078"/>
                </a:lnTo>
                <a:lnTo>
                  <a:pt x="1615" y="12997"/>
                </a:lnTo>
                <a:lnTo>
                  <a:pt x="2644" y="12674"/>
                </a:lnTo>
                <a:lnTo>
                  <a:pt x="4783" y="11988"/>
                </a:lnTo>
                <a:lnTo>
                  <a:pt x="6942" y="11302"/>
                </a:lnTo>
                <a:lnTo>
                  <a:pt x="8012" y="10999"/>
                </a:lnTo>
                <a:lnTo>
                  <a:pt x="9102" y="10676"/>
                </a:lnTo>
                <a:lnTo>
                  <a:pt x="10191" y="10394"/>
                </a:lnTo>
                <a:lnTo>
                  <a:pt x="11301" y="10131"/>
                </a:lnTo>
                <a:lnTo>
                  <a:pt x="12391" y="9869"/>
                </a:lnTo>
                <a:lnTo>
                  <a:pt x="13501" y="9647"/>
                </a:lnTo>
                <a:lnTo>
                  <a:pt x="14611" y="9465"/>
                </a:lnTo>
                <a:lnTo>
                  <a:pt x="15721" y="9304"/>
                </a:lnTo>
                <a:lnTo>
                  <a:pt x="16831" y="9183"/>
                </a:lnTo>
                <a:lnTo>
                  <a:pt x="17961" y="9102"/>
                </a:lnTo>
                <a:lnTo>
                  <a:pt x="19071" y="9042"/>
                </a:lnTo>
                <a:lnTo>
                  <a:pt x="20201" y="9062"/>
                </a:lnTo>
                <a:lnTo>
                  <a:pt x="21311" y="9102"/>
                </a:lnTo>
                <a:lnTo>
                  <a:pt x="22420" y="9183"/>
                </a:lnTo>
                <a:lnTo>
                  <a:pt x="23530" y="9304"/>
                </a:lnTo>
                <a:lnTo>
                  <a:pt x="24640" y="9465"/>
                </a:lnTo>
                <a:lnTo>
                  <a:pt x="25750" y="9647"/>
                </a:lnTo>
                <a:lnTo>
                  <a:pt x="26840" y="9829"/>
                </a:lnTo>
                <a:lnTo>
                  <a:pt x="28999" y="10232"/>
                </a:lnTo>
                <a:lnTo>
                  <a:pt x="32470" y="10898"/>
                </a:lnTo>
                <a:lnTo>
                  <a:pt x="32692" y="10939"/>
                </a:lnTo>
                <a:lnTo>
                  <a:pt x="32894" y="10959"/>
                </a:lnTo>
                <a:lnTo>
                  <a:pt x="33116" y="10939"/>
                </a:lnTo>
                <a:lnTo>
                  <a:pt x="33197" y="10918"/>
                </a:lnTo>
                <a:lnTo>
                  <a:pt x="33298" y="10878"/>
                </a:lnTo>
                <a:lnTo>
                  <a:pt x="33419" y="10797"/>
                </a:lnTo>
                <a:lnTo>
                  <a:pt x="33520" y="10696"/>
                </a:lnTo>
                <a:lnTo>
                  <a:pt x="33600" y="10575"/>
                </a:lnTo>
                <a:lnTo>
                  <a:pt x="33661" y="10454"/>
                </a:lnTo>
                <a:lnTo>
                  <a:pt x="33681" y="10313"/>
                </a:lnTo>
                <a:lnTo>
                  <a:pt x="33701" y="10172"/>
                </a:lnTo>
                <a:lnTo>
                  <a:pt x="33701" y="10030"/>
                </a:lnTo>
                <a:lnTo>
                  <a:pt x="33681" y="9889"/>
                </a:lnTo>
                <a:lnTo>
                  <a:pt x="33641" y="9768"/>
                </a:lnTo>
                <a:lnTo>
                  <a:pt x="33600" y="9627"/>
                </a:lnTo>
                <a:lnTo>
                  <a:pt x="33459" y="9385"/>
                </a:lnTo>
                <a:lnTo>
                  <a:pt x="33298" y="9163"/>
                </a:lnTo>
                <a:lnTo>
                  <a:pt x="33136" y="8961"/>
                </a:lnTo>
                <a:lnTo>
                  <a:pt x="32833" y="8618"/>
                </a:lnTo>
                <a:lnTo>
                  <a:pt x="32511" y="8275"/>
                </a:lnTo>
                <a:lnTo>
                  <a:pt x="32188" y="7952"/>
                </a:lnTo>
                <a:lnTo>
                  <a:pt x="31824" y="7629"/>
                </a:lnTo>
                <a:lnTo>
                  <a:pt x="31481" y="7306"/>
                </a:lnTo>
                <a:lnTo>
                  <a:pt x="31098" y="7003"/>
                </a:lnTo>
                <a:lnTo>
                  <a:pt x="30714" y="6701"/>
                </a:lnTo>
                <a:lnTo>
                  <a:pt x="30311" y="6398"/>
                </a:lnTo>
                <a:lnTo>
                  <a:pt x="29907" y="6095"/>
                </a:lnTo>
                <a:lnTo>
                  <a:pt x="29483" y="5813"/>
                </a:lnTo>
                <a:lnTo>
                  <a:pt x="29040" y="5530"/>
                </a:lnTo>
                <a:lnTo>
                  <a:pt x="28575" y="5268"/>
                </a:lnTo>
                <a:lnTo>
                  <a:pt x="28111" y="5006"/>
                </a:lnTo>
                <a:lnTo>
                  <a:pt x="27627" y="4743"/>
                </a:lnTo>
                <a:lnTo>
                  <a:pt x="26638" y="4259"/>
                </a:lnTo>
                <a:lnTo>
                  <a:pt x="25569" y="3775"/>
                </a:lnTo>
                <a:lnTo>
                  <a:pt x="24963" y="3512"/>
                </a:lnTo>
                <a:lnTo>
                  <a:pt x="24317" y="3250"/>
                </a:lnTo>
                <a:lnTo>
                  <a:pt x="23591" y="2988"/>
                </a:lnTo>
                <a:lnTo>
                  <a:pt x="22824" y="2725"/>
                </a:lnTo>
                <a:lnTo>
                  <a:pt x="21977" y="2443"/>
                </a:lnTo>
                <a:lnTo>
                  <a:pt x="21068" y="2180"/>
                </a:lnTo>
                <a:lnTo>
                  <a:pt x="20100" y="1898"/>
                </a:lnTo>
                <a:lnTo>
                  <a:pt x="19050" y="1636"/>
                </a:lnTo>
                <a:lnTo>
                  <a:pt x="17920" y="1373"/>
                </a:lnTo>
                <a:lnTo>
                  <a:pt x="16710" y="1111"/>
                </a:lnTo>
                <a:lnTo>
                  <a:pt x="15398" y="869"/>
                </a:lnTo>
                <a:lnTo>
                  <a:pt x="14026" y="627"/>
                </a:lnTo>
                <a:lnTo>
                  <a:pt x="12552" y="405"/>
                </a:lnTo>
                <a:lnTo>
                  <a:pt x="10978" y="183"/>
                </a:lnTo>
                <a:lnTo>
                  <a:pt x="10413" y="122"/>
                </a:lnTo>
                <a:lnTo>
                  <a:pt x="9889" y="62"/>
                </a:lnTo>
                <a:lnTo>
                  <a:pt x="9344" y="41"/>
                </a:lnTo>
                <a:lnTo>
                  <a:pt x="8839" y="21"/>
                </a:lnTo>
                <a:lnTo>
                  <a:pt x="833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21"/>
          <p:cNvSpPr/>
          <p:nvPr/>
        </p:nvSpPr>
        <p:spPr>
          <a:xfrm flipH="1">
            <a:off x="629427" y="2966250"/>
            <a:ext cx="166996" cy="99348"/>
          </a:xfrm>
          <a:custGeom>
            <a:rect b="b" l="l" r="r" t="t"/>
            <a:pathLst>
              <a:path extrusionOk="0" h="1777" w="2987">
                <a:moveTo>
                  <a:pt x="2240" y="81"/>
                </a:moveTo>
                <a:lnTo>
                  <a:pt x="2442" y="101"/>
                </a:lnTo>
                <a:lnTo>
                  <a:pt x="2644" y="122"/>
                </a:lnTo>
                <a:lnTo>
                  <a:pt x="2745" y="162"/>
                </a:lnTo>
                <a:lnTo>
                  <a:pt x="2805" y="182"/>
                </a:lnTo>
                <a:lnTo>
                  <a:pt x="2866" y="243"/>
                </a:lnTo>
                <a:lnTo>
                  <a:pt x="2906" y="283"/>
                </a:lnTo>
                <a:lnTo>
                  <a:pt x="2906" y="364"/>
                </a:lnTo>
                <a:lnTo>
                  <a:pt x="2906" y="444"/>
                </a:lnTo>
                <a:lnTo>
                  <a:pt x="2846" y="525"/>
                </a:lnTo>
                <a:lnTo>
                  <a:pt x="2765" y="626"/>
                </a:lnTo>
                <a:lnTo>
                  <a:pt x="2543" y="868"/>
                </a:lnTo>
                <a:lnTo>
                  <a:pt x="2281" y="1070"/>
                </a:lnTo>
                <a:lnTo>
                  <a:pt x="1998" y="1252"/>
                </a:lnTo>
                <a:lnTo>
                  <a:pt x="1716" y="1413"/>
                </a:lnTo>
                <a:lnTo>
                  <a:pt x="1393" y="1534"/>
                </a:lnTo>
                <a:lnTo>
                  <a:pt x="1090" y="1615"/>
                </a:lnTo>
                <a:lnTo>
                  <a:pt x="747" y="1675"/>
                </a:lnTo>
                <a:lnTo>
                  <a:pt x="424" y="1696"/>
                </a:lnTo>
                <a:lnTo>
                  <a:pt x="263" y="1696"/>
                </a:lnTo>
                <a:lnTo>
                  <a:pt x="182" y="1655"/>
                </a:lnTo>
                <a:lnTo>
                  <a:pt x="121" y="1615"/>
                </a:lnTo>
                <a:lnTo>
                  <a:pt x="81" y="1554"/>
                </a:lnTo>
                <a:lnTo>
                  <a:pt x="81" y="1494"/>
                </a:lnTo>
                <a:lnTo>
                  <a:pt x="81" y="1433"/>
                </a:lnTo>
                <a:lnTo>
                  <a:pt x="101" y="1373"/>
                </a:lnTo>
                <a:lnTo>
                  <a:pt x="182" y="1252"/>
                </a:lnTo>
                <a:lnTo>
                  <a:pt x="263" y="1151"/>
                </a:lnTo>
                <a:lnTo>
                  <a:pt x="485" y="949"/>
                </a:lnTo>
                <a:lnTo>
                  <a:pt x="686" y="747"/>
                </a:lnTo>
                <a:lnTo>
                  <a:pt x="929" y="586"/>
                </a:lnTo>
                <a:lnTo>
                  <a:pt x="1171" y="424"/>
                </a:lnTo>
                <a:lnTo>
                  <a:pt x="1413" y="283"/>
                </a:lnTo>
                <a:lnTo>
                  <a:pt x="1675" y="182"/>
                </a:lnTo>
                <a:lnTo>
                  <a:pt x="1958" y="101"/>
                </a:lnTo>
                <a:lnTo>
                  <a:pt x="2240" y="81"/>
                </a:lnTo>
                <a:close/>
                <a:moveTo>
                  <a:pt x="2119" y="0"/>
                </a:moveTo>
                <a:lnTo>
                  <a:pt x="1938" y="21"/>
                </a:lnTo>
                <a:lnTo>
                  <a:pt x="1776" y="61"/>
                </a:lnTo>
                <a:lnTo>
                  <a:pt x="1615" y="122"/>
                </a:lnTo>
                <a:lnTo>
                  <a:pt x="1453" y="182"/>
                </a:lnTo>
                <a:lnTo>
                  <a:pt x="1292" y="243"/>
                </a:lnTo>
                <a:lnTo>
                  <a:pt x="1009" y="424"/>
                </a:lnTo>
                <a:lnTo>
                  <a:pt x="727" y="626"/>
                </a:lnTo>
                <a:lnTo>
                  <a:pt x="464" y="848"/>
                </a:lnTo>
                <a:lnTo>
                  <a:pt x="222" y="1090"/>
                </a:lnTo>
                <a:lnTo>
                  <a:pt x="101" y="1211"/>
                </a:lnTo>
                <a:lnTo>
                  <a:pt x="21" y="1332"/>
                </a:lnTo>
                <a:lnTo>
                  <a:pt x="0" y="1433"/>
                </a:lnTo>
                <a:lnTo>
                  <a:pt x="0" y="1514"/>
                </a:lnTo>
                <a:lnTo>
                  <a:pt x="21" y="1595"/>
                </a:lnTo>
                <a:lnTo>
                  <a:pt x="61" y="1655"/>
                </a:lnTo>
                <a:lnTo>
                  <a:pt x="121" y="1716"/>
                </a:lnTo>
                <a:lnTo>
                  <a:pt x="222" y="1756"/>
                </a:lnTo>
                <a:lnTo>
                  <a:pt x="303" y="1776"/>
                </a:lnTo>
                <a:lnTo>
                  <a:pt x="424" y="1776"/>
                </a:lnTo>
                <a:lnTo>
                  <a:pt x="767" y="1756"/>
                </a:lnTo>
                <a:lnTo>
                  <a:pt x="1110" y="1696"/>
                </a:lnTo>
                <a:lnTo>
                  <a:pt x="1433" y="1615"/>
                </a:lnTo>
                <a:lnTo>
                  <a:pt x="1736" y="1474"/>
                </a:lnTo>
                <a:lnTo>
                  <a:pt x="2039" y="1332"/>
                </a:lnTo>
                <a:lnTo>
                  <a:pt x="2321" y="1131"/>
                </a:lnTo>
                <a:lnTo>
                  <a:pt x="2604" y="929"/>
                </a:lnTo>
                <a:lnTo>
                  <a:pt x="2826" y="687"/>
                </a:lnTo>
                <a:lnTo>
                  <a:pt x="2926" y="565"/>
                </a:lnTo>
                <a:lnTo>
                  <a:pt x="2987" y="465"/>
                </a:lnTo>
                <a:lnTo>
                  <a:pt x="2987" y="343"/>
                </a:lnTo>
                <a:lnTo>
                  <a:pt x="2967" y="263"/>
                </a:lnTo>
                <a:lnTo>
                  <a:pt x="2926" y="182"/>
                </a:lnTo>
                <a:lnTo>
                  <a:pt x="2866" y="122"/>
                </a:lnTo>
                <a:lnTo>
                  <a:pt x="2765" y="81"/>
                </a:lnTo>
                <a:lnTo>
                  <a:pt x="2664" y="41"/>
                </a:lnTo>
                <a:lnTo>
                  <a:pt x="2462" y="21"/>
                </a:lnTo>
                <a:lnTo>
                  <a:pt x="228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21"/>
          <p:cNvSpPr/>
          <p:nvPr/>
        </p:nvSpPr>
        <p:spPr>
          <a:xfrm flipH="1">
            <a:off x="7700621" y="1915906"/>
            <a:ext cx="1001862" cy="1525380"/>
          </a:xfrm>
          <a:custGeom>
            <a:rect b="b" l="l" r="r" t="t"/>
            <a:pathLst>
              <a:path extrusionOk="0" h="27284" w="17920">
                <a:moveTo>
                  <a:pt x="9041" y="81"/>
                </a:moveTo>
                <a:lnTo>
                  <a:pt x="9464" y="101"/>
                </a:lnTo>
                <a:lnTo>
                  <a:pt x="9888" y="141"/>
                </a:lnTo>
                <a:lnTo>
                  <a:pt x="10312" y="222"/>
                </a:lnTo>
                <a:lnTo>
                  <a:pt x="10716" y="323"/>
                </a:lnTo>
                <a:lnTo>
                  <a:pt x="11139" y="444"/>
                </a:lnTo>
                <a:lnTo>
                  <a:pt x="11543" y="605"/>
                </a:lnTo>
                <a:lnTo>
                  <a:pt x="11947" y="767"/>
                </a:lnTo>
                <a:lnTo>
                  <a:pt x="12350" y="969"/>
                </a:lnTo>
                <a:lnTo>
                  <a:pt x="12734" y="1191"/>
                </a:lnTo>
                <a:lnTo>
                  <a:pt x="13117" y="1433"/>
                </a:lnTo>
                <a:lnTo>
                  <a:pt x="13480" y="1715"/>
                </a:lnTo>
                <a:lnTo>
                  <a:pt x="13844" y="1998"/>
                </a:lnTo>
                <a:lnTo>
                  <a:pt x="14187" y="2301"/>
                </a:lnTo>
                <a:lnTo>
                  <a:pt x="14530" y="2644"/>
                </a:lnTo>
                <a:lnTo>
                  <a:pt x="14832" y="2987"/>
                </a:lnTo>
                <a:lnTo>
                  <a:pt x="15155" y="3350"/>
                </a:lnTo>
                <a:lnTo>
                  <a:pt x="15397" y="3673"/>
                </a:lnTo>
                <a:lnTo>
                  <a:pt x="15619" y="4016"/>
                </a:lnTo>
                <a:lnTo>
                  <a:pt x="15841" y="4359"/>
                </a:lnTo>
                <a:lnTo>
                  <a:pt x="16063" y="4722"/>
                </a:lnTo>
                <a:lnTo>
                  <a:pt x="16265" y="5106"/>
                </a:lnTo>
                <a:lnTo>
                  <a:pt x="16447" y="5489"/>
                </a:lnTo>
                <a:lnTo>
                  <a:pt x="16628" y="5893"/>
                </a:lnTo>
                <a:lnTo>
                  <a:pt x="16790" y="6296"/>
                </a:lnTo>
                <a:lnTo>
                  <a:pt x="16931" y="6720"/>
                </a:lnTo>
                <a:lnTo>
                  <a:pt x="17072" y="7144"/>
                </a:lnTo>
                <a:lnTo>
                  <a:pt x="17214" y="7588"/>
                </a:lnTo>
                <a:lnTo>
                  <a:pt x="17315" y="8052"/>
                </a:lnTo>
                <a:lnTo>
                  <a:pt x="17436" y="8516"/>
                </a:lnTo>
                <a:lnTo>
                  <a:pt x="17516" y="8980"/>
                </a:lnTo>
                <a:lnTo>
                  <a:pt x="17597" y="9485"/>
                </a:lnTo>
                <a:lnTo>
                  <a:pt x="17678" y="9969"/>
                </a:lnTo>
                <a:lnTo>
                  <a:pt x="17738" y="10514"/>
                </a:lnTo>
                <a:lnTo>
                  <a:pt x="17779" y="11079"/>
                </a:lnTo>
                <a:lnTo>
                  <a:pt x="17819" y="11624"/>
                </a:lnTo>
                <a:lnTo>
                  <a:pt x="17839" y="12189"/>
                </a:lnTo>
                <a:lnTo>
                  <a:pt x="17839" y="12774"/>
                </a:lnTo>
                <a:lnTo>
                  <a:pt x="17819" y="13339"/>
                </a:lnTo>
                <a:lnTo>
                  <a:pt x="17799" y="13924"/>
                </a:lnTo>
                <a:lnTo>
                  <a:pt x="17758" y="14510"/>
                </a:lnTo>
                <a:lnTo>
                  <a:pt x="17718" y="15115"/>
                </a:lnTo>
                <a:lnTo>
                  <a:pt x="17637" y="15720"/>
                </a:lnTo>
                <a:lnTo>
                  <a:pt x="17557" y="16326"/>
                </a:lnTo>
                <a:lnTo>
                  <a:pt x="17456" y="16951"/>
                </a:lnTo>
                <a:lnTo>
                  <a:pt x="17355" y="17577"/>
                </a:lnTo>
                <a:lnTo>
                  <a:pt x="17234" y="18202"/>
                </a:lnTo>
                <a:lnTo>
                  <a:pt x="17093" y="18848"/>
                </a:lnTo>
                <a:lnTo>
                  <a:pt x="16931" y="19514"/>
                </a:lnTo>
                <a:lnTo>
                  <a:pt x="16709" y="20362"/>
                </a:lnTo>
                <a:lnTo>
                  <a:pt x="16447" y="21230"/>
                </a:lnTo>
                <a:lnTo>
                  <a:pt x="16285" y="21673"/>
                </a:lnTo>
                <a:lnTo>
                  <a:pt x="16124" y="22117"/>
                </a:lnTo>
                <a:lnTo>
                  <a:pt x="15942" y="22561"/>
                </a:lnTo>
                <a:lnTo>
                  <a:pt x="15740" y="23005"/>
                </a:lnTo>
                <a:lnTo>
                  <a:pt x="15518" y="23429"/>
                </a:lnTo>
                <a:lnTo>
                  <a:pt x="15276" y="23873"/>
                </a:lnTo>
                <a:lnTo>
                  <a:pt x="15014" y="24277"/>
                </a:lnTo>
                <a:lnTo>
                  <a:pt x="14731" y="24680"/>
                </a:lnTo>
                <a:lnTo>
                  <a:pt x="14429" y="25064"/>
                </a:lnTo>
                <a:lnTo>
                  <a:pt x="14106" y="25427"/>
                </a:lnTo>
                <a:lnTo>
                  <a:pt x="13743" y="25770"/>
                </a:lnTo>
                <a:lnTo>
                  <a:pt x="13359" y="26093"/>
                </a:lnTo>
                <a:lnTo>
                  <a:pt x="13077" y="26295"/>
                </a:lnTo>
                <a:lnTo>
                  <a:pt x="12774" y="26476"/>
                </a:lnTo>
                <a:lnTo>
                  <a:pt x="12491" y="26658"/>
                </a:lnTo>
                <a:lnTo>
                  <a:pt x="12209" y="26799"/>
                </a:lnTo>
                <a:lnTo>
                  <a:pt x="11906" y="26920"/>
                </a:lnTo>
                <a:lnTo>
                  <a:pt x="11624" y="27021"/>
                </a:lnTo>
                <a:lnTo>
                  <a:pt x="11321" y="27102"/>
                </a:lnTo>
                <a:lnTo>
                  <a:pt x="11018" y="27162"/>
                </a:lnTo>
                <a:lnTo>
                  <a:pt x="10716" y="27203"/>
                </a:lnTo>
                <a:lnTo>
                  <a:pt x="10110" y="27203"/>
                </a:lnTo>
                <a:lnTo>
                  <a:pt x="9808" y="27183"/>
                </a:lnTo>
                <a:lnTo>
                  <a:pt x="9485" y="27142"/>
                </a:lnTo>
                <a:lnTo>
                  <a:pt x="9182" y="27062"/>
                </a:lnTo>
                <a:lnTo>
                  <a:pt x="8859" y="26981"/>
                </a:lnTo>
                <a:lnTo>
                  <a:pt x="8556" y="26860"/>
                </a:lnTo>
                <a:lnTo>
                  <a:pt x="8234" y="26739"/>
                </a:lnTo>
                <a:lnTo>
                  <a:pt x="7931" y="26577"/>
                </a:lnTo>
                <a:lnTo>
                  <a:pt x="7628" y="26416"/>
                </a:lnTo>
                <a:lnTo>
                  <a:pt x="7346" y="26234"/>
                </a:lnTo>
                <a:lnTo>
                  <a:pt x="7063" y="26053"/>
                </a:lnTo>
                <a:lnTo>
                  <a:pt x="6781" y="25851"/>
                </a:lnTo>
                <a:lnTo>
                  <a:pt x="6256" y="25427"/>
                </a:lnTo>
                <a:lnTo>
                  <a:pt x="5772" y="24983"/>
                </a:lnTo>
                <a:lnTo>
                  <a:pt x="5328" y="24539"/>
                </a:lnTo>
                <a:lnTo>
                  <a:pt x="4944" y="24095"/>
                </a:lnTo>
                <a:lnTo>
                  <a:pt x="4581" y="23671"/>
                </a:lnTo>
                <a:lnTo>
                  <a:pt x="4238" y="23227"/>
                </a:lnTo>
                <a:lnTo>
                  <a:pt x="3895" y="22763"/>
                </a:lnTo>
                <a:lnTo>
                  <a:pt x="3572" y="22279"/>
                </a:lnTo>
                <a:lnTo>
                  <a:pt x="3249" y="21815"/>
                </a:lnTo>
                <a:lnTo>
                  <a:pt x="2967" y="21330"/>
                </a:lnTo>
                <a:lnTo>
                  <a:pt x="2664" y="20826"/>
                </a:lnTo>
                <a:lnTo>
                  <a:pt x="2401" y="20342"/>
                </a:lnTo>
                <a:lnTo>
                  <a:pt x="2139" y="19837"/>
                </a:lnTo>
                <a:lnTo>
                  <a:pt x="1897" y="19333"/>
                </a:lnTo>
                <a:lnTo>
                  <a:pt x="1675" y="18808"/>
                </a:lnTo>
                <a:lnTo>
                  <a:pt x="1453" y="18303"/>
                </a:lnTo>
                <a:lnTo>
                  <a:pt x="1251" y="17779"/>
                </a:lnTo>
                <a:lnTo>
                  <a:pt x="1070" y="17254"/>
                </a:lnTo>
                <a:lnTo>
                  <a:pt x="888" y="16729"/>
                </a:lnTo>
                <a:lnTo>
                  <a:pt x="727" y="16205"/>
                </a:lnTo>
                <a:lnTo>
                  <a:pt x="585" y="15680"/>
                </a:lnTo>
                <a:lnTo>
                  <a:pt x="464" y="15095"/>
                </a:lnTo>
                <a:lnTo>
                  <a:pt x="343" y="14530"/>
                </a:lnTo>
                <a:lnTo>
                  <a:pt x="262" y="13965"/>
                </a:lnTo>
                <a:lnTo>
                  <a:pt x="182" y="13400"/>
                </a:lnTo>
                <a:lnTo>
                  <a:pt x="121" y="12835"/>
                </a:lnTo>
                <a:lnTo>
                  <a:pt x="101" y="12270"/>
                </a:lnTo>
                <a:lnTo>
                  <a:pt x="81" y="11725"/>
                </a:lnTo>
                <a:lnTo>
                  <a:pt x="81" y="11160"/>
                </a:lnTo>
                <a:lnTo>
                  <a:pt x="101" y="10615"/>
                </a:lnTo>
                <a:lnTo>
                  <a:pt x="141" y="10070"/>
                </a:lnTo>
                <a:lnTo>
                  <a:pt x="202" y="9525"/>
                </a:lnTo>
                <a:lnTo>
                  <a:pt x="283" y="9000"/>
                </a:lnTo>
                <a:lnTo>
                  <a:pt x="383" y="8476"/>
                </a:lnTo>
                <a:lnTo>
                  <a:pt x="505" y="7951"/>
                </a:lnTo>
                <a:lnTo>
                  <a:pt x="646" y="7447"/>
                </a:lnTo>
                <a:lnTo>
                  <a:pt x="787" y="6942"/>
                </a:lnTo>
                <a:lnTo>
                  <a:pt x="1049" y="6236"/>
                </a:lnTo>
                <a:lnTo>
                  <a:pt x="1352" y="5570"/>
                </a:lnTo>
                <a:lnTo>
                  <a:pt x="1695" y="4924"/>
                </a:lnTo>
                <a:lnTo>
                  <a:pt x="2079" y="4298"/>
                </a:lnTo>
                <a:lnTo>
                  <a:pt x="2482" y="3693"/>
                </a:lnTo>
                <a:lnTo>
                  <a:pt x="2946" y="3128"/>
                </a:lnTo>
                <a:lnTo>
                  <a:pt x="3188" y="2866"/>
                </a:lnTo>
                <a:lnTo>
                  <a:pt x="3431" y="2603"/>
                </a:lnTo>
                <a:lnTo>
                  <a:pt x="3673" y="2361"/>
                </a:lnTo>
                <a:lnTo>
                  <a:pt x="3935" y="2119"/>
                </a:lnTo>
                <a:lnTo>
                  <a:pt x="4218" y="1877"/>
                </a:lnTo>
                <a:lnTo>
                  <a:pt x="4520" y="1655"/>
                </a:lnTo>
                <a:lnTo>
                  <a:pt x="4803" y="1433"/>
                </a:lnTo>
                <a:lnTo>
                  <a:pt x="5106" y="1231"/>
                </a:lnTo>
                <a:lnTo>
                  <a:pt x="5408" y="1049"/>
                </a:lnTo>
                <a:lnTo>
                  <a:pt x="5731" y="888"/>
                </a:lnTo>
                <a:lnTo>
                  <a:pt x="6034" y="727"/>
                </a:lnTo>
                <a:lnTo>
                  <a:pt x="6337" y="605"/>
                </a:lnTo>
                <a:lnTo>
                  <a:pt x="6659" y="484"/>
                </a:lnTo>
                <a:lnTo>
                  <a:pt x="6982" y="363"/>
                </a:lnTo>
                <a:lnTo>
                  <a:pt x="7305" y="283"/>
                </a:lnTo>
                <a:lnTo>
                  <a:pt x="7628" y="202"/>
                </a:lnTo>
                <a:lnTo>
                  <a:pt x="7951" y="162"/>
                </a:lnTo>
                <a:lnTo>
                  <a:pt x="8274" y="121"/>
                </a:lnTo>
                <a:lnTo>
                  <a:pt x="8597" y="81"/>
                </a:lnTo>
                <a:close/>
                <a:moveTo>
                  <a:pt x="8698" y="0"/>
                </a:moveTo>
                <a:lnTo>
                  <a:pt x="8355" y="20"/>
                </a:lnTo>
                <a:lnTo>
                  <a:pt x="8032" y="61"/>
                </a:lnTo>
                <a:lnTo>
                  <a:pt x="7689" y="121"/>
                </a:lnTo>
                <a:lnTo>
                  <a:pt x="7366" y="182"/>
                </a:lnTo>
                <a:lnTo>
                  <a:pt x="7023" y="283"/>
                </a:lnTo>
                <a:lnTo>
                  <a:pt x="6700" y="383"/>
                </a:lnTo>
                <a:lnTo>
                  <a:pt x="6377" y="505"/>
                </a:lnTo>
                <a:lnTo>
                  <a:pt x="6054" y="646"/>
                </a:lnTo>
                <a:lnTo>
                  <a:pt x="5731" y="787"/>
                </a:lnTo>
                <a:lnTo>
                  <a:pt x="5408" y="969"/>
                </a:lnTo>
                <a:lnTo>
                  <a:pt x="5085" y="1150"/>
                </a:lnTo>
                <a:lnTo>
                  <a:pt x="4783" y="1352"/>
                </a:lnTo>
                <a:lnTo>
                  <a:pt x="4480" y="1574"/>
                </a:lnTo>
                <a:lnTo>
                  <a:pt x="4177" y="1816"/>
                </a:lnTo>
                <a:lnTo>
                  <a:pt x="3895" y="2058"/>
                </a:lnTo>
                <a:lnTo>
                  <a:pt x="3632" y="2301"/>
                </a:lnTo>
                <a:lnTo>
                  <a:pt x="3370" y="2543"/>
                </a:lnTo>
                <a:lnTo>
                  <a:pt x="3128" y="2805"/>
                </a:lnTo>
                <a:lnTo>
                  <a:pt x="2886" y="3088"/>
                </a:lnTo>
                <a:lnTo>
                  <a:pt x="2422" y="3653"/>
                </a:lnTo>
                <a:lnTo>
                  <a:pt x="1998" y="4258"/>
                </a:lnTo>
                <a:lnTo>
                  <a:pt x="1614" y="4884"/>
                </a:lnTo>
                <a:lnTo>
                  <a:pt x="1271" y="5529"/>
                </a:lnTo>
                <a:lnTo>
                  <a:pt x="969" y="6216"/>
                </a:lnTo>
                <a:lnTo>
                  <a:pt x="848" y="6559"/>
                </a:lnTo>
                <a:lnTo>
                  <a:pt x="727" y="6902"/>
                </a:lnTo>
                <a:lnTo>
                  <a:pt x="565" y="7406"/>
                </a:lnTo>
                <a:lnTo>
                  <a:pt x="424" y="7931"/>
                </a:lnTo>
                <a:lnTo>
                  <a:pt x="303" y="8456"/>
                </a:lnTo>
                <a:lnTo>
                  <a:pt x="202" y="8980"/>
                </a:lnTo>
                <a:lnTo>
                  <a:pt x="121" y="9525"/>
                </a:lnTo>
                <a:lnTo>
                  <a:pt x="61" y="10070"/>
                </a:lnTo>
                <a:lnTo>
                  <a:pt x="20" y="10615"/>
                </a:lnTo>
                <a:lnTo>
                  <a:pt x="0" y="11160"/>
                </a:lnTo>
                <a:lnTo>
                  <a:pt x="0" y="11725"/>
                </a:lnTo>
                <a:lnTo>
                  <a:pt x="20" y="12270"/>
                </a:lnTo>
                <a:lnTo>
                  <a:pt x="40" y="12835"/>
                </a:lnTo>
                <a:lnTo>
                  <a:pt x="101" y="13400"/>
                </a:lnTo>
                <a:lnTo>
                  <a:pt x="182" y="13965"/>
                </a:lnTo>
                <a:lnTo>
                  <a:pt x="262" y="14550"/>
                </a:lnTo>
                <a:lnTo>
                  <a:pt x="383" y="15115"/>
                </a:lnTo>
                <a:lnTo>
                  <a:pt x="525" y="15700"/>
                </a:lnTo>
                <a:lnTo>
                  <a:pt x="666" y="16225"/>
                </a:lnTo>
                <a:lnTo>
                  <a:pt x="807" y="16750"/>
                </a:lnTo>
                <a:lnTo>
                  <a:pt x="989" y="17274"/>
                </a:lnTo>
                <a:lnTo>
                  <a:pt x="1170" y="17799"/>
                </a:lnTo>
                <a:lnTo>
                  <a:pt x="1372" y="18324"/>
                </a:lnTo>
                <a:lnTo>
                  <a:pt x="1594" y="18848"/>
                </a:lnTo>
                <a:lnTo>
                  <a:pt x="1816" y="19353"/>
                </a:lnTo>
                <a:lnTo>
                  <a:pt x="2058" y="19877"/>
                </a:lnTo>
                <a:lnTo>
                  <a:pt x="2321" y="20382"/>
                </a:lnTo>
                <a:lnTo>
                  <a:pt x="2603" y="20866"/>
                </a:lnTo>
                <a:lnTo>
                  <a:pt x="2886" y="21371"/>
                </a:lnTo>
                <a:lnTo>
                  <a:pt x="3188" y="21855"/>
                </a:lnTo>
                <a:lnTo>
                  <a:pt x="3511" y="22339"/>
                </a:lnTo>
                <a:lnTo>
                  <a:pt x="3834" y="22804"/>
                </a:lnTo>
                <a:lnTo>
                  <a:pt x="4177" y="23268"/>
                </a:lnTo>
                <a:lnTo>
                  <a:pt x="4520" y="23732"/>
                </a:lnTo>
                <a:lnTo>
                  <a:pt x="4964" y="24236"/>
                </a:lnTo>
                <a:lnTo>
                  <a:pt x="5206" y="24519"/>
                </a:lnTo>
                <a:lnTo>
                  <a:pt x="5489" y="24822"/>
                </a:lnTo>
                <a:lnTo>
                  <a:pt x="5792" y="25104"/>
                </a:lnTo>
                <a:lnTo>
                  <a:pt x="6115" y="25407"/>
                </a:lnTo>
                <a:lnTo>
                  <a:pt x="6458" y="25689"/>
                </a:lnTo>
                <a:lnTo>
                  <a:pt x="6821" y="25972"/>
                </a:lnTo>
                <a:lnTo>
                  <a:pt x="7204" y="26254"/>
                </a:lnTo>
                <a:lnTo>
                  <a:pt x="7608" y="26497"/>
                </a:lnTo>
                <a:lnTo>
                  <a:pt x="8032" y="26718"/>
                </a:lnTo>
                <a:lnTo>
                  <a:pt x="8455" y="26900"/>
                </a:lnTo>
                <a:lnTo>
                  <a:pt x="8920" y="27062"/>
                </a:lnTo>
                <a:lnTo>
                  <a:pt x="9364" y="27183"/>
                </a:lnTo>
                <a:lnTo>
                  <a:pt x="9606" y="27223"/>
                </a:lnTo>
                <a:lnTo>
                  <a:pt x="9848" y="27263"/>
                </a:lnTo>
                <a:lnTo>
                  <a:pt x="10090" y="27284"/>
                </a:lnTo>
                <a:lnTo>
                  <a:pt x="10695" y="27284"/>
                </a:lnTo>
                <a:lnTo>
                  <a:pt x="11079" y="27223"/>
                </a:lnTo>
                <a:lnTo>
                  <a:pt x="11462" y="27142"/>
                </a:lnTo>
                <a:lnTo>
                  <a:pt x="11846" y="27021"/>
                </a:lnTo>
                <a:lnTo>
                  <a:pt x="12229" y="26880"/>
                </a:lnTo>
                <a:lnTo>
                  <a:pt x="12613" y="26678"/>
                </a:lnTo>
                <a:lnTo>
                  <a:pt x="12996" y="26436"/>
                </a:lnTo>
                <a:lnTo>
                  <a:pt x="13400" y="26153"/>
                </a:lnTo>
                <a:lnTo>
                  <a:pt x="13783" y="25831"/>
                </a:lnTo>
                <a:lnTo>
                  <a:pt x="14146" y="25488"/>
                </a:lnTo>
                <a:lnTo>
                  <a:pt x="14489" y="25124"/>
                </a:lnTo>
                <a:lnTo>
                  <a:pt x="14792" y="24721"/>
                </a:lnTo>
                <a:lnTo>
                  <a:pt x="15095" y="24317"/>
                </a:lnTo>
                <a:lnTo>
                  <a:pt x="15357" y="23913"/>
                </a:lnTo>
                <a:lnTo>
                  <a:pt x="15599" y="23490"/>
                </a:lnTo>
                <a:lnTo>
                  <a:pt x="15821" y="23046"/>
                </a:lnTo>
                <a:lnTo>
                  <a:pt x="16023" y="22602"/>
                </a:lnTo>
                <a:lnTo>
                  <a:pt x="16205" y="22158"/>
                </a:lnTo>
                <a:lnTo>
                  <a:pt x="16366" y="21714"/>
                </a:lnTo>
                <a:lnTo>
                  <a:pt x="16527" y="21270"/>
                </a:lnTo>
                <a:lnTo>
                  <a:pt x="16790" y="20382"/>
                </a:lnTo>
                <a:lnTo>
                  <a:pt x="17012" y="19534"/>
                </a:lnTo>
                <a:lnTo>
                  <a:pt x="17173" y="18868"/>
                </a:lnTo>
                <a:lnTo>
                  <a:pt x="17315" y="18223"/>
                </a:lnTo>
                <a:lnTo>
                  <a:pt x="17436" y="17597"/>
                </a:lnTo>
                <a:lnTo>
                  <a:pt x="17537" y="16951"/>
                </a:lnTo>
                <a:lnTo>
                  <a:pt x="17637" y="16346"/>
                </a:lnTo>
                <a:lnTo>
                  <a:pt x="17718" y="15720"/>
                </a:lnTo>
                <a:lnTo>
                  <a:pt x="17799" y="15115"/>
                </a:lnTo>
                <a:lnTo>
                  <a:pt x="17839" y="14530"/>
                </a:lnTo>
                <a:lnTo>
                  <a:pt x="17880" y="13924"/>
                </a:lnTo>
                <a:lnTo>
                  <a:pt x="17900" y="13339"/>
                </a:lnTo>
                <a:lnTo>
                  <a:pt x="17920" y="12774"/>
                </a:lnTo>
                <a:lnTo>
                  <a:pt x="17920" y="12189"/>
                </a:lnTo>
                <a:lnTo>
                  <a:pt x="17900" y="11624"/>
                </a:lnTo>
                <a:lnTo>
                  <a:pt x="17859" y="11059"/>
                </a:lnTo>
                <a:lnTo>
                  <a:pt x="17819" y="10514"/>
                </a:lnTo>
                <a:lnTo>
                  <a:pt x="17758" y="9969"/>
                </a:lnTo>
                <a:lnTo>
                  <a:pt x="17678" y="9465"/>
                </a:lnTo>
                <a:lnTo>
                  <a:pt x="17597" y="8980"/>
                </a:lnTo>
                <a:lnTo>
                  <a:pt x="17516" y="8496"/>
                </a:lnTo>
                <a:lnTo>
                  <a:pt x="17395" y="8032"/>
                </a:lnTo>
                <a:lnTo>
                  <a:pt x="17294" y="7568"/>
                </a:lnTo>
                <a:lnTo>
                  <a:pt x="17153" y="7124"/>
                </a:lnTo>
                <a:lnTo>
                  <a:pt x="17012" y="6700"/>
                </a:lnTo>
                <a:lnTo>
                  <a:pt x="16850" y="6276"/>
                </a:lnTo>
                <a:lnTo>
                  <a:pt x="16689" y="5852"/>
                </a:lnTo>
                <a:lnTo>
                  <a:pt x="16507" y="5449"/>
                </a:lnTo>
                <a:lnTo>
                  <a:pt x="16326" y="5065"/>
                </a:lnTo>
                <a:lnTo>
                  <a:pt x="16124" y="4682"/>
                </a:lnTo>
                <a:lnTo>
                  <a:pt x="15922" y="4319"/>
                </a:lnTo>
                <a:lnTo>
                  <a:pt x="15700" y="3976"/>
                </a:lnTo>
                <a:lnTo>
                  <a:pt x="15458" y="3632"/>
                </a:lnTo>
                <a:lnTo>
                  <a:pt x="15216" y="3310"/>
                </a:lnTo>
                <a:lnTo>
                  <a:pt x="14913" y="2926"/>
                </a:lnTo>
                <a:lnTo>
                  <a:pt x="14590" y="2583"/>
                </a:lnTo>
                <a:lnTo>
                  <a:pt x="14247" y="2240"/>
                </a:lnTo>
                <a:lnTo>
                  <a:pt x="13904" y="1937"/>
                </a:lnTo>
                <a:lnTo>
                  <a:pt x="13541" y="1635"/>
                </a:lnTo>
                <a:lnTo>
                  <a:pt x="13157" y="1372"/>
                </a:lnTo>
                <a:lnTo>
                  <a:pt x="12774" y="1130"/>
                </a:lnTo>
                <a:lnTo>
                  <a:pt x="12391" y="908"/>
                </a:lnTo>
                <a:lnTo>
                  <a:pt x="11987" y="706"/>
                </a:lnTo>
                <a:lnTo>
                  <a:pt x="11583" y="525"/>
                </a:lnTo>
                <a:lnTo>
                  <a:pt x="11160" y="363"/>
                </a:lnTo>
                <a:lnTo>
                  <a:pt x="10736" y="242"/>
                </a:lnTo>
                <a:lnTo>
                  <a:pt x="10312" y="141"/>
                </a:lnTo>
                <a:lnTo>
                  <a:pt x="9888" y="61"/>
                </a:lnTo>
                <a:lnTo>
                  <a:pt x="9464" y="20"/>
                </a:lnTo>
                <a:lnTo>
                  <a:pt x="904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21"/>
          <p:cNvSpPr/>
          <p:nvPr/>
        </p:nvSpPr>
        <p:spPr>
          <a:xfrm flipH="1">
            <a:off x="7849509" y="2038845"/>
            <a:ext cx="560808" cy="1296383"/>
          </a:xfrm>
          <a:custGeom>
            <a:rect b="b" l="l" r="r" t="t"/>
            <a:pathLst>
              <a:path extrusionOk="0" h="23188" w="10031">
                <a:moveTo>
                  <a:pt x="4703" y="61"/>
                </a:moveTo>
                <a:lnTo>
                  <a:pt x="4985" y="81"/>
                </a:lnTo>
                <a:lnTo>
                  <a:pt x="5268" y="122"/>
                </a:lnTo>
                <a:lnTo>
                  <a:pt x="5550" y="202"/>
                </a:lnTo>
                <a:lnTo>
                  <a:pt x="5833" y="303"/>
                </a:lnTo>
                <a:lnTo>
                  <a:pt x="6075" y="424"/>
                </a:lnTo>
                <a:lnTo>
                  <a:pt x="6297" y="566"/>
                </a:lnTo>
                <a:lnTo>
                  <a:pt x="6519" y="707"/>
                </a:lnTo>
                <a:lnTo>
                  <a:pt x="6741" y="868"/>
                </a:lnTo>
                <a:lnTo>
                  <a:pt x="6963" y="1070"/>
                </a:lnTo>
                <a:lnTo>
                  <a:pt x="7165" y="1272"/>
                </a:lnTo>
                <a:lnTo>
                  <a:pt x="7366" y="1494"/>
                </a:lnTo>
                <a:lnTo>
                  <a:pt x="7548" y="1736"/>
                </a:lnTo>
                <a:lnTo>
                  <a:pt x="7730" y="1999"/>
                </a:lnTo>
                <a:lnTo>
                  <a:pt x="7911" y="2281"/>
                </a:lnTo>
                <a:lnTo>
                  <a:pt x="8073" y="2584"/>
                </a:lnTo>
                <a:lnTo>
                  <a:pt x="8234" y="2907"/>
                </a:lnTo>
                <a:lnTo>
                  <a:pt x="8396" y="3230"/>
                </a:lnTo>
                <a:lnTo>
                  <a:pt x="8537" y="3593"/>
                </a:lnTo>
                <a:lnTo>
                  <a:pt x="8678" y="3976"/>
                </a:lnTo>
                <a:lnTo>
                  <a:pt x="8819" y="4380"/>
                </a:lnTo>
                <a:lnTo>
                  <a:pt x="9082" y="5207"/>
                </a:lnTo>
                <a:lnTo>
                  <a:pt x="9304" y="6075"/>
                </a:lnTo>
                <a:lnTo>
                  <a:pt x="9505" y="6922"/>
                </a:lnTo>
                <a:lnTo>
                  <a:pt x="9647" y="7790"/>
                </a:lnTo>
                <a:lnTo>
                  <a:pt x="9788" y="8678"/>
                </a:lnTo>
                <a:lnTo>
                  <a:pt x="9869" y="9546"/>
                </a:lnTo>
                <a:lnTo>
                  <a:pt x="9929" y="10434"/>
                </a:lnTo>
                <a:lnTo>
                  <a:pt x="9949" y="11302"/>
                </a:lnTo>
                <a:lnTo>
                  <a:pt x="9949" y="12189"/>
                </a:lnTo>
                <a:lnTo>
                  <a:pt x="9909" y="13077"/>
                </a:lnTo>
                <a:lnTo>
                  <a:pt x="9828" y="13945"/>
                </a:lnTo>
                <a:lnTo>
                  <a:pt x="9727" y="14833"/>
                </a:lnTo>
                <a:lnTo>
                  <a:pt x="9586" y="15701"/>
                </a:lnTo>
                <a:lnTo>
                  <a:pt x="9405" y="16569"/>
                </a:lnTo>
                <a:lnTo>
                  <a:pt x="9203" y="17416"/>
                </a:lnTo>
                <a:lnTo>
                  <a:pt x="8961" y="18264"/>
                </a:lnTo>
                <a:lnTo>
                  <a:pt x="8799" y="18768"/>
                </a:lnTo>
                <a:lnTo>
                  <a:pt x="8618" y="19293"/>
                </a:lnTo>
                <a:lnTo>
                  <a:pt x="8396" y="19838"/>
                </a:lnTo>
                <a:lnTo>
                  <a:pt x="8133" y="20362"/>
                </a:lnTo>
                <a:lnTo>
                  <a:pt x="7992" y="20625"/>
                </a:lnTo>
                <a:lnTo>
                  <a:pt x="7831" y="20867"/>
                </a:lnTo>
                <a:lnTo>
                  <a:pt x="7669" y="21129"/>
                </a:lnTo>
                <a:lnTo>
                  <a:pt x="7487" y="21371"/>
                </a:lnTo>
                <a:lnTo>
                  <a:pt x="7286" y="21593"/>
                </a:lnTo>
                <a:lnTo>
                  <a:pt x="7084" y="21815"/>
                </a:lnTo>
                <a:lnTo>
                  <a:pt x="6862" y="22037"/>
                </a:lnTo>
                <a:lnTo>
                  <a:pt x="6620" y="22239"/>
                </a:lnTo>
                <a:lnTo>
                  <a:pt x="6398" y="22401"/>
                </a:lnTo>
                <a:lnTo>
                  <a:pt x="6196" y="22542"/>
                </a:lnTo>
                <a:lnTo>
                  <a:pt x="5974" y="22663"/>
                </a:lnTo>
                <a:lnTo>
                  <a:pt x="5772" y="22764"/>
                </a:lnTo>
                <a:lnTo>
                  <a:pt x="5550" y="22865"/>
                </a:lnTo>
                <a:lnTo>
                  <a:pt x="5348" y="22945"/>
                </a:lnTo>
                <a:lnTo>
                  <a:pt x="5147" y="23006"/>
                </a:lnTo>
                <a:lnTo>
                  <a:pt x="4945" y="23046"/>
                </a:lnTo>
                <a:lnTo>
                  <a:pt x="4743" y="23087"/>
                </a:lnTo>
                <a:lnTo>
                  <a:pt x="4541" y="23107"/>
                </a:lnTo>
                <a:lnTo>
                  <a:pt x="4339" y="23107"/>
                </a:lnTo>
                <a:lnTo>
                  <a:pt x="4138" y="23087"/>
                </a:lnTo>
                <a:lnTo>
                  <a:pt x="3936" y="23046"/>
                </a:lnTo>
                <a:lnTo>
                  <a:pt x="3754" y="23006"/>
                </a:lnTo>
                <a:lnTo>
                  <a:pt x="3552" y="22925"/>
                </a:lnTo>
                <a:lnTo>
                  <a:pt x="3351" y="22845"/>
                </a:lnTo>
                <a:lnTo>
                  <a:pt x="3169" y="22764"/>
                </a:lnTo>
                <a:lnTo>
                  <a:pt x="2987" y="22643"/>
                </a:lnTo>
                <a:lnTo>
                  <a:pt x="2806" y="22522"/>
                </a:lnTo>
                <a:lnTo>
                  <a:pt x="2644" y="22380"/>
                </a:lnTo>
                <a:lnTo>
                  <a:pt x="2321" y="22078"/>
                </a:lnTo>
                <a:lnTo>
                  <a:pt x="1999" y="21714"/>
                </a:lnTo>
                <a:lnTo>
                  <a:pt x="1716" y="21331"/>
                </a:lnTo>
                <a:lnTo>
                  <a:pt x="1454" y="20927"/>
                </a:lnTo>
                <a:lnTo>
                  <a:pt x="1211" y="20483"/>
                </a:lnTo>
                <a:lnTo>
                  <a:pt x="990" y="20019"/>
                </a:lnTo>
                <a:lnTo>
                  <a:pt x="788" y="19535"/>
                </a:lnTo>
                <a:lnTo>
                  <a:pt x="626" y="19051"/>
                </a:lnTo>
                <a:lnTo>
                  <a:pt x="465" y="18566"/>
                </a:lnTo>
                <a:lnTo>
                  <a:pt x="344" y="18082"/>
                </a:lnTo>
                <a:lnTo>
                  <a:pt x="243" y="17598"/>
                </a:lnTo>
                <a:lnTo>
                  <a:pt x="162" y="17134"/>
                </a:lnTo>
                <a:lnTo>
                  <a:pt x="122" y="16690"/>
                </a:lnTo>
                <a:lnTo>
                  <a:pt x="102" y="16286"/>
                </a:lnTo>
                <a:lnTo>
                  <a:pt x="81" y="15600"/>
                </a:lnTo>
                <a:lnTo>
                  <a:pt x="81" y="14934"/>
                </a:lnTo>
                <a:lnTo>
                  <a:pt x="102" y="14268"/>
                </a:lnTo>
                <a:lnTo>
                  <a:pt x="142" y="13582"/>
                </a:lnTo>
                <a:lnTo>
                  <a:pt x="182" y="12916"/>
                </a:lnTo>
                <a:lnTo>
                  <a:pt x="243" y="12250"/>
                </a:lnTo>
                <a:lnTo>
                  <a:pt x="404" y="10918"/>
                </a:lnTo>
                <a:lnTo>
                  <a:pt x="586" y="9586"/>
                </a:lnTo>
                <a:lnTo>
                  <a:pt x="788" y="8254"/>
                </a:lnTo>
                <a:lnTo>
                  <a:pt x="1252" y="5631"/>
                </a:lnTo>
                <a:lnTo>
                  <a:pt x="1454" y="4622"/>
                </a:lnTo>
                <a:lnTo>
                  <a:pt x="1555" y="4117"/>
                </a:lnTo>
                <a:lnTo>
                  <a:pt x="1676" y="3613"/>
                </a:lnTo>
                <a:lnTo>
                  <a:pt x="1837" y="3108"/>
                </a:lnTo>
                <a:lnTo>
                  <a:pt x="1999" y="2604"/>
                </a:lnTo>
                <a:lnTo>
                  <a:pt x="2200" y="2140"/>
                </a:lnTo>
                <a:lnTo>
                  <a:pt x="2442" y="1655"/>
                </a:lnTo>
                <a:lnTo>
                  <a:pt x="2584" y="1393"/>
                </a:lnTo>
                <a:lnTo>
                  <a:pt x="2745" y="1151"/>
                </a:lnTo>
                <a:lnTo>
                  <a:pt x="2927" y="949"/>
                </a:lnTo>
                <a:lnTo>
                  <a:pt x="3108" y="747"/>
                </a:lnTo>
                <a:lnTo>
                  <a:pt x="3290" y="586"/>
                </a:lnTo>
                <a:lnTo>
                  <a:pt x="3472" y="445"/>
                </a:lnTo>
                <a:lnTo>
                  <a:pt x="3673" y="324"/>
                </a:lnTo>
                <a:lnTo>
                  <a:pt x="3875" y="223"/>
                </a:lnTo>
                <a:lnTo>
                  <a:pt x="4077" y="162"/>
                </a:lnTo>
                <a:lnTo>
                  <a:pt x="4279" y="102"/>
                </a:lnTo>
                <a:lnTo>
                  <a:pt x="4481" y="81"/>
                </a:lnTo>
                <a:lnTo>
                  <a:pt x="4703" y="61"/>
                </a:lnTo>
                <a:close/>
                <a:moveTo>
                  <a:pt x="4561" y="1"/>
                </a:moveTo>
                <a:lnTo>
                  <a:pt x="4319" y="21"/>
                </a:lnTo>
                <a:lnTo>
                  <a:pt x="4077" y="61"/>
                </a:lnTo>
                <a:lnTo>
                  <a:pt x="3855" y="142"/>
                </a:lnTo>
                <a:lnTo>
                  <a:pt x="3633" y="243"/>
                </a:lnTo>
                <a:lnTo>
                  <a:pt x="3431" y="364"/>
                </a:lnTo>
                <a:lnTo>
                  <a:pt x="3229" y="525"/>
                </a:lnTo>
                <a:lnTo>
                  <a:pt x="3048" y="687"/>
                </a:lnTo>
                <a:lnTo>
                  <a:pt x="2866" y="889"/>
                </a:lnTo>
                <a:lnTo>
                  <a:pt x="2685" y="1111"/>
                </a:lnTo>
                <a:lnTo>
                  <a:pt x="2523" y="1353"/>
                </a:lnTo>
                <a:lnTo>
                  <a:pt x="2362" y="1615"/>
                </a:lnTo>
                <a:lnTo>
                  <a:pt x="2120" y="2099"/>
                </a:lnTo>
                <a:lnTo>
                  <a:pt x="1918" y="2584"/>
                </a:lnTo>
                <a:lnTo>
                  <a:pt x="1756" y="3068"/>
                </a:lnTo>
                <a:lnTo>
                  <a:pt x="1615" y="3573"/>
                </a:lnTo>
                <a:lnTo>
                  <a:pt x="1474" y="4097"/>
                </a:lnTo>
                <a:lnTo>
                  <a:pt x="1373" y="4602"/>
                </a:lnTo>
                <a:lnTo>
                  <a:pt x="1171" y="5631"/>
                </a:lnTo>
                <a:lnTo>
                  <a:pt x="707" y="8254"/>
                </a:lnTo>
                <a:lnTo>
                  <a:pt x="505" y="9566"/>
                </a:lnTo>
                <a:lnTo>
                  <a:pt x="324" y="10898"/>
                </a:lnTo>
                <a:lnTo>
                  <a:pt x="162" y="12250"/>
                </a:lnTo>
                <a:lnTo>
                  <a:pt x="102" y="12916"/>
                </a:lnTo>
                <a:lnTo>
                  <a:pt x="61" y="13582"/>
                </a:lnTo>
                <a:lnTo>
                  <a:pt x="21" y="14268"/>
                </a:lnTo>
                <a:lnTo>
                  <a:pt x="1" y="14934"/>
                </a:lnTo>
                <a:lnTo>
                  <a:pt x="1" y="15600"/>
                </a:lnTo>
                <a:lnTo>
                  <a:pt x="21" y="16286"/>
                </a:lnTo>
                <a:lnTo>
                  <a:pt x="41" y="16710"/>
                </a:lnTo>
                <a:lnTo>
                  <a:pt x="81" y="17154"/>
                </a:lnTo>
                <a:lnTo>
                  <a:pt x="162" y="17618"/>
                </a:lnTo>
                <a:lnTo>
                  <a:pt x="263" y="18102"/>
                </a:lnTo>
                <a:lnTo>
                  <a:pt x="404" y="18587"/>
                </a:lnTo>
                <a:lnTo>
                  <a:pt x="546" y="19071"/>
                </a:lnTo>
                <a:lnTo>
                  <a:pt x="727" y="19575"/>
                </a:lnTo>
                <a:lnTo>
                  <a:pt x="929" y="20060"/>
                </a:lnTo>
                <a:lnTo>
                  <a:pt x="1151" y="20524"/>
                </a:lnTo>
                <a:lnTo>
                  <a:pt x="1393" y="20968"/>
                </a:lnTo>
                <a:lnTo>
                  <a:pt x="1655" y="21392"/>
                </a:lnTo>
                <a:lnTo>
                  <a:pt x="1958" y="21775"/>
                </a:lnTo>
                <a:lnTo>
                  <a:pt x="2261" y="22138"/>
                </a:lnTo>
                <a:lnTo>
                  <a:pt x="2604" y="22461"/>
                </a:lnTo>
                <a:lnTo>
                  <a:pt x="2765" y="22582"/>
                </a:lnTo>
                <a:lnTo>
                  <a:pt x="2947" y="22723"/>
                </a:lnTo>
                <a:lnTo>
                  <a:pt x="3129" y="22824"/>
                </a:lnTo>
                <a:lnTo>
                  <a:pt x="3330" y="22925"/>
                </a:lnTo>
                <a:lnTo>
                  <a:pt x="3593" y="23046"/>
                </a:lnTo>
                <a:lnTo>
                  <a:pt x="3875" y="23127"/>
                </a:lnTo>
                <a:lnTo>
                  <a:pt x="4158" y="23167"/>
                </a:lnTo>
                <a:lnTo>
                  <a:pt x="4460" y="23188"/>
                </a:lnTo>
                <a:lnTo>
                  <a:pt x="4723" y="23167"/>
                </a:lnTo>
                <a:lnTo>
                  <a:pt x="4985" y="23127"/>
                </a:lnTo>
                <a:lnTo>
                  <a:pt x="5268" y="23067"/>
                </a:lnTo>
                <a:lnTo>
                  <a:pt x="5550" y="22966"/>
                </a:lnTo>
                <a:lnTo>
                  <a:pt x="5813" y="22845"/>
                </a:lnTo>
                <a:lnTo>
                  <a:pt x="6095" y="22683"/>
                </a:lnTo>
                <a:lnTo>
                  <a:pt x="6378" y="22501"/>
                </a:lnTo>
                <a:lnTo>
                  <a:pt x="6680" y="22300"/>
                </a:lnTo>
                <a:lnTo>
                  <a:pt x="6922" y="22098"/>
                </a:lnTo>
                <a:lnTo>
                  <a:pt x="7144" y="21876"/>
                </a:lnTo>
                <a:lnTo>
                  <a:pt x="7346" y="21654"/>
                </a:lnTo>
                <a:lnTo>
                  <a:pt x="7548" y="21412"/>
                </a:lnTo>
                <a:lnTo>
                  <a:pt x="7730" y="21170"/>
                </a:lnTo>
                <a:lnTo>
                  <a:pt x="7911" y="20927"/>
                </a:lnTo>
                <a:lnTo>
                  <a:pt x="8053" y="20665"/>
                </a:lnTo>
                <a:lnTo>
                  <a:pt x="8214" y="20403"/>
                </a:lnTo>
                <a:lnTo>
                  <a:pt x="8476" y="19878"/>
                </a:lnTo>
                <a:lnTo>
                  <a:pt x="8698" y="19333"/>
                </a:lnTo>
                <a:lnTo>
                  <a:pt x="8880" y="18809"/>
                </a:lnTo>
                <a:lnTo>
                  <a:pt x="9041" y="18284"/>
                </a:lnTo>
                <a:lnTo>
                  <a:pt x="9283" y="17436"/>
                </a:lnTo>
                <a:lnTo>
                  <a:pt x="9485" y="16589"/>
                </a:lnTo>
                <a:lnTo>
                  <a:pt x="9667" y="15721"/>
                </a:lnTo>
                <a:lnTo>
                  <a:pt x="9808" y="14833"/>
                </a:lnTo>
                <a:lnTo>
                  <a:pt x="9909" y="13965"/>
                </a:lnTo>
                <a:lnTo>
                  <a:pt x="9990" y="13077"/>
                </a:lnTo>
                <a:lnTo>
                  <a:pt x="10030" y="12189"/>
                </a:lnTo>
                <a:lnTo>
                  <a:pt x="10030" y="11302"/>
                </a:lnTo>
                <a:lnTo>
                  <a:pt x="10010" y="10434"/>
                </a:lnTo>
                <a:lnTo>
                  <a:pt x="9949" y="9546"/>
                </a:lnTo>
                <a:lnTo>
                  <a:pt x="9869" y="8658"/>
                </a:lnTo>
                <a:lnTo>
                  <a:pt x="9727" y="7790"/>
                </a:lnTo>
                <a:lnTo>
                  <a:pt x="9566" y="6902"/>
                </a:lnTo>
                <a:lnTo>
                  <a:pt x="9384" y="6055"/>
                </a:lnTo>
                <a:lnTo>
                  <a:pt x="9162" y="5187"/>
                </a:lnTo>
                <a:lnTo>
                  <a:pt x="8900" y="4339"/>
                </a:lnTo>
                <a:lnTo>
                  <a:pt x="8759" y="3936"/>
                </a:lnTo>
                <a:lnTo>
                  <a:pt x="8618" y="3552"/>
                </a:lnTo>
                <a:lnTo>
                  <a:pt x="8476" y="3209"/>
                </a:lnTo>
                <a:lnTo>
                  <a:pt x="8315" y="2866"/>
                </a:lnTo>
                <a:lnTo>
                  <a:pt x="8153" y="2523"/>
                </a:lnTo>
                <a:lnTo>
                  <a:pt x="7972" y="2220"/>
                </a:lnTo>
                <a:lnTo>
                  <a:pt x="7790" y="1938"/>
                </a:lnTo>
                <a:lnTo>
                  <a:pt x="7609" y="1676"/>
                </a:lnTo>
                <a:lnTo>
                  <a:pt x="7407" y="1433"/>
                </a:lnTo>
                <a:lnTo>
                  <a:pt x="7225" y="1211"/>
                </a:lnTo>
                <a:lnTo>
                  <a:pt x="7003" y="990"/>
                </a:lnTo>
                <a:lnTo>
                  <a:pt x="6801" y="808"/>
                </a:lnTo>
                <a:lnTo>
                  <a:pt x="6579" y="646"/>
                </a:lnTo>
                <a:lnTo>
                  <a:pt x="6337" y="485"/>
                </a:lnTo>
                <a:lnTo>
                  <a:pt x="6095" y="344"/>
                </a:lnTo>
                <a:lnTo>
                  <a:pt x="5853" y="243"/>
                </a:lnTo>
                <a:lnTo>
                  <a:pt x="5591" y="142"/>
                </a:lnTo>
                <a:lnTo>
                  <a:pt x="5328" y="61"/>
                </a:lnTo>
                <a:lnTo>
                  <a:pt x="5066" y="21"/>
                </a:lnTo>
                <a:lnTo>
                  <a:pt x="482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21"/>
          <p:cNvSpPr/>
          <p:nvPr/>
        </p:nvSpPr>
        <p:spPr>
          <a:xfrm flipH="1">
            <a:off x="7837329" y="2024197"/>
            <a:ext cx="100466" cy="101584"/>
          </a:xfrm>
          <a:custGeom>
            <a:rect b="b" l="l" r="r" t="t"/>
            <a:pathLst>
              <a:path extrusionOk="0" h="1817" w="1797">
                <a:moveTo>
                  <a:pt x="889" y="0"/>
                </a:moveTo>
                <a:lnTo>
                  <a:pt x="707" y="21"/>
                </a:lnTo>
                <a:lnTo>
                  <a:pt x="546" y="81"/>
                </a:lnTo>
                <a:lnTo>
                  <a:pt x="384" y="162"/>
                </a:lnTo>
                <a:lnTo>
                  <a:pt x="263" y="263"/>
                </a:lnTo>
                <a:lnTo>
                  <a:pt x="142" y="404"/>
                </a:lnTo>
                <a:lnTo>
                  <a:pt x="61" y="565"/>
                </a:lnTo>
                <a:lnTo>
                  <a:pt x="21" y="727"/>
                </a:lnTo>
                <a:lnTo>
                  <a:pt x="1" y="908"/>
                </a:lnTo>
                <a:lnTo>
                  <a:pt x="21" y="1090"/>
                </a:lnTo>
                <a:lnTo>
                  <a:pt x="61" y="1252"/>
                </a:lnTo>
                <a:lnTo>
                  <a:pt x="142" y="1413"/>
                </a:lnTo>
                <a:lnTo>
                  <a:pt x="263" y="1554"/>
                </a:lnTo>
                <a:lnTo>
                  <a:pt x="384" y="1655"/>
                </a:lnTo>
                <a:lnTo>
                  <a:pt x="546" y="1736"/>
                </a:lnTo>
                <a:lnTo>
                  <a:pt x="707" y="1796"/>
                </a:lnTo>
                <a:lnTo>
                  <a:pt x="889" y="1817"/>
                </a:lnTo>
                <a:lnTo>
                  <a:pt x="1070" y="1796"/>
                </a:lnTo>
                <a:lnTo>
                  <a:pt x="1252" y="1736"/>
                </a:lnTo>
                <a:lnTo>
                  <a:pt x="1393" y="1655"/>
                </a:lnTo>
                <a:lnTo>
                  <a:pt x="1534" y="1554"/>
                </a:lnTo>
                <a:lnTo>
                  <a:pt x="1635" y="1413"/>
                </a:lnTo>
                <a:lnTo>
                  <a:pt x="1736" y="1252"/>
                </a:lnTo>
                <a:lnTo>
                  <a:pt x="1777" y="1090"/>
                </a:lnTo>
                <a:lnTo>
                  <a:pt x="1797" y="908"/>
                </a:lnTo>
                <a:lnTo>
                  <a:pt x="1777" y="727"/>
                </a:lnTo>
                <a:lnTo>
                  <a:pt x="1736" y="565"/>
                </a:lnTo>
                <a:lnTo>
                  <a:pt x="1635" y="404"/>
                </a:lnTo>
                <a:lnTo>
                  <a:pt x="1534" y="263"/>
                </a:lnTo>
                <a:lnTo>
                  <a:pt x="1393" y="162"/>
                </a:lnTo>
                <a:lnTo>
                  <a:pt x="1252" y="81"/>
                </a:lnTo>
                <a:lnTo>
                  <a:pt x="1070" y="21"/>
                </a:lnTo>
                <a:lnTo>
                  <a:pt x="88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21"/>
          <p:cNvSpPr/>
          <p:nvPr/>
        </p:nvSpPr>
        <p:spPr>
          <a:xfrm flipH="1" rot="-2700000">
            <a:off x="3945751" y="4005738"/>
            <a:ext cx="1596423" cy="1802944"/>
          </a:xfrm>
          <a:custGeom>
            <a:rect b="b" l="l" r="r" t="t"/>
            <a:pathLst>
              <a:path extrusionOk="0" h="32249" w="28555">
                <a:moveTo>
                  <a:pt x="20483" y="82"/>
                </a:moveTo>
                <a:lnTo>
                  <a:pt x="20947" y="102"/>
                </a:lnTo>
                <a:lnTo>
                  <a:pt x="21411" y="122"/>
                </a:lnTo>
                <a:lnTo>
                  <a:pt x="21875" y="203"/>
                </a:lnTo>
                <a:lnTo>
                  <a:pt x="22319" y="283"/>
                </a:lnTo>
                <a:lnTo>
                  <a:pt x="22763" y="404"/>
                </a:lnTo>
                <a:lnTo>
                  <a:pt x="23187" y="566"/>
                </a:lnTo>
                <a:lnTo>
                  <a:pt x="23611" y="748"/>
                </a:lnTo>
                <a:lnTo>
                  <a:pt x="23994" y="949"/>
                </a:lnTo>
                <a:lnTo>
                  <a:pt x="24378" y="1191"/>
                </a:lnTo>
                <a:lnTo>
                  <a:pt x="24741" y="1454"/>
                </a:lnTo>
                <a:lnTo>
                  <a:pt x="25124" y="1777"/>
                </a:lnTo>
                <a:lnTo>
                  <a:pt x="25487" y="2140"/>
                </a:lnTo>
                <a:lnTo>
                  <a:pt x="25851" y="2564"/>
                </a:lnTo>
                <a:lnTo>
                  <a:pt x="26174" y="3008"/>
                </a:lnTo>
                <a:lnTo>
                  <a:pt x="26496" y="3492"/>
                </a:lnTo>
                <a:lnTo>
                  <a:pt x="26779" y="4017"/>
                </a:lnTo>
                <a:lnTo>
                  <a:pt x="27062" y="4582"/>
                </a:lnTo>
                <a:lnTo>
                  <a:pt x="27324" y="5187"/>
                </a:lnTo>
                <a:lnTo>
                  <a:pt x="27546" y="5772"/>
                </a:lnTo>
                <a:lnTo>
                  <a:pt x="27748" y="6358"/>
                </a:lnTo>
                <a:lnTo>
                  <a:pt x="27909" y="6943"/>
                </a:lnTo>
                <a:lnTo>
                  <a:pt x="28071" y="7548"/>
                </a:lnTo>
                <a:lnTo>
                  <a:pt x="28192" y="8154"/>
                </a:lnTo>
                <a:lnTo>
                  <a:pt x="28293" y="8739"/>
                </a:lnTo>
                <a:lnTo>
                  <a:pt x="28373" y="9344"/>
                </a:lnTo>
                <a:lnTo>
                  <a:pt x="28434" y="9950"/>
                </a:lnTo>
                <a:lnTo>
                  <a:pt x="28474" y="10555"/>
                </a:lnTo>
                <a:lnTo>
                  <a:pt x="28474" y="11160"/>
                </a:lnTo>
                <a:lnTo>
                  <a:pt x="28474" y="11766"/>
                </a:lnTo>
                <a:lnTo>
                  <a:pt x="28434" y="12371"/>
                </a:lnTo>
                <a:lnTo>
                  <a:pt x="28373" y="12977"/>
                </a:lnTo>
                <a:lnTo>
                  <a:pt x="28272" y="13562"/>
                </a:lnTo>
                <a:lnTo>
                  <a:pt x="28171" y="14167"/>
                </a:lnTo>
                <a:lnTo>
                  <a:pt x="28030" y="14732"/>
                </a:lnTo>
                <a:lnTo>
                  <a:pt x="27869" y="15338"/>
                </a:lnTo>
                <a:lnTo>
                  <a:pt x="27667" y="15923"/>
                </a:lnTo>
                <a:lnTo>
                  <a:pt x="27465" y="16488"/>
                </a:lnTo>
                <a:lnTo>
                  <a:pt x="27223" y="17053"/>
                </a:lnTo>
                <a:lnTo>
                  <a:pt x="26961" y="17618"/>
                </a:lnTo>
                <a:lnTo>
                  <a:pt x="26678" y="18143"/>
                </a:lnTo>
                <a:lnTo>
                  <a:pt x="26355" y="18667"/>
                </a:lnTo>
                <a:lnTo>
                  <a:pt x="26032" y="19192"/>
                </a:lnTo>
                <a:lnTo>
                  <a:pt x="25669" y="19676"/>
                </a:lnTo>
                <a:lnTo>
                  <a:pt x="25306" y="20161"/>
                </a:lnTo>
                <a:lnTo>
                  <a:pt x="24922" y="20625"/>
                </a:lnTo>
                <a:lnTo>
                  <a:pt x="24499" y="21069"/>
                </a:lnTo>
                <a:lnTo>
                  <a:pt x="24075" y="21493"/>
                </a:lnTo>
                <a:lnTo>
                  <a:pt x="23631" y="21896"/>
                </a:lnTo>
                <a:lnTo>
                  <a:pt x="23167" y="22280"/>
                </a:lnTo>
                <a:lnTo>
                  <a:pt x="22703" y="22643"/>
                </a:lnTo>
                <a:lnTo>
                  <a:pt x="22238" y="22946"/>
                </a:lnTo>
                <a:lnTo>
                  <a:pt x="21795" y="23228"/>
                </a:lnTo>
                <a:lnTo>
                  <a:pt x="21310" y="23511"/>
                </a:lnTo>
                <a:lnTo>
                  <a:pt x="20846" y="23773"/>
                </a:lnTo>
                <a:lnTo>
                  <a:pt x="19877" y="24277"/>
                </a:lnTo>
                <a:lnTo>
                  <a:pt x="18909" y="24742"/>
                </a:lnTo>
                <a:lnTo>
                  <a:pt x="17940" y="25226"/>
                </a:lnTo>
                <a:lnTo>
                  <a:pt x="16951" y="25751"/>
                </a:lnTo>
                <a:lnTo>
                  <a:pt x="16467" y="26013"/>
                </a:lnTo>
                <a:lnTo>
                  <a:pt x="15983" y="26296"/>
                </a:lnTo>
                <a:lnTo>
                  <a:pt x="15519" y="26598"/>
                </a:lnTo>
                <a:lnTo>
                  <a:pt x="15075" y="26901"/>
                </a:lnTo>
                <a:lnTo>
                  <a:pt x="14510" y="27325"/>
                </a:lnTo>
                <a:lnTo>
                  <a:pt x="13965" y="27789"/>
                </a:lnTo>
                <a:lnTo>
                  <a:pt x="13420" y="28253"/>
                </a:lnTo>
                <a:lnTo>
                  <a:pt x="12895" y="28717"/>
                </a:lnTo>
                <a:lnTo>
                  <a:pt x="12148" y="29383"/>
                </a:lnTo>
                <a:lnTo>
                  <a:pt x="11402" y="30029"/>
                </a:lnTo>
                <a:lnTo>
                  <a:pt x="10998" y="30332"/>
                </a:lnTo>
                <a:lnTo>
                  <a:pt x="10595" y="30614"/>
                </a:lnTo>
                <a:lnTo>
                  <a:pt x="10171" y="30897"/>
                </a:lnTo>
                <a:lnTo>
                  <a:pt x="9747" y="31159"/>
                </a:lnTo>
                <a:lnTo>
                  <a:pt x="9303" y="31381"/>
                </a:lnTo>
                <a:lnTo>
                  <a:pt x="8839" y="31583"/>
                </a:lnTo>
                <a:lnTo>
                  <a:pt x="8375" y="31764"/>
                </a:lnTo>
                <a:lnTo>
                  <a:pt x="7890" y="31906"/>
                </a:lnTo>
                <a:lnTo>
                  <a:pt x="7406" y="32027"/>
                </a:lnTo>
                <a:lnTo>
                  <a:pt x="6922" y="32107"/>
                </a:lnTo>
                <a:lnTo>
                  <a:pt x="6417" y="32148"/>
                </a:lnTo>
                <a:lnTo>
                  <a:pt x="5933" y="32168"/>
                </a:lnTo>
                <a:lnTo>
                  <a:pt x="5893" y="32168"/>
                </a:lnTo>
                <a:lnTo>
                  <a:pt x="5368" y="32148"/>
                </a:lnTo>
                <a:lnTo>
                  <a:pt x="4843" y="32087"/>
                </a:lnTo>
                <a:lnTo>
                  <a:pt x="4359" y="31986"/>
                </a:lnTo>
                <a:lnTo>
                  <a:pt x="3875" y="31845"/>
                </a:lnTo>
                <a:lnTo>
                  <a:pt x="3431" y="31684"/>
                </a:lnTo>
                <a:lnTo>
                  <a:pt x="2987" y="31462"/>
                </a:lnTo>
                <a:lnTo>
                  <a:pt x="2583" y="31219"/>
                </a:lnTo>
                <a:lnTo>
                  <a:pt x="2200" y="30957"/>
                </a:lnTo>
                <a:lnTo>
                  <a:pt x="1998" y="30775"/>
                </a:lnTo>
                <a:lnTo>
                  <a:pt x="1816" y="30614"/>
                </a:lnTo>
                <a:lnTo>
                  <a:pt x="1635" y="30412"/>
                </a:lnTo>
                <a:lnTo>
                  <a:pt x="1453" y="30231"/>
                </a:lnTo>
                <a:lnTo>
                  <a:pt x="1292" y="30029"/>
                </a:lnTo>
                <a:lnTo>
                  <a:pt x="1150" y="29807"/>
                </a:lnTo>
                <a:lnTo>
                  <a:pt x="1009" y="29585"/>
                </a:lnTo>
                <a:lnTo>
                  <a:pt x="868" y="29363"/>
                </a:lnTo>
                <a:lnTo>
                  <a:pt x="747" y="29121"/>
                </a:lnTo>
                <a:lnTo>
                  <a:pt x="626" y="28879"/>
                </a:lnTo>
                <a:lnTo>
                  <a:pt x="525" y="28616"/>
                </a:lnTo>
                <a:lnTo>
                  <a:pt x="424" y="28354"/>
                </a:lnTo>
                <a:lnTo>
                  <a:pt x="343" y="28092"/>
                </a:lnTo>
                <a:lnTo>
                  <a:pt x="283" y="27829"/>
                </a:lnTo>
                <a:lnTo>
                  <a:pt x="222" y="27547"/>
                </a:lnTo>
                <a:lnTo>
                  <a:pt x="162" y="27264"/>
                </a:lnTo>
                <a:lnTo>
                  <a:pt x="101" y="26719"/>
                </a:lnTo>
                <a:lnTo>
                  <a:pt x="81" y="26154"/>
                </a:lnTo>
                <a:lnTo>
                  <a:pt x="121" y="25609"/>
                </a:lnTo>
                <a:lnTo>
                  <a:pt x="182" y="25065"/>
                </a:lnTo>
                <a:lnTo>
                  <a:pt x="283" y="24520"/>
                </a:lnTo>
                <a:lnTo>
                  <a:pt x="444" y="23995"/>
                </a:lnTo>
                <a:lnTo>
                  <a:pt x="626" y="23490"/>
                </a:lnTo>
                <a:lnTo>
                  <a:pt x="868" y="23006"/>
                </a:lnTo>
                <a:lnTo>
                  <a:pt x="1029" y="22724"/>
                </a:lnTo>
                <a:lnTo>
                  <a:pt x="1191" y="22441"/>
                </a:lnTo>
                <a:lnTo>
                  <a:pt x="1372" y="22179"/>
                </a:lnTo>
                <a:lnTo>
                  <a:pt x="1574" y="21916"/>
                </a:lnTo>
                <a:lnTo>
                  <a:pt x="1776" y="21654"/>
                </a:lnTo>
                <a:lnTo>
                  <a:pt x="1998" y="21392"/>
                </a:lnTo>
                <a:lnTo>
                  <a:pt x="2240" y="21129"/>
                </a:lnTo>
                <a:lnTo>
                  <a:pt x="2482" y="20867"/>
                </a:lnTo>
                <a:lnTo>
                  <a:pt x="3027" y="20383"/>
                </a:lnTo>
                <a:lnTo>
                  <a:pt x="3612" y="19898"/>
                </a:lnTo>
                <a:lnTo>
                  <a:pt x="4258" y="19414"/>
                </a:lnTo>
                <a:lnTo>
                  <a:pt x="4964" y="18970"/>
                </a:lnTo>
                <a:lnTo>
                  <a:pt x="5691" y="18526"/>
                </a:lnTo>
                <a:lnTo>
                  <a:pt x="6438" y="18102"/>
                </a:lnTo>
                <a:lnTo>
                  <a:pt x="7951" y="17336"/>
                </a:lnTo>
                <a:lnTo>
                  <a:pt x="9021" y="16771"/>
                </a:lnTo>
                <a:lnTo>
                  <a:pt x="10110" y="16185"/>
                </a:lnTo>
                <a:lnTo>
                  <a:pt x="10433" y="15983"/>
                </a:lnTo>
                <a:lnTo>
                  <a:pt x="10716" y="15802"/>
                </a:lnTo>
                <a:lnTo>
                  <a:pt x="10978" y="15600"/>
                </a:lnTo>
                <a:lnTo>
                  <a:pt x="11220" y="15398"/>
                </a:lnTo>
                <a:lnTo>
                  <a:pt x="11442" y="15196"/>
                </a:lnTo>
                <a:lnTo>
                  <a:pt x="11644" y="14974"/>
                </a:lnTo>
                <a:lnTo>
                  <a:pt x="11805" y="14752"/>
                </a:lnTo>
                <a:lnTo>
                  <a:pt x="11967" y="14510"/>
                </a:lnTo>
                <a:lnTo>
                  <a:pt x="12088" y="14268"/>
                </a:lnTo>
                <a:lnTo>
                  <a:pt x="12189" y="13986"/>
                </a:lnTo>
                <a:lnTo>
                  <a:pt x="12290" y="13723"/>
                </a:lnTo>
                <a:lnTo>
                  <a:pt x="12350" y="13421"/>
                </a:lnTo>
                <a:lnTo>
                  <a:pt x="12411" y="13098"/>
                </a:lnTo>
                <a:lnTo>
                  <a:pt x="12451" y="12755"/>
                </a:lnTo>
                <a:lnTo>
                  <a:pt x="12471" y="12391"/>
                </a:lnTo>
                <a:lnTo>
                  <a:pt x="12471" y="12008"/>
                </a:lnTo>
                <a:lnTo>
                  <a:pt x="12492" y="11302"/>
                </a:lnTo>
                <a:lnTo>
                  <a:pt x="12512" y="10616"/>
                </a:lnTo>
                <a:lnTo>
                  <a:pt x="12532" y="9950"/>
                </a:lnTo>
                <a:lnTo>
                  <a:pt x="12592" y="9324"/>
                </a:lnTo>
                <a:lnTo>
                  <a:pt x="12653" y="8698"/>
                </a:lnTo>
                <a:lnTo>
                  <a:pt x="12714" y="8113"/>
                </a:lnTo>
                <a:lnTo>
                  <a:pt x="12814" y="7548"/>
                </a:lnTo>
                <a:lnTo>
                  <a:pt x="12915" y="7003"/>
                </a:lnTo>
                <a:lnTo>
                  <a:pt x="13036" y="6479"/>
                </a:lnTo>
                <a:lnTo>
                  <a:pt x="13157" y="5974"/>
                </a:lnTo>
                <a:lnTo>
                  <a:pt x="13299" y="5510"/>
                </a:lnTo>
                <a:lnTo>
                  <a:pt x="13460" y="5046"/>
                </a:lnTo>
                <a:lnTo>
                  <a:pt x="13642" y="4622"/>
                </a:lnTo>
                <a:lnTo>
                  <a:pt x="13823" y="4218"/>
                </a:lnTo>
                <a:lnTo>
                  <a:pt x="14025" y="3835"/>
                </a:lnTo>
                <a:lnTo>
                  <a:pt x="14247" y="3472"/>
                </a:lnTo>
                <a:lnTo>
                  <a:pt x="14429" y="3169"/>
                </a:lnTo>
                <a:lnTo>
                  <a:pt x="14631" y="2887"/>
                </a:lnTo>
                <a:lnTo>
                  <a:pt x="14853" y="2644"/>
                </a:lnTo>
                <a:lnTo>
                  <a:pt x="15054" y="2402"/>
                </a:lnTo>
                <a:lnTo>
                  <a:pt x="15276" y="2180"/>
                </a:lnTo>
                <a:lnTo>
                  <a:pt x="15498" y="1979"/>
                </a:lnTo>
                <a:lnTo>
                  <a:pt x="15700" y="1797"/>
                </a:lnTo>
                <a:lnTo>
                  <a:pt x="15942" y="1635"/>
                </a:lnTo>
                <a:lnTo>
                  <a:pt x="16386" y="1333"/>
                </a:lnTo>
                <a:lnTo>
                  <a:pt x="16830" y="1091"/>
                </a:lnTo>
                <a:lnTo>
                  <a:pt x="17274" y="869"/>
                </a:lnTo>
                <a:lnTo>
                  <a:pt x="17698" y="667"/>
                </a:lnTo>
                <a:lnTo>
                  <a:pt x="18142" y="505"/>
                </a:lnTo>
                <a:lnTo>
                  <a:pt x="18606" y="364"/>
                </a:lnTo>
                <a:lnTo>
                  <a:pt x="19070" y="243"/>
                </a:lnTo>
                <a:lnTo>
                  <a:pt x="19534" y="162"/>
                </a:lnTo>
                <a:lnTo>
                  <a:pt x="19999" y="102"/>
                </a:lnTo>
                <a:lnTo>
                  <a:pt x="20483" y="82"/>
                </a:lnTo>
                <a:close/>
                <a:moveTo>
                  <a:pt x="20483" y="1"/>
                </a:moveTo>
                <a:lnTo>
                  <a:pt x="19999" y="21"/>
                </a:lnTo>
                <a:lnTo>
                  <a:pt x="19534" y="82"/>
                </a:lnTo>
                <a:lnTo>
                  <a:pt x="19050" y="162"/>
                </a:lnTo>
                <a:lnTo>
                  <a:pt x="18586" y="283"/>
                </a:lnTo>
                <a:lnTo>
                  <a:pt x="18122" y="425"/>
                </a:lnTo>
                <a:lnTo>
                  <a:pt x="17678" y="606"/>
                </a:lnTo>
                <a:lnTo>
                  <a:pt x="17214" y="808"/>
                </a:lnTo>
                <a:lnTo>
                  <a:pt x="16750" y="1050"/>
                </a:lnTo>
                <a:lnTo>
                  <a:pt x="16285" y="1313"/>
                </a:lnTo>
                <a:lnTo>
                  <a:pt x="15841" y="1615"/>
                </a:lnTo>
                <a:lnTo>
                  <a:pt x="15619" y="1777"/>
                </a:lnTo>
                <a:lnTo>
                  <a:pt x="15397" y="1979"/>
                </a:lnTo>
                <a:lnTo>
                  <a:pt x="15175" y="2180"/>
                </a:lnTo>
                <a:lnTo>
                  <a:pt x="14974" y="2382"/>
                </a:lnTo>
                <a:lnTo>
                  <a:pt x="14752" y="2624"/>
                </a:lnTo>
                <a:lnTo>
                  <a:pt x="14550" y="2866"/>
                </a:lnTo>
                <a:lnTo>
                  <a:pt x="14368" y="3129"/>
                </a:lnTo>
                <a:lnTo>
                  <a:pt x="14166" y="3411"/>
                </a:lnTo>
                <a:lnTo>
                  <a:pt x="13944" y="3795"/>
                </a:lnTo>
                <a:lnTo>
                  <a:pt x="13743" y="4178"/>
                </a:lnTo>
                <a:lnTo>
                  <a:pt x="13561" y="4582"/>
                </a:lnTo>
                <a:lnTo>
                  <a:pt x="13400" y="5026"/>
                </a:lnTo>
                <a:lnTo>
                  <a:pt x="13238" y="5470"/>
                </a:lnTo>
                <a:lnTo>
                  <a:pt x="13077" y="5954"/>
                </a:lnTo>
                <a:lnTo>
                  <a:pt x="12956" y="6458"/>
                </a:lnTo>
                <a:lnTo>
                  <a:pt x="12835" y="6983"/>
                </a:lnTo>
                <a:lnTo>
                  <a:pt x="12734" y="7528"/>
                </a:lnTo>
                <a:lnTo>
                  <a:pt x="12653" y="8093"/>
                </a:lnTo>
                <a:lnTo>
                  <a:pt x="12572" y="8678"/>
                </a:lnTo>
                <a:lnTo>
                  <a:pt x="12512" y="9304"/>
                </a:lnTo>
                <a:lnTo>
                  <a:pt x="12451" y="9950"/>
                </a:lnTo>
                <a:lnTo>
                  <a:pt x="12431" y="10616"/>
                </a:lnTo>
                <a:lnTo>
                  <a:pt x="12411" y="11302"/>
                </a:lnTo>
                <a:lnTo>
                  <a:pt x="12391" y="12008"/>
                </a:lnTo>
                <a:lnTo>
                  <a:pt x="12391" y="12391"/>
                </a:lnTo>
                <a:lnTo>
                  <a:pt x="12370" y="12755"/>
                </a:lnTo>
                <a:lnTo>
                  <a:pt x="12330" y="13078"/>
                </a:lnTo>
                <a:lnTo>
                  <a:pt x="12270" y="13400"/>
                </a:lnTo>
                <a:lnTo>
                  <a:pt x="12209" y="13683"/>
                </a:lnTo>
                <a:lnTo>
                  <a:pt x="12128" y="13965"/>
                </a:lnTo>
                <a:lnTo>
                  <a:pt x="12007" y="14228"/>
                </a:lnTo>
                <a:lnTo>
                  <a:pt x="11886" y="14470"/>
                </a:lnTo>
                <a:lnTo>
                  <a:pt x="11745" y="14712"/>
                </a:lnTo>
                <a:lnTo>
                  <a:pt x="11563" y="14934"/>
                </a:lnTo>
                <a:lnTo>
                  <a:pt x="11382" y="15136"/>
                </a:lnTo>
                <a:lnTo>
                  <a:pt x="11160" y="15338"/>
                </a:lnTo>
                <a:lnTo>
                  <a:pt x="10938" y="15540"/>
                </a:lnTo>
                <a:lnTo>
                  <a:pt x="10675" y="15741"/>
                </a:lnTo>
                <a:lnTo>
                  <a:pt x="10373" y="15923"/>
                </a:lnTo>
                <a:lnTo>
                  <a:pt x="10070" y="16105"/>
                </a:lnTo>
                <a:lnTo>
                  <a:pt x="8980" y="16690"/>
                </a:lnTo>
                <a:lnTo>
                  <a:pt x="7911" y="17255"/>
                </a:lnTo>
                <a:lnTo>
                  <a:pt x="6397" y="18042"/>
                </a:lnTo>
                <a:lnTo>
                  <a:pt x="5651" y="18466"/>
                </a:lnTo>
                <a:lnTo>
                  <a:pt x="4924" y="18889"/>
                </a:lnTo>
                <a:lnTo>
                  <a:pt x="4218" y="19354"/>
                </a:lnTo>
                <a:lnTo>
                  <a:pt x="3552" y="19838"/>
                </a:lnTo>
                <a:lnTo>
                  <a:pt x="2967" y="20322"/>
                </a:lnTo>
                <a:lnTo>
                  <a:pt x="2422" y="20827"/>
                </a:lnTo>
                <a:lnTo>
                  <a:pt x="2180" y="21069"/>
                </a:lnTo>
                <a:lnTo>
                  <a:pt x="1937" y="21331"/>
                </a:lnTo>
                <a:lnTo>
                  <a:pt x="1715" y="21594"/>
                </a:lnTo>
                <a:lnTo>
                  <a:pt x="1514" y="21856"/>
                </a:lnTo>
                <a:lnTo>
                  <a:pt x="1312" y="22138"/>
                </a:lnTo>
                <a:lnTo>
                  <a:pt x="1130" y="22401"/>
                </a:lnTo>
                <a:lnTo>
                  <a:pt x="949" y="22683"/>
                </a:lnTo>
                <a:lnTo>
                  <a:pt x="807" y="22966"/>
                </a:lnTo>
                <a:lnTo>
                  <a:pt x="565" y="23450"/>
                </a:lnTo>
                <a:lnTo>
                  <a:pt x="363" y="23975"/>
                </a:lnTo>
                <a:lnTo>
                  <a:pt x="222" y="24499"/>
                </a:lnTo>
                <a:lnTo>
                  <a:pt x="101" y="25044"/>
                </a:lnTo>
                <a:lnTo>
                  <a:pt x="40" y="25589"/>
                </a:lnTo>
                <a:lnTo>
                  <a:pt x="0" y="26154"/>
                </a:lnTo>
                <a:lnTo>
                  <a:pt x="20" y="26719"/>
                </a:lnTo>
                <a:lnTo>
                  <a:pt x="81" y="27284"/>
                </a:lnTo>
                <a:lnTo>
                  <a:pt x="141" y="27567"/>
                </a:lnTo>
                <a:lnTo>
                  <a:pt x="202" y="27849"/>
                </a:lnTo>
                <a:lnTo>
                  <a:pt x="262" y="28112"/>
                </a:lnTo>
                <a:lnTo>
                  <a:pt x="363" y="28394"/>
                </a:lnTo>
                <a:lnTo>
                  <a:pt x="444" y="28657"/>
                </a:lnTo>
                <a:lnTo>
                  <a:pt x="545" y="28899"/>
                </a:lnTo>
                <a:lnTo>
                  <a:pt x="666" y="29161"/>
                </a:lnTo>
                <a:lnTo>
                  <a:pt x="787" y="29403"/>
                </a:lnTo>
                <a:lnTo>
                  <a:pt x="928" y="29625"/>
                </a:lnTo>
                <a:lnTo>
                  <a:pt x="1070" y="29847"/>
                </a:lnTo>
                <a:lnTo>
                  <a:pt x="1231" y="30069"/>
                </a:lnTo>
                <a:lnTo>
                  <a:pt x="1393" y="30271"/>
                </a:lnTo>
                <a:lnTo>
                  <a:pt x="1574" y="30473"/>
                </a:lnTo>
                <a:lnTo>
                  <a:pt x="1756" y="30654"/>
                </a:lnTo>
                <a:lnTo>
                  <a:pt x="1958" y="30836"/>
                </a:lnTo>
                <a:lnTo>
                  <a:pt x="2159" y="31018"/>
                </a:lnTo>
                <a:lnTo>
                  <a:pt x="2543" y="31300"/>
                </a:lnTo>
                <a:lnTo>
                  <a:pt x="2967" y="31542"/>
                </a:lnTo>
                <a:lnTo>
                  <a:pt x="3390" y="31744"/>
                </a:lnTo>
                <a:lnTo>
                  <a:pt x="3854" y="31926"/>
                </a:lnTo>
                <a:lnTo>
                  <a:pt x="4339" y="32067"/>
                </a:lnTo>
                <a:lnTo>
                  <a:pt x="4843" y="32168"/>
                </a:lnTo>
                <a:lnTo>
                  <a:pt x="5348" y="32228"/>
                </a:lnTo>
                <a:lnTo>
                  <a:pt x="5893" y="32249"/>
                </a:lnTo>
                <a:lnTo>
                  <a:pt x="5933" y="32249"/>
                </a:lnTo>
                <a:lnTo>
                  <a:pt x="6438" y="32228"/>
                </a:lnTo>
                <a:lnTo>
                  <a:pt x="6922" y="32188"/>
                </a:lnTo>
                <a:lnTo>
                  <a:pt x="7426" y="32107"/>
                </a:lnTo>
                <a:lnTo>
                  <a:pt x="7911" y="31986"/>
                </a:lnTo>
                <a:lnTo>
                  <a:pt x="8395" y="31845"/>
                </a:lnTo>
                <a:lnTo>
                  <a:pt x="8879" y="31663"/>
                </a:lnTo>
                <a:lnTo>
                  <a:pt x="9343" y="31462"/>
                </a:lnTo>
                <a:lnTo>
                  <a:pt x="9787" y="31219"/>
                </a:lnTo>
                <a:lnTo>
                  <a:pt x="10211" y="30977"/>
                </a:lnTo>
                <a:lnTo>
                  <a:pt x="10635" y="30695"/>
                </a:lnTo>
                <a:lnTo>
                  <a:pt x="11039" y="30392"/>
                </a:lnTo>
                <a:lnTo>
                  <a:pt x="11442" y="30089"/>
                </a:lnTo>
                <a:lnTo>
                  <a:pt x="12209" y="29444"/>
                </a:lnTo>
                <a:lnTo>
                  <a:pt x="12956" y="28778"/>
                </a:lnTo>
                <a:lnTo>
                  <a:pt x="13480" y="28314"/>
                </a:lnTo>
                <a:lnTo>
                  <a:pt x="14005" y="27849"/>
                </a:lnTo>
                <a:lnTo>
                  <a:pt x="14550" y="27405"/>
                </a:lnTo>
                <a:lnTo>
                  <a:pt x="15115" y="26961"/>
                </a:lnTo>
                <a:lnTo>
                  <a:pt x="15559" y="26659"/>
                </a:lnTo>
                <a:lnTo>
                  <a:pt x="16023" y="26356"/>
                </a:lnTo>
                <a:lnTo>
                  <a:pt x="16507" y="26074"/>
                </a:lnTo>
                <a:lnTo>
                  <a:pt x="16992" y="25811"/>
                </a:lnTo>
                <a:lnTo>
                  <a:pt x="17960" y="25307"/>
                </a:lnTo>
                <a:lnTo>
                  <a:pt x="18949" y="24822"/>
                </a:lnTo>
                <a:lnTo>
                  <a:pt x="19918" y="24338"/>
                </a:lnTo>
                <a:lnTo>
                  <a:pt x="20886" y="23834"/>
                </a:lnTo>
                <a:lnTo>
                  <a:pt x="21351" y="23571"/>
                </a:lnTo>
                <a:lnTo>
                  <a:pt x="21835" y="23309"/>
                </a:lnTo>
                <a:lnTo>
                  <a:pt x="22299" y="23006"/>
                </a:lnTo>
                <a:lnTo>
                  <a:pt x="22743" y="22703"/>
                </a:lnTo>
                <a:lnTo>
                  <a:pt x="23227" y="22340"/>
                </a:lnTo>
                <a:lnTo>
                  <a:pt x="23691" y="21957"/>
                </a:lnTo>
                <a:lnTo>
                  <a:pt x="24135" y="21553"/>
                </a:lnTo>
                <a:lnTo>
                  <a:pt x="24559" y="21129"/>
                </a:lnTo>
                <a:lnTo>
                  <a:pt x="24983" y="20685"/>
                </a:lnTo>
                <a:lnTo>
                  <a:pt x="25366" y="20221"/>
                </a:lnTo>
                <a:lnTo>
                  <a:pt x="25750" y="19737"/>
                </a:lnTo>
                <a:lnTo>
                  <a:pt x="26093" y="19232"/>
                </a:lnTo>
                <a:lnTo>
                  <a:pt x="26436" y="18728"/>
                </a:lnTo>
                <a:lnTo>
                  <a:pt x="26739" y="18183"/>
                </a:lnTo>
                <a:lnTo>
                  <a:pt x="27021" y="17638"/>
                </a:lnTo>
                <a:lnTo>
                  <a:pt x="27304" y="17093"/>
                </a:lnTo>
                <a:lnTo>
                  <a:pt x="27546" y="16528"/>
                </a:lnTo>
                <a:lnTo>
                  <a:pt x="27748" y="15943"/>
                </a:lnTo>
                <a:lnTo>
                  <a:pt x="27949" y="15358"/>
                </a:lnTo>
                <a:lnTo>
                  <a:pt x="28111" y="14752"/>
                </a:lnTo>
                <a:lnTo>
                  <a:pt x="28252" y="14167"/>
                </a:lnTo>
                <a:lnTo>
                  <a:pt x="28353" y="13582"/>
                </a:lnTo>
                <a:lnTo>
                  <a:pt x="28454" y="12977"/>
                </a:lnTo>
                <a:lnTo>
                  <a:pt x="28514" y="12391"/>
                </a:lnTo>
                <a:lnTo>
                  <a:pt x="28555" y="11786"/>
                </a:lnTo>
                <a:lnTo>
                  <a:pt x="28555" y="11181"/>
                </a:lnTo>
                <a:lnTo>
                  <a:pt x="28555" y="10555"/>
                </a:lnTo>
                <a:lnTo>
                  <a:pt x="28514" y="9950"/>
                </a:lnTo>
                <a:lnTo>
                  <a:pt x="28454" y="9344"/>
                </a:lnTo>
                <a:lnTo>
                  <a:pt x="28373" y="8739"/>
                </a:lnTo>
                <a:lnTo>
                  <a:pt x="28272" y="8133"/>
                </a:lnTo>
                <a:lnTo>
                  <a:pt x="28151" y="7528"/>
                </a:lnTo>
                <a:lnTo>
                  <a:pt x="27990" y="6923"/>
                </a:lnTo>
                <a:lnTo>
                  <a:pt x="27828" y="6337"/>
                </a:lnTo>
                <a:lnTo>
                  <a:pt x="27627" y="5752"/>
                </a:lnTo>
                <a:lnTo>
                  <a:pt x="27405" y="5167"/>
                </a:lnTo>
                <a:lnTo>
                  <a:pt x="27142" y="4541"/>
                </a:lnTo>
                <a:lnTo>
                  <a:pt x="26860" y="3976"/>
                </a:lnTo>
                <a:lnTo>
                  <a:pt x="26557" y="3452"/>
                </a:lnTo>
                <a:lnTo>
                  <a:pt x="26234" y="2947"/>
                </a:lnTo>
                <a:lnTo>
                  <a:pt x="25911" y="2503"/>
                </a:lnTo>
                <a:lnTo>
                  <a:pt x="25548" y="2100"/>
                </a:lnTo>
                <a:lnTo>
                  <a:pt x="25185" y="1716"/>
                </a:lnTo>
                <a:lnTo>
                  <a:pt x="24801" y="1393"/>
                </a:lnTo>
                <a:lnTo>
                  <a:pt x="24438" y="1111"/>
                </a:lnTo>
                <a:lnTo>
                  <a:pt x="24055" y="889"/>
                </a:lnTo>
                <a:lnTo>
                  <a:pt x="23651" y="667"/>
                </a:lnTo>
                <a:lnTo>
                  <a:pt x="23227" y="485"/>
                </a:lnTo>
                <a:lnTo>
                  <a:pt x="22783" y="344"/>
                </a:lnTo>
                <a:lnTo>
                  <a:pt x="22339" y="223"/>
                </a:lnTo>
                <a:lnTo>
                  <a:pt x="21895" y="122"/>
                </a:lnTo>
                <a:lnTo>
                  <a:pt x="21411" y="61"/>
                </a:lnTo>
                <a:lnTo>
                  <a:pt x="20947" y="21"/>
                </a:lnTo>
                <a:lnTo>
                  <a:pt x="2048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21"/>
          <p:cNvSpPr/>
          <p:nvPr/>
        </p:nvSpPr>
        <p:spPr>
          <a:xfrm flipH="1" rot="-2700000">
            <a:off x="3980673" y="-135927"/>
            <a:ext cx="935331" cy="741276"/>
          </a:xfrm>
          <a:custGeom>
            <a:rect b="b" l="l" r="r" t="t"/>
            <a:pathLst>
              <a:path extrusionOk="0" h="13259" w="16730">
                <a:moveTo>
                  <a:pt x="14550" y="81"/>
                </a:moveTo>
                <a:lnTo>
                  <a:pt x="14772" y="122"/>
                </a:lnTo>
                <a:lnTo>
                  <a:pt x="15014" y="202"/>
                </a:lnTo>
                <a:lnTo>
                  <a:pt x="15216" y="324"/>
                </a:lnTo>
                <a:lnTo>
                  <a:pt x="15438" y="465"/>
                </a:lnTo>
                <a:lnTo>
                  <a:pt x="15640" y="667"/>
                </a:lnTo>
                <a:lnTo>
                  <a:pt x="15821" y="889"/>
                </a:lnTo>
                <a:lnTo>
                  <a:pt x="15983" y="1131"/>
                </a:lnTo>
                <a:lnTo>
                  <a:pt x="16144" y="1413"/>
                </a:lnTo>
                <a:lnTo>
                  <a:pt x="16245" y="1655"/>
                </a:lnTo>
                <a:lnTo>
                  <a:pt x="16346" y="1898"/>
                </a:lnTo>
                <a:lnTo>
                  <a:pt x="16427" y="2140"/>
                </a:lnTo>
                <a:lnTo>
                  <a:pt x="16487" y="2422"/>
                </a:lnTo>
                <a:lnTo>
                  <a:pt x="16548" y="2685"/>
                </a:lnTo>
                <a:lnTo>
                  <a:pt x="16588" y="2967"/>
                </a:lnTo>
                <a:lnTo>
                  <a:pt x="16628" y="3250"/>
                </a:lnTo>
                <a:lnTo>
                  <a:pt x="16649" y="3552"/>
                </a:lnTo>
                <a:lnTo>
                  <a:pt x="16649" y="3855"/>
                </a:lnTo>
                <a:lnTo>
                  <a:pt x="16649" y="4178"/>
                </a:lnTo>
                <a:lnTo>
                  <a:pt x="16588" y="4844"/>
                </a:lnTo>
                <a:lnTo>
                  <a:pt x="16487" y="5550"/>
                </a:lnTo>
                <a:lnTo>
                  <a:pt x="16326" y="6317"/>
                </a:lnTo>
                <a:lnTo>
                  <a:pt x="16144" y="7044"/>
                </a:lnTo>
                <a:lnTo>
                  <a:pt x="15942" y="7709"/>
                </a:lnTo>
                <a:lnTo>
                  <a:pt x="15720" y="8315"/>
                </a:lnTo>
                <a:lnTo>
                  <a:pt x="15458" y="8860"/>
                </a:lnTo>
                <a:lnTo>
                  <a:pt x="15317" y="9122"/>
                </a:lnTo>
                <a:lnTo>
                  <a:pt x="15176" y="9364"/>
                </a:lnTo>
                <a:lnTo>
                  <a:pt x="15014" y="9586"/>
                </a:lnTo>
                <a:lnTo>
                  <a:pt x="14873" y="9808"/>
                </a:lnTo>
                <a:lnTo>
                  <a:pt x="14691" y="10010"/>
                </a:lnTo>
                <a:lnTo>
                  <a:pt x="14530" y="10212"/>
                </a:lnTo>
                <a:lnTo>
                  <a:pt x="14348" y="10393"/>
                </a:lnTo>
                <a:lnTo>
                  <a:pt x="14146" y="10555"/>
                </a:lnTo>
                <a:lnTo>
                  <a:pt x="13803" y="10837"/>
                </a:lnTo>
                <a:lnTo>
                  <a:pt x="13440" y="11080"/>
                </a:lnTo>
                <a:lnTo>
                  <a:pt x="13036" y="11302"/>
                </a:lnTo>
                <a:lnTo>
                  <a:pt x="12633" y="11483"/>
                </a:lnTo>
                <a:lnTo>
                  <a:pt x="12229" y="11665"/>
                </a:lnTo>
                <a:lnTo>
                  <a:pt x="11805" y="11806"/>
                </a:lnTo>
                <a:lnTo>
                  <a:pt x="11402" y="11947"/>
                </a:lnTo>
                <a:lnTo>
                  <a:pt x="10978" y="12068"/>
                </a:lnTo>
                <a:lnTo>
                  <a:pt x="10373" y="12230"/>
                </a:lnTo>
                <a:lnTo>
                  <a:pt x="9787" y="12371"/>
                </a:lnTo>
                <a:lnTo>
                  <a:pt x="9202" y="12512"/>
                </a:lnTo>
                <a:lnTo>
                  <a:pt x="8597" y="12633"/>
                </a:lnTo>
                <a:lnTo>
                  <a:pt x="7991" y="12734"/>
                </a:lnTo>
                <a:lnTo>
                  <a:pt x="7386" y="12835"/>
                </a:lnTo>
                <a:lnTo>
                  <a:pt x="6801" y="12936"/>
                </a:lnTo>
                <a:lnTo>
                  <a:pt x="6195" y="12997"/>
                </a:lnTo>
                <a:lnTo>
                  <a:pt x="5590" y="13057"/>
                </a:lnTo>
                <a:lnTo>
                  <a:pt x="4964" y="13118"/>
                </a:lnTo>
                <a:lnTo>
                  <a:pt x="4359" y="13158"/>
                </a:lnTo>
                <a:lnTo>
                  <a:pt x="3754" y="13178"/>
                </a:lnTo>
                <a:lnTo>
                  <a:pt x="1917" y="13178"/>
                </a:lnTo>
                <a:lnTo>
                  <a:pt x="1312" y="13138"/>
                </a:lnTo>
                <a:lnTo>
                  <a:pt x="1070" y="13118"/>
                </a:lnTo>
                <a:lnTo>
                  <a:pt x="848" y="13077"/>
                </a:lnTo>
                <a:lnTo>
                  <a:pt x="646" y="13017"/>
                </a:lnTo>
                <a:lnTo>
                  <a:pt x="484" y="12956"/>
                </a:lnTo>
                <a:lnTo>
                  <a:pt x="343" y="12855"/>
                </a:lnTo>
                <a:lnTo>
                  <a:pt x="242" y="12754"/>
                </a:lnTo>
                <a:lnTo>
                  <a:pt x="162" y="12613"/>
                </a:lnTo>
                <a:lnTo>
                  <a:pt x="101" y="12472"/>
                </a:lnTo>
                <a:lnTo>
                  <a:pt x="81" y="12351"/>
                </a:lnTo>
                <a:lnTo>
                  <a:pt x="81" y="12210"/>
                </a:lnTo>
                <a:lnTo>
                  <a:pt x="101" y="12068"/>
                </a:lnTo>
                <a:lnTo>
                  <a:pt x="121" y="11907"/>
                </a:lnTo>
                <a:lnTo>
                  <a:pt x="182" y="11745"/>
                </a:lnTo>
                <a:lnTo>
                  <a:pt x="242" y="11584"/>
                </a:lnTo>
                <a:lnTo>
                  <a:pt x="384" y="11241"/>
                </a:lnTo>
                <a:lnTo>
                  <a:pt x="606" y="10878"/>
                </a:lnTo>
                <a:lnTo>
                  <a:pt x="848" y="10515"/>
                </a:lnTo>
                <a:lnTo>
                  <a:pt x="1110" y="10131"/>
                </a:lnTo>
                <a:lnTo>
                  <a:pt x="1413" y="9768"/>
                </a:lnTo>
                <a:lnTo>
                  <a:pt x="1715" y="9405"/>
                </a:lnTo>
                <a:lnTo>
                  <a:pt x="2038" y="9062"/>
                </a:lnTo>
                <a:lnTo>
                  <a:pt x="2341" y="8739"/>
                </a:lnTo>
                <a:lnTo>
                  <a:pt x="2644" y="8456"/>
                </a:lnTo>
                <a:lnTo>
                  <a:pt x="2926" y="8194"/>
                </a:lnTo>
                <a:lnTo>
                  <a:pt x="3189" y="7972"/>
                </a:lnTo>
                <a:lnTo>
                  <a:pt x="3411" y="7790"/>
                </a:lnTo>
                <a:lnTo>
                  <a:pt x="3592" y="7669"/>
                </a:lnTo>
                <a:lnTo>
                  <a:pt x="4198" y="7306"/>
                </a:lnTo>
                <a:lnTo>
                  <a:pt x="4823" y="6983"/>
                </a:lnTo>
                <a:lnTo>
                  <a:pt x="6095" y="6357"/>
                </a:lnTo>
                <a:lnTo>
                  <a:pt x="6720" y="6055"/>
                </a:lnTo>
                <a:lnTo>
                  <a:pt x="7346" y="5752"/>
                </a:lnTo>
                <a:lnTo>
                  <a:pt x="7971" y="5409"/>
                </a:lnTo>
                <a:lnTo>
                  <a:pt x="8597" y="5066"/>
                </a:lnTo>
                <a:lnTo>
                  <a:pt x="9101" y="4723"/>
                </a:lnTo>
                <a:lnTo>
                  <a:pt x="9606" y="4360"/>
                </a:lnTo>
                <a:lnTo>
                  <a:pt x="10110" y="3976"/>
                </a:lnTo>
                <a:lnTo>
                  <a:pt x="10574" y="3573"/>
                </a:lnTo>
                <a:lnTo>
                  <a:pt x="11018" y="3149"/>
                </a:lnTo>
                <a:lnTo>
                  <a:pt x="11442" y="2705"/>
                </a:lnTo>
                <a:lnTo>
                  <a:pt x="11866" y="2241"/>
                </a:lnTo>
                <a:lnTo>
                  <a:pt x="12249" y="1756"/>
                </a:lnTo>
                <a:lnTo>
                  <a:pt x="12290" y="1716"/>
                </a:lnTo>
                <a:lnTo>
                  <a:pt x="12754" y="1131"/>
                </a:lnTo>
                <a:lnTo>
                  <a:pt x="12996" y="868"/>
                </a:lnTo>
                <a:lnTo>
                  <a:pt x="13238" y="606"/>
                </a:lnTo>
                <a:lnTo>
                  <a:pt x="13521" y="404"/>
                </a:lnTo>
                <a:lnTo>
                  <a:pt x="13662" y="303"/>
                </a:lnTo>
                <a:lnTo>
                  <a:pt x="13803" y="223"/>
                </a:lnTo>
                <a:lnTo>
                  <a:pt x="13965" y="162"/>
                </a:lnTo>
                <a:lnTo>
                  <a:pt x="14126" y="122"/>
                </a:lnTo>
                <a:lnTo>
                  <a:pt x="14288" y="102"/>
                </a:lnTo>
                <a:lnTo>
                  <a:pt x="14449" y="81"/>
                </a:lnTo>
                <a:close/>
                <a:moveTo>
                  <a:pt x="14368" y="1"/>
                </a:moveTo>
                <a:lnTo>
                  <a:pt x="14187" y="21"/>
                </a:lnTo>
                <a:lnTo>
                  <a:pt x="14025" y="61"/>
                </a:lnTo>
                <a:lnTo>
                  <a:pt x="13864" y="122"/>
                </a:lnTo>
                <a:lnTo>
                  <a:pt x="13702" y="202"/>
                </a:lnTo>
                <a:lnTo>
                  <a:pt x="13541" y="283"/>
                </a:lnTo>
                <a:lnTo>
                  <a:pt x="13400" y="384"/>
                </a:lnTo>
                <a:lnTo>
                  <a:pt x="13238" y="505"/>
                </a:lnTo>
                <a:lnTo>
                  <a:pt x="12976" y="768"/>
                </a:lnTo>
                <a:lnTo>
                  <a:pt x="12714" y="1050"/>
                </a:lnTo>
                <a:lnTo>
                  <a:pt x="12451" y="1353"/>
                </a:lnTo>
                <a:lnTo>
                  <a:pt x="12229" y="1655"/>
                </a:lnTo>
                <a:lnTo>
                  <a:pt x="12189" y="1716"/>
                </a:lnTo>
                <a:lnTo>
                  <a:pt x="11805" y="2200"/>
                </a:lnTo>
                <a:lnTo>
                  <a:pt x="11382" y="2664"/>
                </a:lnTo>
                <a:lnTo>
                  <a:pt x="10958" y="3088"/>
                </a:lnTo>
                <a:lnTo>
                  <a:pt x="10514" y="3512"/>
                </a:lnTo>
                <a:lnTo>
                  <a:pt x="10050" y="3916"/>
                </a:lnTo>
                <a:lnTo>
                  <a:pt x="9565" y="4299"/>
                </a:lnTo>
                <a:lnTo>
                  <a:pt x="9061" y="4662"/>
                </a:lnTo>
                <a:lnTo>
                  <a:pt x="8556" y="4985"/>
                </a:lnTo>
                <a:lnTo>
                  <a:pt x="7931" y="5348"/>
                </a:lnTo>
                <a:lnTo>
                  <a:pt x="7305" y="5671"/>
                </a:lnTo>
                <a:lnTo>
                  <a:pt x="6680" y="5994"/>
                </a:lnTo>
                <a:lnTo>
                  <a:pt x="6054" y="6297"/>
                </a:lnTo>
                <a:lnTo>
                  <a:pt x="4783" y="6902"/>
                </a:lnTo>
                <a:lnTo>
                  <a:pt x="4157" y="7245"/>
                </a:lnTo>
                <a:lnTo>
                  <a:pt x="3552" y="7588"/>
                </a:lnTo>
                <a:lnTo>
                  <a:pt x="3370" y="7709"/>
                </a:lnTo>
                <a:lnTo>
                  <a:pt x="3168" y="7891"/>
                </a:lnTo>
                <a:lnTo>
                  <a:pt x="2624" y="8375"/>
                </a:lnTo>
                <a:lnTo>
                  <a:pt x="2321" y="8658"/>
                </a:lnTo>
                <a:lnTo>
                  <a:pt x="1998" y="8981"/>
                </a:lnTo>
                <a:lnTo>
                  <a:pt x="1675" y="9344"/>
                </a:lnTo>
                <a:lnTo>
                  <a:pt x="1352" y="9707"/>
                </a:lnTo>
                <a:lnTo>
                  <a:pt x="1050" y="10071"/>
                </a:lnTo>
                <a:lnTo>
                  <a:pt x="787" y="10454"/>
                </a:lnTo>
                <a:lnTo>
                  <a:pt x="525" y="10837"/>
                </a:lnTo>
                <a:lnTo>
                  <a:pt x="323" y="11201"/>
                </a:lnTo>
                <a:lnTo>
                  <a:pt x="162" y="11564"/>
                </a:lnTo>
                <a:lnTo>
                  <a:pt x="101" y="11725"/>
                </a:lnTo>
                <a:lnTo>
                  <a:pt x="41" y="11907"/>
                </a:lnTo>
                <a:lnTo>
                  <a:pt x="20" y="12068"/>
                </a:lnTo>
                <a:lnTo>
                  <a:pt x="0" y="12210"/>
                </a:lnTo>
                <a:lnTo>
                  <a:pt x="0" y="12371"/>
                </a:lnTo>
                <a:lnTo>
                  <a:pt x="41" y="12492"/>
                </a:lnTo>
                <a:lnTo>
                  <a:pt x="81" y="12654"/>
                </a:lnTo>
                <a:lnTo>
                  <a:pt x="182" y="12795"/>
                </a:lnTo>
                <a:lnTo>
                  <a:pt x="283" y="12916"/>
                </a:lnTo>
                <a:lnTo>
                  <a:pt x="444" y="13017"/>
                </a:lnTo>
                <a:lnTo>
                  <a:pt x="606" y="13098"/>
                </a:lnTo>
                <a:lnTo>
                  <a:pt x="807" y="13158"/>
                </a:lnTo>
                <a:lnTo>
                  <a:pt x="1050" y="13198"/>
                </a:lnTo>
                <a:lnTo>
                  <a:pt x="1312" y="13219"/>
                </a:lnTo>
                <a:lnTo>
                  <a:pt x="2099" y="13259"/>
                </a:lnTo>
                <a:lnTo>
                  <a:pt x="2886" y="13259"/>
                </a:lnTo>
                <a:lnTo>
                  <a:pt x="3915" y="13239"/>
                </a:lnTo>
                <a:lnTo>
                  <a:pt x="4944" y="13198"/>
                </a:lnTo>
                <a:lnTo>
                  <a:pt x="5973" y="13098"/>
                </a:lnTo>
                <a:lnTo>
                  <a:pt x="6982" y="12976"/>
                </a:lnTo>
                <a:lnTo>
                  <a:pt x="7991" y="12835"/>
                </a:lnTo>
                <a:lnTo>
                  <a:pt x="9000" y="12633"/>
                </a:lnTo>
                <a:lnTo>
                  <a:pt x="10009" y="12411"/>
                </a:lnTo>
                <a:lnTo>
                  <a:pt x="10998" y="12149"/>
                </a:lnTo>
                <a:lnTo>
                  <a:pt x="11422" y="12028"/>
                </a:lnTo>
                <a:lnTo>
                  <a:pt x="11846" y="11887"/>
                </a:lnTo>
                <a:lnTo>
                  <a:pt x="12270" y="11725"/>
                </a:lnTo>
                <a:lnTo>
                  <a:pt x="12673" y="11564"/>
                </a:lnTo>
                <a:lnTo>
                  <a:pt x="13077" y="11362"/>
                </a:lnTo>
                <a:lnTo>
                  <a:pt x="13480" y="11160"/>
                </a:lnTo>
                <a:lnTo>
                  <a:pt x="13844" y="10898"/>
                </a:lnTo>
                <a:lnTo>
                  <a:pt x="14207" y="10615"/>
                </a:lnTo>
                <a:lnTo>
                  <a:pt x="14409" y="10454"/>
                </a:lnTo>
                <a:lnTo>
                  <a:pt x="14590" y="10272"/>
                </a:lnTo>
                <a:lnTo>
                  <a:pt x="14752" y="10071"/>
                </a:lnTo>
                <a:lnTo>
                  <a:pt x="14933" y="9869"/>
                </a:lnTo>
                <a:lnTo>
                  <a:pt x="15095" y="9647"/>
                </a:lnTo>
                <a:lnTo>
                  <a:pt x="15236" y="9405"/>
                </a:lnTo>
                <a:lnTo>
                  <a:pt x="15398" y="9162"/>
                </a:lnTo>
                <a:lnTo>
                  <a:pt x="15519" y="8900"/>
                </a:lnTo>
                <a:lnTo>
                  <a:pt x="15781" y="8355"/>
                </a:lnTo>
                <a:lnTo>
                  <a:pt x="16023" y="7730"/>
                </a:lnTo>
                <a:lnTo>
                  <a:pt x="16225" y="7064"/>
                </a:lnTo>
                <a:lnTo>
                  <a:pt x="16407" y="6337"/>
                </a:lnTo>
                <a:lnTo>
                  <a:pt x="16568" y="5570"/>
                </a:lnTo>
                <a:lnTo>
                  <a:pt x="16669" y="4844"/>
                </a:lnTo>
                <a:lnTo>
                  <a:pt x="16729" y="4178"/>
                </a:lnTo>
                <a:lnTo>
                  <a:pt x="16729" y="3855"/>
                </a:lnTo>
                <a:lnTo>
                  <a:pt x="16729" y="3532"/>
                </a:lnTo>
                <a:lnTo>
                  <a:pt x="16709" y="3250"/>
                </a:lnTo>
                <a:lnTo>
                  <a:pt x="16669" y="2947"/>
                </a:lnTo>
                <a:lnTo>
                  <a:pt x="16628" y="2664"/>
                </a:lnTo>
                <a:lnTo>
                  <a:pt x="16568" y="2382"/>
                </a:lnTo>
                <a:lnTo>
                  <a:pt x="16507" y="2120"/>
                </a:lnTo>
                <a:lnTo>
                  <a:pt x="16427" y="1857"/>
                </a:lnTo>
                <a:lnTo>
                  <a:pt x="16326" y="1615"/>
                </a:lnTo>
                <a:lnTo>
                  <a:pt x="16205" y="1373"/>
                </a:lnTo>
                <a:lnTo>
                  <a:pt x="16063" y="1090"/>
                </a:lnTo>
                <a:lnTo>
                  <a:pt x="15882" y="828"/>
                </a:lnTo>
                <a:lnTo>
                  <a:pt x="15680" y="606"/>
                </a:lnTo>
                <a:lnTo>
                  <a:pt x="15478" y="404"/>
                </a:lnTo>
                <a:lnTo>
                  <a:pt x="15256" y="243"/>
                </a:lnTo>
                <a:lnTo>
                  <a:pt x="15034" y="122"/>
                </a:lnTo>
                <a:lnTo>
                  <a:pt x="14792" y="41"/>
                </a:lnTo>
                <a:lnTo>
                  <a:pt x="1455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21"/>
          <p:cNvSpPr/>
          <p:nvPr/>
        </p:nvSpPr>
        <p:spPr>
          <a:xfrm flipH="1" rot="-2700000">
            <a:off x="4067309" y="4075912"/>
            <a:ext cx="1395606" cy="1650653"/>
          </a:xfrm>
          <a:custGeom>
            <a:rect b="b" l="l" r="r" t="t"/>
            <a:pathLst>
              <a:path extrusionOk="0" h="29525" w="24963">
                <a:moveTo>
                  <a:pt x="18727" y="81"/>
                </a:moveTo>
                <a:lnTo>
                  <a:pt x="19211" y="102"/>
                </a:lnTo>
                <a:lnTo>
                  <a:pt x="19514" y="142"/>
                </a:lnTo>
                <a:lnTo>
                  <a:pt x="19837" y="223"/>
                </a:lnTo>
                <a:lnTo>
                  <a:pt x="20140" y="303"/>
                </a:lnTo>
                <a:lnTo>
                  <a:pt x="20442" y="404"/>
                </a:lnTo>
                <a:lnTo>
                  <a:pt x="20745" y="525"/>
                </a:lnTo>
                <a:lnTo>
                  <a:pt x="21048" y="667"/>
                </a:lnTo>
                <a:lnTo>
                  <a:pt x="21330" y="828"/>
                </a:lnTo>
                <a:lnTo>
                  <a:pt x="21613" y="1010"/>
                </a:lnTo>
                <a:lnTo>
                  <a:pt x="21895" y="1212"/>
                </a:lnTo>
                <a:lnTo>
                  <a:pt x="22158" y="1413"/>
                </a:lnTo>
                <a:lnTo>
                  <a:pt x="22420" y="1655"/>
                </a:lnTo>
                <a:lnTo>
                  <a:pt x="22662" y="1898"/>
                </a:lnTo>
                <a:lnTo>
                  <a:pt x="22904" y="2160"/>
                </a:lnTo>
                <a:lnTo>
                  <a:pt x="23126" y="2443"/>
                </a:lnTo>
                <a:lnTo>
                  <a:pt x="23328" y="2725"/>
                </a:lnTo>
                <a:lnTo>
                  <a:pt x="23530" y="3028"/>
                </a:lnTo>
                <a:lnTo>
                  <a:pt x="23691" y="3290"/>
                </a:lnTo>
                <a:lnTo>
                  <a:pt x="23833" y="3573"/>
                </a:lnTo>
                <a:lnTo>
                  <a:pt x="24095" y="4138"/>
                </a:lnTo>
                <a:lnTo>
                  <a:pt x="24317" y="4723"/>
                </a:lnTo>
                <a:lnTo>
                  <a:pt x="24499" y="5369"/>
                </a:lnTo>
                <a:lnTo>
                  <a:pt x="24660" y="6035"/>
                </a:lnTo>
                <a:lnTo>
                  <a:pt x="24761" y="6721"/>
                </a:lnTo>
                <a:lnTo>
                  <a:pt x="24842" y="7467"/>
                </a:lnTo>
                <a:lnTo>
                  <a:pt x="24882" y="8214"/>
                </a:lnTo>
                <a:lnTo>
                  <a:pt x="24882" y="8880"/>
                </a:lnTo>
                <a:lnTo>
                  <a:pt x="24862" y="9546"/>
                </a:lnTo>
                <a:lnTo>
                  <a:pt x="24822" y="10232"/>
                </a:lnTo>
                <a:lnTo>
                  <a:pt x="24761" y="10938"/>
                </a:lnTo>
                <a:lnTo>
                  <a:pt x="24660" y="11665"/>
                </a:lnTo>
                <a:lnTo>
                  <a:pt x="24539" y="12411"/>
                </a:lnTo>
                <a:lnTo>
                  <a:pt x="24398" y="13178"/>
                </a:lnTo>
                <a:lnTo>
                  <a:pt x="24216" y="13986"/>
                </a:lnTo>
                <a:lnTo>
                  <a:pt x="23994" y="14853"/>
                </a:lnTo>
                <a:lnTo>
                  <a:pt x="23873" y="15297"/>
                </a:lnTo>
                <a:lnTo>
                  <a:pt x="23732" y="15721"/>
                </a:lnTo>
                <a:lnTo>
                  <a:pt x="23570" y="16145"/>
                </a:lnTo>
                <a:lnTo>
                  <a:pt x="23369" y="16569"/>
                </a:lnTo>
                <a:lnTo>
                  <a:pt x="23167" y="16972"/>
                </a:lnTo>
                <a:lnTo>
                  <a:pt x="22925" y="17356"/>
                </a:lnTo>
                <a:lnTo>
                  <a:pt x="22682" y="17658"/>
                </a:lnTo>
                <a:lnTo>
                  <a:pt x="22440" y="17961"/>
                </a:lnTo>
                <a:lnTo>
                  <a:pt x="22158" y="18244"/>
                </a:lnTo>
                <a:lnTo>
                  <a:pt x="21875" y="18506"/>
                </a:lnTo>
                <a:lnTo>
                  <a:pt x="21573" y="18748"/>
                </a:lnTo>
                <a:lnTo>
                  <a:pt x="21270" y="18990"/>
                </a:lnTo>
                <a:lnTo>
                  <a:pt x="20947" y="19212"/>
                </a:lnTo>
                <a:lnTo>
                  <a:pt x="20604" y="19414"/>
                </a:lnTo>
                <a:lnTo>
                  <a:pt x="20261" y="19616"/>
                </a:lnTo>
                <a:lnTo>
                  <a:pt x="19918" y="19818"/>
                </a:lnTo>
                <a:lnTo>
                  <a:pt x="19211" y="20181"/>
                </a:lnTo>
                <a:lnTo>
                  <a:pt x="18465" y="20524"/>
                </a:lnTo>
                <a:lnTo>
                  <a:pt x="17738" y="20847"/>
                </a:lnTo>
                <a:lnTo>
                  <a:pt x="17133" y="21109"/>
                </a:lnTo>
                <a:lnTo>
                  <a:pt x="16245" y="21513"/>
                </a:lnTo>
                <a:lnTo>
                  <a:pt x="15418" y="21916"/>
                </a:lnTo>
                <a:lnTo>
                  <a:pt x="14651" y="22340"/>
                </a:lnTo>
                <a:lnTo>
                  <a:pt x="13924" y="22744"/>
                </a:lnTo>
                <a:lnTo>
                  <a:pt x="13258" y="23167"/>
                </a:lnTo>
                <a:lnTo>
                  <a:pt x="12633" y="23611"/>
                </a:lnTo>
                <a:lnTo>
                  <a:pt x="12048" y="24055"/>
                </a:lnTo>
                <a:lnTo>
                  <a:pt x="11503" y="24520"/>
                </a:lnTo>
                <a:lnTo>
                  <a:pt x="11099" y="24883"/>
                </a:lnTo>
                <a:lnTo>
                  <a:pt x="10695" y="25246"/>
                </a:lnTo>
                <a:lnTo>
                  <a:pt x="9949" y="26013"/>
                </a:lnTo>
                <a:lnTo>
                  <a:pt x="9323" y="26638"/>
                </a:lnTo>
                <a:lnTo>
                  <a:pt x="8698" y="27244"/>
                </a:lnTo>
                <a:lnTo>
                  <a:pt x="8355" y="27526"/>
                </a:lnTo>
                <a:lnTo>
                  <a:pt x="8032" y="27809"/>
                </a:lnTo>
                <a:lnTo>
                  <a:pt x="7668" y="28091"/>
                </a:lnTo>
                <a:lnTo>
                  <a:pt x="7325" y="28334"/>
                </a:lnTo>
                <a:lnTo>
                  <a:pt x="6902" y="28596"/>
                </a:lnTo>
                <a:lnTo>
                  <a:pt x="6498" y="28818"/>
                </a:lnTo>
                <a:lnTo>
                  <a:pt x="6094" y="29000"/>
                </a:lnTo>
                <a:lnTo>
                  <a:pt x="5711" y="29141"/>
                </a:lnTo>
                <a:lnTo>
                  <a:pt x="5328" y="29262"/>
                </a:lnTo>
                <a:lnTo>
                  <a:pt x="4964" y="29343"/>
                </a:lnTo>
                <a:lnTo>
                  <a:pt x="4601" y="29403"/>
                </a:lnTo>
                <a:lnTo>
                  <a:pt x="4238" y="29423"/>
                </a:lnTo>
                <a:lnTo>
                  <a:pt x="3915" y="29423"/>
                </a:lnTo>
                <a:lnTo>
                  <a:pt x="3592" y="29403"/>
                </a:lnTo>
                <a:lnTo>
                  <a:pt x="3289" y="29363"/>
                </a:lnTo>
                <a:lnTo>
                  <a:pt x="2987" y="29302"/>
                </a:lnTo>
                <a:lnTo>
                  <a:pt x="2724" y="29221"/>
                </a:lnTo>
                <a:lnTo>
                  <a:pt x="2462" y="29121"/>
                </a:lnTo>
                <a:lnTo>
                  <a:pt x="2240" y="29020"/>
                </a:lnTo>
                <a:lnTo>
                  <a:pt x="2018" y="28899"/>
                </a:lnTo>
                <a:lnTo>
                  <a:pt x="1715" y="28677"/>
                </a:lnTo>
                <a:lnTo>
                  <a:pt x="1433" y="28414"/>
                </a:lnTo>
                <a:lnTo>
                  <a:pt x="1170" y="28132"/>
                </a:lnTo>
                <a:lnTo>
                  <a:pt x="928" y="27809"/>
                </a:lnTo>
                <a:lnTo>
                  <a:pt x="706" y="27446"/>
                </a:lnTo>
                <a:lnTo>
                  <a:pt x="525" y="27062"/>
                </a:lnTo>
                <a:lnTo>
                  <a:pt x="363" y="26659"/>
                </a:lnTo>
                <a:lnTo>
                  <a:pt x="242" y="26235"/>
                </a:lnTo>
                <a:lnTo>
                  <a:pt x="182" y="25952"/>
                </a:lnTo>
                <a:lnTo>
                  <a:pt x="121" y="25670"/>
                </a:lnTo>
                <a:lnTo>
                  <a:pt x="101" y="25387"/>
                </a:lnTo>
                <a:lnTo>
                  <a:pt x="81" y="25105"/>
                </a:lnTo>
                <a:lnTo>
                  <a:pt x="81" y="24802"/>
                </a:lnTo>
                <a:lnTo>
                  <a:pt x="81" y="24520"/>
                </a:lnTo>
                <a:lnTo>
                  <a:pt x="101" y="24237"/>
                </a:lnTo>
                <a:lnTo>
                  <a:pt x="141" y="23954"/>
                </a:lnTo>
                <a:lnTo>
                  <a:pt x="202" y="23672"/>
                </a:lnTo>
                <a:lnTo>
                  <a:pt x="262" y="23389"/>
                </a:lnTo>
                <a:lnTo>
                  <a:pt x="343" y="23107"/>
                </a:lnTo>
                <a:lnTo>
                  <a:pt x="424" y="22824"/>
                </a:lnTo>
                <a:lnTo>
                  <a:pt x="545" y="22562"/>
                </a:lnTo>
                <a:lnTo>
                  <a:pt x="666" y="22300"/>
                </a:lnTo>
                <a:lnTo>
                  <a:pt x="787" y="22037"/>
                </a:lnTo>
                <a:lnTo>
                  <a:pt x="928" y="21795"/>
                </a:lnTo>
                <a:lnTo>
                  <a:pt x="1211" y="21392"/>
                </a:lnTo>
                <a:lnTo>
                  <a:pt x="1514" y="21008"/>
                </a:lnTo>
                <a:lnTo>
                  <a:pt x="1836" y="20645"/>
                </a:lnTo>
                <a:lnTo>
                  <a:pt x="2200" y="20302"/>
                </a:lnTo>
                <a:lnTo>
                  <a:pt x="2563" y="19959"/>
                </a:lnTo>
                <a:lnTo>
                  <a:pt x="2926" y="19656"/>
                </a:lnTo>
                <a:lnTo>
                  <a:pt x="3693" y="19071"/>
                </a:lnTo>
                <a:lnTo>
                  <a:pt x="4238" y="18687"/>
                </a:lnTo>
                <a:lnTo>
                  <a:pt x="4803" y="18304"/>
                </a:lnTo>
                <a:lnTo>
                  <a:pt x="5368" y="17921"/>
                </a:lnTo>
                <a:lnTo>
                  <a:pt x="5953" y="17557"/>
                </a:lnTo>
                <a:lnTo>
                  <a:pt x="6518" y="17194"/>
                </a:lnTo>
                <a:lnTo>
                  <a:pt x="7124" y="16851"/>
                </a:lnTo>
                <a:lnTo>
                  <a:pt x="7709" y="16528"/>
                </a:lnTo>
                <a:lnTo>
                  <a:pt x="8314" y="16205"/>
                </a:lnTo>
                <a:lnTo>
                  <a:pt x="8556" y="16084"/>
                </a:lnTo>
                <a:lnTo>
                  <a:pt x="9162" y="15761"/>
                </a:lnTo>
                <a:lnTo>
                  <a:pt x="9464" y="15580"/>
                </a:lnTo>
                <a:lnTo>
                  <a:pt x="9767" y="15398"/>
                </a:lnTo>
                <a:lnTo>
                  <a:pt x="10050" y="15196"/>
                </a:lnTo>
                <a:lnTo>
                  <a:pt x="10312" y="14995"/>
                </a:lnTo>
                <a:lnTo>
                  <a:pt x="10574" y="14752"/>
                </a:lnTo>
                <a:lnTo>
                  <a:pt x="10796" y="14490"/>
                </a:lnTo>
                <a:lnTo>
                  <a:pt x="10938" y="14308"/>
                </a:lnTo>
                <a:lnTo>
                  <a:pt x="11059" y="14107"/>
                </a:lnTo>
                <a:lnTo>
                  <a:pt x="11180" y="13905"/>
                </a:lnTo>
                <a:lnTo>
                  <a:pt x="11281" y="13683"/>
                </a:lnTo>
                <a:lnTo>
                  <a:pt x="11482" y="13219"/>
                </a:lnTo>
                <a:lnTo>
                  <a:pt x="11624" y="12755"/>
                </a:lnTo>
                <a:lnTo>
                  <a:pt x="11745" y="12270"/>
                </a:lnTo>
                <a:lnTo>
                  <a:pt x="11846" y="11766"/>
                </a:lnTo>
                <a:lnTo>
                  <a:pt x="11926" y="11261"/>
                </a:lnTo>
                <a:lnTo>
                  <a:pt x="11987" y="10777"/>
                </a:lnTo>
                <a:lnTo>
                  <a:pt x="12088" y="9889"/>
                </a:lnTo>
                <a:lnTo>
                  <a:pt x="12169" y="9001"/>
                </a:lnTo>
                <a:lnTo>
                  <a:pt x="12229" y="8153"/>
                </a:lnTo>
                <a:lnTo>
                  <a:pt x="12330" y="7286"/>
                </a:lnTo>
                <a:lnTo>
                  <a:pt x="12451" y="6438"/>
                </a:lnTo>
                <a:lnTo>
                  <a:pt x="12532" y="6014"/>
                </a:lnTo>
                <a:lnTo>
                  <a:pt x="12633" y="5591"/>
                </a:lnTo>
                <a:lnTo>
                  <a:pt x="12814" y="5005"/>
                </a:lnTo>
                <a:lnTo>
                  <a:pt x="13016" y="4420"/>
                </a:lnTo>
                <a:lnTo>
                  <a:pt x="13258" y="3875"/>
                </a:lnTo>
                <a:lnTo>
                  <a:pt x="13541" y="3351"/>
                </a:lnTo>
                <a:lnTo>
                  <a:pt x="13844" y="2866"/>
                </a:lnTo>
                <a:lnTo>
                  <a:pt x="14187" y="2422"/>
                </a:lnTo>
                <a:lnTo>
                  <a:pt x="14550" y="1999"/>
                </a:lnTo>
                <a:lnTo>
                  <a:pt x="14933" y="1615"/>
                </a:lnTo>
                <a:lnTo>
                  <a:pt x="15135" y="1434"/>
                </a:lnTo>
                <a:lnTo>
                  <a:pt x="15357" y="1272"/>
                </a:lnTo>
                <a:lnTo>
                  <a:pt x="15801" y="949"/>
                </a:lnTo>
                <a:lnTo>
                  <a:pt x="16265" y="707"/>
                </a:lnTo>
                <a:lnTo>
                  <a:pt x="16729" y="485"/>
                </a:lnTo>
                <a:lnTo>
                  <a:pt x="17234" y="303"/>
                </a:lnTo>
                <a:lnTo>
                  <a:pt x="17738" y="182"/>
                </a:lnTo>
                <a:lnTo>
                  <a:pt x="17980" y="142"/>
                </a:lnTo>
                <a:lnTo>
                  <a:pt x="18223" y="102"/>
                </a:lnTo>
                <a:lnTo>
                  <a:pt x="18485" y="81"/>
                </a:lnTo>
                <a:close/>
                <a:moveTo>
                  <a:pt x="18646" y="1"/>
                </a:moveTo>
                <a:lnTo>
                  <a:pt x="18364" y="21"/>
                </a:lnTo>
                <a:lnTo>
                  <a:pt x="18081" y="41"/>
                </a:lnTo>
                <a:lnTo>
                  <a:pt x="17799" y="81"/>
                </a:lnTo>
                <a:lnTo>
                  <a:pt x="17516" y="142"/>
                </a:lnTo>
                <a:lnTo>
                  <a:pt x="17234" y="223"/>
                </a:lnTo>
                <a:lnTo>
                  <a:pt x="16951" y="324"/>
                </a:lnTo>
                <a:lnTo>
                  <a:pt x="16669" y="425"/>
                </a:lnTo>
                <a:lnTo>
                  <a:pt x="16406" y="546"/>
                </a:lnTo>
                <a:lnTo>
                  <a:pt x="16124" y="667"/>
                </a:lnTo>
                <a:lnTo>
                  <a:pt x="15862" y="828"/>
                </a:lnTo>
                <a:lnTo>
                  <a:pt x="15599" y="990"/>
                </a:lnTo>
                <a:lnTo>
                  <a:pt x="15357" y="1151"/>
                </a:lnTo>
                <a:lnTo>
                  <a:pt x="15115" y="1353"/>
                </a:lnTo>
                <a:lnTo>
                  <a:pt x="14873" y="1555"/>
                </a:lnTo>
                <a:lnTo>
                  <a:pt x="14489" y="1938"/>
                </a:lnTo>
                <a:lnTo>
                  <a:pt x="14126" y="2362"/>
                </a:lnTo>
                <a:lnTo>
                  <a:pt x="13783" y="2826"/>
                </a:lnTo>
                <a:lnTo>
                  <a:pt x="13460" y="3310"/>
                </a:lnTo>
                <a:lnTo>
                  <a:pt x="13198" y="3835"/>
                </a:lnTo>
                <a:lnTo>
                  <a:pt x="12956" y="4400"/>
                </a:lnTo>
                <a:lnTo>
                  <a:pt x="12734" y="4965"/>
                </a:lnTo>
                <a:lnTo>
                  <a:pt x="12552" y="5570"/>
                </a:lnTo>
                <a:lnTo>
                  <a:pt x="12471" y="5994"/>
                </a:lnTo>
                <a:lnTo>
                  <a:pt x="12370" y="6418"/>
                </a:lnTo>
                <a:lnTo>
                  <a:pt x="12310" y="6842"/>
                </a:lnTo>
                <a:lnTo>
                  <a:pt x="12249" y="7286"/>
                </a:lnTo>
                <a:lnTo>
                  <a:pt x="12148" y="8133"/>
                </a:lnTo>
                <a:lnTo>
                  <a:pt x="12088" y="9001"/>
                </a:lnTo>
                <a:lnTo>
                  <a:pt x="12007" y="9889"/>
                </a:lnTo>
                <a:lnTo>
                  <a:pt x="11906" y="10777"/>
                </a:lnTo>
                <a:lnTo>
                  <a:pt x="11846" y="11261"/>
                </a:lnTo>
                <a:lnTo>
                  <a:pt x="11765" y="11746"/>
                </a:lnTo>
                <a:lnTo>
                  <a:pt x="11664" y="12230"/>
                </a:lnTo>
                <a:lnTo>
                  <a:pt x="11543" y="12714"/>
                </a:lnTo>
                <a:lnTo>
                  <a:pt x="11402" y="13198"/>
                </a:lnTo>
                <a:lnTo>
                  <a:pt x="11220" y="13642"/>
                </a:lnTo>
                <a:lnTo>
                  <a:pt x="11119" y="13844"/>
                </a:lnTo>
                <a:lnTo>
                  <a:pt x="10998" y="14066"/>
                </a:lnTo>
                <a:lnTo>
                  <a:pt x="10877" y="14248"/>
                </a:lnTo>
                <a:lnTo>
                  <a:pt x="10736" y="14450"/>
                </a:lnTo>
                <a:lnTo>
                  <a:pt x="10514" y="14692"/>
                </a:lnTo>
                <a:lnTo>
                  <a:pt x="10272" y="14934"/>
                </a:lnTo>
                <a:lnTo>
                  <a:pt x="9989" y="15136"/>
                </a:lnTo>
                <a:lnTo>
                  <a:pt x="9707" y="15338"/>
                </a:lnTo>
                <a:lnTo>
                  <a:pt x="9424" y="15519"/>
                </a:lnTo>
                <a:lnTo>
                  <a:pt x="9121" y="15681"/>
                </a:lnTo>
                <a:lnTo>
                  <a:pt x="8516" y="16004"/>
                </a:lnTo>
                <a:lnTo>
                  <a:pt x="8274" y="16145"/>
                </a:lnTo>
                <a:lnTo>
                  <a:pt x="7668" y="16447"/>
                </a:lnTo>
                <a:lnTo>
                  <a:pt x="7083" y="16791"/>
                </a:lnTo>
                <a:lnTo>
                  <a:pt x="6478" y="17134"/>
                </a:lnTo>
                <a:lnTo>
                  <a:pt x="5913" y="17497"/>
                </a:lnTo>
                <a:lnTo>
                  <a:pt x="5328" y="17860"/>
                </a:lnTo>
                <a:lnTo>
                  <a:pt x="4763" y="18223"/>
                </a:lnTo>
                <a:lnTo>
                  <a:pt x="4198" y="18607"/>
                </a:lnTo>
                <a:lnTo>
                  <a:pt x="3653" y="19010"/>
                </a:lnTo>
                <a:lnTo>
                  <a:pt x="2866" y="19596"/>
                </a:lnTo>
                <a:lnTo>
                  <a:pt x="2502" y="19918"/>
                </a:lnTo>
                <a:lnTo>
                  <a:pt x="2139" y="20241"/>
                </a:lnTo>
                <a:lnTo>
                  <a:pt x="1776" y="20584"/>
                </a:lnTo>
                <a:lnTo>
                  <a:pt x="1453" y="20948"/>
                </a:lnTo>
                <a:lnTo>
                  <a:pt x="1150" y="21331"/>
                </a:lnTo>
                <a:lnTo>
                  <a:pt x="868" y="21755"/>
                </a:lnTo>
                <a:lnTo>
                  <a:pt x="727" y="21997"/>
                </a:lnTo>
                <a:lnTo>
                  <a:pt x="585" y="22259"/>
                </a:lnTo>
                <a:lnTo>
                  <a:pt x="464" y="22542"/>
                </a:lnTo>
                <a:lnTo>
                  <a:pt x="363" y="22804"/>
                </a:lnTo>
                <a:lnTo>
                  <a:pt x="262" y="23087"/>
                </a:lnTo>
                <a:lnTo>
                  <a:pt x="182" y="23369"/>
                </a:lnTo>
                <a:lnTo>
                  <a:pt x="121" y="23652"/>
                </a:lnTo>
                <a:lnTo>
                  <a:pt x="61" y="23934"/>
                </a:lnTo>
                <a:lnTo>
                  <a:pt x="20" y="24217"/>
                </a:lnTo>
                <a:lnTo>
                  <a:pt x="0" y="24520"/>
                </a:lnTo>
                <a:lnTo>
                  <a:pt x="0" y="24802"/>
                </a:lnTo>
                <a:lnTo>
                  <a:pt x="0" y="25105"/>
                </a:lnTo>
                <a:lnTo>
                  <a:pt x="20" y="25387"/>
                </a:lnTo>
                <a:lnTo>
                  <a:pt x="61" y="25690"/>
                </a:lnTo>
                <a:lnTo>
                  <a:pt x="101" y="25972"/>
                </a:lnTo>
                <a:lnTo>
                  <a:pt x="161" y="26255"/>
                </a:lnTo>
                <a:lnTo>
                  <a:pt x="283" y="26699"/>
                </a:lnTo>
                <a:lnTo>
                  <a:pt x="444" y="27103"/>
                </a:lnTo>
                <a:lnTo>
                  <a:pt x="646" y="27486"/>
                </a:lnTo>
                <a:lnTo>
                  <a:pt x="848" y="27849"/>
                </a:lnTo>
                <a:lnTo>
                  <a:pt x="1110" y="28172"/>
                </a:lnTo>
                <a:lnTo>
                  <a:pt x="1372" y="28475"/>
                </a:lnTo>
                <a:lnTo>
                  <a:pt x="1675" y="28737"/>
                </a:lnTo>
                <a:lnTo>
                  <a:pt x="1978" y="28959"/>
                </a:lnTo>
                <a:lnTo>
                  <a:pt x="2220" y="29100"/>
                </a:lnTo>
                <a:lnTo>
                  <a:pt x="2462" y="29221"/>
                </a:lnTo>
                <a:lnTo>
                  <a:pt x="2704" y="29302"/>
                </a:lnTo>
                <a:lnTo>
                  <a:pt x="2967" y="29383"/>
                </a:lnTo>
                <a:lnTo>
                  <a:pt x="3209" y="29443"/>
                </a:lnTo>
                <a:lnTo>
                  <a:pt x="3471" y="29484"/>
                </a:lnTo>
                <a:lnTo>
                  <a:pt x="3733" y="29504"/>
                </a:lnTo>
                <a:lnTo>
                  <a:pt x="3996" y="29524"/>
                </a:lnTo>
                <a:lnTo>
                  <a:pt x="4460" y="29484"/>
                </a:lnTo>
                <a:lnTo>
                  <a:pt x="4904" y="29423"/>
                </a:lnTo>
                <a:lnTo>
                  <a:pt x="5368" y="29322"/>
                </a:lnTo>
                <a:lnTo>
                  <a:pt x="5812" y="29181"/>
                </a:lnTo>
                <a:lnTo>
                  <a:pt x="6236" y="29020"/>
                </a:lnTo>
                <a:lnTo>
                  <a:pt x="6639" y="28838"/>
                </a:lnTo>
                <a:lnTo>
                  <a:pt x="7003" y="28636"/>
                </a:lnTo>
                <a:lnTo>
                  <a:pt x="7366" y="28414"/>
                </a:lnTo>
                <a:lnTo>
                  <a:pt x="7729" y="28152"/>
                </a:lnTo>
                <a:lnTo>
                  <a:pt x="8072" y="27890"/>
                </a:lnTo>
                <a:lnTo>
                  <a:pt x="8415" y="27587"/>
                </a:lnTo>
                <a:lnTo>
                  <a:pt x="8738" y="27304"/>
                </a:lnTo>
                <a:lnTo>
                  <a:pt x="9384" y="26699"/>
                </a:lnTo>
                <a:lnTo>
                  <a:pt x="9989" y="26073"/>
                </a:lnTo>
                <a:lnTo>
                  <a:pt x="10756" y="25307"/>
                </a:lnTo>
                <a:lnTo>
                  <a:pt x="11139" y="24943"/>
                </a:lnTo>
                <a:lnTo>
                  <a:pt x="11543" y="24580"/>
                </a:lnTo>
                <a:lnTo>
                  <a:pt x="12108" y="24116"/>
                </a:lnTo>
                <a:lnTo>
                  <a:pt x="12693" y="23672"/>
                </a:lnTo>
                <a:lnTo>
                  <a:pt x="13299" y="23248"/>
                </a:lnTo>
                <a:lnTo>
                  <a:pt x="13985" y="22824"/>
                </a:lnTo>
                <a:lnTo>
                  <a:pt x="14691" y="22401"/>
                </a:lnTo>
                <a:lnTo>
                  <a:pt x="15458" y="21997"/>
                </a:lnTo>
                <a:lnTo>
                  <a:pt x="16285" y="21593"/>
                </a:lnTo>
                <a:lnTo>
                  <a:pt x="17173" y="21170"/>
                </a:lnTo>
                <a:lnTo>
                  <a:pt x="17758" y="20907"/>
                </a:lnTo>
                <a:lnTo>
                  <a:pt x="18505" y="20584"/>
                </a:lnTo>
                <a:lnTo>
                  <a:pt x="19252" y="20241"/>
                </a:lnTo>
                <a:lnTo>
                  <a:pt x="19958" y="19878"/>
                </a:lnTo>
                <a:lnTo>
                  <a:pt x="20321" y="19696"/>
                </a:lnTo>
                <a:lnTo>
                  <a:pt x="20664" y="19495"/>
                </a:lnTo>
                <a:lnTo>
                  <a:pt x="20987" y="19273"/>
                </a:lnTo>
                <a:lnTo>
                  <a:pt x="21330" y="19051"/>
                </a:lnTo>
                <a:lnTo>
                  <a:pt x="21633" y="18809"/>
                </a:lnTo>
                <a:lnTo>
                  <a:pt x="21936" y="18566"/>
                </a:lnTo>
                <a:lnTo>
                  <a:pt x="22218" y="18304"/>
                </a:lnTo>
                <a:lnTo>
                  <a:pt x="22501" y="18022"/>
                </a:lnTo>
                <a:lnTo>
                  <a:pt x="22743" y="17719"/>
                </a:lnTo>
                <a:lnTo>
                  <a:pt x="22985" y="17396"/>
                </a:lnTo>
                <a:lnTo>
                  <a:pt x="23227" y="17013"/>
                </a:lnTo>
                <a:lnTo>
                  <a:pt x="23449" y="16589"/>
                </a:lnTo>
                <a:lnTo>
                  <a:pt x="23631" y="16185"/>
                </a:lnTo>
                <a:lnTo>
                  <a:pt x="23792" y="15761"/>
                </a:lnTo>
                <a:lnTo>
                  <a:pt x="23954" y="15317"/>
                </a:lnTo>
                <a:lnTo>
                  <a:pt x="24075" y="14873"/>
                </a:lnTo>
                <a:lnTo>
                  <a:pt x="24297" y="14006"/>
                </a:lnTo>
                <a:lnTo>
                  <a:pt x="24478" y="13198"/>
                </a:lnTo>
                <a:lnTo>
                  <a:pt x="24620" y="12432"/>
                </a:lnTo>
                <a:lnTo>
                  <a:pt x="24741" y="11685"/>
                </a:lnTo>
                <a:lnTo>
                  <a:pt x="24842" y="10938"/>
                </a:lnTo>
                <a:lnTo>
                  <a:pt x="24902" y="10232"/>
                </a:lnTo>
                <a:lnTo>
                  <a:pt x="24943" y="9546"/>
                </a:lnTo>
                <a:lnTo>
                  <a:pt x="24963" y="8880"/>
                </a:lnTo>
                <a:lnTo>
                  <a:pt x="24963" y="8214"/>
                </a:lnTo>
                <a:lnTo>
                  <a:pt x="24922" y="7447"/>
                </a:lnTo>
                <a:lnTo>
                  <a:pt x="24842" y="6721"/>
                </a:lnTo>
                <a:lnTo>
                  <a:pt x="24741" y="6014"/>
                </a:lnTo>
                <a:lnTo>
                  <a:pt x="24579" y="5348"/>
                </a:lnTo>
                <a:lnTo>
                  <a:pt x="24398" y="4703"/>
                </a:lnTo>
                <a:lnTo>
                  <a:pt x="24156" y="4097"/>
                </a:lnTo>
                <a:lnTo>
                  <a:pt x="23893" y="3532"/>
                </a:lnTo>
                <a:lnTo>
                  <a:pt x="23752" y="3250"/>
                </a:lnTo>
                <a:lnTo>
                  <a:pt x="23591" y="2987"/>
                </a:lnTo>
                <a:lnTo>
                  <a:pt x="23389" y="2685"/>
                </a:lnTo>
                <a:lnTo>
                  <a:pt x="23187" y="2382"/>
                </a:lnTo>
                <a:lnTo>
                  <a:pt x="22965" y="2099"/>
                </a:lnTo>
                <a:lnTo>
                  <a:pt x="22723" y="1837"/>
                </a:lnTo>
                <a:lnTo>
                  <a:pt x="22460" y="1595"/>
                </a:lnTo>
                <a:lnTo>
                  <a:pt x="22218" y="1353"/>
                </a:lnTo>
                <a:lnTo>
                  <a:pt x="21936" y="1151"/>
                </a:lnTo>
                <a:lnTo>
                  <a:pt x="21653" y="949"/>
                </a:lnTo>
                <a:lnTo>
                  <a:pt x="21371" y="768"/>
                </a:lnTo>
                <a:lnTo>
                  <a:pt x="21088" y="606"/>
                </a:lnTo>
                <a:lnTo>
                  <a:pt x="20785" y="445"/>
                </a:lnTo>
                <a:lnTo>
                  <a:pt x="20483" y="324"/>
                </a:lnTo>
                <a:lnTo>
                  <a:pt x="20160" y="223"/>
                </a:lnTo>
                <a:lnTo>
                  <a:pt x="19857" y="142"/>
                </a:lnTo>
                <a:lnTo>
                  <a:pt x="19534" y="61"/>
                </a:lnTo>
                <a:lnTo>
                  <a:pt x="19211" y="21"/>
                </a:lnTo>
                <a:lnTo>
                  <a:pt x="1892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21"/>
          <p:cNvSpPr/>
          <p:nvPr/>
        </p:nvSpPr>
        <p:spPr>
          <a:xfrm flipH="1" rot="-2700000">
            <a:off x="4109734" y="-7464"/>
            <a:ext cx="653334" cy="572100"/>
          </a:xfrm>
          <a:custGeom>
            <a:rect b="b" l="l" r="r" t="t"/>
            <a:pathLst>
              <a:path extrusionOk="0" h="10233" w="11686">
                <a:moveTo>
                  <a:pt x="10817" y="82"/>
                </a:moveTo>
                <a:lnTo>
                  <a:pt x="10918" y="102"/>
                </a:lnTo>
                <a:lnTo>
                  <a:pt x="10979" y="142"/>
                </a:lnTo>
                <a:lnTo>
                  <a:pt x="11039" y="182"/>
                </a:lnTo>
                <a:lnTo>
                  <a:pt x="11120" y="303"/>
                </a:lnTo>
                <a:lnTo>
                  <a:pt x="11201" y="445"/>
                </a:lnTo>
                <a:lnTo>
                  <a:pt x="11241" y="586"/>
                </a:lnTo>
                <a:lnTo>
                  <a:pt x="11382" y="1191"/>
                </a:lnTo>
                <a:lnTo>
                  <a:pt x="11504" y="1797"/>
                </a:lnTo>
                <a:lnTo>
                  <a:pt x="11564" y="2422"/>
                </a:lnTo>
                <a:lnTo>
                  <a:pt x="11604" y="3028"/>
                </a:lnTo>
                <a:lnTo>
                  <a:pt x="11584" y="3653"/>
                </a:lnTo>
                <a:lnTo>
                  <a:pt x="11544" y="4259"/>
                </a:lnTo>
                <a:lnTo>
                  <a:pt x="11463" y="4884"/>
                </a:lnTo>
                <a:lnTo>
                  <a:pt x="11342" y="5490"/>
                </a:lnTo>
                <a:lnTo>
                  <a:pt x="11241" y="5853"/>
                </a:lnTo>
                <a:lnTo>
                  <a:pt x="11140" y="6176"/>
                </a:lnTo>
                <a:lnTo>
                  <a:pt x="11019" y="6499"/>
                </a:lnTo>
                <a:lnTo>
                  <a:pt x="10878" y="6781"/>
                </a:lnTo>
                <a:lnTo>
                  <a:pt x="10737" y="7044"/>
                </a:lnTo>
                <a:lnTo>
                  <a:pt x="10575" y="7286"/>
                </a:lnTo>
                <a:lnTo>
                  <a:pt x="10414" y="7488"/>
                </a:lnTo>
                <a:lnTo>
                  <a:pt x="10212" y="7669"/>
                </a:lnTo>
                <a:lnTo>
                  <a:pt x="10030" y="7831"/>
                </a:lnTo>
                <a:lnTo>
                  <a:pt x="9849" y="7972"/>
                </a:lnTo>
                <a:lnTo>
                  <a:pt x="9647" y="8093"/>
                </a:lnTo>
                <a:lnTo>
                  <a:pt x="9425" y="8194"/>
                </a:lnTo>
                <a:lnTo>
                  <a:pt x="9001" y="8396"/>
                </a:lnTo>
                <a:lnTo>
                  <a:pt x="8557" y="8557"/>
                </a:lnTo>
                <a:lnTo>
                  <a:pt x="7730" y="8840"/>
                </a:lnTo>
                <a:lnTo>
                  <a:pt x="6862" y="9142"/>
                </a:lnTo>
                <a:lnTo>
                  <a:pt x="5974" y="9405"/>
                </a:lnTo>
                <a:lnTo>
                  <a:pt x="5066" y="9647"/>
                </a:lnTo>
                <a:lnTo>
                  <a:pt x="4158" y="9849"/>
                </a:lnTo>
                <a:lnTo>
                  <a:pt x="3714" y="9950"/>
                </a:lnTo>
                <a:lnTo>
                  <a:pt x="3270" y="10010"/>
                </a:lnTo>
                <a:lnTo>
                  <a:pt x="2806" y="10071"/>
                </a:lnTo>
                <a:lnTo>
                  <a:pt x="2362" y="10111"/>
                </a:lnTo>
                <a:lnTo>
                  <a:pt x="1918" y="10151"/>
                </a:lnTo>
                <a:lnTo>
                  <a:pt x="1252" y="10151"/>
                </a:lnTo>
                <a:lnTo>
                  <a:pt x="1070" y="10131"/>
                </a:lnTo>
                <a:lnTo>
                  <a:pt x="889" y="10071"/>
                </a:lnTo>
                <a:lnTo>
                  <a:pt x="707" y="10010"/>
                </a:lnTo>
                <a:lnTo>
                  <a:pt x="566" y="9950"/>
                </a:lnTo>
                <a:lnTo>
                  <a:pt x="425" y="9849"/>
                </a:lnTo>
                <a:lnTo>
                  <a:pt x="324" y="9748"/>
                </a:lnTo>
                <a:lnTo>
                  <a:pt x="223" y="9627"/>
                </a:lnTo>
                <a:lnTo>
                  <a:pt x="162" y="9526"/>
                </a:lnTo>
                <a:lnTo>
                  <a:pt x="122" y="9405"/>
                </a:lnTo>
                <a:lnTo>
                  <a:pt x="102" y="9284"/>
                </a:lnTo>
                <a:lnTo>
                  <a:pt x="82" y="9163"/>
                </a:lnTo>
                <a:lnTo>
                  <a:pt x="102" y="9021"/>
                </a:lnTo>
                <a:lnTo>
                  <a:pt x="122" y="8880"/>
                </a:lnTo>
                <a:lnTo>
                  <a:pt x="162" y="8739"/>
                </a:lnTo>
                <a:lnTo>
                  <a:pt x="223" y="8577"/>
                </a:lnTo>
                <a:lnTo>
                  <a:pt x="324" y="8416"/>
                </a:lnTo>
                <a:lnTo>
                  <a:pt x="425" y="8234"/>
                </a:lnTo>
                <a:lnTo>
                  <a:pt x="546" y="8073"/>
                </a:lnTo>
                <a:lnTo>
                  <a:pt x="667" y="7911"/>
                </a:lnTo>
                <a:lnTo>
                  <a:pt x="970" y="7589"/>
                </a:lnTo>
                <a:lnTo>
                  <a:pt x="1292" y="7306"/>
                </a:lnTo>
                <a:lnTo>
                  <a:pt x="1615" y="7064"/>
                </a:lnTo>
                <a:lnTo>
                  <a:pt x="1979" y="6822"/>
                </a:lnTo>
                <a:lnTo>
                  <a:pt x="2322" y="6620"/>
                </a:lnTo>
                <a:lnTo>
                  <a:pt x="2645" y="6438"/>
                </a:lnTo>
                <a:lnTo>
                  <a:pt x="3008" y="6257"/>
                </a:lnTo>
                <a:lnTo>
                  <a:pt x="3391" y="6075"/>
                </a:lnTo>
                <a:lnTo>
                  <a:pt x="4138" y="5752"/>
                </a:lnTo>
                <a:lnTo>
                  <a:pt x="5107" y="5328"/>
                </a:lnTo>
                <a:lnTo>
                  <a:pt x="5591" y="5086"/>
                </a:lnTo>
                <a:lnTo>
                  <a:pt x="6055" y="4824"/>
                </a:lnTo>
                <a:lnTo>
                  <a:pt x="6459" y="4582"/>
                </a:lnTo>
                <a:lnTo>
                  <a:pt x="6822" y="4319"/>
                </a:lnTo>
                <a:lnTo>
                  <a:pt x="7185" y="4017"/>
                </a:lnTo>
                <a:lnTo>
                  <a:pt x="7528" y="3714"/>
                </a:lnTo>
                <a:lnTo>
                  <a:pt x="7851" y="3391"/>
                </a:lnTo>
                <a:lnTo>
                  <a:pt x="8174" y="3048"/>
                </a:lnTo>
                <a:lnTo>
                  <a:pt x="8456" y="2685"/>
                </a:lnTo>
                <a:lnTo>
                  <a:pt x="8719" y="2301"/>
                </a:lnTo>
                <a:lnTo>
                  <a:pt x="9021" y="1817"/>
                </a:lnTo>
                <a:lnTo>
                  <a:pt x="9324" y="1353"/>
                </a:lnTo>
                <a:lnTo>
                  <a:pt x="9465" y="1131"/>
                </a:lnTo>
                <a:lnTo>
                  <a:pt x="9647" y="909"/>
                </a:lnTo>
                <a:lnTo>
                  <a:pt x="9808" y="707"/>
                </a:lnTo>
                <a:lnTo>
                  <a:pt x="10010" y="525"/>
                </a:lnTo>
                <a:lnTo>
                  <a:pt x="10212" y="344"/>
                </a:lnTo>
                <a:lnTo>
                  <a:pt x="10434" y="203"/>
                </a:lnTo>
                <a:lnTo>
                  <a:pt x="10575" y="122"/>
                </a:lnTo>
                <a:lnTo>
                  <a:pt x="10696" y="102"/>
                </a:lnTo>
                <a:lnTo>
                  <a:pt x="10817" y="82"/>
                </a:lnTo>
                <a:close/>
                <a:moveTo>
                  <a:pt x="10838" y="1"/>
                </a:moveTo>
                <a:lnTo>
                  <a:pt x="10696" y="21"/>
                </a:lnTo>
                <a:lnTo>
                  <a:pt x="10555" y="61"/>
                </a:lnTo>
                <a:lnTo>
                  <a:pt x="10394" y="122"/>
                </a:lnTo>
                <a:lnTo>
                  <a:pt x="10152" y="283"/>
                </a:lnTo>
                <a:lnTo>
                  <a:pt x="9950" y="445"/>
                </a:lnTo>
                <a:lnTo>
                  <a:pt x="9748" y="647"/>
                </a:lnTo>
                <a:lnTo>
                  <a:pt x="9586" y="848"/>
                </a:lnTo>
                <a:lnTo>
                  <a:pt x="9405" y="1070"/>
                </a:lnTo>
                <a:lnTo>
                  <a:pt x="9264" y="1312"/>
                </a:lnTo>
                <a:lnTo>
                  <a:pt x="8961" y="1777"/>
                </a:lnTo>
                <a:lnTo>
                  <a:pt x="8658" y="2261"/>
                </a:lnTo>
                <a:lnTo>
                  <a:pt x="8396" y="2624"/>
                </a:lnTo>
                <a:lnTo>
                  <a:pt x="8113" y="2987"/>
                </a:lnTo>
                <a:lnTo>
                  <a:pt x="7790" y="3331"/>
                </a:lnTo>
                <a:lnTo>
                  <a:pt x="7468" y="3653"/>
                </a:lnTo>
                <a:lnTo>
                  <a:pt x="7145" y="3956"/>
                </a:lnTo>
                <a:lnTo>
                  <a:pt x="6781" y="4239"/>
                </a:lnTo>
                <a:lnTo>
                  <a:pt x="6398" y="4521"/>
                </a:lnTo>
                <a:lnTo>
                  <a:pt x="6015" y="4763"/>
                </a:lnTo>
                <a:lnTo>
                  <a:pt x="5550" y="5026"/>
                </a:lnTo>
                <a:lnTo>
                  <a:pt x="5066" y="5248"/>
                </a:lnTo>
                <a:lnTo>
                  <a:pt x="4097" y="5692"/>
                </a:lnTo>
                <a:lnTo>
                  <a:pt x="3351" y="6014"/>
                </a:lnTo>
                <a:lnTo>
                  <a:pt x="2988" y="6176"/>
                </a:lnTo>
                <a:lnTo>
                  <a:pt x="2604" y="6358"/>
                </a:lnTo>
                <a:lnTo>
                  <a:pt x="2281" y="6539"/>
                </a:lnTo>
                <a:lnTo>
                  <a:pt x="1918" y="6761"/>
                </a:lnTo>
                <a:lnTo>
                  <a:pt x="1575" y="7003"/>
                </a:lnTo>
                <a:lnTo>
                  <a:pt x="1232" y="7266"/>
                </a:lnTo>
                <a:lnTo>
                  <a:pt x="909" y="7548"/>
                </a:lnTo>
                <a:lnTo>
                  <a:pt x="606" y="7851"/>
                </a:lnTo>
                <a:lnTo>
                  <a:pt x="485" y="8012"/>
                </a:lnTo>
                <a:lnTo>
                  <a:pt x="364" y="8194"/>
                </a:lnTo>
                <a:lnTo>
                  <a:pt x="243" y="8376"/>
                </a:lnTo>
                <a:lnTo>
                  <a:pt x="162" y="8557"/>
                </a:lnTo>
                <a:lnTo>
                  <a:pt x="102" y="8719"/>
                </a:lnTo>
                <a:lnTo>
                  <a:pt x="41" y="8860"/>
                </a:lnTo>
                <a:lnTo>
                  <a:pt x="21" y="9021"/>
                </a:lnTo>
                <a:lnTo>
                  <a:pt x="1" y="9163"/>
                </a:lnTo>
                <a:lnTo>
                  <a:pt x="21" y="9304"/>
                </a:lnTo>
                <a:lnTo>
                  <a:pt x="41" y="9425"/>
                </a:lnTo>
                <a:lnTo>
                  <a:pt x="102" y="9546"/>
                </a:lnTo>
                <a:lnTo>
                  <a:pt x="162" y="9667"/>
                </a:lnTo>
                <a:lnTo>
                  <a:pt x="263" y="9808"/>
                </a:lnTo>
                <a:lnTo>
                  <a:pt x="384" y="9909"/>
                </a:lnTo>
                <a:lnTo>
                  <a:pt x="526" y="10010"/>
                </a:lnTo>
                <a:lnTo>
                  <a:pt x="687" y="10091"/>
                </a:lnTo>
                <a:lnTo>
                  <a:pt x="849" y="10151"/>
                </a:lnTo>
                <a:lnTo>
                  <a:pt x="1050" y="10192"/>
                </a:lnTo>
                <a:lnTo>
                  <a:pt x="1252" y="10232"/>
                </a:lnTo>
                <a:lnTo>
                  <a:pt x="1918" y="10232"/>
                </a:lnTo>
                <a:lnTo>
                  <a:pt x="2362" y="10192"/>
                </a:lnTo>
                <a:lnTo>
                  <a:pt x="2826" y="10151"/>
                </a:lnTo>
                <a:lnTo>
                  <a:pt x="3270" y="10091"/>
                </a:lnTo>
                <a:lnTo>
                  <a:pt x="3734" y="10030"/>
                </a:lnTo>
                <a:lnTo>
                  <a:pt x="4178" y="9929"/>
                </a:lnTo>
                <a:lnTo>
                  <a:pt x="5086" y="9728"/>
                </a:lnTo>
                <a:lnTo>
                  <a:pt x="5994" y="9485"/>
                </a:lnTo>
                <a:lnTo>
                  <a:pt x="6882" y="9223"/>
                </a:lnTo>
                <a:lnTo>
                  <a:pt x="7750" y="8920"/>
                </a:lnTo>
                <a:lnTo>
                  <a:pt x="8577" y="8638"/>
                </a:lnTo>
                <a:lnTo>
                  <a:pt x="9021" y="8456"/>
                </a:lnTo>
                <a:lnTo>
                  <a:pt x="9465" y="8275"/>
                </a:lnTo>
                <a:lnTo>
                  <a:pt x="9687" y="8154"/>
                </a:lnTo>
                <a:lnTo>
                  <a:pt x="9889" y="8032"/>
                </a:lnTo>
                <a:lnTo>
                  <a:pt x="10091" y="7891"/>
                </a:lnTo>
                <a:lnTo>
                  <a:pt x="10273" y="7730"/>
                </a:lnTo>
                <a:lnTo>
                  <a:pt x="10474" y="7548"/>
                </a:lnTo>
                <a:lnTo>
                  <a:pt x="10636" y="7326"/>
                </a:lnTo>
                <a:lnTo>
                  <a:pt x="10817" y="7084"/>
                </a:lnTo>
                <a:lnTo>
                  <a:pt x="10959" y="6822"/>
                </a:lnTo>
                <a:lnTo>
                  <a:pt x="11100" y="6539"/>
                </a:lnTo>
                <a:lnTo>
                  <a:pt x="11221" y="6216"/>
                </a:lnTo>
                <a:lnTo>
                  <a:pt x="11322" y="5873"/>
                </a:lnTo>
                <a:lnTo>
                  <a:pt x="11423" y="5510"/>
                </a:lnTo>
                <a:lnTo>
                  <a:pt x="11544" y="4884"/>
                </a:lnTo>
                <a:lnTo>
                  <a:pt x="11625" y="4279"/>
                </a:lnTo>
                <a:lnTo>
                  <a:pt x="11665" y="3653"/>
                </a:lnTo>
                <a:lnTo>
                  <a:pt x="11685" y="3028"/>
                </a:lnTo>
                <a:lnTo>
                  <a:pt x="11645" y="2402"/>
                </a:lnTo>
                <a:lnTo>
                  <a:pt x="11584" y="1797"/>
                </a:lnTo>
                <a:lnTo>
                  <a:pt x="11463" y="1171"/>
                </a:lnTo>
                <a:lnTo>
                  <a:pt x="11322" y="566"/>
                </a:lnTo>
                <a:lnTo>
                  <a:pt x="11261" y="404"/>
                </a:lnTo>
                <a:lnTo>
                  <a:pt x="11201" y="263"/>
                </a:lnTo>
                <a:lnTo>
                  <a:pt x="11140" y="182"/>
                </a:lnTo>
                <a:lnTo>
                  <a:pt x="11100" y="122"/>
                </a:lnTo>
                <a:lnTo>
                  <a:pt x="11019" y="82"/>
                </a:lnTo>
                <a:lnTo>
                  <a:pt x="10959" y="41"/>
                </a:lnTo>
                <a:lnTo>
                  <a:pt x="1083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21"/>
          <p:cNvSpPr/>
          <p:nvPr/>
        </p:nvSpPr>
        <p:spPr>
          <a:xfrm flipH="1" rot="-2700000">
            <a:off x="4167882" y="4188006"/>
            <a:ext cx="1193670" cy="1427249"/>
          </a:xfrm>
          <a:custGeom>
            <a:rect b="b" l="l" r="r" t="t"/>
            <a:pathLst>
              <a:path extrusionOk="0" h="25529" w="21351">
                <a:moveTo>
                  <a:pt x="16709" y="81"/>
                </a:moveTo>
                <a:lnTo>
                  <a:pt x="17052" y="122"/>
                </a:lnTo>
                <a:lnTo>
                  <a:pt x="17416" y="202"/>
                </a:lnTo>
                <a:lnTo>
                  <a:pt x="17759" y="303"/>
                </a:lnTo>
                <a:lnTo>
                  <a:pt x="18102" y="424"/>
                </a:lnTo>
                <a:lnTo>
                  <a:pt x="18445" y="586"/>
                </a:lnTo>
                <a:lnTo>
                  <a:pt x="18788" y="788"/>
                </a:lnTo>
                <a:lnTo>
                  <a:pt x="19111" y="1010"/>
                </a:lnTo>
                <a:lnTo>
                  <a:pt x="19434" y="1272"/>
                </a:lnTo>
                <a:lnTo>
                  <a:pt x="19736" y="1575"/>
                </a:lnTo>
                <a:lnTo>
                  <a:pt x="19999" y="1897"/>
                </a:lnTo>
                <a:lnTo>
                  <a:pt x="20261" y="2261"/>
                </a:lnTo>
                <a:lnTo>
                  <a:pt x="20483" y="2644"/>
                </a:lnTo>
                <a:lnTo>
                  <a:pt x="20644" y="2947"/>
                </a:lnTo>
                <a:lnTo>
                  <a:pt x="20766" y="3250"/>
                </a:lnTo>
                <a:lnTo>
                  <a:pt x="20887" y="3572"/>
                </a:lnTo>
                <a:lnTo>
                  <a:pt x="20987" y="3895"/>
                </a:lnTo>
                <a:lnTo>
                  <a:pt x="21068" y="4238"/>
                </a:lnTo>
                <a:lnTo>
                  <a:pt x="21149" y="4581"/>
                </a:lnTo>
                <a:lnTo>
                  <a:pt x="21209" y="4945"/>
                </a:lnTo>
                <a:lnTo>
                  <a:pt x="21250" y="5308"/>
                </a:lnTo>
                <a:lnTo>
                  <a:pt x="21270" y="5691"/>
                </a:lnTo>
                <a:lnTo>
                  <a:pt x="21270" y="6075"/>
                </a:lnTo>
                <a:lnTo>
                  <a:pt x="21270" y="6478"/>
                </a:lnTo>
                <a:lnTo>
                  <a:pt x="21250" y="6882"/>
                </a:lnTo>
                <a:lnTo>
                  <a:pt x="21230" y="7306"/>
                </a:lnTo>
                <a:lnTo>
                  <a:pt x="21169" y="7750"/>
                </a:lnTo>
                <a:lnTo>
                  <a:pt x="21109" y="8194"/>
                </a:lnTo>
                <a:lnTo>
                  <a:pt x="21028" y="8658"/>
                </a:lnTo>
                <a:lnTo>
                  <a:pt x="20947" y="9122"/>
                </a:lnTo>
                <a:lnTo>
                  <a:pt x="20846" y="9586"/>
                </a:lnTo>
                <a:lnTo>
                  <a:pt x="20725" y="10010"/>
                </a:lnTo>
                <a:lnTo>
                  <a:pt x="20604" y="10434"/>
                </a:lnTo>
                <a:lnTo>
                  <a:pt x="20483" y="10857"/>
                </a:lnTo>
                <a:lnTo>
                  <a:pt x="20342" y="11261"/>
                </a:lnTo>
                <a:lnTo>
                  <a:pt x="20180" y="11644"/>
                </a:lnTo>
                <a:lnTo>
                  <a:pt x="20019" y="12008"/>
                </a:lnTo>
                <a:lnTo>
                  <a:pt x="19857" y="12371"/>
                </a:lnTo>
                <a:lnTo>
                  <a:pt x="19676" y="12714"/>
                </a:lnTo>
                <a:lnTo>
                  <a:pt x="19474" y="13037"/>
                </a:lnTo>
                <a:lnTo>
                  <a:pt x="19272" y="13340"/>
                </a:lnTo>
                <a:lnTo>
                  <a:pt x="19070" y="13642"/>
                </a:lnTo>
                <a:lnTo>
                  <a:pt x="18848" y="13945"/>
                </a:lnTo>
                <a:lnTo>
                  <a:pt x="18606" y="14207"/>
                </a:lnTo>
                <a:lnTo>
                  <a:pt x="18364" y="14470"/>
                </a:lnTo>
                <a:lnTo>
                  <a:pt x="18142" y="14692"/>
                </a:lnTo>
                <a:lnTo>
                  <a:pt x="17920" y="14893"/>
                </a:lnTo>
                <a:lnTo>
                  <a:pt x="17436" y="15297"/>
                </a:lnTo>
                <a:lnTo>
                  <a:pt x="16931" y="15640"/>
                </a:lnTo>
                <a:lnTo>
                  <a:pt x="16386" y="15983"/>
                </a:lnTo>
                <a:lnTo>
                  <a:pt x="15842" y="16306"/>
                </a:lnTo>
                <a:lnTo>
                  <a:pt x="15297" y="16589"/>
                </a:lnTo>
                <a:lnTo>
                  <a:pt x="14187" y="17154"/>
                </a:lnTo>
                <a:lnTo>
                  <a:pt x="13481" y="17497"/>
                </a:lnTo>
                <a:lnTo>
                  <a:pt x="12774" y="17860"/>
                </a:lnTo>
                <a:lnTo>
                  <a:pt x="12088" y="18264"/>
                </a:lnTo>
                <a:lnTo>
                  <a:pt x="11422" y="18667"/>
                </a:lnTo>
                <a:lnTo>
                  <a:pt x="10958" y="18990"/>
                </a:lnTo>
                <a:lnTo>
                  <a:pt x="10494" y="19333"/>
                </a:lnTo>
                <a:lnTo>
                  <a:pt x="10070" y="19696"/>
                </a:lnTo>
                <a:lnTo>
                  <a:pt x="9646" y="20060"/>
                </a:lnTo>
                <a:lnTo>
                  <a:pt x="8799" y="20847"/>
                </a:lnTo>
                <a:lnTo>
                  <a:pt x="7992" y="21613"/>
                </a:lnTo>
                <a:lnTo>
                  <a:pt x="7205" y="22400"/>
                </a:lnTo>
                <a:lnTo>
                  <a:pt x="6377" y="23167"/>
                </a:lnTo>
                <a:lnTo>
                  <a:pt x="5953" y="23531"/>
                </a:lnTo>
                <a:lnTo>
                  <a:pt x="5509" y="23894"/>
                </a:lnTo>
                <a:lnTo>
                  <a:pt x="5065" y="24237"/>
                </a:lnTo>
                <a:lnTo>
                  <a:pt x="4601" y="24560"/>
                </a:lnTo>
                <a:lnTo>
                  <a:pt x="4178" y="24822"/>
                </a:lnTo>
                <a:lnTo>
                  <a:pt x="3935" y="24963"/>
                </a:lnTo>
                <a:lnTo>
                  <a:pt x="3673" y="25084"/>
                </a:lnTo>
                <a:lnTo>
                  <a:pt x="3411" y="25205"/>
                </a:lnTo>
                <a:lnTo>
                  <a:pt x="3148" y="25306"/>
                </a:lnTo>
                <a:lnTo>
                  <a:pt x="2866" y="25367"/>
                </a:lnTo>
                <a:lnTo>
                  <a:pt x="2563" y="25427"/>
                </a:lnTo>
                <a:lnTo>
                  <a:pt x="2260" y="25448"/>
                </a:lnTo>
                <a:lnTo>
                  <a:pt x="1978" y="25427"/>
                </a:lnTo>
                <a:lnTo>
                  <a:pt x="1695" y="25367"/>
                </a:lnTo>
                <a:lnTo>
                  <a:pt x="1433" y="25286"/>
                </a:lnTo>
                <a:lnTo>
                  <a:pt x="1171" y="25185"/>
                </a:lnTo>
                <a:lnTo>
                  <a:pt x="949" y="25044"/>
                </a:lnTo>
                <a:lnTo>
                  <a:pt x="747" y="24883"/>
                </a:lnTo>
                <a:lnTo>
                  <a:pt x="585" y="24701"/>
                </a:lnTo>
                <a:lnTo>
                  <a:pt x="424" y="24459"/>
                </a:lnTo>
                <a:lnTo>
                  <a:pt x="303" y="24196"/>
                </a:lnTo>
                <a:lnTo>
                  <a:pt x="222" y="23894"/>
                </a:lnTo>
                <a:lnTo>
                  <a:pt x="142" y="23551"/>
                </a:lnTo>
                <a:lnTo>
                  <a:pt x="101" y="23167"/>
                </a:lnTo>
                <a:lnTo>
                  <a:pt x="81" y="22784"/>
                </a:lnTo>
                <a:lnTo>
                  <a:pt x="101" y="22421"/>
                </a:lnTo>
                <a:lnTo>
                  <a:pt x="142" y="22037"/>
                </a:lnTo>
                <a:lnTo>
                  <a:pt x="202" y="21654"/>
                </a:lnTo>
                <a:lnTo>
                  <a:pt x="303" y="21291"/>
                </a:lnTo>
                <a:lnTo>
                  <a:pt x="424" y="20947"/>
                </a:lnTo>
                <a:lnTo>
                  <a:pt x="585" y="20584"/>
                </a:lnTo>
                <a:lnTo>
                  <a:pt x="727" y="20342"/>
                </a:lnTo>
                <a:lnTo>
                  <a:pt x="868" y="20080"/>
                </a:lnTo>
                <a:lnTo>
                  <a:pt x="1029" y="19838"/>
                </a:lnTo>
                <a:lnTo>
                  <a:pt x="1211" y="19616"/>
                </a:lnTo>
                <a:lnTo>
                  <a:pt x="1393" y="19373"/>
                </a:lnTo>
                <a:lnTo>
                  <a:pt x="1574" y="19172"/>
                </a:lnTo>
                <a:lnTo>
                  <a:pt x="1978" y="18768"/>
                </a:lnTo>
                <a:lnTo>
                  <a:pt x="2402" y="18385"/>
                </a:lnTo>
                <a:lnTo>
                  <a:pt x="2825" y="18042"/>
                </a:lnTo>
                <a:lnTo>
                  <a:pt x="3249" y="17739"/>
                </a:lnTo>
                <a:lnTo>
                  <a:pt x="3673" y="17456"/>
                </a:lnTo>
                <a:lnTo>
                  <a:pt x="4561" y="16871"/>
                </a:lnTo>
                <a:lnTo>
                  <a:pt x="5489" y="16306"/>
                </a:lnTo>
                <a:lnTo>
                  <a:pt x="6438" y="15761"/>
                </a:lnTo>
                <a:lnTo>
                  <a:pt x="7366" y="15257"/>
                </a:lnTo>
                <a:lnTo>
                  <a:pt x="7568" y="15136"/>
                </a:lnTo>
                <a:lnTo>
                  <a:pt x="8153" y="14793"/>
                </a:lnTo>
                <a:lnTo>
                  <a:pt x="8758" y="14429"/>
                </a:lnTo>
                <a:lnTo>
                  <a:pt x="9041" y="14228"/>
                </a:lnTo>
                <a:lnTo>
                  <a:pt x="9323" y="14026"/>
                </a:lnTo>
                <a:lnTo>
                  <a:pt x="9606" y="13804"/>
                </a:lnTo>
                <a:lnTo>
                  <a:pt x="9868" y="13541"/>
                </a:lnTo>
                <a:lnTo>
                  <a:pt x="10070" y="13340"/>
                </a:lnTo>
                <a:lnTo>
                  <a:pt x="10232" y="13138"/>
                </a:lnTo>
                <a:lnTo>
                  <a:pt x="10393" y="12916"/>
                </a:lnTo>
                <a:lnTo>
                  <a:pt x="10534" y="12694"/>
                </a:lnTo>
                <a:lnTo>
                  <a:pt x="10675" y="12452"/>
                </a:lnTo>
                <a:lnTo>
                  <a:pt x="10797" y="12210"/>
                </a:lnTo>
                <a:lnTo>
                  <a:pt x="10897" y="11967"/>
                </a:lnTo>
                <a:lnTo>
                  <a:pt x="10978" y="11725"/>
                </a:lnTo>
                <a:lnTo>
                  <a:pt x="11140" y="11221"/>
                </a:lnTo>
                <a:lnTo>
                  <a:pt x="11261" y="10716"/>
                </a:lnTo>
                <a:lnTo>
                  <a:pt x="11362" y="10191"/>
                </a:lnTo>
                <a:lnTo>
                  <a:pt x="11463" y="9647"/>
                </a:lnTo>
                <a:lnTo>
                  <a:pt x="11563" y="8839"/>
                </a:lnTo>
                <a:lnTo>
                  <a:pt x="11664" y="8012"/>
                </a:lnTo>
                <a:lnTo>
                  <a:pt x="11846" y="6599"/>
                </a:lnTo>
                <a:lnTo>
                  <a:pt x="11947" y="5893"/>
                </a:lnTo>
                <a:lnTo>
                  <a:pt x="12088" y="5187"/>
                </a:lnTo>
                <a:lnTo>
                  <a:pt x="12209" y="4682"/>
                </a:lnTo>
                <a:lnTo>
                  <a:pt x="12330" y="4218"/>
                </a:lnTo>
                <a:lnTo>
                  <a:pt x="12472" y="3754"/>
                </a:lnTo>
                <a:lnTo>
                  <a:pt x="12633" y="3330"/>
                </a:lnTo>
                <a:lnTo>
                  <a:pt x="12794" y="2947"/>
                </a:lnTo>
                <a:lnTo>
                  <a:pt x="12976" y="2563"/>
                </a:lnTo>
                <a:lnTo>
                  <a:pt x="13158" y="2220"/>
                </a:lnTo>
                <a:lnTo>
                  <a:pt x="13359" y="1897"/>
                </a:lnTo>
                <a:lnTo>
                  <a:pt x="13561" y="1615"/>
                </a:lnTo>
                <a:lnTo>
                  <a:pt x="13803" y="1332"/>
                </a:lnTo>
                <a:lnTo>
                  <a:pt x="14025" y="1090"/>
                </a:lnTo>
                <a:lnTo>
                  <a:pt x="14288" y="868"/>
                </a:lnTo>
                <a:lnTo>
                  <a:pt x="14550" y="687"/>
                </a:lnTo>
                <a:lnTo>
                  <a:pt x="14812" y="525"/>
                </a:lnTo>
                <a:lnTo>
                  <a:pt x="15115" y="364"/>
                </a:lnTo>
                <a:lnTo>
                  <a:pt x="15418" y="263"/>
                </a:lnTo>
                <a:lnTo>
                  <a:pt x="15721" y="162"/>
                </a:lnTo>
                <a:lnTo>
                  <a:pt x="16043" y="101"/>
                </a:lnTo>
                <a:lnTo>
                  <a:pt x="16366" y="81"/>
                </a:lnTo>
                <a:close/>
                <a:moveTo>
                  <a:pt x="16467" y="1"/>
                </a:moveTo>
                <a:lnTo>
                  <a:pt x="16104" y="21"/>
                </a:lnTo>
                <a:lnTo>
                  <a:pt x="15741" y="81"/>
                </a:lnTo>
                <a:lnTo>
                  <a:pt x="15377" y="182"/>
                </a:lnTo>
                <a:lnTo>
                  <a:pt x="15075" y="303"/>
                </a:lnTo>
                <a:lnTo>
                  <a:pt x="14792" y="445"/>
                </a:lnTo>
                <a:lnTo>
                  <a:pt x="14510" y="606"/>
                </a:lnTo>
                <a:lnTo>
                  <a:pt x="14227" y="808"/>
                </a:lnTo>
                <a:lnTo>
                  <a:pt x="13985" y="1030"/>
                </a:lnTo>
                <a:lnTo>
                  <a:pt x="13743" y="1272"/>
                </a:lnTo>
                <a:lnTo>
                  <a:pt x="13501" y="1554"/>
                </a:lnTo>
                <a:lnTo>
                  <a:pt x="13299" y="1857"/>
                </a:lnTo>
                <a:lnTo>
                  <a:pt x="13097" y="2180"/>
                </a:lnTo>
                <a:lnTo>
                  <a:pt x="12895" y="2523"/>
                </a:lnTo>
                <a:lnTo>
                  <a:pt x="12714" y="2906"/>
                </a:lnTo>
                <a:lnTo>
                  <a:pt x="12552" y="3310"/>
                </a:lnTo>
                <a:lnTo>
                  <a:pt x="12391" y="3734"/>
                </a:lnTo>
                <a:lnTo>
                  <a:pt x="12250" y="4178"/>
                </a:lnTo>
                <a:lnTo>
                  <a:pt x="12128" y="4662"/>
                </a:lnTo>
                <a:lnTo>
                  <a:pt x="12007" y="5187"/>
                </a:lnTo>
                <a:lnTo>
                  <a:pt x="11886" y="5873"/>
                </a:lnTo>
                <a:lnTo>
                  <a:pt x="11765" y="6599"/>
                </a:lnTo>
                <a:lnTo>
                  <a:pt x="11584" y="7992"/>
                </a:lnTo>
                <a:lnTo>
                  <a:pt x="11483" y="8819"/>
                </a:lnTo>
                <a:lnTo>
                  <a:pt x="11382" y="9647"/>
                </a:lnTo>
                <a:lnTo>
                  <a:pt x="11281" y="10171"/>
                </a:lnTo>
                <a:lnTo>
                  <a:pt x="11180" y="10696"/>
                </a:lnTo>
                <a:lnTo>
                  <a:pt x="11059" y="11200"/>
                </a:lnTo>
                <a:lnTo>
                  <a:pt x="10918" y="11705"/>
                </a:lnTo>
                <a:lnTo>
                  <a:pt x="10817" y="11947"/>
                </a:lnTo>
                <a:lnTo>
                  <a:pt x="10716" y="12169"/>
                </a:lnTo>
                <a:lnTo>
                  <a:pt x="10595" y="12411"/>
                </a:lnTo>
                <a:lnTo>
                  <a:pt x="10474" y="12633"/>
                </a:lnTo>
                <a:lnTo>
                  <a:pt x="10332" y="12855"/>
                </a:lnTo>
                <a:lnTo>
                  <a:pt x="10171" y="13077"/>
                </a:lnTo>
                <a:lnTo>
                  <a:pt x="10010" y="13279"/>
                </a:lnTo>
                <a:lnTo>
                  <a:pt x="9808" y="13501"/>
                </a:lnTo>
                <a:lnTo>
                  <a:pt x="9545" y="13743"/>
                </a:lnTo>
                <a:lnTo>
                  <a:pt x="9283" y="13965"/>
                </a:lnTo>
                <a:lnTo>
                  <a:pt x="9001" y="14167"/>
                </a:lnTo>
                <a:lnTo>
                  <a:pt x="8718" y="14369"/>
                </a:lnTo>
                <a:lnTo>
                  <a:pt x="8113" y="14732"/>
                </a:lnTo>
                <a:lnTo>
                  <a:pt x="7527" y="15055"/>
                </a:lnTo>
                <a:lnTo>
                  <a:pt x="7326" y="15176"/>
                </a:lnTo>
                <a:lnTo>
                  <a:pt x="6397" y="15701"/>
                </a:lnTo>
                <a:lnTo>
                  <a:pt x="5449" y="16246"/>
                </a:lnTo>
                <a:lnTo>
                  <a:pt x="4521" y="16790"/>
                </a:lnTo>
                <a:lnTo>
                  <a:pt x="3612" y="17376"/>
                </a:lnTo>
                <a:lnTo>
                  <a:pt x="3209" y="17658"/>
                </a:lnTo>
                <a:lnTo>
                  <a:pt x="2765" y="17981"/>
                </a:lnTo>
                <a:lnTo>
                  <a:pt x="2341" y="18324"/>
                </a:lnTo>
                <a:lnTo>
                  <a:pt x="1917" y="18707"/>
                </a:lnTo>
                <a:lnTo>
                  <a:pt x="1514" y="19111"/>
                </a:lnTo>
                <a:lnTo>
                  <a:pt x="1312" y="19333"/>
                </a:lnTo>
                <a:lnTo>
                  <a:pt x="1130" y="19555"/>
                </a:lnTo>
                <a:lnTo>
                  <a:pt x="969" y="19797"/>
                </a:lnTo>
                <a:lnTo>
                  <a:pt x="807" y="20039"/>
                </a:lnTo>
                <a:lnTo>
                  <a:pt x="646" y="20302"/>
                </a:lnTo>
                <a:lnTo>
                  <a:pt x="505" y="20564"/>
                </a:lnTo>
                <a:lnTo>
                  <a:pt x="364" y="20907"/>
                </a:lnTo>
                <a:lnTo>
                  <a:pt x="222" y="21270"/>
                </a:lnTo>
                <a:lnTo>
                  <a:pt x="142" y="21654"/>
                </a:lnTo>
                <a:lnTo>
                  <a:pt x="61" y="22017"/>
                </a:lnTo>
                <a:lnTo>
                  <a:pt x="20" y="22400"/>
                </a:lnTo>
                <a:lnTo>
                  <a:pt x="0" y="22784"/>
                </a:lnTo>
                <a:lnTo>
                  <a:pt x="20" y="23167"/>
                </a:lnTo>
                <a:lnTo>
                  <a:pt x="61" y="23551"/>
                </a:lnTo>
                <a:lnTo>
                  <a:pt x="142" y="23914"/>
                </a:lnTo>
                <a:lnTo>
                  <a:pt x="242" y="24237"/>
                </a:lnTo>
                <a:lnTo>
                  <a:pt x="364" y="24499"/>
                </a:lnTo>
                <a:lnTo>
                  <a:pt x="505" y="24741"/>
                </a:lnTo>
                <a:lnTo>
                  <a:pt x="666" y="24923"/>
                </a:lnTo>
                <a:lnTo>
                  <a:pt x="848" y="25064"/>
                </a:lnTo>
                <a:lnTo>
                  <a:pt x="1050" y="25205"/>
                </a:lnTo>
                <a:lnTo>
                  <a:pt x="1251" y="25327"/>
                </a:lnTo>
                <a:lnTo>
                  <a:pt x="1494" y="25407"/>
                </a:lnTo>
                <a:lnTo>
                  <a:pt x="1736" y="25468"/>
                </a:lnTo>
                <a:lnTo>
                  <a:pt x="1978" y="25508"/>
                </a:lnTo>
                <a:lnTo>
                  <a:pt x="2260" y="25528"/>
                </a:lnTo>
                <a:lnTo>
                  <a:pt x="2563" y="25508"/>
                </a:lnTo>
                <a:lnTo>
                  <a:pt x="2866" y="25448"/>
                </a:lnTo>
                <a:lnTo>
                  <a:pt x="3169" y="25367"/>
                </a:lnTo>
                <a:lnTo>
                  <a:pt x="3451" y="25286"/>
                </a:lnTo>
                <a:lnTo>
                  <a:pt x="3713" y="25165"/>
                </a:lnTo>
                <a:lnTo>
                  <a:pt x="3976" y="25044"/>
                </a:lnTo>
                <a:lnTo>
                  <a:pt x="4218" y="24903"/>
                </a:lnTo>
                <a:lnTo>
                  <a:pt x="4642" y="24620"/>
                </a:lnTo>
                <a:lnTo>
                  <a:pt x="5106" y="24297"/>
                </a:lnTo>
                <a:lnTo>
                  <a:pt x="5550" y="23954"/>
                </a:lnTo>
                <a:lnTo>
                  <a:pt x="5994" y="23611"/>
                </a:lnTo>
                <a:lnTo>
                  <a:pt x="6418" y="23228"/>
                </a:lnTo>
                <a:lnTo>
                  <a:pt x="7245" y="22461"/>
                </a:lnTo>
                <a:lnTo>
                  <a:pt x="8052" y="21674"/>
                </a:lnTo>
                <a:lnTo>
                  <a:pt x="8859" y="20907"/>
                </a:lnTo>
                <a:lnTo>
                  <a:pt x="9687" y="20140"/>
                </a:lnTo>
                <a:lnTo>
                  <a:pt x="10110" y="19757"/>
                </a:lnTo>
                <a:lnTo>
                  <a:pt x="10554" y="19394"/>
                </a:lnTo>
                <a:lnTo>
                  <a:pt x="10998" y="19051"/>
                </a:lnTo>
                <a:lnTo>
                  <a:pt x="11463" y="18728"/>
                </a:lnTo>
                <a:lnTo>
                  <a:pt x="12128" y="18324"/>
                </a:lnTo>
                <a:lnTo>
                  <a:pt x="12815" y="17941"/>
                </a:lnTo>
                <a:lnTo>
                  <a:pt x="13521" y="17577"/>
                </a:lnTo>
                <a:lnTo>
                  <a:pt x="14207" y="17234"/>
                </a:lnTo>
                <a:lnTo>
                  <a:pt x="15337" y="16669"/>
                </a:lnTo>
                <a:lnTo>
                  <a:pt x="15902" y="16367"/>
                </a:lnTo>
                <a:lnTo>
                  <a:pt x="16447" y="16044"/>
                </a:lnTo>
                <a:lnTo>
                  <a:pt x="16972" y="15721"/>
                </a:lnTo>
                <a:lnTo>
                  <a:pt x="17476" y="15358"/>
                </a:lnTo>
                <a:lnTo>
                  <a:pt x="17981" y="14954"/>
                </a:lnTo>
                <a:lnTo>
                  <a:pt x="18203" y="14752"/>
                </a:lnTo>
                <a:lnTo>
                  <a:pt x="18425" y="14530"/>
                </a:lnTo>
                <a:lnTo>
                  <a:pt x="18667" y="14268"/>
                </a:lnTo>
                <a:lnTo>
                  <a:pt x="18909" y="13985"/>
                </a:lnTo>
                <a:lnTo>
                  <a:pt x="19131" y="13703"/>
                </a:lnTo>
                <a:lnTo>
                  <a:pt x="19333" y="13400"/>
                </a:lnTo>
                <a:lnTo>
                  <a:pt x="19535" y="13077"/>
                </a:lnTo>
                <a:lnTo>
                  <a:pt x="19736" y="12754"/>
                </a:lnTo>
                <a:lnTo>
                  <a:pt x="19918" y="12411"/>
                </a:lnTo>
                <a:lnTo>
                  <a:pt x="20100" y="12048"/>
                </a:lnTo>
                <a:lnTo>
                  <a:pt x="20261" y="11665"/>
                </a:lnTo>
                <a:lnTo>
                  <a:pt x="20402" y="11281"/>
                </a:lnTo>
                <a:lnTo>
                  <a:pt x="20544" y="10878"/>
                </a:lnTo>
                <a:lnTo>
                  <a:pt x="20685" y="10474"/>
                </a:lnTo>
                <a:lnTo>
                  <a:pt x="20806" y="10050"/>
                </a:lnTo>
                <a:lnTo>
                  <a:pt x="20927" y="9606"/>
                </a:lnTo>
                <a:lnTo>
                  <a:pt x="21028" y="9142"/>
                </a:lnTo>
                <a:lnTo>
                  <a:pt x="21109" y="8678"/>
                </a:lnTo>
                <a:lnTo>
                  <a:pt x="21189" y="8214"/>
                </a:lnTo>
                <a:lnTo>
                  <a:pt x="21250" y="7750"/>
                </a:lnTo>
                <a:lnTo>
                  <a:pt x="21310" y="7326"/>
                </a:lnTo>
                <a:lnTo>
                  <a:pt x="21331" y="6882"/>
                </a:lnTo>
                <a:lnTo>
                  <a:pt x="21351" y="6478"/>
                </a:lnTo>
                <a:lnTo>
                  <a:pt x="21351" y="6075"/>
                </a:lnTo>
                <a:lnTo>
                  <a:pt x="21351" y="5671"/>
                </a:lnTo>
                <a:lnTo>
                  <a:pt x="21331" y="5288"/>
                </a:lnTo>
                <a:lnTo>
                  <a:pt x="21270" y="4924"/>
                </a:lnTo>
                <a:lnTo>
                  <a:pt x="21230" y="4561"/>
                </a:lnTo>
                <a:lnTo>
                  <a:pt x="21149" y="4218"/>
                </a:lnTo>
                <a:lnTo>
                  <a:pt x="21068" y="3875"/>
                </a:lnTo>
                <a:lnTo>
                  <a:pt x="20967" y="3532"/>
                </a:lnTo>
                <a:lnTo>
                  <a:pt x="20846" y="3229"/>
                </a:lnTo>
                <a:lnTo>
                  <a:pt x="20705" y="2906"/>
                </a:lnTo>
                <a:lnTo>
                  <a:pt x="20564" y="2624"/>
                </a:lnTo>
                <a:lnTo>
                  <a:pt x="20362" y="2281"/>
                </a:lnTo>
                <a:lnTo>
                  <a:pt x="20140" y="1958"/>
                </a:lnTo>
                <a:lnTo>
                  <a:pt x="19898" y="1655"/>
                </a:lnTo>
                <a:lnTo>
                  <a:pt x="19615" y="1373"/>
                </a:lnTo>
                <a:lnTo>
                  <a:pt x="19333" y="1110"/>
                </a:lnTo>
                <a:lnTo>
                  <a:pt x="19010" y="868"/>
                </a:lnTo>
                <a:lnTo>
                  <a:pt x="18687" y="646"/>
                </a:lnTo>
                <a:lnTo>
                  <a:pt x="18344" y="465"/>
                </a:lnTo>
                <a:lnTo>
                  <a:pt x="17981" y="283"/>
                </a:lnTo>
                <a:lnTo>
                  <a:pt x="17597" y="162"/>
                </a:lnTo>
                <a:lnTo>
                  <a:pt x="17214" y="61"/>
                </a:lnTo>
                <a:lnTo>
                  <a:pt x="16851" y="21"/>
                </a:lnTo>
                <a:lnTo>
                  <a:pt x="1646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21"/>
          <p:cNvSpPr/>
          <p:nvPr/>
        </p:nvSpPr>
        <p:spPr>
          <a:xfrm flipH="1" rot="-2700000">
            <a:off x="4309578" y="4326619"/>
            <a:ext cx="901500" cy="1104554"/>
          </a:xfrm>
          <a:custGeom>
            <a:rect b="b" l="l" r="r" t="t"/>
            <a:pathLst>
              <a:path extrusionOk="0" h="19757" w="16125">
                <a:moveTo>
                  <a:pt x="13945" y="81"/>
                </a:moveTo>
                <a:lnTo>
                  <a:pt x="14187" y="142"/>
                </a:lnTo>
                <a:lnTo>
                  <a:pt x="14449" y="222"/>
                </a:lnTo>
                <a:lnTo>
                  <a:pt x="14671" y="323"/>
                </a:lnTo>
                <a:lnTo>
                  <a:pt x="14893" y="464"/>
                </a:lnTo>
                <a:lnTo>
                  <a:pt x="15095" y="626"/>
                </a:lnTo>
                <a:lnTo>
                  <a:pt x="15277" y="807"/>
                </a:lnTo>
                <a:lnTo>
                  <a:pt x="15438" y="1009"/>
                </a:lnTo>
                <a:lnTo>
                  <a:pt x="15620" y="1332"/>
                </a:lnTo>
                <a:lnTo>
                  <a:pt x="15761" y="1655"/>
                </a:lnTo>
                <a:lnTo>
                  <a:pt x="15862" y="1998"/>
                </a:lnTo>
                <a:lnTo>
                  <a:pt x="15943" y="2341"/>
                </a:lnTo>
                <a:lnTo>
                  <a:pt x="16003" y="2704"/>
                </a:lnTo>
                <a:lnTo>
                  <a:pt x="16023" y="3068"/>
                </a:lnTo>
                <a:lnTo>
                  <a:pt x="16044" y="3431"/>
                </a:lnTo>
                <a:lnTo>
                  <a:pt x="16044" y="3814"/>
                </a:lnTo>
                <a:lnTo>
                  <a:pt x="16023" y="4319"/>
                </a:lnTo>
                <a:lnTo>
                  <a:pt x="16003" y="4803"/>
                </a:lnTo>
                <a:lnTo>
                  <a:pt x="15963" y="5287"/>
                </a:lnTo>
                <a:lnTo>
                  <a:pt x="15923" y="5731"/>
                </a:lnTo>
                <a:lnTo>
                  <a:pt x="15862" y="6175"/>
                </a:lnTo>
                <a:lnTo>
                  <a:pt x="15781" y="6599"/>
                </a:lnTo>
                <a:lnTo>
                  <a:pt x="15701" y="7003"/>
                </a:lnTo>
                <a:lnTo>
                  <a:pt x="15600" y="7386"/>
                </a:lnTo>
                <a:lnTo>
                  <a:pt x="15479" y="7749"/>
                </a:lnTo>
                <a:lnTo>
                  <a:pt x="15337" y="8113"/>
                </a:lnTo>
                <a:lnTo>
                  <a:pt x="15196" y="8436"/>
                </a:lnTo>
                <a:lnTo>
                  <a:pt x="15055" y="8758"/>
                </a:lnTo>
                <a:lnTo>
                  <a:pt x="14873" y="9081"/>
                </a:lnTo>
                <a:lnTo>
                  <a:pt x="14692" y="9364"/>
                </a:lnTo>
                <a:lnTo>
                  <a:pt x="14490" y="9646"/>
                </a:lnTo>
                <a:lnTo>
                  <a:pt x="14268" y="9909"/>
                </a:lnTo>
                <a:lnTo>
                  <a:pt x="14086" y="10131"/>
                </a:lnTo>
                <a:lnTo>
                  <a:pt x="13884" y="10332"/>
                </a:lnTo>
                <a:lnTo>
                  <a:pt x="13683" y="10514"/>
                </a:lnTo>
                <a:lnTo>
                  <a:pt x="13461" y="10716"/>
                </a:lnTo>
                <a:lnTo>
                  <a:pt x="13017" y="11059"/>
                </a:lnTo>
                <a:lnTo>
                  <a:pt x="12532" y="11362"/>
                </a:lnTo>
                <a:lnTo>
                  <a:pt x="12048" y="11664"/>
                </a:lnTo>
                <a:lnTo>
                  <a:pt x="11543" y="11947"/>
                </a:lnTo>
                <a:lnTo>
                  <a:pt x="10514" y="12451"/>
                </a:lnTo>
                <a:lnTo>
                  <a:pt x="9586" y="12915"/>
                </a:lnTo>
                <a:lnTo>
                  <a:pt x="9122" y="13178"/>
                </a:lnTo>
                <a:lnTo>
                  <a:pt x="8678" y="13420"/>
                </a:lnTo>
                <a:lnTo>
                  <a:pt x="8032" y="13844"/>
                </a:lnTo>
                <a:lnTo>
                  <a:pt x="7427" y="14288"/>
                </a:lnTo>
                <a:lnTo>
                  <a:pt x="6821" y="14752"/>
                </a:lnTo>
                <a:lnTo>
                  <a:pt x="6236" y="15236"/>
                </a:lnTo>
                <a:lnTo>
                  <a:pt x="5671" y="15761"/>
                </a:lnTo>
                <a:lnTo>
                  <a:pt x="5106" y="16265"/>
                </a:lnTo>
                <a:lnTo>
                  <a:pt x="4037" y="17335"/>
                </a:lnTo>
                <a:lnTo>
                  <a:pt x="3350" y="18001"/>
                </a:lnTo>
                <a:lnTo>
                  <a:pt x="2644" y="18667"/>
                </a:lnTo>
                <a:lnTo>
                  <a:pt x="2281" y="18990"/>
                </a:lnTo>
                <a:lnTo>
                  <a:pt x="2099" y="19151"/>
                </a:lnTo>
                <a:lnTo>
                  <a:pt x="1897" y="19292"/>
                </a:lnTo>
                <a:lnTo>
                  <a:pt x="1696" y="19413"/>
                </a:lnTo>
                <a:lnTo>
                  <a:pt x="1474" y="19514"/>
                </a:lnTo>
                <a:lnTo>
                  <a:pt x="1272" y="19595"/>
                </a:lnTo>
                <a:lnTo>
                  <a:pt x="1030" y="19656"/>
                </a:lnTo>
                <a:lnTo>
                  <a:pt x="808" y="19676"/>
                </a:lnTo>
                <a:lnTo>
                  <a:pt x="687" y="19656"/>
                </a:lnTo>
                <a:lnTo>
                  <a:pt x="566" y="19635"/>
                </a:lnTo>
                <a:lnTo>
                  <a:pt x="444" y="19595"/>
                </a:lnTo>
                <a:lnTo>
                  <a:pt x="344" y="19555"/>
                </a:lnTo>
                <a:lnTo>
                  <a:pt x="243" y="19474"/>
                </a:lnTo>
                <a:lnTo>
                  <a:pt x="162" y="19373"/>
                </a:lnTo>
                <a:lnTo>
                  <a:pt x="101" y="19232"/>
                </a:lnTo>
                <a:lnTo>
                  <a:pt x="81" y="19091"/>
                </a:lnTo>
                <a:lnTo>
                  <a:pt x="81" y="18929"/>
                </a:lnTo>
                <a:lnTo>
                  <a:pt x="122" y="18788"/>
                </a:lnTo>
                <a:lnTo>
                  <a:pt x="162" y="18667"/>
                </a:lnTo>
                <a:lnTo>
                  <a:pt x="222" y="18546"/>
                </a:lnTo>
                <a:lnTo>
                  <a:pt x="323" y="18364"/>
                </a:lnTo>
                <a:lnTo>
                  <a:pt x="444" y="18203"/>
                </a:lnTo>
                <a:lnTo>
                  <a:pt x="566" y="18021"/>
                </a:lnTo>
                <a:lnTo>
                  <a:pt x="868" y="17718"/>
                </a:lnTo>
                <a:lnTo>
                  <a:pt x="1171" y="17436"/>
                </a:lnTo>
                <a:lnTo>
                  <a:pt x="1494" y="17173"/>
                </a:lnTo>
                <a:lnTo>
                  <a:pt x="2220" y="16588"/>
                </a:lnTo>
                <a:lnTo>
                  <a:pt x="2987" y="16043"/>
                </a:lnTo>
                <a:lnTo>
                  <a:pt x="3754" y="15499"/>
                </a:lnTo>
                <a:lnTo>
                  <a:pt x="4521" y="14974"/>
                </a:lnTo>
                <a:lnTo>
                  <a:pt x="5308" y="14429"/>
                </a:lnTo>
                <a:lnTo>
                  <a:pt x="6075" y="13884"/>
                </a:lnTo>
                <a:lnTo>
                  <a:pt x="6862" y="13319"/>
                </a:lnTo>
                <a:lnTo>
                  <a:pt x="7608" y="12734"/>
                </a:lnTo>
                <a:lnTo>
                  <a:pt x="8153" y="12270"/>
                </a:lnTo>
                <a:lnTo>
                  <a:pt x="8436" y="12007"/>
                </a:lnTo>
                <a:lnTo>
                  <a:pt x="8718" y="11725"/>
                </a:lnTo>
                <a:lnTo>
                  <a:pt x="9001" y="11422"/>
                </a:lnTo>
                <a:lnTo>
                  <a:pt x="9283" y="11119"/>
                </a:lnTo>
                <a:lnTo>
                  <a:pt x="9546" y="10776"/>
                </a:lnTo>
                <a:lnTo>
                  <a:pt x="9788" y="10413"/>
                </a:lnTo>
                <a:lnTo>
                  <a:pt x="9949" y="10131"/>
                </a:lnTo>
                <a:lnTo>
                  <a:pt x="10111" y="9828"/>
                </a:lnTo>
                <a:lnTo>
                  <a:pt x="10252" y="9525"/>
                </a:lnTo>
                <a:lnTo>
                  <a:pt x="10393" y="9202"/>
                </a:lnTo>
                <a:lnTo>
                  <a:pt x="10494" y="8879"/>
                </a:lnTo>
                <a:lnTo>
                  <a:pt x="10615" y="8557"/>
                </a:lnTo>
                <a:lnTo>
                  <a:pt x="10777" y="7911"/>
                </a:lnTo>
                <a:lnTo>
                  <a:pt x="10938" y="7245"/>
                </a:lnTo>
                <a:lnTo>
                  <a:pt x="11039" y="6559"/>
                </a:lnTo>
                <a:lnTo>
                  <a:pt x="11241" y="5207"/>
                </a:lnTo>
                <a:lnTo>
                  <a:pt x="11342" y="4399"/>
                </a:lnTo>
                <a:lnTo>
                  <a:pt x="11463" y="3612"/>
                </a:lnTo>
                <a:lnTo>
                  <a:pt x="11604" y="2825"/>
                </a:lnTo>
                <a:lnTo>
                  <a:pt x="11685" y="2422"/>
                </a:lnTo>
                <a:lnTo>
                  <a:pt x="11786" y="2038"/>
                </a:lnTo>
                <a:lnTo>
                  <a:pt x="11866" y="1756"/>
                </a:lnTo>
                <a:lnTo>
                  <a:pt x="11987" y="1473"/>
                </a:lnTo>
                <a:lnTo>
                  <a:pt x="12109" y="1171"/>
                </a:lnTo>
                <a:lnTo>
                  <a:pt x="12250" y="888"/>
                </a:lnTo>
                <a:lnTo>
                  <a:pt x="12452" y="626"/>
                </a:lnTo>
                <a:lnTo>
                  <a:pt x="12552" y="525"/>
                </a:lnTo>
                <a:lnTo>
                  <a:pt x="12674" y="404"/>
                </a:lnTo>
                <a:lnTo>
                  <a:pt x="12795" y="323"/>
                </a:lnTo>
                <a:lnTo>
                  <a:pt x="12916" y="242"/>
                </a:lnTo>
                <a:lnTo>
                  <a:pt x="13077" y="182"/>
                </a:lnTo>
                <a:lnTo>
                  <a:pt x="13218" y="121"/>
                </a:lnTo>
                <a:lnTo>
                  <a:pt x="13461" y="81"/>
                </a:lnTo>
                <a:close/>
                <a:moveTo>
                  <a:pt x="13541" y="0"/>
                </a:moveTo>
                <a:lnTo>
                  <a:pt x="13380" y="20"/>
                </a:lnTo>
                <a:lnTo>
                  <a:pt x="13218" y="41"/>
                </a:lnTo>
                <a:lnTo>
                  <a:pt x="13037" y="101"/>
                </a:lnTo>
                <a:lnTo>
                  <a:pt x="12896" y="162"/>
                </a:lnTo>
                <a:lnTo>
                  <a:pt x="12754" y="242"/>
                </a:lnTo>
                <a:lnTo>
                  <a:pt x="12613" y="343"/>
                </a:lnTo>
                <a:lnTo>
                  <a:pt x="12492" y="464"/>
                </a:lnTo>
                <a:lnTo>
                  <a:pt x="12391" y="565"/>
                </a:lnTo>
                <a:lnTo>
                  <a:pt x="12189" y="848"/>
                </a:lnTo>
                <a:lnTo>
                  <a:pt x="12028" y="1130"/>
                </a:lnTo>
                <a:lnTo>
                  <a:pt x="11907" y="1433"/>
                </a:lnTo>
                <a:lnTo>
                  <a:pt x="11806" y="1736"/>
                </a:lnTo>
                <a:lnTo>
                  <a:pt x="11705" y="2018"/>
                </a:lnTo>
                <a:lnTo>
                  <a:pt x="11604" y="2402"/>
                </a:lnTo>
                <a:lnTo>
                  <a:pt x="11523" y="2805"/>
                </a:lnTo>
                <a:lnTo>
                  <a:pt x="11382" y="3592"/>
                </a:lnTo>
                <a:lnTo>
                  <a:pt x="11261" y="4399"/>
                </a:lnTo>
                <a:lnTo>
                  <a:pt x="11160" y="5187"/>
                </a:lnTo>
                <a:lnTo>
                  <a:pt x="10958" y="6539"/>
                </a:lnTo>
                <a:lnTo>
                  <a:pt x="10857" y="7225"/>
                </a:lnTo>
                <a:lnTo>
                  <a:pt x="10716" y="7870"/>
                </a:lnTo>
                <a:lnTo>
                  <a:pt x="10534" y="8536"/>
                </a:lnTo>
                <a:lnTo>
                  <a:pt x="10434" y="8859"/>
                </a:lnTo>
                <a:lnTo>
                  <a:pt x="10313" y="9162"/>
                </a:lnTo>
                <a:lnTo>
                  <a:pt x="10191" y="9485"/>
                </a:lnTo>
                <a:lnTo>
                  <a:pt x="10050" y="9788"/>
                </a:lnTo>
                <a:lnTo>
                  <a:pt x="9889" y="10090"/>
                </a:lnTo>
                <a:lnTo>
                  <a:pt x="9707" y="10373"/>
                </a:lnTo>
                <a:lnTo>
                  <a:pt x="9465" y="10736"/>
                </a:lnTo>
                <a:lnTo>
                  <a:pt x="9223" y="11059"/>
                </a:lnTo>
                <a:lnTo>
                  <a:pt x="8940" y="11382"/>
                </a:lnTo>
                <a:lnTo>
                  <a:pt x="8658" y="11664"/>
                </a:lnTo>
                <a:lnTo>
                  <a:pt x="8375" y="11947"/>
                </a:lnTo>
                <a:lnTo>
                  <a:pt x="8093" y="12209"/>
                </a:lnTo>
                <a:lnTo>
                  <a:pt x="7568" y="12653"/>
                </a:lnTo>
                <a:lnTo>
                  <a:pt x="6801" y="13259"/>
                </a:lnTo>
                <a:lnTo>
                  <a:pt x="6034" y="13824"/>
                </a:lnTo>
                <a:lnTo>
                  <a:pt x="5247" y="14368"/>
                </a:lnTo>
                <a:lnTo>
                  <a:pt x="4480" y="14913"/>
                </a:lnTo>
                <a:lnTo>
                  <a:pt x="3714" y="15438"/>
                </a:lnTo>
                <a:lnTo>
                  <a:pt x="2927" y="15983"/>
                </a:lnTo>
                <a:lnTo>
                  <a:pt x="2180" y="16528"/>
                </a:lnTo>
                <a:lnTo>
                  <a:pt x="1433" y="17113"/>
                </a:lnTo>
                <a:lnTo>
                  <a:pt x="1131" y="17375"/>
                </a:lnTo>
                <a:lnTo>
                  <a:pt x="808" y="17658"/>
                </a:lnTo>
                <a:lnTo>
                  <a:pt x="505" y="17981"/>
                </a:lnTo>
                <a:lnTo>
                  <a:pt x="384" y="18142"/>
                </a:lnTo>
                <a:lnTo>
                  <a:pt x="243" y="18324"/>
                </a:lnTo>
                <a:lnTo>
                  <a:pt x="142" y="18526"/>
                </a:lnTo>
                <a:lnTo>
                  <a:pt x="81" y="18667"/>
                </a:lnTo>
                <a:lnTo>
                  <a:pt x="21" y="18808"/>
                </a:lnTo>
                <a:lnTo>
                  <a:pt x="1" y="18949"/>
                </a:lnTo>
                <a:lnTo>
                  <a:pt x="1" y="19111"/>
                </a:lnTo>
                <a:lnTo>
                  <a:pt x="21" y="19272"/>
                </a:lnTo>
                <a:lnTo>
                  <a:pt x="101" y="19434"/>
                </a:lnTo>
                <a:lnTo>
                  <a:pt x="162" y="19514"/>
                </a:lnTo>
                <a:lnTo>
                  <a:pt x="243" y="19575"/>
                </a:lnTo>
                <a:lnTo>
                  <a:pt x="323" y="19635"/>
                </a:lnTo>
                <a:lnTo>
                  <a:pt x="424" y="19676"/>
                </a:lnTo>
                <a:lnTo>
                  <a:pt x="626" y="19736"/>
                </a:lnTo>
                <a:lnTo>
                  <a:pt x="828" y="19757"/>
                </a:lnTo>
                <a:lnTo>
                  <a:pt x="1050" y="19736"/>
                </a:lnTo>
                <a:lnTo>
                  <a:pt x="1292" y="19676"/>
                </a:lnTo>
                <a:lnTo>
                  <a:pt x="1514" y="19595"/>
                </a:lnTo>
                <a:lnTo>
                  <a:pt x="1736" y="19494"/>
                </a:lnTo>
                <a:lnTo>
                  <a:pt x="1938" y="19353"/>
                </a:lnTo>
                <a:lnTo>
                  <a:pt x="2140" y="19212"/>
                </a:lnTo>
                <a:lnTo>
                  <a:pt x="2341" y="19050"/>
                </a:lnTo>
                <a:lnTo>
                  <a:pt x="2705" y="18727"/>
                </a:lnTo>
                <a:lnTo>
                  <a:pt x="3411" y="18061"/>
                </a:lnTo>
                <a:lnTo>
                  <a:pt x="4077" y="17395"/>
                </a:lnTo>
                <a:lnTo>
                  <a:pt x="5167" y="16326"/>
                </a:lnTo>
                <a:lnTo>
                  <a:pt x="5732" y="15821"/>
                </a:lnTo>
                <a:lnTo>
                  <a:pt x="6297" y="15297"/>
                </a:lnTo>
                <a:lnTo>
                  <a:pt x="6862" y="14812"/>
                </a:lnTo>
                <a:lnTo>
                  <a:pt x="7467" y="14348"/>
                </a:lnTo>
                <a:lnTo>
                  <a:pt x="8093" y="13904"/>
                </a:lnTo>
                <a:lnTo>
                  <a:pt x="8718" y="13501"/>
                </a:lnTo>
                <a:lnTo>
                  <a:pt x="9162" y="13238"/>
                </a:lnTo>
                <a:lnTo>
                  <a:pt x="9626" y="12996"/>
                </a:lnTo>
                <a:lnTo>
                  <a:pt x="10555" y="12532"/>
                </a:lnTo>
                <a:lnTo>
                  <a:pt x="11584" y="12007"/>
                </a:lnTo>
                <a:lnTo>
                  <a:pt x="12088" y="11725"/>
                </a:lnTo>
                <a:lnTo>
                  <a:pt x="12573" y="11442"/>
                </a:lnTo>
                <a:lnTo>
                  <a:pt x="13057" y="11119"/>
                </a:lnTo>
                <a:lnTo>
                  <a:pt x="13521" y="10776"/>
                </a:lnTo>
                <a:lnTo>
                  <a:pt x="13743" y="10575"/>
                </a:lnTo>
                <a:lnTo>
                  <a:pt x="13945" y="10393"/>
                </a:lnTo>
                <a:lnTo>
                  <a:pt x="14147" y="10171"/>
                </a:lnTo>
                <a:lnTo>
                  <a:pt x="14328" y="9969"/>
                </a:lnTo>
                <a:lnTo>
                  <a:pt x="14550" y="9687"/>
                </a:lnTo>
                <a:lnTo>
                  <a:pt x="14752" y="9404"/>
                </a:lnTo>
                <a:lnTo>
                  <a:pt x="14934" y="9122"/>
                </a:lnTo>
                <a:lnTo>
                  <a:pt x="15115" y="8799"/>
                </a:lnTo>
                <a:lnTo>
                  <a:pt x="15277" y="8476"/>
                </a:lnTo>
                <a:lnTo>
                  <a:pt x="15418" y="8133"/>
                </a:lnTo>
                <a:lnTo>
                  <a:pt x="15559" y="7790"/>
                </a:lnTo>
                <a:lnTo>
                  <a:pt x="15660" y="7406"/>
                </a:lnTo>
                <a:lnTo>
                  <a:pt x="15761" y="7023"/>
                </a:lnTo>
                <a:lnTo>
                  <a:pt x="15862" y="6619"/>
                </a:lnTo>
                <a:lnTo>
                  <a:pt x="15943" y="6196"/>
                </a:lnTo>
                <a:lnTo>
                  <a:pt x="16003" y="5752"/>
                </a:lnTo>
                <a:lnTo>
                  <a:pt x="16044" y="5287"/>
                </a:lnTo>
                <a:lnTo>
                  <a:pt x="16084" y="4823"/>
                </a:lnTo>
                <a:lnTo>
                  <a:pt x="16104" y="4319"/>
                </a:lnTo>
                <a:lnTo>
                  <a:pt x="16124" y="3814"/>
                </a:lnTo>
                <a:lnTo>
                  <a:pt x="16124" y="3431"/>
                </a:lnTo>
                <a:lnTo>
                  <a:pt x="16104" y="3068"/>
                </a:lnTo>
                <a:lnTo>
                  <a:pt x="16084" y="2684"/>
                </a:lnTo>
                <a:lnTo>
                  <a:pt x="16023" y="2321"/>
                </a:lnTo>
                <a:lnTo>
                  <a:pt x="15943" y="1958"/>
                </a:lnTo>
                <a:lnTo>
                  <a:pt x="15842" y="1615"/>
                </a:lnTo>
                <a:lnTo>
                  <a:pt x="15701" y="1292"/>
                </a:lnTo>
                <a:lnTo>
                  <a:pt x="15519" y="969"/>
                </a:lnTo>
                <a:lnTo>
                  <a:pt x="15418" y="828"/>
                </a:lnTo>
                <a:lnTo>
                  <a:pt x="15297" y="707"/>
                </a:lnTo>
                <a:lnTo>
                  <a:pt x="15196" y="585"/>
                </a:lnTo>
                <a:lnTo>
                  <a:pt x="15055" y="485"/>
                </a:lnTo>
                <a:lnTo>
                  <a:pt x="14934" y="384"/>
                </a:lnTo>
                <a:lnTo>
                  <a:pt x="14792" y="303"/>
                </a:lnTo>
                <a:lnTo>
                  <a:pt x="14490" y="142"/>
                </a:lnTo>
                <a:lnTo>
                  <a:pt x="14187" y="61"/>
                </a:lnTo>
                <a:lnTo>
                  <a:pt x="14026" y="20"/>
                </a:lnTo>
                <a:lnTo>
                  <a:pt x="138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21"/>
          <p:cNvSpPr/>
          <p:nvPr/>
        </p:nvSpPr>
        <p:spPr>
          <a:xfrm flipH="1" rot="-2700000">
            <a:off x="4305556" y="4724336"/>
            <a:ext cx="130934" cy="390454"/>
          </a:xfrm>
          <a:custGeom>
            <a:rect b="b" l="l" r="r" t="t"/>
            <a:pathLst>
              <a:path extrusionOk="0" h="6984" w="2342">
                <a:moveTo>
                  <a:pt x="1494" y="82"/>
                </a:moveTo>
                <a:lnTo>
                  <a:pt x="1615" y="122"/>
                </a:lnTo>
                <a:lnTo>
                  <a:pt x="1716" y="162"/>
                </a:lnTo>
                <a:lnTo>
                  <a:pt x="1817" y="223"/>
                </a:lnTo>
                <a:lnTo>
                  <a:pt x="1897" y="304"/>
                </a:lnTo>
                <a:lnTo>
                  <a:pt x="1978" y="404"/>
                </a:lnTo>
                <a:lnTo>
                  <a:pt x="2039" y="485"/>
                </a:lnTo>
                <a:lnTo>
                  <a:pt x="2099" y="586"/>
                </a:lnTo>
                <a:lnTo>
                  <a:pt x="2160" y="707"/>
                </a:lnTo>
                <a:lnTo>
                  <a:pt x="2200" y="828"/>
                </a:lnTo>
                <a:lnTo>
                  <a:pt x="2240" y="1070"/>
                </a:lnTo>
                <a:lnTo>
                  <a:pt x="2261" y="1333"/>
                </a:lnTo>
                <a:lnTo>
                  <a:pt x="2261" y="1595"/>
                </a:lnTo>
                <a:lnTo>
                  <a:pt x="2240" y="2281"/>
                </a:lnTo>
                <a:lnTo>
                  <a:pt x="2180" y="2967"/>
                </a:lnTo>
                <a:lnTo>
                  <a:pt x="2059" y="3694"/>
                </a:lnTo>
                <a:lnTo>
                  <a:pt x="1897" y="4521"/>
                </a:lnTo>
                <a:lnTo>
                  <a:pt x="1837" y="4763"/>
                </a:lnTo>
                <a:lnTo>
                  <a:pt x="1776" y="5026"/>
                </a:lnTo>
                <a:lnTo>
                  <a:pt x="1675" y="5308"/>
                </a:lnTo>
                <a:lnTo>
                  <a:pt x="1554" y="5591"/>
                </a:lnTo>
                <a:lnTo>
                  <a:pt x="1413" y="5893"/>
                </a:lnTo>
                <a:lnTo>
                  <a:pt x="1231" y="6176"/>
                </a:lnTo>
                <a:lnTo>
                  <a:pt x="1030" y="6459"/>
                </a:lnTo>
                <a:lnTo>
                  <a:pt x="808" y="6741"/>
                </a:lnTo>
                <a:lnTo>
                  <a:pt x="707" y="6822"/>
                </a:lnTo>
                <a:lnTo>
                  <a:pt x="626" y="6862"/>
                </a:lnTo>
                <a:lnTo>
                  <a:pt x="566" y="6902"/>
                </a:lnTo>
                <a:lnTo>
                  <a:pt x="485" y="6882"/>
                </a:lnTo>
                <a:lnTo>
                  <a:pt x="444" y="6862"/>
                </a:lnTo>
                <a:lnTo>
                  <a:pt x="384" y="6822"/>
                </a:lnTo>
                <a:lnTo>
                  <a:pt x="303" y="6701"/>
                </a:lnTo>
                <a:lnTo>
                  <a:pt x="243" y="6539"/>
                </a:lnTo>
                <a:lnTo>
                  <a:pt x="182" y="6317"/>
                </a:lnTo>
                <a:lnTo>
                  <a:pt x="142" y="6055"/>
                </a:lnTo>
                <a:lnTo>
                  <a:pt x="101" y="5752"/>
                </a:lnTo>
                <a:lnTo>
                  <a:pt x="81" y="5086"/>
                </a:lnTo>
                <a:lnTo>
                  <a:pt x="81" y="4602"/>
                </a:lnTo>
                <a:lnTo>
                  <a:pt x="81" y="4097"/>
                </a:lnTo>
                <a:lnTo>
                  <a:pt x="101" y="3976"/>
                </a:lnTo>
                <a:lnTo>
                  <a:pt x="122" y="3310"/>
                </a:lnTo>
                <a:lnTo>
                  <a:pt x="162" y="2685"/>
                </a:lnTo>
                <a:lnTo>
                  <a:pt x="222" y="2100"/>
                </a:lnTo>
                <a:lnTo>
                  <a:pt x="283" y="1535"/>
                </a:lnTo>
                <a:lnTo>
                  <a:pt x="323" y="1353"/>
                </a:lnTo>
                <a:lnTo>
                  <a:pt x="384" y="1131"/>
                </a:lnTo>
                <a:lnTo>
                  <a:pt x="444" y="909"/>
                </a:lnTo>
                <a:lnTo>
                  <a:pt x="545" y="667"/>
                </a:lnTo>
                <a:lnTo>
                  <a:pt x="687" y="465"/>
                </a:lnTo>
                <a:lnTo>
                  <a:pt x="767" y="364"/>
                </a:lnTo>
                <a:lnTo>
                  <a:pt x="848" y="263"/>
                </a:lnTo>
                <a:lnTo>
                  <a:pt x="949" y="203"/>
                </a:lnTo>
                <a:lnTo>
                  <a:pt x="1070" y="142"/>
                </a:lnTo>
                <a:lnTo>
                  <a:pt x="1191" y="102"/>
                </a:lnTo>
                <a:lnTo>
                  <a:pt x="1312" y="82"/>
                </a:lnTo>
                <a:close/>
                <a:moveTo>
                  <a:pt x="1312" y="1"/>
                </a:moveTo>
                <a:lnTo>
                  <a:pt x="1171" y="21"/>
                </a:lnTo>
                <a:lnTo>
                  <a:pt x="1030" y="61"/>
                </a:lnTo>
                <a:lnTo>
                  <a:pt x="868" y="162"/>
                </a:lnTo>
                <a:lnTo>
                  <a:pt x="707" y="304"/>
                </a:lnTo>
                <a:lnTo>
                  <a:pt x="566" y="485"/>
                </a:lnTo>
                <a:lnTo>
                  <a:pt x="485" y="606"/>
                </a:lnTo>
                <a:lnTo>
                  <a:pt x="424" y="748"/>
                </a:lnTo>
                <a:lnTo>
                  <a:pt x="364" y="909"/>
                </a:lnTo>
                <a:lnTo>
                  <a:pt x="303" y="1091"/>
                </a:lnTo>
                <a:lnTo>
                  <a:pt x="263" y="1292"/>
                </a:lnTo>
                <a:lnTo>
                  <a:pt x="222" y="1514"/>
                </a:lnTo>
                <a:lnTo>
                  <a:pt x="142" y="2079"/>
                </a:lnTo>
                <a:lnTo>
                  <a:pt x="81" y="2685"/>
                </a:lnTo>
                <a:lnTo>
                  <a:pt x="41" y="3310"/>
                </a:lnTo>
                <a:lnTo>
                  <a:pt x="21" y="3976"/>
                </a:lnTo>
                <a:lnTo>
                  <a:pt x="1" y="4097"/>
                </a:lnTo>
                <a:lnTo>
                  <a:pt x="1" y="4602"/>
                </a:lnTo>
                <a:lnTo>
                  <a:pt x="1" y="5106"/>
                </a:lnTo>
                <a:lnTo>
                  <a:pt x="21" y="5752"/>
                </a:lnTo>
                <a:lnTo>
                  <a:pt x="61" y="6055"/>
                </a:lnTo>
                <a:lnTo>
                  <a:pt x="101" y="6337"/>
                </a:lnTo>
                <a:lnTo>
                  <a:pt x="142" y="6499"/>
                </a:lnTo>
                <a:lnTo>
                  <a:pt x="202" y="6680"/>
                </a:lnTo>
                <a:lnTo>
                  <a:pt x="263" y="6781"/>
                </a:lnTo>
                <a:lnTo>
                  <a:pt x="303" y="6862"/>
                </a:lnTo>
                <a:lnTo>
                  <a:pt x="384" y="6923"/>
                </a:lnTo>
                <a:lnTo>
                  <a:pt x="465" y="6963"/>
                </a:lnTo>
                <a:lnTo>
                  <a:pt x="525" y="6983"/>
                </a:lnTo>
                <a:lnTo>
                  <a:pt x="606" y="6963"/>
                </a:lnTo>
                <a:lnTo>
                  <a:pt x="687" y="6923"/>
                </a:lnTo>
                <a:lnTo>
                  <a:pt x="767" y="6882"/>
                </a:lnTo>
                <a:lnTo>
                  <a:pt x="868" y="6802"/>
                </a:lnTo>
                <a:lnTo>
                  <a:pt x="1090" y="6519"/>
                </a:lnTo>
                <a:lnTo>
                  <a:pt x="1292" y="6237"/>
                </a:lnTo>
                <a:lnTo>
                  <a:pt x="1474" y="5934"/>
                </a:lnTo>
                <a:lnTo>
                  <a:pt x="1615" y="5631"/>
                </a:lnTo>
                <a:lnTo>
                  <a:pt x="1736" y="5349"/>
                </a:lnTo>
                <a:lnTo>
                  <a:pt x="1837" y="5046"/>
                </a:lnTo>
                <a:lnTo>
                  <a:pt x="1918" y="4784"/>
                </a:lnTo>
                <a:lnTo>
                  <a:pt x="1978" y="4521"/>
                </a:lnTo>
                <a:lnTo>
                  <a:pt x="2140" y="3714"/>
                </a:lnTo>
                <a:lnTo>
                  <a:pt x="2261" y="2967"/>
                </a:lnTo>
                <a:lnTo>
                  <a:pt x="2321" y="2281"/>
                </a:lnTo>
                <a:lnTo>
                  <a:pt x="2341" y="1595"/>
                </a:lnTo>
                <a:lnTo>
                  <a:pt x="2341" y="1333"/>
                </a:lnTo>
                <a:lnTo>
                  <a:pt x="2321" y="1050"/>
                </a:lnTo>
                <a:lnTo>
                  <a:pt x="2261" y="788"/>
                </a:lnTo>
                <a:lnTo>
                  <a:pt x="2220" y="667"/>
                </a:lnTo>
                <a:lnTo>
                  <a:pt x="2180" y="546"/>
                </a:lnTo>
                <a:lnTo>
                  <a:pt x="2119" y="445"/>
                </a:lnTo>
                <a:lnTo>
                  <a:pt x="2039" y="324"/>
                </a:lnTo>
                <a:lnTo>
                  <a:pt x="1938" y="243"/>
                </a:lnTo>
                <a:lnTo>
                  <a:pt x="1837" y="142"/>
                </a:lnTo>
                <a:lnTo>
                  <a:pt x="1716" y="82"/>
                </a:lnTo>
                <a:lnTo>
                  <a:pt x="1595" y="21"/>
                </a:lnTo>
                <a:lnTo>
                  <a:pt x="145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21"/>
          <p:cNvSpPr/>
          <p:nvPr/>
        </p:nvSpPr>
        <p:spPr>
          <a:xfrm flipH="1" rot="-2700000">
            <a:off x="5244599" y="4302132"/>
            <a:ext cx="100465" cy="100465"/>
          </a:xfrm>
          <a:custGeom>
            <a:rect b="b" l="l" r="r" t="t"/>
            <a:pathLst>
              <a:path extrusionOk="0" h="1797" w="1797">
                <a:moveTo>
                  <a:pt x="909" y="0"/>
                </a:moveTo>
                <a:lnTo>
                  <a:pt x="727" y="20"/>
                </a:lnTo>
                <a:lnTo>
                  <a:pt x="546" y="61"/>
                </a:lnTo>
                <a:lnTo>
                  <a:pt x="404" y="162"/>
                </a:lnTo>
                <a:lnTo>
                  <a:pt x="263" y="263"/>
                </a:lnTo>
                <a:lnTo>
                  <a:pt x="162" y="404"/>
                </a:lnTo>
                <a:lnTo>
                  <a:pt x="61" y="545"/>
                </a:lnTo>
                <a:lnTo>
                  <a:pt x="21" y="727"/>
                </a:lnTo>
                <a:lnTo>
                  <a:pt x="1" y="908"/>
                </a:lnTo>
                <a:lnTo>
                  <a:pt x="21" y="1090"/>
                </a:lnTo>
                <a:lnTo>
                  <a:pt x="61" y="1251"/>
                </a:lnTo>
                <a:lnTo>
                  <a:pt x="162" y="1393"/>
                </a:lnTo>
                <a:lnTo>
                  <a:pt x="263" y="1534"/>
                </a:lnTo>
                <a:lnTo>
                  <a:pt x="404" y="1655"/>
                </a:lnTo>
                <a:lnTo>
                  <a:pt x="546" y="1736"/>
                </a:lnTo>
                <a:lnTo>
                  <a:pt x="727" y="1776"/>
                </a:lnTo>
                <a:lnTo>
                  <a:pt x="909" y="1796"/>
                </a:lnTo>
                <a:lnTo>
                  <a:pt x="1090" y="1776"/>
                </a:lnTo>
                <a:lnTo>
                  <a:pt x="1252" y="1736"/>
                </a:lnTo>
                <a:lnTo>
                  <a:pt x="1413" y="1655"/>
                </a:lnTo>
                <a:lnTo>
                  <a:pt x="1534" y="1534"/>
                </a:lnTo>
                <a:lnTo>
                  <a:pt x="1655" y="1393"/>
                </a:lnTo>
                <a:lnTo>
                  <a:pt x="1736" y="1251"/>
                </a:lnTo>
                <a:lnTo>
                  <a:pt x="1777" y="1090"/>
                </a:lnTo>
                <a:lnTo>
                  <a:pt x="1797" y="908"/>
                </a:lnTo>
                <a:lnTo>
                  <a:pt x="1777" y="727"/>
                </a:lnTo>
                <a:lnTo>
                  <a:pt x="1736" y="545"/>
                </a:lnTo>
                <a:lnTo>
                  <a:pt x="1655" y="404"/>
                </a:lnTo>
                <a:lnTo>
                  <a:pt x="1534" y="263"/>
                </a:lnTo>
                <a:lnTo>
                  <a:pt x="1413" y="162"/>
                </a:lnTo>
                <a:lnTo>
                  <a:pt x="1252" y="61"/>
                </a:lnTo>
                <a:lnTo>
                  <a:pt x="1090" y="20"/>
                </a:lnTo>
                <a:lnTo>
                  <a:pt x="90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21"/>
          <p:cNvSpPr/>
          <p:nvPr/>
        </p:nvSpPr>
        <p:spPr>
          <a:xfrm flipH="1" rot="-2700000">
            <a:off x="5242295" y="4299868"/>
            <a:ext cx="104993" cy="104993"/>
          </a:xfrm>
          <a:custGeom>
            <a:rect b="b" l="l" r="r" t="t"/>
            <a:pathLst>
              <a:path extrusionOk="0" h="1878" w="1878">
                <a:moveTo>
                  <a:pt x="949" y="82"/>
                </a:moveTo>
                <a:lnTo>
                  <a:pt x="1110" y="102"/>
                </a:lnTo>
                <a:lnTo>
                  <a:pt x="1272" y="142"/>
                </a:lnTo>
                <a:lnTo>
                  <a:pt x="1413" y="223"/>
                </a:lnTo>
                <a:lnTo>
                  <a:pt x="1554" y="324"/>
                </a:lnTo>
                <a:lnTo>
                  <a:pt x="1655" y="465"/>
                </a:lnTo>
                <a:lnTo>
                  <a:pt x="1736" y="606"/>
                </a:lnTo>
                <a:lnTo>
                  <a:pt x="1776" y="768"/>
                </a:lnTo>
                <a:lnTo>
                  <a:pt x="1796" y="949"/>
                </a:lnTo>
                <a:lnTo>
                  <a:pt x="1776" y="1111"/>
                </a:lnTo>
                <a:lnTo>
                  <a:pt x="1736" y="1272"/>
                </a:lnTo>
                <a:lnTo>
                  <a:pt x="1655" y="1414"/>
                </a:lnTo>
                <a:lnTo>
                  <a:pt x="1554" y="1555"/>
                </a:lnTo>
                <a:lnTo>
                  <a:pt x="1413" y="1656"/>
                </a:lnTo>
                <a:lnTo>
                  <a:pt x="1272" y="1736"/>
                </a:lnTo>
                <a:lnTo>
                  <a:pt x="1110" y="1777"/>
                </a:lnTo>
                <a:lnTo>
                  <a:pt x="949" y="1797"/>
                </a:lnTo>
                <a:lnTo>
                  <a:pt x="767" y="1777"/>
                </a:lnTo>
                <a:lnTo>
                  <a:pt x="606" y="1736"/>
                </a:lnTo>
                <a:lnTo>
                  <a:pt x="464" y="1656"/>
                </a:lnTo>
                <a:lnTo>
                  <a:pt x="323" y="1555"/>
                </a:lnTo>
                <a:lnTo>
                  <a:pt x="222" y="1414"/>
                </a:lnTo>
                <a:lnTo>
                  <a:pt x="142" y="1272"/>
                </a:lnTo>
                <a:lnTo>
                  <a:pt x="101" y="1111"/>
                </a:lnTo>
                <a:lnTo>
                  <a:pt x="81" y="949"/>
                </a:lnTo>
                <a:lnTo>
                  <a:pt x="101" y="768"/>
                </a:lnTo>
                <a:lnTo>
                  <a:pt x="142" y="606"/>
                </a:lnTo>
                <a:lnTo>
                  <a:pt x="222" y="465"/>
                </a:lnTo>
                <a:lnTo>
                  <a:pt x="323" y="324"/>
                </a:lnTo>
                <a:lnTo>
                  <a:pt x="464" y="223"/>
                </a:lnTo>
                <a:lnTo>
                  <a:pt x="606" y="142"/>
                </a:lnTo>
                <a:lnTo>
                  <a:pt x="767" y="102"/>
                </a:lnTo>
                <a:lnTo>
                  <a:pt x="949" y="82"/>
                </a:lnTo>
                <a:close/>
                <a:moveTo>
                  <a:pt x="949" y="1"/>
                </a:moveTo>
                <a:lnTo>
                  <a:pt x="747" y="21"/>
                </a:lnTo>
                <a:lnTo>
                  <a:pt x="565" y="82"/>
                </a:lnTo>
                <a:lnTo>
                  <a:pt x="424" y="162"/>
                </a:lnTo>
                <a:lnTo>
                  <a:pt x="283" y="283"/>
                </a:lnTo>
                <a:lnTo>
                  <a:pt x="162" y="405"/>
                </a:lnTo>
                <a:lnTo>
                  <a:pt x="81" y="566"/>
                </a:lnTo>
                <a:lnTo>
                  <a:pt x="21" y="748"/>
                </a:lnTo>
                <a:lnTo>
                  <a:pt x="0" y="949"/>
                </a:lnTo>
                <a:lnTo>
                  <a:pt x="21" y="1131"/>
                </a:lnTo>
                <a:lnTo>
                  <a:pt x="81" y="1313"/>
                </a:lnTo>
                <a:lnTo>
                  <a:pt x="162" y="1474"/>
                </a:lnTo>
                <a:lnTo>
                  <a:pt x="283" y="1595"/>
                </a:lnTo>
                <a:lnTo>
                  <a:pt x="424" y="1716"/>
                </a:lnTo>
                <a:lnTo>
                  <a:pt x="565" y="1797"/>
                </a:lnTo>
                <a:lnTo>
                  <a:pt x="747" y="1857"/>
                </a:lnTo>
                <a:lnTo>
                  <a:pt x="949" y="1878"/>
                </a:lnTo>
                <a:lnTo>
                  <a:pt x="1130" y="1857"/>
                </a:lnTo>
                <a:lnTo>
                  <a:pt x="1312" y="1797"/>
                </a:lnTo>
                <a:lnTo>
                  <a:pt x="1473" y="1716"/>
                </a:lnTo>
                <a:lnTo>
                  <a:pt x="1615" y="1595"/>
                </a:lnTo>
                <a:lnTo>
                  <a:pt x="1716" y="1474"/>
                </a:lnTo>
                <a:lnTo>
                  <a:pt x="1817" y="1313"/>
                </a:lnTo>
                <a:lnTo>
                  <a:pt x="1857" y="1131"/>
                </a:lnTo>
                <a:lnTo>
                  <a:pt x="1877" y="949"/>
                </a:lnTo>
                <a:lnTo>
                  <a:pt x="1857" y="748"/>
                </a:lnTo>
                <a:lnTo>
                  <a:pt x="1817" y="566"/>
                </a:lnTo>
                <a:lnTo>
                  <a:pt x="1716" y="405"/>
                </a:lnTo>
                <a:lnTo>
                  <a:pt x="1615" y="283"/>
                </a:lnTo>
                <a:lnTo>
                  <a:pt x="1473" y="162"/>
                </a:lnTo>
                <a:lnTo>
                  <a:pt x="1312" y="82"/>
                </a:lnTo>
                <a:lnTo>
                  <a:pt x="1130" y="21"/>
                </a:lnTo>
                <a:lnTo>
                  <a:pt x="94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21"/>
          <p:cNvSpPr/>
          <p:nvPr/>
        </p:nvSpPr>
        <p:spPr>
          <a:xfrm flipH="1" rot="-2700000">
            <a:off x="3277569" y="4749891"/>
            <a:ext cx="101583" cy="101639"/>
          </a:xfrm>
          <a:custGeom>
            <a:rect b="b" l="l" r="r" t="t"/>
            <a:pathLst>
              <a:path extrusionOk="0" h="1818" w="1817">
                <a:moveTo>
                  <a:pt x="908" y="1"/>
                </a:moveTo>
                <a:lnTo>
                  <a:pt x="727" y="21"/>
                </a:lnTo>
                <a:lnTo>
                  <a:pt x="565" y="82"/>
                </a:lnTo>
                <a:lnTo>
                  <a:pt x="404" y="162"/>
                </a:lnTo>
                <a:lnTo>
                  <a:pt x="262" y="263"/>
                </a:lnTo>
                <a:lnTo>
                  <a:pt x="162" y="404"/>
                </a:lnTo>
                <a:lnTo>
                  <a:pt x="81" y="566"/>
                </a:lnTo>
                <a:lnTo>
                  <a:pt x="20" y="727"/>
                </a:lnTo>
                <a:lnTo>
                  <a:pt x="0" y="909"/>
                </a:lnTo>
                <a:lnTo>
                  <a:pt x="20" y="1091"/>
                </a:lnTo>
                <a:lnTo>
                  <a:pt x="81" y="1252"/>
                </a:lnTo>
                <a:lnTo>
                  <a:pt x="162" y="1413"/>
                </a:lnTo>
                <a:lnTo>
                  <a:pt x="262" y="1555"/>
                </a:lnTo>
                <a:lnTo>
                  <a:pt x="404" y="1656"/>
                </a:lnTo>
                <a:lnTo>
                  <a:pt x="565" y="1736"/>
                </a:lnTo>
                <a:lnTo>
                  <a:pt x="727" y="1797"/>
                </a:lnTo>
                <a:lnTo>
                  <a:pt x="908" y="1817"/>
                </a:lnTo>
                <a:lnTo>
                  <a:pt x="1090" y="1797"/>
                </a:lnTo>
                <a:lnTo>
                  <a:pt x="1251" y="1736"/>
                </a:lnTo>
                <a:lnTo>
                  <a:pt x="1413" y="1656"/>
                </a:lnTo>
                <a:lnTo>
                  <a:pt x="1534" y="1555"/>
                </a:lnTo>
                <a:lnTo>
                  <a:pt x="1655" y="1413"/>
                </a:lnTo>
                <a:lnTo>
                  <a:pt x="1736" y="1252"/>
                </a:lnTo>
                <a:lnTo>
                  <a:pt x="1796" y="1091"/>
                </a:lnTo>
                <a:lnTo>
                  <a:pt x="1816" y="909"/>
                </a:lnTo>
                <a:lnTo>
                  <a:pt x="1796" y="727"/>
                </a:lnTo>
                <a:lnTo>
                  <a:pt x="1736" y="566"/>
                </a:lnTo>
                <a:lnTo>
                  <a:pt x="1655" y="404"/>
                </a:lnTo>
                <a:lnTo>
                  <a:pt x="1534" y="263"/>
                </a:lnTo>
                <a:lnTo>
                  <a:pt x="1413" y="162"/>
                </a:lnTo>
                <a:lnTo>
                  <a:pt x="1251" y="82"/>
                </a:lnTo>
                <a:lnTo>
                  <a:pt x="1090" y="21"/>
                </a:lnTo>
                <a:lnTo>
                  <a:pt x="90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21"/>
          <p:cNvSpPr/>
          <p:nvPr/>
        </p:nvSpPr>
        <p:spPr>
          <a:xfrm flipH="1" rot="-2700000">
            <a:off x="3275325" y="4747635"/>
            <a:ext cx="106111" cy="106111"/>
          </a:xfrm>
          <a:custGeom>
            <a:rect b="b" l="l" r="r" t="t"/>
            <a:pathLst>
              <a:path extrusionOk="0" h="1898" w="1898">
                <a:moveTo>
                  <a:pt x="949" y="81"/>
                </a:moveTo>
                <a:lnTo>
                  <a:pt x="1131" y="101"/>
                </a:lnTo>
                <a:lnTo>
                  <a:pt x="1292" y="162"/>
                </a:lnTo>
                <a:lnTo>
                  <a:pt x="1434" y="243"/>
                </a:lnTo>
                <a:lnTo>
                  <a:pt x="1555" y="344"/>
                </a:lnTo>
                <a:lnTo>
                  <a:pt x="1655" y="465"/>
                </a:lnTo>
                <a:lnTo>
                  <a:pt x="1736" y="606"/>
                </a:lnTo>
                <a:lnTo>
                  <a:pt x="1797" y="767"/>
                </a:lnTo>
                <a:lnTo>
                  <a:pt x="1817" y="949"/>
                </a:lnTo>
                <a:lnTo>
                  <a:pt x="1797" y="1131"/>
                </a:lnTo>
                <a:lnTo>
                  <a:pt x="1736" y="1292"/>
                </a:lnTo>
                <a:lnTo>
                  <a:pt x="1655" y="1433"/>
                </a:lnTo>
                <a:lnTo>
                  <a:pt x="1555" y="1554"/>
                </a:lnTo>
                <a:lnTo>
                  <a:pt x="1434" y="1655"/>
                </a:lnTo>
                <a:lnTo>
                  <a:pt x="1292" y="1736"/>
                </a:lnTo>
                <a:lnTo>
                  <a:pt x="1131" y="1797"/>
                </a:lnTo>
                <a:lnTo>
                  <a:pt x="949" y="1817"/>
                </a:lnTo>
                <a:lnTo>
                  <a:pt x="768" y="1797"/>
                </a:lnTo>
                <a:lnTo>
                  <a:pt x="606" y="1736"/>
                </a:lnTo>
                <a:lnTo>
                  <a:pt x="465" y="1655"/>
                </a:lnTo>
                <a:lnTo>
                  <a:pt x="344" y="1554"/>
                </a:lnTo>
                <a:lnTo>
                  <a:pt x="243" y="1433"/>
                </a:lnTo>
                <a:lnTo>
                  <a:pt x="162" y="1292"/>
                </a:lnTo>
                <a:lnTo>
                  <a:pt x="102" y="1131"/>
                </a:lnTo>
                <a:lnTo>
                  <a:pt x="81" y="949"/>
                </a:lnTo>
                <a:lnTo>
                  <a:pt x="102" y="767"/>
                </a:lnTo>
                <a:lnTo>
                  <a:pt x="162" y="606"/>
                </a:lnTo>
                <a:lnTo>
                  <a:pt x="243" y="465"/>
                </a:lnTo>
                <a:lnTo>
                  <a:pt x="344" y="344"/>
                </a:lnTo>
                <a:lnTo>
                  <a:pt x="465" y="243"/>
                </a:lnTo>
                <a:lnTo>
                  <a:pt x="606" y="162"/>
                </a:lnTo>
                <a:lnTo>
                  <a:pt x="768" y="101"/>
                </a:lnTo>
                <a:lnTo>
                  <a:pt x="949" y="81"/>
                </a:lnTo>
                <a:close/>
                <a:moveTo>
                  <a:pt x="949" y="0"/>
                </a:moveTo>
                <a:lnTo>
                  <a:pt x="768" y="21"/>
                </a:lnTo>
                <a:lnTo>
                  <a:pt x="586" y="81"/>
                </a:lnTo>
                <a:lnTo>
                  <a:pt x="425" y="162"/>
                </a:lnTo>
                <a:lnTo>
                  <a:pt x="283" y="283"/>
                </a:lnTo>
                <a:lnTo>
                  <a:pt x="162" y="424"/>
                </a:lnTo>
                <a:lnTo>
                  <a:pt x="81" y="586"/>
                </a:lnTo>
                <a:lnTo>
                  <a:pt x="21" y="767"/>
                </a:lnTo>
                <a:lnTo>
                  <a:pt x="1" y="949"/>
                </a:lnTo>
                <a:lnTo>
                  <a:pt x="21" y="1131"/>
                </a:lnTo>
                <a:lnTo>
                  <a:pt x="81" y="1312"/>
                </a:lnTo>
                <a:lnTo>
                  <a:pt x="162" y="1474"/>
                </a:lnTo>
                <a:lnTo>
                  <a:pt x="283" y="1615"/>
                </a:lnTo>
                <a:lnTo>
                  <a:pt x="425" y="1736"/>
                </a:lnTo>
                <a:lnTo>
                  <a:pt x="586" y="1817"/>
                </a:lnTo>
                <a:lnTo>
                  <a:pt x="768" y="1877"/>
                </a:lnTo>
                <a:lnTo>
                  <a:pt x="949" y="1897"/>
                </a:lnTo>
                <a:lnTo>
                  <a:pt x="1131" y="1877"/>
                </a:lnTo>
                <a:lnTo>
                  <a:pt x="1312" y="1817"/>
                </a:lnTo>
                <a:lnTo>
                  <a:pt x="1474" y="1736"/>
                </a:lnTo>
                <a:lnTo>
                  <a:pt x="1615" y="1615"/>
                </a:lnTo>
                <a:lnTo>
                  <a:pt x="1736" y="1474"/>
                </a:lnTo>
                <a:lnTo>
                  <a:pt x="1817" y="1312"/>
                </a:lnTo>
                <a:lnTo>
                  <a:pt x="1877" y="1131"/>
                </a:lnTo>
                <a:lnTo>
                  <a:pt x="1898" y="949"/>
                </a:lnTo>
                <a:lnTo>
                  <a:pt x="1877" y="767"/>
                </a:lnTo>
                <a:lnTo>
                  <a:pt x="1817" y="586"/>
                </a:lnTo>
                <a:lnTo>
                  <a:pt x="1736" y="424"/>
                </a:lnTo>
                <a:lnTo>
                  <a:pt x="1615" y="283"/>
                </a:lnTo>
                <a:lnTo>
                  <a:pt x="1474" y="162"/>
                </a:lnTo>
                <a:lnTo>
                  <a:pt x="1312" y="81"/>
                </a:lnTo>
                <a:lnTo>
                  <a:pt x="1131" y="21"/>
                </a:lnTo>
                <a:lnTo>
                  <a:pt x="94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21"/>
          <p:cNvSpPr/>
          <p:nvPr/>
        </p:nvSpPr>
        <p:spPr>
          <a:xfrm flipH="1" rot="-2700000">
            <a:off x="4353984" y="4869156"/>
            <a:ext cx="4584" cy="55348"/>
          </a:xfrm>
          <a:custGeom>
            <a:rect b="b" l="l" r="r" t="t"/>
            <a:pathLst>
              <a:path extrusionOk="0" h="990" w="82">
                <a:moveTo>
                  <a:pt x="1" y="0"/>
                </a:moveTo>
                <a:lnTo>
                  <a:pt x="1" y="989"/>
                </a:lnTo>
                <a:lnTo>
                  <a:pt x="81" y="989"/>
                </a:lnTo>
                <a:lnTo>
                  <a:pt x="8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21"/>
          <p:cNvSpPr/>
          <p:nvPr/>
        </p:nvSpPr>
        <p:spPr>
          <a:xfrm flipH="1" rot="-2700000">
            <a:off x="4327811" y="4894538"/>
            <a:ext cx="55348" cy="4584"/>
          </a:xfrm>
          <a:custGeom>
            <a:rect b="b" l="l" r="r" t="t"/>
            <a:pathLst>
              <a:path extrusionOk="0" h="82" w="990">
                <a:moveTo>
                  <a:pt x="1" y="0"/>
                </a:moveTo>
                <a:lnTo>
                  <a:pt x="1" y="81"/>
                </a:lnTo>
                <a:lnTo>
                  <a:pt x="990" y="81"/>
                </a:lnTo>
                <a:lnTo>
                  <a:pt x="99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7" name="Shape 157"/>
        <p:cNvGrpSpPr/>
        <p:nvPr/>
      </p:nvGrpSpPr>
      <p:grpSpPr>
        <a:xfrm>
          <a:off x="0" y="0"/>
          <a:ext cx="0" cy="0"/>
          <a:chOff x="0" y="0"/>
          <a:chExt cx="0" cy="0"/>
        </a:xfrm>
      </p:grpSpPr>
      <p:sp>
        <p:nvSpPr>
          <p:cNvPr id="158" name="Google Shape;158;p13"/>
          <p:cNvSpPr/>
          <p:nvPr/>
        </p:nvSpPr>
        <p:spPr>
          <a:xfrm>
            <a:off x="2530200" y="0"/>
            <a:ext cx="4083600" cy="5143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3"/>
          <p:cNvSpPr txBox="1"/>
          <p:nvPr>
            <p:ph type="title"/>
          </p:nvPr>
        </p:nvSpPr>
        <p:spPr>
          <a:xfrm>
            <a:off x="3014400" y="2680488"/>
            <a:ext cx="3115200" cy="411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4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60" name="Google Shape;160;p13"/>
          <p:cNvSpPr txBox="1"/>
          <p:nvPr>
            <p:ph idx="1" type="subTitle"/>
          </p:nvPr>
        </p:nvSpPr>
        <p:spPr>
          <a:xfrm>
            <a:off x="3037200" y="3290867"/>
            <a:ext cx="3069600" cy="395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p:txBody>
      </p:sp>
      <p:sp>
        <p:nvSpPr>
          <p:cNvPr id="161" name="Google Shape;161;p13"/>
          <p:cNvSpPr txBox="1"/>
          <p:nvPr>
            <p:ph idx="2" type="title"/>
          </p:nvPr>
        </p:nvSpPr>
        <p:spPr>
          <a:xfrm>
            <a:off x="4027950" y="1693480"/>
            <a:ext cx="1088100" cy="475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4500">
                <a:solidFill>
                  <a:schemeClr val="lt1"/>
                </a:solidFill>
              </a:defRPr>
            </a:lvl1pPr>
            <a:lvl2pPr lvl="1" algn="ctr">
              <a:lnSpc>
                <a:spcPct val="100000"/>
              </a:lnSpc>
              <a:spcBef>
                <a:spcPts val="0"/>
              </a:spcBef>
              <a:spcAft>
                <a:spcPts val="0"/>
              </a:spcAft>
              <a:buClr>
                <a:schemeClr val="dk2"/>
              </a:buClr>
              <a:buSzPts val="6000"/>
              <a:buNone/>
              <a:defRPr sz="6000">
                <a:solidFill>
                  <a:schemeClr val="dk2"/>
                </a:solidFill>
              </a:defRPr>
            </a:lvl2pPr>
            <a:lvl3pPr lvl="2" algn="ctr">
              <a:lnSpc>
                <a:spcPct val="100000"/>
              </a:lnSpc>
              <a:spcBef>
                <a:spcPts val="0"/>
              </a:spcBef>
              <a:spcAft>
                <a:spcPts val="0"/>
              </a:spcAft>
              <a:buClr>
                <a:schemeClr val="dk2"/>
              </a:buClr>
              <a:buSzPts val="6000"/>
              <a:buNone/>
              <a:defRPr sz="6000">
                <a:solidFill>
                  <a:schemeClr val="dk2"/>
                </a:solidFill>
              </a:defRPr>
            </a:lvl3pPr>
            <a:lvl4pPr lvl="3" algn="ctr">
              <a:lnSpc>
                <a:spcPct val="100000"/>
              </a:lnSpc>
              <a:spcBef>
                <a:spcPts val="0"/>
              </a:spcBef>
              <a:spcAft>
                <a:spcPts val="0"/>
              </a:spcAft>
              <a:buClr>
                <a:schemeClr val="dk2"/>
              </a:buClr>
              <a:buSzPts val="6000"/>
              <a:buNone/>
              <a:defRPr sz="6000">
                <a:solidFill>
                  <a:schemeClr val="dk2"/>
                </a:solidFill>
              </a:defRPr>
            </a:lvl4pPr>
            <a:lvl5pPr lvl="4" algn="ctr">
              <a:lnSpc>
                <a:spcPct val="100000"/>
              </a:lnSpc>
              <a:spcBef>
                <a:spcPts val="0"/>
              </a:spcBef>
              <a:spcAft>
                <a:spcPts val="0"/>
              </a:spcAft>
              <a:buClr>
                <a:schemeClr val="dk2"/>
              </a:buClr>
              <a:buSzPts val="6000"/>
              <a:buNone/>
              <a:defRPr sz="6000">
                <a:solidFill>
                  <a:schemeClr val="dk2"/>
                </a:solidFill>
              </a:defRPr>
            </a:lvl5pPr>
            <a:lvl6pPr lvl="5" algn="ctr">
              <a:lnSpc>
                <a:spcPct val="100000"/>
              </a:lnSpc>
              <a:spcBef>
                <a:spcPts val="0"/>
              </a:spcBef>
              <a:spcAft>
                <a:spcPts val="0"/>
              </a:spcAft>
              <a:buClr>
                <a:schemeClr val="dk2"/>
              </a:buClr>
              <a:buSzPts val="6000"/>
              <a:buNone/>
              <a:defRPr sz="6000">
                <a:solidFill>
                  <a:schemeClr val="dk2"/>
                </a:solidFill>
              </a:defRPr>
            </a:lvl6pPr>
            <a:lvl7pPr lvl="6" algn="ctr">
              <a:lnSpc>
                <a:spcPct val="100000"/>
              </a:lnSpc>
              <a:spcBef>
                <a:spcPts val="0"/>
              </a:spcBef>
              <a:spcAft>
                <a:spcPts val="0"/>
              </a:spcAft>
              <a:buClr>
                <a:schemeClr val="dk2"/>
              </a:buClr>
              <a:buSzPts val="6000"/>
              <a:buNone/>
              <a:defRPr sz="6000">
                <a:solidFill>
                  <a:schemeClr val="dk2"/>
                </a:solidFill>
              </a:defRPr>
            </a:lvl7pPr>
            <a:lvl8pPr lvl="7" algn="ctr">
              <a:lnSpc>
                <a:spcPct val="100000"/>
              </a:lnSpc>
              <a:spcBef>
                <a:spcPts val="0"/>
              </a:spcBef>
              <a:spcAft>
                <a:spcPts val="0"/>
              </a:spcAft>
              <a:buClr>
                <a:schemeClr val="dk2"/>
              </a:buClr>
              <a:buSzPts val="6000"/>
              <a:buNone/>
              <a:defRPr sz="6000">
                <a:solidFill>
                  <a:schemeClr val="dk2"/>
                </a:solidFill>
              </a:defRPr>
            </a:lvl8pPr>
            <a:lvl9pPr lvl="8" algn="ctr">
              <a:lnSpc>
                <a:spcPct val="100000"/>
              </a:lnSpc>
              <a:spcBef>
                <a:spcPts val="0"/>
              </a:spcBef>
              <a:spcAft>
                <a:spcPts val="0"/>
              </a:spcAft>
              <a:buClr>
                <a:schemeClr val="dk2"/>
              </a:buClr>
              <a:buSzPts val="6000"/>
              <a:buNone/>
              <a:defRPr sz="6000">
                <a:solidFill>
                  <a:schemeClr val="dk2"/>
                </a:solidFill>
              </a:defRPr>
            </a:lvl9pPr>
          </a:lstStyle>
          <a:p/>
        </p:txBody>
      </p:sp>
      <p:sp>
        <p:nvSpPr>
          <p:cNvPr id="162" name="Google Shape;162;p13"/>
          <p:cNvSpPr/>
          <p:nvPr/>
        </p:nvSpPr>
        <p:spPr>
          <a:xfrm>
            <a:off x="8133850" y="182191"/>
            <a:ext cx="597600" cy="5976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3"/>
          <p:cNvSpPr/>
          <p:nvPr/>
        </p:nvSpPr>
        <p:spPr>
          <a:xfrm rot="5400000">
            <a:off x="8133850" y="787293"/>
            <a:ext cx="597600" cy="597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3"/>
          <p:cNvSpPr/>
          <p:nvPr/>
        </p:nvSpPr>
        <p:spPr>
          <a:xfrm rot="3449335">
            <a:off x="1473204" y="-1086091"/>
            <a:ext cx="1596402" cy="1802919"/>
          </a:xfrm>
          <a:custGeom>
            <a:rect b="b" l="l" r="r" t="t"/>
            <a:pathLst>
              <a:path extrusionOk="0" h="32249" w="28555">
                <a:moveTo>
                  <a:pt x="20483" y="82"/>
                </a:moveTo>
                <a:lnTo>
                  <a:pt x="20947" y="102"/>
                </a:lnTo>
                <a:lnTo>
                  <a:pt x="21411" y="122"/>
                </a:lnTo>
                <a:lnTo>
                  <a:pt x="21875" y="203"/>
                </a:lnTo>
                <a:lnTo>
                  <a:pt x="22319" y="283"/>
                </a:lnTo>
                <a:lnTo>
                  <a:pt x="22763" y="404"/>
                </a:lnTo>
                <a:lnTo>
                  <a:pt x="23187" y="566"/>
                </a:lnTo>
                <a:lnTo>
                  <a:pt x="23611" y="748"/>
                </a:lnTo>
                <a:lnTo>
                  <a:pt x="23994" y="949"/>
                </a:lnTo>
                <a:lnTo>
                  <a:pt x="24378" y="1191"/>
                </a:lnTo>
                <a:lnTo>
                  <a:pt x="24741" y="1454"/>
                </a:lnTo>
                <a:lnTo>
                  <a:pt x="25124" y="1777"/>
                </a:lnTo>
                <a:lnTo>
                  <a:pt x="25487" y="2140"/>
                </a:lnTo>
                <a:lnTo>
                  <a:pt x="25851" y="2564"/>
                </a:lnTo>
                <a:lnTo>
                  <a:pt x="26174" y="3008"/>
                </a:lnTo>
                <a:lnTo>
                  <a:pt x="26496" y="3492"/>
                </a:lnTo>
                <a:lnTo>
                  <a:pt x="26779" y="4017"/>
                </a:lnTo>
                <a:lnTo>
                  <a:pt x="27062" y="4582"/>
                </a:lnTo>
                <a:lnTo>
                  <a:pt x="27324" y="5187"/>
                </a:lnTo>
                <a:lnTo>
                  <a:pt x="27546" y="5772"/>
                </a:lnTo>
                <a:lnTo>
                  <a:pt x="27748" y="6358"/>
                </a:lnTo>
                <a:lnTo>
                  <a:pt x="27909" y="6943"/>
                </a:lnTo>
                <a:lnTo>
                  <a:pt x="28071" y="7548"/>
                </a:lnTo>
                <a:lnTo>
                  <a:pt x="28192" y="8154"/>
                </a:lnTo>
                <a:lnTo>
                  <a:pt x="28293" y="8739"/>
                </a:lnTo>
                <a:lnTo>
                  <a:pt x="28373" y="9344"/>
                </a:lnTo>
                <a:lnTo>
                  <a:pt x="28434" y="9950"/>
                </a:lnTo>
                <a:lnTo>
                  <a:pt x="28474" y="10555"/>
                </a:lnTo>
                <a:lnTo>
                  <a:pt x="28474" y="11160"/>
                </a:lnTo>
                <a:lnTo>
                  <a:pt x="28474" y="11766"/>
                </a:lnTo>
                <a:lnTo>
                  <a:pt x="28434" y="12371"/>
                </a:lnTo>
                <a:lnTo>
                  <a:pt x="28373" y="12977"/>
                </a:lnTo>
                <a:lnTo>
                  <a:pt x="28272" y="13562"/>
                </a:lnTo>
                <a:lnTo>
                  <a:pt x="28171" y="14167"/>
                </a:lnTo>
                <a:lnTo>
                  <a:pt x="28030" y="14732"/>
                </a:lnTo>
                <a:lnTo>
                  <a:pt x="27869" y="15338"/>
                </a:lnTo>
                <a:lnTo>
                  <a:pt x="27667" y="15923"/>
                </a:lnTo>
                <a:lnTo>
                  <a:pt x="27465" y="16488"/>
                </a:lnTo>
                <a:lnTo>
                  <a:pt x="27223" y="17053"/>
                </a:lnTo>
                <a:lnTo>
                  <a:pt x="26961" y="17618"/>
                </a:lnTo>
                <a:lnTo>
                  <a:pt x="26678" y="18143"/>
                </a:lnTo>
                <a:lnTo>
                  <a:pt x="26355" y="18667"/>
                </a:lnTo>
                <a:lnTo>
                  <a:pt x="26032" y="19192"/>
                </a:lnTo>
                <a:lnTo>
                  <a:pt x="25669" y="19676"/>
                </a:lnTo>
                <a:lnTo>
                  <a:pt x="25306" y="20161"/>
                </a:lnTo>
                <a:lnTo>
                  <a:pt x="24922" y="20625"/>
                </a:lnTo>
                <a:lnTo>
                  <a:pt x="24499" y="21069"/>
                </a:lnTo>
                <a:lnTo>
                  <a:pt x="24075" y="21493"/>
                </a:lnTo>
                <a:lnTo>
                  <a:pt x="23631" y="21896"/>
                </a:lnTo>
                <a:lnTo>
                  <a:pt x="23167" y="22280"/>
                </a:lnTo>
                <a:lnTo>
                  <a:pt x="22703" y="22643"/>
                </a:lnTo>
                <a:lnTo>
                  <a:pt x="22238" y="22946"/>
                </a:lnTo>
                <a:lnTo>
                  <a:pt x="21795" y="23228"/>
                </a:lnTo>
                <a:lnTo>
                  <a:pt x="21310" y="23511"/>
                </a:lnTo>
                <a:lnTo>
                  <a:pt x="20846" y="23773"/>
                </a:lnTo>
                <a:lnTo>
                  <a:pt x="19877" y="24277"/>
                </a:lnTo>
                <a:lnTo>
                  <a:pt x="18909" y="24742"/>
                </a:lnTo>
                <a:lnTo>
                  <a:pt x="17940" y="25226"/>
                </a:lnTo>
                <a:lnTo>
                  <a:pt x="16951" y="25751"/>
                </a:lnTo>
                <a:lnTo>
                  <a:pt x="16467" y="26013"/>
                </a:lnTo>
                <a:lnTo>
                  <a:pt x="15983" y="26296"/>
                </a:lnTo>
                <a:lnTo>
                  <a:pt x="15519" y="26598"/>
                </a:lnTo>
                <a:lnTo>
                  <a:pt x="15075" y="26901"/>
                </a:lnTo>
                <a:lnTo>
                  <a:pt x="14510" y="27325"/>
                </a:lnTo>
                <a:lnTo>
                  <a:pt x="13965" y="27789"/>
                </a:lnTo>
                <a:lnTo>
                  <a:pt x="13420" y="28253"/>
                </a:lnTo>
                <a:lnTo>
                  <a:pt x="12895" y="28717"/>
                </a:lnTo>
                <a:lnTo>
                  <a:pt x="12148" y="29383"/>
                </a:lnTo>
                <a:lnTo>
                  <a:pt x="11402" y="30029"/>
                </a:lnTo>
                <a:lnTo>
                  <a:pt x="10998" y="30332"/>
                </a:lnTo>
                <a:lnTo>
                  <a:pt x="10595" y="30614"/>
                </a:lnTo>
                <a:lnTo>
                  <a:pt x="10171" y="30897"/>
                </a:lnTo>
                <a:lnTo>
                  <a:pt x="9747" y="31159"/>
                </a:lnTo>
                <a:lnTo>
                  <a:pt x="9303" y="31381"/>
                </a:lnTo>
                <a:lnTo>
                  <a:pt x="8839" y="31583"/>
                </a:lnTo>
                <a:lnTo>
                  <a:pt x="8375" y="31764"/>
                </a:lnTo>
                <a:lnTo>
                  <a:pt x="7890" y="31906"/>
                </a:lnTo>
                <a:lnTo>
                  <a:pt x="7406" y="32027"/>
                </a:lnTo>
                <a:lnTo>
                  <a:pt x="6922" y="32107"/>
                </a:lnTo>
                <a:lnTo>
                  <a:pt x="6417" y="32148"/>
                </a:lnTo>
                <a:lnTo>
                  <a:pt x="5933" y="32168"/>
                </a:lnTo>
                <a:lnTo>
                  <a:pt x="5893" y="32168"/>
                </a:lnTo>
                <a:lnTo>
                  <a:pt x="5368" y="32148"/>
                </a:lnTo>
                <a:lnTo>
                  <a:pt x="4843" y="32087"/>
                </a:lnTo>
                <a:lnTo>
                  <a:pt x="4359" y="31986"/>
                </a:lnTo>
                <a:lnTo>
                  <a:pt x="3875" y="31845"/>
                </a:lnTo>
                <a:lnTo>
                  <a:pt x="3431" y="31684"/>
                </a:lnTo>
                <a:lnTo>
                  <a:pt x="2987" y="31462"/>
                </a:lnTo>
                <a:lnTo>
                  <a:pt x="2583" y="31219"/>
                </a:lnTo>
                <a:lnTo>
                  <a:pt x="2200" y="30957"/>
                </a:lnTo>
                <a:lnTo>
                  <a:pt x="1998" y="30775"/>
                </a:lnTo>
                <a:lnTo>
                  <a:pt x="1816" y="30614"/>
                </a:lnTo>
                <a:lnTo>
                  <a:pt x="1635" y="30412"/>
                </a:lnTo>
                <a:lnTo>
                  <a:pt x="1453" y="30231"/>
                </a:lnTo>
                <a:lnTo>
                  <a:pt x="1292" y="30029"/>
                </a:lnTo>
                <a:lnTo>
                  <a:pt x="1150" y="29807"/>
                </a:lnTo>
                <a:lnTo>
                  <a:pt x="1009" y="29585"/>
                </a:lnTo>
                <a:lnTo>
                  <a:pt x="868" y="29363"/>
                </a:lnTo>
                <a:lnTo>
                  <a:pt x="747" y="29121"/>
                </a:lnTo>
                <a:lnTo>
                  <a:pt x="626" y="28879"/>
                </a:lnTo>
                <a:lnTo>
                  <a:pt x="525" y="28616"/>
                </a:lnTo>
                <a:lnTo>
                  <a:pt x="424" y="28354"/>
                </a:lnTo>
                <a:lnTo>
                  <a:pt x="343" y="28092"/>
                </a:lnTo>
                <a:lnTo>
                  <a:pt x="283" y="27829"/>
                </a:lnTo>
                <a:lnTo>
                  <a:pt x="222" y="27547"/>
                </a:lnTo>
                <a:lnTo>
                  <a:pt x="162" y="27264"/>
                </a:lnTo>
                <a:lnTo>
                  <a:pt x="101" y="26719"/>
                </a:lnTo>
                <a:lnTo>
                  <a:pt x="81" y="26154"/>
                </a:lnTo>
                <a:lnTo>
                  <a:pt x="121" y="25609"/>
                </a:lnTo>
                <a:lnTo>
                  <a:pt x="182" y="25065"/>
                </a:lnTo>
                <a:lnTo>
                  <a:pt x="283" y="24520"/>
                </a:lnTo>
                <a:lnTo>
                  <a:pt x="444" y="23995"/>
                </a:lnTo>
                <a:lnTo>
                  <a:pt x="626" y="23490"/>
                </a:lnTo>
                <a:lnTo>
                  <a:pt x="868" y="23006"/>
                </a:lnTo>
                <a:lnTo>
                  <a:pt x="1029" y="22724"/>
                </a:lnTo>
                <a:lnTo>
                  <a:pt x="1191" y="22441"/>
                </a:lnTo>
                <a:lnTo>
                  <a:pt x="1372" y="22179"/>
                </a:lnTo>
                <a:lnTo>
                  <a:pt x="1574" y="21916"/>
                </a:lnTo>
                <a:lnTo>
                  <a:pt x="1776" y="21654"/>
                </a:lnTo>
                <a:lnTo>
                  <a:pt x="1998" y="21392"/>
                </a:lnTo>
                <a:lnTo>
                  <a:pt x="2240" y="21129"/>
                </a:lnTo>
                <a:lnTo>
                  <a:pt x="2482" y="20867"/>
                </a:lnTo>
                <a:lnTo>
                  <a:pt x="3027" y="20383"/>
                </a:lnTo>
                <a:lnTo>
                  <a:pt x="3612" y="19898"/>
                </a:lnTo>
                <a:lnTo>
                  <a:pt x="4258" y="19414"/>
                </a:lnTo>
                <a:lnTo>
                  <a:pt x="4964" y="18970"/>
                </a:lnTo>
                <a:lnTo>
                  <a:pt x="5691" y="18526"/>
                </a:lnTo>
                <a:lnTo>
                  <a:pt x="6438" y="18102"/>
                </a:lnTo>
                <a:lnTo>
                  <a:pt x="7951" y="17336"/>
                </a:lnTo>
                <a:lnTo>
                  <a:pt x="9021" y="16771"/>
                </a:lnTo>
                <a:lnTo>
                  <a:pt x="10110" y="16185"/>
                </a:lnTo>
                <a:lnTo>
                  <a:pt x="10433" y="15983"/>
                </a:lnTo>
                <a:lnTo>
                  <a:pt x="10716" y="15802"/>
                </a:lnTo>
                <a:lnTo>
                  <a:pt x="10978" y="15600"/>
                </a:lnTo>
                <a:lnTo>
                  <a:pt x="11220" y="15398"/>
                </a:lnTo>
                <a:lnTo>
                  <a:pt x="11442" y="15196"/>
                </a:lnTo>
                <a:lnTo>
                  <a:pt x="11644" y="14974"/>
                </a:lnTo>
                <a:lnTo>
                  <a:pt x="11805" y="14752"/>
                </a:lnTo>
                <a:lnTo>
                  <a:pt x="11967" y="14510"/>
                </a:lnTo>
                <a:lnTo>
                  <a:pt x="12088" y="14268"/>
                </a:lnTo>
                <a:lnTo>
                  <a:pt x="12189" y="13986"/>
                </a:lnTo>
                <a:lnTo>
                  <a:pt x="12290" y="13723"/>
                </a:lnTo>
                <a:lnTo>
                  <a:pt x="12350" y="13421"/>
                </a:lnTo>
                <a:lnTo>
                  <a:pt x="12411" y="13098"/>
                </a:lnTo>
                <a:lnTo>
                  <a:pt x="12451" y="12755"/>
                </a:lnTo>
                <a:lnTo>
                  <a:pt x="12471" y="12391"/>
                </a:lnTo>
                <a:lnTo>
                  <a:pt x="12471" y="12008"/>
                </a:lnTo>
                <a:lnTo>
                  <a:pt x="12492" y="11302"/>
                </a:lnTo>
                <a:lnTo>
                  <a:pt x="12512" y="10616"/>
                </a:lnTo>
                <a:lnTo>
                  <a:pt x="12532" y="9950"/>
                </a:lnTo>
                <a:lnTo>
                  <a:pt x="12592" y="9324"/>
                </a:lnTo>
                <a:lnTo>
                  <a:pt x="12653" y="8698"/>
                </a:lnTo>
                <a:lnTo>
                  <a:pt x="12714" y="8113"/>
                </a:lnTo>
                <a:lnTo>
                  <a:pt x="12814" y="7548"/>
                </a:lnTo>
                <a:lnTo>
                  <a:pt x="12915" y="7003"/>
                </a:lnTo>
                <a:lnTo>
                  <a:pt x="13036" y="6479"/>
                </a:lnTo>
                <a:lnTo>
                  <a:pt x="13157" y="5974"/>
                </a:lnTo>
                <a:lnTo>
                  <a:pt x="13299" y="5510"/>
                </a:lnTo>
                <a:lnTo>
                  <a:pt x="13460" y="5046"/>
                </a:lnTo>
                <a:lnTo>
                  <a:pt x="13642" y="4622"/>
                </a:lnTo>
                <a:lnTo>
                  <a:pt x="13823" y="4218"/>
                </a:lnTo>
                <a:lnTo>
                  <a:pt x="14025" y="3835"/>
                </a:lnTo>
                <a:lnTo>
                  <a:pt x="14247" y="3472"/>
                </a:lnTo>
                <a:lnTo>
                  <a:pt x="14429" y="3169"/>
                </a:lnTo>
                <a:lnTo>
                  <a:pt x="14631" y="2887"/>
                </a:lnTo>
                <a:lnTo>
                  <a:pt x="14853" y="2644"/>
                </a:lnTo>
                <a:lnTo>
                  <a:pt x="15054" y="2402"/>
                </a:lnTo>
                <a:lnTo>
                  <a:pt x="15276" y="2180"/>
                </a:lnTo>
                <a:lnTo>
                  <a:pt x="15498" y="1979"/>
                </a:lnTo>
                <a:lnTo>
                  <a:pt x="15700" y="1797"/>
                </a:lnTo>
                <a:lnTo>
                  <a:pt x="15942" y="1635"/>
                </a:lnTo>
                <a:lnTo>
                  <a:pt x="16386" y="1333"/>
                </a:lnTo>
                <a:lnTo>
                  <a:pt x="16830" y="1091"/>
                </a:lnTo>
                <a:lnTo>
                  <a:pt x="17274" y="869"/>
                </a:lnTo>
                <a:lnTo>
                  <a:pt x="17698" y="667"/>
                </a:lnTo>
                <a:lnTo>
                  <a:pt x="18142" y="505"/>
                </a:lnTo>
                <a:lnTo>
                  <a:pt x="18606" y="364"/>
                </a:lnTo>
                <a:lnTo>
                  <a:pt x="19070" y="243"/>
                </a:lnTo>
                <a:lnTo>
                  <a:pt x="19534" y="162"/>
                </a:lnTo>
                <a:lnTo>
                  <a:pt x="19999" y="102"/>
                </a:lnTo>
                <a:lnTo>
                  <a:pt x="20483" y="82"/>
                </a:lnTo>
                <a:close/>
                <a:moveTo>
                  <a:pt x="20483" y="1"/>
                </a:moveTo>
                <a:lnTo>
                  <a:pt x="19999" y="21"/>
                </a:lnTo>
                <a:lnTo>
                  <a:pt x="19534" y="82"/>
                </a:lnTo>
                <a:lnTo>
                  <a:pt x="19050" y="162"/>
                </a:lnTo>
                <a:lnTo>
                  <a:pt x="18586" y="283"/>
                </a:lnTo>
                <a:lnTo>
                  <a:pt x="18122" y="425"/>
                </a:lnTo>
                <a:lnTo>
                  <a:pt x="17678" y="606"/>
                </a:lnTo>
                <a:lnTo>
                  <a:pt x="17214" y="808"/>
                </a:lnTo>
                <a:lnTo>
                  <a:pt x="16750" y="1050"/>
                </a:lnTo>
                <a:lnTo>
                  <a:pt x="16285" y="1313"/>
                </a:lnTo>
                <a:lnTo>
                  <a:pt x="15841" y="1615"/>
                </a:lnTo>
                <a:lnTo>
                  <a:pt x="15619" y="1777"/>
                </a:lnTo>
                <a:lnTo>
                  <a:pt x="15397" y="1979"/>
                </a:lnTo>
                <a:lnTo>
                  <a:pt x="15175" y="2180"/>
                </a:lnTo>
                <a:lnTo>
                  <a:pt x="14974" y="2382"/>
                </a:lnTo>
                <a:lnTo>
                  <a:pt x="14752" y="2624"/>
                </a:lnTo>
                <a:lnTo>
                  <a:pt x="14550" y="2866"/>
                </a:lnTo>
                <a:lnTo>
                  <a:pt x="14368" y="3129"/>
                </a:lnTo>
                <a:lnTo>
                  <a:pt x="14166" y="3411"/>
                </a:lnTo>
                <a:lnTo>
                  <a:pt x="13944" y="3795"/>
                </a:lnTo>
                <a:lnTo>
                  <a:pt x="13743" y="4178"/>
                </a:lnTo>
                <a:lnTo>
                  <a:pt x="13561" y="4582"/>
                </a:lnTo>
                <a:lnTo>
                  <a:pt x="13400" y="5026"/>
                </a:lnTo>
                <a:lnTo>
                  <a:pt x="13238" y="5470"/>
                </a:lnTo>
                <a:lnTo>
                  <a:pt x="13077" y="5954"/>
                </a:lnTo>
                <a:lnTo>
                  <a:pt x="12956" y="6458"/>
                </a:lnTo>
                <a:lnTo>
                  <a:pt x="12835" y="6983"/>
                </a:lnTo>
                <a:lnTo>
                  <a:pt x="12734" y="7528"/>
                </a:lnTo>
                <a:lnTo>
                  <a:pt x="12653" y="8093"/>
                </a:lnTo>
                <a:lnTo>
                  <a:pt x="12572" y="8678"/>
                </a:lnTo>
                <a:lnTo>
                  <a:pt x="12512" y="9304"/>
                </a:lnTo>
                <a:lnTo>
                  <a:pt x="12451" y="9950"/>
                </a:lnTo>
                <a:lnTo>
                  <a:pt x="12431" y="10616"/>
                </a:lnTo>
                <a:lnTo>
                  <a:pt x="12411" y="11302"/>
                </a:lnTo>
                <a:lnTo>
                  <a:pt x="12391" y="12008"/>
                </a:lnTo>
                <a:lnTo>
                  <a:pt x="12391" y="12391"/>
                </a:lnTo>
                <a:lnTo>
                  <a:pt x="12370" y="12755"/>
                </a:lnTo>
                <a:lnTo>
                  <a:pt x="12330" y="13078"/>
                </a:lnTo>
                <a:lnTo>
                  <a:pt x="12270" y="13400"/>
                </a:lnTo>
                <a:lnTo>
                  <a:pt x="12209" y="13683"/>
                </a:lnTo>
                <a:lnTo>
                  <a:pt x="12128" y="13965"/>
                </a:lnTo>
                <a:lnTo>
                  <a:pt x="12007" y="14228"/>
                </a:lnTo>
                <a:lnTo>
                  <a:pt x="11886" y="14470"/>
                </a:lnTo>
                <a:lnTo>
                  <a:pt x="11745" y="14712"/>
                </a:lnTo>
                <a:lnTo>
                  <a:pt x="11563" y="14934"/>
                </a:lnTo>
                <a:lnTo>
                  <a:pt x="11382" y="15136"/>
                </a:lnTo>
                <a:lnTo>
                  <a:pt x="11160" y="15338"/>
                </a:lnTo>
                <a:lnTo>
                  <a:pt x="10938" y="15540"/>
                </a:lnTo>
                <a:lnTo>
                  <a:pt x="10675" y="15741"/>
                </a:lnTo>
                <a:lnTo>
                  <a:pt x="10373" y="15923"/>
                </a:lnTo>
                <a:lnTo>
                  <a:pt x="10070" y="16105"/>
                </a:lnTo>
                <a:lnTo>
                  <a:pt x="8980" y="16690"/>
                </a:lnTo>
                <a:lnTo>
                  <a:pt x="7911" y="17255"/>
                </a:lnTo>
                <a:lnTo>
                  <a:pt x="6397" y="18042"/>
                </a:lnTo>
                <a:lnTo>
                  <a:pt x="5651" y="18466"/>
                </a:lnTo>
                <a:lnTo>
                  <a:pt x="4924" y="18889"/>
                </a:lnTo>
                <a:lnTo>
                  <a:pt x="4218" y="19354"/>
                </a:lnTo>
                <a:lnTo>
                  <a:pt x="3552" y="19838"/>
                </a:lnTo>
                <a:lnTo>
                  <a:pt x="2967" y="20322"/>
                </a:lnTo>
                <a:lnTo>
                  <a:pt x="2422" y="20827"/>
                </a:lnTo>
                <a:lnTo>
                  <a:pt x="2180" y="21069"/>
                </a:lnTo>
                <a:lnTo>
                  <a:pt x="1937" y="21331"/>
                </a:lnTo>
                <a:lnTo>
                  <a:pt x="1715" y="21594"/>
                </a:lnTo>
                <a:lnTo>
                  <a:pt x="1514" y="21856"/>
                </a:lnTo>
                <a:lnTo>
                  <a:pt x="1312" y="22138"/>
                </a:lnTo>
                <a:lnTo>
                  <a:pt x="1130" y="22401"/>
                </a:lnTo>
                <a:lnTo>
                  <a:pt x="949" y="22683"/>
                </a:lnTo>
                <a:lnTo>
                  <a:pt x="807" y="22966"/>
                </a:lnTo>
                <a:lnTo>
                  <a:pt x="565" y="23450"/>
                </a:lnTo>
                <a:lnTo>
                  <a:pt x="363" y="23975"/>
                </a:lnTo>
                <a:lnTo>
                  <a:pt x="222" y="24499"/>
                </a:lnTo>
                <a:lnTo>
                  <a:pt x="101" y="25044"/>
                </a:lnTo>
                <a:lnTo>
                  <a:pt x="40" y="25589"/>
                </a:lnTo>
                <a:lnTo>
                  <a:pt x="0" y="26154"/>
                </a:lnTo>
                <a:lnTo>
                  <a:pt x="20" y="26719"/>
                </a:lnTo>
                <a:lnTo>
                  <a:pt x="81" y="27284"/>
                </a:lnTo>
                <a:lnTo>
                  <a:pt x="141" y="27567"/>
                </a:lnTo>
                <a:lnTo>
                  <a:pt x="202" y="27849"/>
                </a:lnTo>
                <a:lnTo>
                  <a:pt x="262" y="28112"/>
                </a:lnTo>
                <a:lnTo>
                  <a:pt x="363" y="28394"/>
                </a:lnTo>
                <a:lnTo>
                  <a:pt x="444" y="28657"/>
                </a:lnTo>
                <a:lnTo>
                  <a:pt x="545" y="28899"/>
                </a:lnTo>
                <a:lnTo>
                  <a:pt x="666" y="29161"/>
                </a:lnTo>
                <a:lnTo>
                  <a:pt x="787" y="29403"/>
                </a:lnTo>
                <a:lnTo>
                  <a:pt x="928" y="29625"/>
                </a:lnTo>
                <a:lnTo>
                  <a:pt x="1070" y="29847"/>
                </a:lnTo>
                <a:lnTo>
                  <a:pt x="1231" y="30069"/>
                </a:lnTo>
                <a:lnTo>
                  <a:pt x="1393" y="30271"/>
                </a:lnTo>
                <a:lnTo>
                  <a:pt x="1574" y="30473"/>
                </a:lnTo>
                <a:lnTo>
                  <a:pt x="1756" y="30654"/>
                </a:lnTo>
                <a:lnTo>
                  <a:pt x="1958" y="30836"/>
                </a:lnTo>
                <a:lnTo>
                  <a:pt x="2159" y="31018"/>
                </a:lnTo>
                <a:lnTo>
                  <a:pt x="2543" y="31300"/>
                </a:lnTo>
                <a:lnTo>
                  <a:pt x="2967" y="31542"/>
                </a:lnTo>
                <a:lnTo>
                  <a:pt x="3390" y="31744"/>
                </a:lnTo>
                <a:lnTo>
                  <a:pt x="3854" y="31926"/>
                </a:lnTo>
                <a:lnTo>
                  <a:pt x="4339" y="32067"/>
                </a:lnTo>
                <a:lnTo>
                  <a:pt x="4843" y="32168"/>
                </a:lnTo>
                <a:lnTo>
                  <a:pt x="5348" y="32228"/>
                </a:lnTo>
                <a:lnTo>
                  <a:pt x="5893" y="32249"/>
                </a:lnTo>
                <a:lnTo>
                  <a:pt x="5933" y="32249"/>
                </a:lnTo>
                <a:lnTo>
                  <a:pt x="6438" y="32228"/>
                </a:lnTo>
                <a:lnTo>
                  <a:pt x="6922" y="32188"/>
                </a:lnTo>
                <a:lnTo>
                  <a:pt x="7426" y="32107"/>
                </a:lnTo>
                <a:lnTo>
                  <a:pt x="7911" y="31986"/>
                </a:lnTo>
                <a:lnTo>
                  <a:pt x="8395" y="31845"/>
                </a:lnTo>
                <a:lnTo>
                  <a:pt x="8879" y="31663"/>
                </a:lnTo>
                <a:lnTo>
                  <a:pt x="9343" y="31462"/>
                </a:lnTo>
                <a:lnTo>
                  <a:pt x="9787" y="31219"/>
                </a:lnTo>
                <a:lnTo>
                  <a:pt x="10211" y="30977"/>
                </a:lnTo>
                <a:lnTo>
                  <a:pt x="10635" y="30695"/>
                </a:lnTo>
                <a:lnTo>
                  <a:pt x="11039" y="30392"/>
                </a:lnTo>
                <a:lnTo>
                  <a:pt x="11442" y="30089"/>
                </a:lnTo>
                <a:lnTo>
                  <a:pt x="12209" y="29444"/>
                </a:lnTo>
                <a:lnTo>
                  <a:pt x="12956" y="28778"/>
                </a:lnTo>
                <a:lnTo>
                  <a:pt x="13480" y="28314"/>
                </a:lnTo>
                <a:lnTo>
                  <a:pt x="14005" y="27849"/>
                </a:lnTo>
                <a:lnTo>
                  <a:pt x="14550" y="27405"/>
                </a:lnTo>
                <a:lnTo>
                  <a:pt x="15115" y="26961"/>
                </a:lnTo>
                <a:lnTo>
                  <a:pt x="15559" y="26659"/>
                </a:lnTo>
                <a:lnTo>
                  <a:pt x="16023" y="26356"/>
                </a:lnTo>
                <a:lnTo>
                  <a:pt x="16507" y="26074"/>
                </a:lnTo>
                <a:lnTo>
                  <a:pt x="16992" y="25811"/>
                </a:lnTo>
                <a:lnTo>
                  <a:pt x="17960" y="25307"/>
                </a:lnTo>
                <a:lnTo>
                  <a:pt x="18949" y="24822"/>
                </a:lnTo>
                <a:lnTo>
                  <a:pt x="19918" y="24338"/>
                </a:lnTo>
                <a:lnTo>
                  <a:pt x="20886" y="23834"/>
                </a:lnTo>
                <a:lnTo>
                  <a:pt x="21351" y="23571"/>
                </a:lnTo>
                <a:lnTo>
                  <a:pt x="21835" y="23309"/>
                </a:lnTo>
                <a:lnTo>
                  <a:pt x="22299" y="23006"/>
                </a:lnTo>
                <a:lnTo>
                  <a:pt x="22743" y="22703"/>
                </a:lnTo>
                <a:lnTo>
                  <a:pt x="23227" y="22340"/>
                </a:lnTo>
                <a:lnTo>
                  <a:pt x="23691" y="21957"/>
                </a:lnTo>
                <a:lnTo>
                  <a:pt x="24135" y="21553"/>
                </a:lnTo>
                <a:lnTo>
                  <a:pt x="24559" y="21129"/>
                </a:lnTo>
                <a:lnTo>
                  <a:pt x="24983" y="20685"/>
                </a:lnTo>
                <a:lnTo>
                  <a:pt x="25366" y="20221"/>
                </a:lnTo>
                <a:lnTo>
                  <a:pt x="25750" y="19737"/>
                </a:lnTo>
                <a:lnTo>
                  <a:pt x="26093" y="19232"/>
                </a:lnTo>
                <a:lnTo>
                  <a:pt x="26436" y="18728"/>
                </a:lnTo>
                <a:lnTo>
                  <a:pt x="26739" y="18183"/>
                </a:lnTo>
                <a:lnTo>
                  <a:pt x="27021" y="17638"/>
                </a:lnTo>
                <a:lnTo>
                  <a:pt x="27304" y="17093"/>
                </a:lnTo>
                <a:lnTo>
                  <a:pt x="27546" y="16528"/>
                </a:lnTo>
                <a:lnTo>
                  <a:pt x="27748" y="15943"/>
                </a:lnTo>
                <a:lnTo>
                  <a:pt x="27949" y="15358"/>
                </a:lnTo>
                <a:lnTo>
                  <a:pt x="28111" y="14752"/>
                </a:lnTo>
                <a:lnTo>
                  <a:pt x="28252" y="14167"/>
                </a:lnTo>
                <a:lnTo>
                  <a:pt x="28353" y="13582"/>
                </a:lnTo>
                <a:lnTo>
                  <a:pt x="28454" y="12977"/>
                </a:lnTo>
                <a:lnTo>
                  <a:pt x="28514" y="12391"/>
                </a:lnTo>
                <a:lnTo>
                  <a:pt x="28555" y="11786"/>
                </a:lnTo>
                <a:lnTo>
                  <a:pt x="28555" y="11181"/>
                </a:lnTo>
                <a:lnTo>
                  <a:pt x="28555" y="10555"/>
                </a:lnTo>
                <a:lnTo>
                  <a:pt x="28514" y="9950"/>
                </a:lnTo>
                <a:lnTo>
                  <a:pt x="28454" y="9344"/>
                </a:lnTo>
                <a:lnTo>
                  <a:pt x="28373" y="8739"/>
                </a:lnTo>
                <a:lnTo>
                  <a:pt x="28272" y="8133"/>
                </a:lnTo>
                <a:lnTo>
                  <a:pt x="28151" y="7528"/>
                </a:lnTo>
                <a:lnTo>
                  <a:pt x="27990" y="6923"/>
                </a:lnTo>
                <a:lnTo>
                  <a:pt x="27828" y="6337"/>
                </a:lnTo>
                <a:lnTo>
                  <a:pt x="27627" y="5752"/>
                </a:lnTo>
                <a:lnTo>
                  <a:pt x="27405" y="5167"/>
                </a:lnTo>
                <a:lnTo>
                  <a:pt x="27142" y="4541"/>
                </a:lnTo>
                <a:lnTo>
                  <a:pt x="26860" y="3976"/>
                </a:lnTo>
                <a:lnTo>
                  <a:pt x="26557" y="3452"/>
                </a:lnTo>
                <a:lnTo>
                  <a:pt x="26234" y="2947"/>
                </a:lnTo>
                <a:lnTo>
                  <a:pt x="25911" y="2503"/>
                </a:lnTo>
                <a:lnTo>
                  <a:pt x="25548" y="2100"/>
                </a:lnTo>
                <a:lnTo>
                  <a:pt x="25185" y="1716"/>
                </a:lnTo>
                <a:lnTo>
                  <a:pt x="24801" y="1393"/>
                </a:lnTo>
                <a:lnTo>
                  <a:pt x="24438" y="1111"/>
                </a:lnTo>
                <a:lnTo>
                  <a:pt x="24055" y="889"/>
                </a:lnTo>
                <a:lnTo>
                  <a:pt x="23651" y="667"/>
                </a:lnTo>
                <a:lnTo>
                  <a:pt x="23227" y="485"/>
                </a:lnTo>
                <a:lnTo>
                  <a:pt x="22783" y="344"/>
                </a:lnTo>
                <a:lnTo>
                  <a:pt x="22339" y="223"/>
                </a:lnTo>
                <a:lnTo>
                  <a:pt x="21895" y="122"/>
                </a:lnTo>
                <a:lnTo>
                  <a:pt x="21411" y="61"/>
                </a:lnTo>
                <a:lnTo>
                  <a:pt x="20947" y="21"/>
                </a:lnTo>
                <a:lnTo>
                  <a:pt x="2048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3"/>
          <p:cNvSpPr/>
          <p:nvPr/>
        </p:nvSpPr>
        <p:spPr>
          <a:xfrm>
            <a:off x="7290020" y="98147"/>
            <a:ext cx="6754688" cy="4497143"/>
          </a:xfrm>
          <a:custGeom>
            <a:rect b="b" l="l" r="r" t="t"/>
            <a:pathLst>
              <a:path extrusionOk="0" h="80439" w="120819">
                <a:moveTo>
                  <a:pt x="94887" y="81"/>
                </a:moveTo>
                <a:lnTo>
                  <a:pt x="96400" y="122"/>
                </a:lnTo>
                <a:lnTo>
                  <a:pt x="97914" y="182"/>
                </a:lnTo>
                <a:lnTo>
                  <a:pt x="99427" y="283"/>
                </a:lnTo>
                <a:lnTo>
                  <a:pt x="100941" y="424"/>
                </a:lnTo>
                <a:lnTo>
                  <a:pt x="102454" y="586"/>
                </a:lnTo>
                <a:lnTo>
                  <a:pt x="103968" y="788"/>
                </a:lnTo>
                <a:lnTo>
                  <a:pt x="105481" y="1030"/>
                </a:lnTo>
                <a:lnTo>
                  <a:pt x="106894" y="1272"/>
                </a:lnTo>
                <a:lnTo>
                  <a:pt x="107620" y="1413"/>
                </a:lnTo>
                <a:lnTo>
                  <a:pt x="108367" y="1595"/>
                </a:lnTo>
                <a:lnTo>
                  <a:pt x="109114" y="1777"/>
                </a:lnTo>
                <a:lnTo>
                  <a:pt x="109860" y="1998"/>
                </a:lnTo>
                <a:lnTo>
                  <a:pt x="110607" y="2241"/>
                </a:lnTo>
                <a:lnTo>
                  <a:pt x="111354" y="2503"/>
                </a:lnTo>
                <a:lnTo>
                  <a:pt x="112100" y="2806"/>
                </a:lnTo>
                <a:lnTo>
                  <a:pt x="112827" y="3129"/>
                </a:lnTo>
                <a:lnTo>
                  <a:pt x="113533" y="3492"/>
                </a:lnTo>
                <a:lnTo>
                  <a:pt x="114219" y="3895"/>
                </a:lnTo>
                <a:lnTo>
                  <a:pt x="114562" y="4117"/>
                </a:lnTo>
                <a:lnTo>
                  <a:pt x="114885" y="4339"/>
                </a:lnTo>
                <a:lnTo>
                  <a:pt x="115208" y="4582"/>
                </a:lnTo>
                <a:lnTo>
                  <a:pt x="115531" y="4824"/>
                </a:lnTo>
                <a:lnTo>
                  <a:pt x="115834" y="5086"/>
                </a:lnTo>
                <a:lnTo>
                  <a:pt x="116136" y="5369"/>
                </a:lnTo>
                <a:lnTo>
                  <a:pt x="116419" y="5651"/>
                </a:lnTo>
                <a:lnTo>
                  <a:pt x="116701" y="5934"/>
                </a:lnTo>
                <a:lnTo>
                  <a:pt x="117044" y="6317"/>
                </a:lnTo>
                <a:lnTo>
                  <a:pt x="117367" y="6721"/>
                </a:lnTo>
                <a:lnTo>
                  <a:pt x="117690" y="7165"/>
                </a:lnTo>
                <a:lnTo>
                  <a:pt x="118033" y="7669"/>
                </a:lnTo>
                <a:lnTo>
                  <a:pt x="118336" y="8194"/>
                </a:lnTo>
                <a:lnTo>
                  <a:pt x="118659" y="8799"/>
                </a:lnTo>
                <a:lnTo>
                  <a:pt x="118941" y="9445"/>
                </a:lnTo>
                <a:lnTo>
                  <a:pt x="119224" y="10171"/>
                </a:lnTo>
                <a:lnTo>
                  <a:pt x="119486" y="10958"/>
                </a:lnTo>
                <a:lnTo>
                  <a:pt x="119728" y="11826"/>
                </a:lnTo>
                <a:lnTo>
                  <a:pt x="119950" y="12795"/>
                </a:lnTo>
                <a:lnTo>
                  <a:pt x="120152" y="13824"/>
                </a:lnTo>
                <a:lnTo>
                  <a:pt x="120334" y="14974"/>
                </a:lnTo>
                <a:lnTo>
                  <a:pt x="120475" y="16205"/>
                </a:lnTo>
                <a:lnTo>
                  <a:pt x="120576" y="17557"/>
                </a:lnTo>
                <a:lnTo>
                  <a:pt x="120657" y="19010"/>
                </a:lnTo>
                <a:lnTo>
                  <a:pt x="120697" y="20241"/>
                </a:lnTo>
                <a:lnTo>
                  <a:pt x="120717" y="21472"/>
                </a:lnTo>
                <a:lnTo>
                  <a:pt x="120737" y="22683"/>
                </a:lnTo>
                <a:lnTo>
                  <a:pt x="120737" y="23914"/>
                </a:lnTo>
                <a:lnTo>
                  <a:pt x="120717" y="25145"/>
                </a:lnTo>
                <a:lnTo>
                  <a:pt x="120697" y="26376"/>
                </a:lnTo>
                <a:lnTo>
                  <a:pt x="120657" y="27607"/>
                </a:lnTo>
                <a:lnTo>
                  <a:pt x="120616" y="28838"/>
                </a:lnTo>
                <a:lnTo>
                  <a:pt x="120536" y="30049"/>
                </a:lnTo>
                <a:lnTo>
                  <a:pt x="120455" y="31280"/>
                </a:lnTo>
                <a:lnTo>
                  <a:pt x="120374" y="32511"/>
                </a:lnTo>
                <a:lnTo>
                  <a:pt x="120253" y="33722"/>
                </a:lnTo>
                <a:lnTo>
                  <a:pt x="120152" y="34953"/>
                </a:lnTo>
                <a:lnTo>
                  <a:pt x="120011" y="36163"/>
                </a:lnTo>
                <a:lnTo>
                  <a:pt x="119870" y="37394"/>
                </a:lnTo>
                <a:lnTo>
                  <a:pt x="119708" y="38605"/>
                </a:lnTo>
                <a:lnTo>
                  <a:pt x="119567" y="39533"/>
                </a:lnTo>
                <a:lnTo>
                  <a:pt x="119405" y="40462"/>
                </a:lnTo>
                <a:lnTo>
                  <a:pt x="119224" y="41390"/>
                </a:lnTo>
                <a:lnTo>
                  <a:pt x="119103" y="41834"/>
                </a:lnTo>
                <a:lnTo>
                  <a:pt x="118982" y="42278"/>
                </a:lnTo>
                <a:lnTo>
                  <a:pt x="118820" y="42722"/>
                </a:lnTo>
                <a:lnTo>
                  <a:pt x="118659" y="43166"/>
                </a:lnTo>
                <a:lnTo>
                  <a:pt x="118497" y="43590"/>
                </a:lnTo>
                <a:lnTo>
                  <a:pt x="118296" y="43993"/>
                </a:lnTo>
                <a:lnTo>
                  <a:pt x="118074" y="44397"/>
                </a:lnTo>
                <a:lnTo>
                  <a:pt x="117831" y="44800"/>
                </a:lnTo>
                <a:lnTo>
                  <a:pt x="117549" y="45164"/>
                </a:lnTo>
                <a:lnTo>
                  <a:pt x="117266" y="45527"/>
                </a:lnTo>
                <a:lnTo>
                  <a:pt x="117105" y="45709"/>
                </a:lnTo>
                <a:lnTo>
                  <a:pt x="116943" y="45870"/>
                </a:lnTo>
                <a:lnTo>
                  <a:pt x="116782" y="45991"/>
                </a:lnTo>
                <a:lnTo>
                  <a:pt x="116621" y="46112"/>
                </a:lnTo>
                <a:lnTo>
                  <a:pt x="116459" y="46193"/>
                </a:lnTo>
                <a:lnTo>
                  <a:pt x="116298" y="46253"/>
                </a:lnTo>
                <a:lnTo>
                  <a:pt x="116136" y="46294"/>
                </a:lnTo>
                <a:lnTo>
                  <a:pt x="115975" y="46314"/>
                </a:lnTo>
                <a:lnTo>
                  <a:pt x="115813" y="46314"/>
                </a:lnTo>
                <a:lnTo>
                  <a:pt x="115632" y="46294"/>
                </a:lnTo>
                <a:lnTo>
                  <a:pt x="115490" y="46253"/>
                </a:lnTo>
                <a:lnTo>
                  <a:pt x="115349" y="46193"/>
                </a:lnTo>
                <a:lnTo>
                  <a:pt x="115228" y="46092"/>
                </a:lnTo>
                <a:lnTo>
                  <a:pt x="115107" y="45991"/>
                </a:lnTo>
                <a:lnTo>
                  <a:pt x="115006" y="45890"/>
                </a:lnTo>
                <a:lnTo>
                  <a:pt x="114905" y="45749"/>
                </a:lnTo>
                <a:lnTo>
                  <a:pt x="114724" y="45446"/>
                </a:lnTo>
                <a:lnTo>
                  <a:pt x="114562" y="45103"/>
                </a:lnTo>
                <a:lnTo>
                  <a:pt x="114441" y="44740"/>
                </a:lnTo>
                <a:lnTo>
                  <a:pt x="114300" y="44336"/>
                </a:lnTo>
                <a:lnTo>
                  <a:pt x="114360" y="44316"/>
                </a:lnTo>
                <a:lnTo>
                  <a:pt x="114199" y="43751"/>
                </a:lnTo>
                <a:lnTo>
                  <a:pt x="114017" y="43186"/>
                </a:lnTo>
                <a:lnTo>
                  <a:pt x="113816" y="42641"/>
                </a:lnTo>
                <a:lnTo>
                  <a:pt x="113594" y="42096"/>
                </a:lnTo>
                <a:lnTo>
                  <a:pt x="113331" y="41551"/>
                </a:lnTo>
                <a:lnTo>
                  <a:pt x="113049" y="41027"/>
                </a:lnTo>
                <a:lnTo>
                  <a:pt x="112746" y="40522"/>
                </a:lnTo>
                <a:lnTo>
                  <a:pt x="112403" y="40018"/>
                </a:lnTo>
                <a:lnTo>
                  <a:pt x="112040" y="39533"/>
                </a:lnTo>
                <a:lnTo>
                  <a:pt x="111656" y="39049"/>
                </a:lnTo>
                <a:lnTo>
                  <a:pt x="111253" y="38605"/>
                </a:lnTo>
                <a:lnTo>
                  <a:pt x="110829" y="38161"/>
                </a:lnTo>
                <a:lnTo>
                  <a:pt x="110365" y="37717"/>
                </a:lnTo>
                <a:lnTo>
                  <a:pt x="109901" y="37314"/>
                </a:lnTo>
                <a:lnTo>
                  <a:pt x="109396" y="36910"/>
                </a:lnTo>
                <a:lnTo>
                  <a:pt x="108892" y="36547"/>
                </a:lnTo>
                <a:lnTo>
                  <a:pt x="108367" y="36184"/>
                </a:lnTo>
                <a:lnTo>
                  <a:pt x="107822" y="35861"/>
                </a:lnTo>
                <a:lnTo>
                  <a:pt x="107277" y="35558"/>
                </a:lnTo>
                <a:lnTo>
                  <a:pt x="106712" y="35275"/>
                </a:lnTo>
                <a:lnTo>
                  <a:pt x="106147" y="35033"/>
                </a:lnTo>
                <a:lnTo>
                  <a:pt x="105582" y="34811"/>
                </a:lnTo>
                <a:lnTo>
                  <a:pt x="104997" y="34610"/>
                </a:lnTo>
                <a:lnTo>
                  <a:pt x="104412" y="34428"/>
                </a:lnTo>
                <a:lnTo>
                  <a:pt x="103826" y="34287"/>
                </a:lnTo>
                <a:lnTo>
                  <a:pt x="103241" y="34166"/>
                </a:lnTo>
                <a:lnTo>
                  <a:pt x="102636" y="34065"/>
                </a:lnTo>
                <a:lnTo>
                  <a:pt x="102051" y="34004"/>
                </a:lnTo>
                <a:lnTo>
                  <a:pt x="101445" y="33964"/>
                </a:lnTo>
                <a:lnTo>
                  <a:pt x="100860" y="33944"/>
                </a:lnTo>
                <a:lnTo>
                  <a:pt x="100255" y="33964"/>
                </a:lnTo>
                <a:lnTo>
                  <a:pt x="99669" y="34004"/>
                </a:lnTo>
                <a:lnTo>
                  <a:pt x="99084" y="34085"/>
                </a:lnTo>
                <a:lnTo>
                  <a:pt x="98499" y="34166"/>
                </a:lnTo>
                <a:lnTo>
                  <a:pt x="97914" y="34307"/>
                </a:lnTo>
                <a:lnTo>
                  <a:pt x="97349" y="34448"/>
                </a:lnTo>
                <a:lnTo>
                  <a:pt x="96763" y="34630"/>
                </a:lnTo>
                <a:lnTo>
                  <a:pt x="96198" y="34831"/>
                </a:lnTo>
                <a:lnTo>
                  <a:pt x="95654" y="35053"/>
                </a:lnTo>
                <a:lnTo>
                  <a:pt x="95109" y="35296"/>
                </a:lnTo>
                <a:lnTo>
                  <a:pt x="94564" y="35578"/>
                </a:lnTo>
                <a:lnTo>
                  <a:pt x="94019" y="35861"/>
                </a:lnTo>
                <a:lnTo>
                  <a:pt x="93494" y="36184"/>
                </a:lnTo>
                <a:lnTo>
                  <a:pt x="92990" y="36527"/>
                </a:lnTo>
                <a:lnTo>
                  <a:pt x="92485" y="36910"/>
                </a:lnTo>
                <a:lnTo>
                  <a:pt x="92001" y="37293"/>
                </a:lnTo>
                <a:lnTo>
                  <a:pt x="91517" y="37697"/>
                </a:lnTo>
                <a:lnTo>
                  <a:pt x="91052" y="38141"/>
                </a:lnTo>
                <a:lnTo>
                  <a:pt x="90609" y="38585"/>
                </a:lnTo>
                <a:lnTo>
                  <a:pt x="90185" y="39049"/>
                </a:lnTo>
                <a:lnTo>
                  <a:pt x="89781" y="39513"/>
                </a:lnTo>
                <a:lnTo>
                  <a:pt x="89398" y="40018"/>
                </a:lnTo>
                <a:lnTo>
                  <a:pt x="89055" y="40502"/>
                </a:lnTo>
                <a:lnTo>
                  <a:pt x="88712" y="41027"/>
                </a:lnTo>
                <a:lnTo>
                  <a:pt x="88389" y="41551"/>
                </a:lnTo>
                <a:lnTo>
                  <a:pt x="88086" y="42076"/>
                </a:lnTo>
                <a:lnTo>
                  <a:pt x="87824" y="42621"/>
                </a:lnTo>
                <a:lnTo>
                  <a:pt x="87561" y="43186"/>
                </a:lnTo>
                <a:lnTo>
                  <a:pt x="87339" y="43751"/>
                </a:lnTo>
                <a:lnTo>
                  <a:pt x="87138" y="44316"/>
                </a:lnTo>
                <a:lnTo>
                  <a:pt x="86956" y="44881"/>
                </a:lnTo>
                <a:lnTo>
                  <a:pt x="86815" y="45466"/>
                </a:lnTo>
                <a:lnTo>
                  <a:pt x="86673" y="46052"/>
                </a:lnTo>
                <a:lnTo>
                  <a:pt x="86573" y="46637"/>
                </a:lnTo>
                <a:lnTo>
                  <a:pt x="86492" y="47283"/>
                </a:lnTo>
                <a:lnTo>
                  <a:pt x="86411" y="47928"/>
                </a:lnTo>
                <a:lnTo>
                  <a:pt x="86290" y="49240"/>
                </a:lnTo>
                <a:lnTo>
                  <a:pt x="86209" y="50330"/>
                </a:lnTo>
                <a:lnTo>
                  <a:pt x="86088" y="51399"/>
                </a:lnTo>
                <a:lnTo>
                  <a:pt x="86007" y="51924"/>
                </a:lnTo>
                <a:lnTo>
                  <a:pt x="85927" y="52449"/>
                </a:lnTo>
                <a:lnTo>
                  <a:pt x="85806" y="52973"/>
                </a:lnTo>
                <a:lnTo>
                  <a:pt x="85685" y="53458"/>
                </a:lnTo>
                <a:lnTo>
                  <a:pt x="85543" y="53962"/>
                </a:lnTo>
                <a:lnTo>
                  <a:pt x="85362" y="54426"/>
                </a:lnTo>
                <a:lnTo>
                  <a:pt x="85160" y="54870"/>
                </a:lnTo>
                <a:lnTo>
                  <a:pt x="84918" y="55314"/>
                </a:lnTo>
                <a:lnTo>
                  <a:pt x="84655" y="55718"/>
                </a:lnTo>
                <a:lnTo>
                  <a:pt x="84353" y="56101"/>
                </a:lnTo>
                <a:lnTo>
                  <a:pt x="84171" y="56303"/>
                </a:lnTo>
                <a:lnTo>
                  <a:pt x="84010" y="56465"/>
                </a:lnTo>
                <a:lnTo>
                  <a:pt x="83808" y="56646"/>
                </a:lnTo>
                <a:lnTo>
                  <a:pt x="83606" y="56808"/>
                </a:lnTo>
                <a:lnTo>
                  <a:pt x="83344" y="56989"/>
                </a:lnTo>
                <a:lnTo>
                  <a:pt x="83041" y="57191"/>
                </a:lnTo>
                <a:lnTo>
                  <a:pt x="82658" y="57393"/>
                </a:lnTo>
                <a:lnTo>
                  <a:pt x="82173" y="57595"/>
                </a:lnTo>
                <a:lnTo>
                  <a:pt x="81628" y="57776"/>
                </a:lnTo>
                <a:lnTo>
                  <a:pt x="81326" y="57877"/>
                </a:lnTo>
                <a:lnTo>
                  <a:pt x="80983" y="57958"/>
                </a:lnTo>
                <a:lnTo>
                  <a:pt x="80599" y="58018"/>
                </a:lnTo>
                <a:lnTo>
                  <a:pt x="80216" y="58099"/>
                </a:lnTo>
                <a:lnTo>
                  <a:pt x="79792" y="58160"/>
                </a:lnTo>
                <a:lnTo>
                  <a:pt x="79328" y="58200"/>
                </a:lnTo>
                <a:lnTo>
                  <a:pt x="78642" y="58261"/>
                </a:lnTo>
                <a:lnTo>
                  <a:pt x="77935" y="58281"/>
                </a:lnTo>
                <a:lnTo>
                  <a:pt x="77249" y="58301"/>
                </a:lnTo>
                <a:lnTo>
                  <a:pt x="76543" y="58301"/>
                </a:lnTo>
                <a:lnTo>
                  <a:pt x="75837" y="58281"/>
                </a:lnTo>
                <a:lnTo>
                  <a:pt x="75151" y="58240"/>
                </a:lnTo>
                <a:lnTo>
                  <a:pt x="74444" y="58180"/>
                </a:lnTo>
                <a:lnTo>
                  <a:pt x="73758" y="58119"/>
                </a:lnTo>
                <a:lnTo>
                  <a:pt x="72366" y="57958"/>
                </a:lnTo>
                <a:lnTo>
                  <a:pt x="70994" y="57776"/>
                </a:lnTo>
                <a:lnTo>
                  <a:pt x="69601" y="57574"/>
                </a:lnTo>
                <a:lnTo>
                  <a:pt x="68249" y="57352"/>
                </a:lnTo>
                <a:lnTo>
                  <a:pt x="66937" y="57151"/>
                </a:lnTo>
                <a:lnTo>
                  <a:pt x="65605" y="56949"/>
                </a:lnTo>
                <a:lnTo>
                  <a:pt x="64294" y="56767"/>
                </a:lnTo>
                <a:lnTo>
                  <a:pt x="62962" y="56606"/>
                </a:lnTo>
                <a:lnTo>
                  <a:pt x="61771" y="56505"/>
                </a:lnTo>
                <a:lnTo>
                  <a:pt x="60581" y="56424"/>
                </a:lnTo>
                <a:lnTo>
                  <a:pt x="59390" y="56384"/>
                </a:lnTo>
                <a:lnTo>
                  <a:pt x="58179" y="56364"/>
                </a:lnTo>
                <a:lnTo>
                  <a:pt x="56968" y="56384"/>
                </a:lnTo>
                <a:lnTo>
                  <a:pt x="55778" y="56444"/>
                </a:lnTo>
                <a:lnTo>
                  <a:pt x="54567" y="56525"/>
                </a:lnTo>
                <a:lnTo>
                  <a:pt x="53356" y="56646"/>
                </a:lnTo>
                <a:lnTo>
                  <a:pt x="52145" y="56787"/>
                </a:lnTo>
                <a:lnTo>
                  <a:pt x="50935" y="56949"/>
                </a:lnTo>
                <a:lnTo>
                  <a:pt x="49744" y="57151"/>
                </a:lnTo>
                <a:lnTo>
                  <a:pt x="48553" y="57393"/>
                </a:lnTo>
                <a:lnTo>
                  <a:pt x="47343" y="57655"/>
                </a:lnTo>
                <a:lnTo>
                  <a:pt x="46172" y="57958"/>
                </a:lnTo>
                <a:lnTo>
                  <a:pt x="44981" y="58281"/>
                </a:lnTo>
                <a:lnTo>
                  <a:pt x="43811" y="58644"/>
                </a:lnTo>
                <a:lnTo>
                  <a:pt x="42661" y="59027"/>
                </a:lnTo>
                <a:lnTo>
                  <a:pt x="41510" y="59451"/>
                </a:lnTo>
                <a:lnTo>
                  <a:pt x="40380" y="59895"/>
                </a:lnTo>
                <a:lnTo>
                  <a:pt x="39250" y="60359"/>
                </a:lnTo>
                <a:lnTo>
                  <a:pt x="38140" y="60864"/>
                </a:lnTo>
                <a:lnTo>
                  <a:pt x="37031" y="61409"/>
                </a:lnTo>
                <a:lnTo>
                  <a:pt x="35961" y="61954"/>
                </a:lnTo>
                <a:lnTo>
                  <a:pt x="34891" y="62539"/>
                </a:lnTo>
                <a:lnTo>
                  <a:pt x="33842" y="63144"/>
                </a:lnTo>
                <a:lnTo>
                  <a:pt x="32813" y="63790"/>
                </a:lnTo>
                <a:lnTo>
                  <a:pt x="31784" y="64436"/>
                </a:lnTo>
                <a:lnTo>
                  <a:pt x="30795" y="65122"/>
                </a:lnTo>
                <a:lnTo>
                  <a:pt x="29826" y="65828"/>
                </a:lnTo>
                <a:lnTo>
                  <a:pt x="28878" y="66555"/>
                </a:lnTo>
                <a:lnTo>
                  <a:pt x="27950" y="67321"/>
                </a:lnTo>
                <a:lnTo>
                  <a:pt x="27041" y="68088"/>
                </a:lnTo>
                <a:lnTo>
                  <a:pt x="26113" y="68916"/>
                </a:lnTo>
                <a:lnTo>
                  <a:pt x="25205" y="69763"/>
                </a:lnTo>
                <a:lnTo>
                  <a:pt x="23429" y="71499"/>
                </a:lnTo>
                <a:lnTo>
                  <a:pt x="22279" y="72609"/>
                </a:lnTo>
                <a:lnTo>
                  <a:pt x="21129" y="73719"/>
                </a:lnTo>
                <a:lnTo>
                  <a:pt x="19938" y="74788"/>
                </a:lnTo>
                <a:lnTo>
                  <a:pt x="19333" y="75313"/>
                </a:lnTo>
                <a:lnTo>
                  <a:pt x="18707" y="75837"/>
                </a:lnTo>
                <a:lnTo>
                  <a:pt x="18081" y="76342"/>
                </a:lnTo>
                <a:lnTo>
                  <a:pt x="17456" y="76826"/>
                </a:lnTo>
                <a:lnTo>
                  <a:pt x="16810" y="77290"/>
                </a:lnTo>
                <a:lnTo>
                  <a:pt x="16144" y="77734"/>
                </a:lnTo>
                <a:lnTo>
                  <a:pt x="15458" y="78158"/>
                </a:lnTo>
                <a:lnTo>
                  <a:pt x="14772" y="78542"/>
                </a:lnTo>
                <a:lnTo>
                  <a:pt x="14066" y="78925"/>
                </a:lnTo>
                <a:lnTo>
                  <a:pt x="13339" y="79268"/>
                </a:lnTo>
                <a:lnTo>
                  <a:pt x="12915" y="79450"/>
                </a:lnTo>
                <a:lnTo>
                  <a:pt x="12492" y="79611"/>
                </a:lnTo>
                <a:lnTo>
                  <a:pt x="12048" y="79752"/>
                </a:lnTo>
                <a:lnTo>
                  <a:pt x="11604" y="79894"/>
                </a:lnTo>
                <a:lnTo>
                  <a:pt x="11160" y="79995"/>
                </a:lnTo>
                <a:lnTo>
                  <a:pt x="10716" y="80095"/>
                </a:lnTo>
                <a:lnTo>
                  <a:pt x="10252" y="80196"/>
                </a:lnTo>
                <a:lnTo>
                  <a:pt x="9787" y="80257"/>
                </a:lnTo>
                <a:lnTo>
                  <a:pt x="9344" y="80297"/>
                </a:lnTo>
                <a:lnTo>
                  <a:pt x="8879" y="80338"/>
                </a:lnTo>
                <a:lnTo>
                  <a:pt x="8415" y="80358"/>
                </a:lnTo>
                <a:lnTo>
                  <a:pt x="7951" y="80358"/>
                </a:lnTo>
                <a:lnTo>
                  <a:pt x="7507" y="80338"/>
                </a:lnTo>
                <a:lnTo>
                  <a:pt x="7063" y="80317"/>
                </a:lnTo>
                <a:lnTo>
                  <a:pt x="6619" y="80257"/>
                </a:lnTo>
                <a:lnTo>
                  <a:pt x="6175" y="80196"/>
                </a:lnTo>
                <a:lnTo>
                  <a:pt x="5691" y="80095"/>
                </a:lnTo>
                <a:lnTo>
                  <a:pt x="5247" y="79974"/>
                </a:lnTo>
                <a:lnTo>
                  <a:pt x="4803" y="79853"/>
                </a:lnTo>
                <a:lnTo>
                  <a:pt x="4379" y="79692"/>
                </a:lnTo>
                <a:lnTo>
                  <a:pt x="3955" y="79510"/>
                </a:lnTo>
                <a:lnTo>
                  <a:pt x="3572" y="79329"/>
                </a:lnTo>
                <a:lnTo>
                  <a:pt x="3189" y="79107"/>
                </a:lnTo>
                <a:lnTo>
                  <a:pt x="2846" y="78885"/>
                </a:lnTo>
                <a:lnTo>
                  <a:pt x="2502" y="78642"/>
                </a:lnTo>
                <a:lnTo>
                  <a:pt x="2180" y="78380"/>
                </a:lnTo>
                <a:lnTo>
                  <a:pt x="1897" y="78098"/>
                </a:lnTo>
                <a:lnTo>
                  <a:pt x="1615" y="77795"/>
                </a:lnTo>
                <a:lnTo>
                  <a:pt x="1352" y="77472"/>
                </a:lnTo>
                <a:lnTo>
                  <a:pt x="1130" y="77149"/>
                </a:lnTo>
                <a:lnTo>
                  <a:pt x="908" y="76806"/>
                </a:lnTo>
                <a:lnTo>
                  <a:pt x="727" y="76443"/>
                </a:lnTo>
                <a:lnTo>
                  <a:pt x="585" y="76180"/>
                </a:lnTo>
                <a:lnTo>
                  <a:pt x="484" y="75898"/>
                </a:lnTo>
                <a:lnTo>
                  <a:pt x="384" y="75636"/>
                </a:lnTo>
                <a:lnTo>
                  <a:pt x="303" y="75353"/>
                </a:lnTo>
                <a:lnTo>
                  <a:pt x="242" y="75050"/>
                </a:lnTo>
                <a:lnTo>
                  <a:pt x="182" y="74768"/>
                </a:lnTo>
                <a:lnTo>
                  <a:pt x="141" y="74465"/>
                </a:lnTo>
                <a:lnTo>
                  <a:pt x="101" y="74162"/>
                </a:lnTo>
                <a:lnTo>
                  <a:pt x="81" y="73860"/>
                </a:lnTo>
                <a:lnTo>
                  <a:pt x="81" y="73557"/>
                </a:lnTo>
                <a:lnTo>
                  <a:pt x="101" y="73254"/>
                </a:lnTo>
                <a:lnTo>
                  <a:pt x="121" y="72952"/>
                </a:lnTo>
                <a:lnTo>
                  <a:pt x="162" y="72629"/>
                </a:lnTo>
                <a:lnTo>
                  <a:pt x="202" y="72306"/>
                </a:lnTo>
                <a:lnTo>
                  <a:pt x="262" y="71983"/>
                </a:lnTo>
                <a:lnTo>
                  <a:pt x="343" y="71680"/>
                </a:lnTo>
                <a:lnTo>
                  <a:pt x="525" y="71075"/>
                </a:lnTo>
                <a:lnTo>
                  <a:pt x="727" y="70490"/>
                </a:lnTo>
                <a:lnTo>
                  <a:pt x="989" y="69925"/>
                </a:lnTo>
                <a:lnTo>
                  <a:pt x="1292" y="69380"/>
                </a:lnTo>
                <a:lnTo>
                  <a:pt x="1615" y="68835"/>
                </a:lnTo>
                <a:lnTo>
                  <a:pt x="1998" y="68330"/>
                </a:lnTo>
                <a:lnTo>
                  <a:pt x="2381" y="67846"/>
                </a:lnTo>
                <a:lnTo>
                  <a:pt x="2825" y="67382"/>
                </a:lnTo>
                <a:lnTo>
                  <a:pt x="3209" y="67019"/>
                </a:lnTo>
                <a:lnTo>
                  <a:pt x="3612" y="66676"/>
                </a:lnTo>
                <a:lnTo>
                  <a:pt x="4036" y="66353"/>
                </a:lnTo>
                <a:lnTo>
                  <a:pt x="4500" y="66030"/>
                </a:lnTo>
                <a:lnTo>
                  <a:pt x="4964" y="65727"/>
                </a:lnTo>
                <a:lnTo>
                  <a:pt x="5449" y="65445"/>
                </a:lnTo>
                <a:lnTo>
                  <a:pt x="5973" y="65162"/>
                </a:lnTo>
                <a:lnTo>
                  <a:pt x="6518" y="64900"/>
                </a:lnTo>
                <a:lnTo>
                  <a:pt x="7063" y="64658"/>
                </a:lnTo>
                <a:lnTo>
                  <a:pt x="7669" y="64415"/>
                </a:lnTo>
                <a:lnTo>
                  <a:pt x="8274" y="64194"/>
                </a:lnTo>
                <a:lnTo>
                  <a:pt x="8920" y="63992"/>
                </a:lnTo>
                <a:lnTo>
                  <a:pt x="9586" y="63790"/>
                </a:lnTo>
                <a:lnTo>
                  <a:pt x="10272" y="63608"/>
                </a:lnTo>
                <a:lnTo>
                  <a:pt x="10978" y="63427"/>
                </a:lnTo>
                <a:lnTo>
                  <a:pt x="11745" y="63265"/>
                </a:lnTo>
                <a:lnTo>
                  <a:pt x="12673" y="63084"/>
                </a:lnTo>
                <a:lnTo>
                  <a:pt x="13460" y="62942"/>
                </a:lnTo>
                <a:lnTo>
                  <a:pt x="14227" y="62781"/>
                </a:lnTo>
                <a:lnTo>
                  <a:pt x="15014" y="62579"/>
                </a:lnTo>
                <a:lnTo>
                  <a:pt x="15761" y="62377"/>
                </a:lnTo>
                <a:lnTo>
                  <a:pt x="16144" y="62256"/>
                </a:lnTo>
                <a:lnTo>
                  <a:pt x="16507" y="62115"/>
                </a:lnTo>
                <a:lnTo>
                  <a:pt x="16871" y="61974"/>
                </a:lnTo>
                <a:lnTo>
                  <a:pt x="17234" y="61812"/>
                </a:lnTo>
                <a:lnTo>
                  <a:pt x="17577" y="61631"/>
                </a:lnTo>
                <a:lnTo>
                  <a:pt x="17920" y="61429"/>
                </a:lnTo>
                <a:lnTo>
                  <a:pt x="18243" y="61227"/>
                </a:lnTo>
                <a:lnTo>
                  <a:pt x="18566" y="61005"/>
                </a:lnTo>
                <a:lnTo>
                  <a:pt x="18909" y="60723"/>
                </a:lnTo>
                <a:lnTo>
                  <a:pt x="19232" y="60420"/>
                </a:lnTo>
                <a:lnTo>
                  <a:pt x="19534" y="60097"/>
                </a:lnTo>
                <a:lnTo>
                  <a:pt x="19817" y="59754"/>
                </a:lnTo>
                <a:lnTo>
                  <a:pt x="20099" y="59391"/>
                </a:lnTo>
                <a:lnTo>
                  <a:pt x="20362" y="59007"/>
                </a:lnTo>
                <a:lnTo>
                  <a:pt x="20604" y="58604"/>
                </a:lnTo>
                <a:lnTo>
                  <a:pt x="20826" y="58160"/>
                </a:lnTo>
                <a:lnTo>
                  <a:pt x="21028" y="57716"/>
                </a:lnTo>
                <a:lnTo>
                  <a:pt x="21230" y="57252"/>
                </a:lnTo>
                <a:lnTo>
                  <a:pt x="21391" y="56767"/>
                </a:lnTo>
                <a:lnTo>
                  <a:pt x="21552" y="56263"/>
                </a:lnTo>
                <a:lnTo>
                  <a:pt x="21694" y="55738"/>
                </a:lnTo>
                <a:lnTo>
                  <a:pt x="21795" y="55213"/>
                </a:lnTo>
                <a:lnTo>
                  <a:pt x="21895" y="54648"/>
                </a:lnTo>
                <a:lnTo>
                  <a:pt x="21976" y="54083"/>
                </a:lnTo>
                <a:lnTo>
                  <a:pt x="22037" y="53478"/>
                </a:lnTo>
                <a:lnTo>
                  <a:pt x="22077" y="52872"/>
                </a:lnTo>
                <a:lnTo>
                  <a:pt x="22097" y="52267"/>
                </a:lnTo>
                <a:lnTo>
                  <a:pt x="22117" y="51662"/>
                </a:lnTo>
                <a:lnTo>
                  <a:pt x="22097" y="51056"/>
                </a:lnTo>
                <a:lnTo>
                  <a:pt x="22077" y="50451"/>
                </a:lnTo>
                <a:lnTo>
                  <a:pt x="21996" y="49240"/>
                </a:lnTo>
                <a:lnTo>
                  <a:pt x="21875" y="48029"/>
                </a:lnTo>
                <a:lnTo>
                  <a:pt x="21734" y="46818"/>
                </a:lnTo>
                <a:lnTo>
                  <a:pt x="21552" y="45608"/>
                </a:lnTo>
                <a:lnTo>
                  <a:pt x="21371" y="44417"/>
                </a:lnTo>
                <a:lnTo>
                  <a:pt x="21068" y="42359"/>
                </a:lnTo>
                <a:lnTo>
                  <a:pt x="20927" y="41309"/>
                </a:lnTo>
                <a:lnTo>
                  <a:pt x="20806" y="40280"/>
                </a:lnTo>
                <a:lnTo>
                  <a:pt x="20745" y="39493"/>
                </a:lnTo>
                <a:lnTo>
                  <a:pt x="20685" y="38706"/>
                </a:lnTo>
                <a:lnTo>
                  <a:pt x="20665" y="37879"/>
                </a:lnTo>
                <a:lnTo>
                  <a:pt x="20665" y="37031"/>
                </a:lnTo>
                <a:lnTo>
                  <a:pt x="20685" y="36184"/>
                </a:lnTo>
                <a:lnTo>
                  <a:pt x="20765" y="35316"/>
                </a:lnTo>
                <a:lnTo>
                  <a:pt x="20866" y="34448"/>
                </a:lnTo>
                <a:lnTo>
                  <a:pt x="21008" y="33560"/>
                </a:lnTo>
                <a:lnTo>
                  <a:pt x="21088" y="33136"/>
                </a:lnTo>
                <a:lnTo>
                  <a:pt x="21189" y="32713"/>
                </a:lnTo>
                <a:lnTo>
                  <a:pt x="21290" y="32269"/>
                </a:lnTo>
                <a:lnTo>
                  <a:pt x="21431" y="31845"/>
                </a:lnTo>
                <a:lnTo>
                  <a:pt x="21552" y="31441"/>
                </a:lnTo>
                <a:lnTo>
                  <a:pt x="21714" y="31017"/>
                </a:lnTo>
                <a:lnTo>
                  <a:pt x="21875" y="30614"/>
                </a:lnTo>
                <a:lnTo>
                  <a:pt x="22057" y="30210"/>
                </a:lnTo>
                <a:lnTo>
                  <a:pt x="22259" y="29807"/>
                </a:lnTo>
                <a:lnTo>
                  <a:pt x="22461" y="29423"/>
                </a:lnTo>
                <a:lnTo>
                  <a:pt x="22703" y="29040"/>
                </a:lnTo>
                <a:lnTo>
                  <a:pt x="22945" y="28677"/>
                </a:lnTo>
                <a:lnTo>
                  <a:pt x="23207" y="28313"/>
                </a:lnTo>
                <a:lnTo>
                  <a:pt x="23470" y="27950"/>
                </a:lnTo>
                <a:lnTo>
                  <a:pt x="23772" y="27607"/>
                </a:lnTo>
                <a:lnTo>
                  <a:pt x="24095" y="27284"/>
                </a:lnTo>
                <a:lnTo>
                  <a:pt x="24458" y="26921"/>
                </a:lnTo>
                <a:lnTo>
                  <a:pt x="24862" y="26578"/>
                </a:lnTo>
                <a:lnTo>
                  <a:pt x="25266" y="26275"/>
                </a:lnTo>
                <a:lnTo>
                  <a:pt x="25710" y="25972"/>
                </a:lnTo>
                <a:lnTo>
                  <a:pt x="26153" y="25690"/>
                </a:lnTo>
                <a:lnTo>
                  <a:pt x="26597" y="25448"/>
                </a:lnTo>
                <a:lnTo>
                  <a:pt x="27082" y="25226"/>
                </a:lnTo>
                <a:lnTo>
                  <a:pt x="27586" y="25004"/>
                </a:lnTo>
                <a:lnTo>
                  <a:pt x="28091" y="24822"/>
                </a:lnTo>
                <a:lnTo>
                  <a:pt x="28615" y="24661"/>
                </a:lnTo>
                <a:lnTo>
                  <a:pt x="29160" y="24519"/>
                </a:lnTo>
                <a:lnTo>
                  <a:pt x="29705" y="24398"/>
                </a:lnTo>
                <a:lnTo>
                  <a:pt x="30290" y="24297"/>
                </a:lnTo>
                <a:lnTo>
                  <a:pt x="30876" y="24217"/>
                </a:lnTo>
                <a:lnTo>
                  <a:pt x="31481" y="24176"/>
                </a:lnTo>
                <a:lnTo>
                  <a:pt x="32086" y="24136"/>
                </a:lnTo>
                <a:lnTo>
                  <a:pt x="33297" y="24136"/>
                </a:lnTo>
                <a:lnTo>
                  <a:pt x="33903" y="24176"/>
                </a:lnTo>
                <a:lnTo>
                  <a:pt x="34508" y="24217"/>
                </a:lnTo>
                <a:lnTo>
                  <a:pt x="35113" y="24277"/>
                </a:lnTo>
                <a:lnTo>
                  <a:pt x="35699" y="24358"/>
                </a:lnTo>
                <a:lnTo>
                  <a:pt x="36264" y="24459"/>
                </a:lnTo>
                <a:lnTo>
                  <a:pt x="36829" y="24580"/>
                </a:lnTo>
                <a:lnTo>
                  <a:pt x="37394" y="24681"/>
                </a:lnTo>
                <a:lnTo>
                  <a:pt x="38443" y="24943"/>
                </a:lnTo>
                <a:lnTo>
                  <a:pt x="39412" y="25246"/>
                </a:lnTo>
                <a:lnTo>
                  <a:pt x="40320" y="25549"/>
                </a:lnTo>
                <a:lnTo>
                  <a:pt x="41147" y="25851"/>
                </a:lnTo>
                <a:lnTo>
                  <a:pt x="41874" y="26134"/>
                </a:lnTo>
                <a:lnTo>
                  <a:pt x="42600" y="26437"/>
                </a:lnTo>
                <a:lnTo>
                  <a:pt x="43327" y="26759"/>
                </a:lnTo>
                <a:lnTo>
                  <a:pt x="44033" y="27082"/>
                </a:lnTo>
                <a:lnTo>
                  <a:pt x="45466" y="27768"/>
                </a:lnTo>
                <a:lnTo>
                  <a:pt x="46878" y="28495"/>
                </a:lnTo>
                <a:lnTo>
                  <a:pt x="48271" y="29242"/>
                </a:lnTo>
                <a:lnTo>
                  <a:pt x="49643" y="30008"/>
                </a:lnTo>
                <a:lnTo>
                  <a:pt x="52367" y="31542"/>
                </a:lnTo>
                <a:lnTo>
                  <a:pt x="54486" y="32753"/>
                </a:lnTo>
                <a:lnTo>
                  <a:pt x="56646" y="33944"/>
                </a:lnTo>
                <a:lnTo>
                  <a:pt x="57735" y="34529"/>
                </a:lnTo>
                <a:lnTo>
                  <a:pt x="58825" y="35094"/>
                </a:lnTo>
                <a:lnTo>
                  <a:pt x="59935" y="35639"/>
                </a:lnTo>
                <a:lnTo>
                  <a:pt x="61045" y="36163"/>
                </a:lnTo>
                <a:lnTo>
                  <a:pt x="61953" y="36547"/>
                </a:lnTo>
                <a:lnTo>
                  <a:pt x="62821" y="36890"/>
                </a:lnTo>
                <a:lnTo>
                  <a:pt x="63668" y="37193"/>
                </a:lnTo>
                <a:lnTo>
                  <a:pt x="64496" y="37435"/>
                </a:lnTo>
                <a:lnTo>
                  <a:pt x="65283" y="37637"/>
                </a:lnTo>
                <a:lnTo>
                  <a:pt x="66049" y="37798"/>
                </a:lnTo>
                <a:lnTo>
                  <a:pt x="66816" y="37899"/>
                </a:lnTo>
                <a:lnTo>
                  <a:pt x="67523" y="37959"/>
                </a:lnTo>
                <a:lnTo>
                  <a:pt x="68229" y="37980"/>
                </a:lnTo>
                <a:lnTo>
                  <a:pt x="68552" y="37959"/>
                </a:lnTo>
                <a:lnTo>
                  <a:pt x="68895" y="37939"/>
                </a:lnTo>
                <a:lnTo>
                  <a:pt x="69218" y="37899"/>
                </a:lnTo>
                <a:lnTo>
                  <a:pt x="69541" y="37859"/>
                </a:lnTo>
                <a:lnTo>
                  <a:pt x="69843" y="37798"/>
                </a:lnTo>
                <a:lnTo>
                  <a:pt x="70166" y="37737"/>
                </a:lnTo>
                <a:lnTo>
                  <a:pt x="70449" y="37657"/>
                </a:lnTo>
                <a:lnTo>
                  <a:pt x="70751" y="37556"/>
                </a:lnTo>
                <a:lnTo>
                  <a:pt x="71034" y="37455"/>
                </a:lnTo>
                <a:lnTo>
                  <a:pt x="71316" y="37334"/>
                </a:lnTo>
                <a:lnTo>
                  <a:pt x="71579" y="37193"/>
                </a:lnTo>
                <a:lnTo>
                  <a:pt x="71861" y="37051"/>
                </a:lnTo>
                <a:lnTo>
                  <a:pt x="72103" y="36890"/>
                </a:lnTo>
                <a:lnTo>
                  <a:pt x="72366" y="36728"/>
                </a:lnTo>
                <a:lnTo>
                  <a:pt x="72628" y="36547"/>
                </a:lnTo>
                <a:lnTo>
                  <a:pt x="72870" y="36345"/>
                </a:lnTo>
                <a:lnTo>
                  <a:pt x="73112" y="36143"/>
                </a:lnTo>
                <a:lnTo>
                  <a:pt x="73355" y="35921"/>
                </a:lnTo>
                <a:lnTo>
                  <a:pt x="73577" y="35679"/>
                </a:lnTo>
                <a:lnTo>
                  <a:pt x="73778" y="35437"/>
                </a:lnTo>
                <a:lnTo>
                  <a:pt x="74000" y="35195"/>
                </a:lnTo>
                <a:lnTo>
                  <a:pt x="74182" y="34912"/>
                </a:lnTo>
                <a:lnTo>
                  <a:pt x="74384" y="34650"/>
                </a:lnTo>
                <a:lnTo>
                  <a:pt x="74565" y="34347"/>
                </a:lnTo>
                <a:lnTo>
                  <a:pt x="74727" y="34065"/>
                </a:lnTo>
                <a:lnTo>
                  <a:pt x="74888" y="33742"/>
                </a:lnTo>
                <a:lnTo>
                  <a:pt x="75050" y="33419"/>
                </a:lnTo>
                <a:lnTo>
                  <a:pt x="75191" y="33096"/>
                </a:lnTo>
                <a:lnTo>
                  <a:pt x="75312" y="32753"/>
                </a:lnTo>
                <a:lnTo>
                  <a:pt x="75433" y="32410"/>
                </a:lnTo>
                <a:lnTo>
                  <a:pt x="75635" y="31784"/>
                </a:lnTo>
                <a:lnTo>
                  <a:pt x="75796" y="31139"/>
                </a:lnTo>
                <a:lnTo>
                  <a:pt x="75917" y="30473"/>
                </a:lnTo>
                <a:lnTo>
                  <a:pt x="76018" y="29786"/>
                </a:lnTo>
                <a:lnTo>
                  <a:pt x="76099" y="29080"/>
                </a:lnTo>
                <a:lnTo>
                  <a:pt x="76139" y="28374"/>
                </a:lnTo>
                <a:lnTo>
                  <a:pt x="76139" y="27627"/>
                </a:lnTo>
                <a:lnTo>
                  <a:pt x="76119" y="26901"/>
                </a:lnTo>
                <a:lnTo>
                  <a:pt x="76059" y="25791"/>
                </a:lnTo>
                <a:lnTo>
                  <a:pt x="75998" y="24721"/>
                </a:lnTo>
                <a:lnTo>
                  <a:pt x="75837" y="22703"/>
                </a:lnTo>
                <a:lnTo>
                  <a:pt x="75655" y="20786"/>
                </a:lnTo>
                <a:lnTo>
                  <a:pt x="75453" y="18950"/>
                </a:lnTo>
                <a:lnTo>
                  <a:pt x="75252" y="16932"/>
                </a:lnTo>
                <a:lnTo>
                  <a:pt x="75050" y="14833"/>
                </a:lnTo>
                <a:lnTo>
                  <a:pt x="74929" y="13642"/>
                </a:lnTo>
                <a:lnTo>
                  <a:pt x="74787" y="12452"/>
                </a:lnTo>
                <a:lnTo>
                  <a:pt x="74606" y="11140"/>
                </a:lnTo>
                <a:lnTo>
                  <a:pt x="74545" y="10494"/>
                </a:lnTo>
                <a:lnTo>
                  <a:pt x="74485" y="9849"/>
                </a:lnTo>
                <a:lnTo>
                  <a:pt x="74444" y="9203"/>
                </a:lnTo>
                <a:lnTo>
                  <a:pt x="74424" y="8577"/>
                </a:lnTo>
                <a:lnTo>
                  <a:pt x="74424" y="7952"/>
                </a:lnTo>
                <a:lnTo>
                  <a:pt x="74464" y="7346"/>
                </a:lnTo>
                <a:lnTo>
                  <a:pt x="74525" y="6741"/>
                </a:lnTo>
                <a:lnTo>
                  <a:pt x="74646" y="6176"/>
                </a:lnTo>
                <a:lnTo>
                  <a:pt x="74707" y="5893"/>
                </a:lnTo>
                <a:lnTo>
                  <a:pt x="74787" y="5611"/>
                </a:lnTo>
                <a:lnTo>
                  <a:pt x="74888" y="5348"/>
                </a:lnTo>
                <a:lnTo>
                  <a:pt x="74989" y="5066"/>
                </a:lnTo>
                <a:lnTo>
                  <a:pt x="75110" y="4824"/>
                </a:lnTo>
                <a:lnTo>
                  <a:pt x="75231" y="4561"/>
                </a:lnTo>
                <a:lnTo>
                  <a:pt x="75393" y="4319"/>
                </a:lnTo>
                <a:lnTo>
                  <a:pt x="75554" y="4077"/>
                </a:lnTo>
                <a:lnTo>
                  <a:pt x="75716" y="3835"/>
                </a:lnTo>
                <a:lnTo>
                  <a:pt x="75917" y="3613"/>
                </a:lnTo>
                <a:lnTo>
                  <a:pt x="76119" y="3391"/>
                </a:lnTo>
                <a:lnTo>
                  <a:pt x="76341" y="3189"/>
                </a:lnTo>
                <a:lnTo>
                  <a:pt x="76604" y="2967"/>
                </a:lnTo>
                <a:lnTo>
                  <a:pt x="76886" y="2765"/>
                </a:lnTo>
                <a:lnTo>
                  <a:pt x="77169" y="2584"/>
                </a:lnTo>
                <a:lnTo>
                  <a:pt x="77471" y="2422"/>
                </a:lnTo>
                <a:lnTo>
                  <a:pt x="77754" y="2261"/>
                </a:lnTo>
                <a:lnTo>
                  <a:pt x="78077" y="2120"/>
                </a:lnTo>
                <a:lnTo>
                  <a:pt x="78379" y="1998"/>
                </a:lnTo>
                <a:lnTo>
                  <a:pt x="78702" y="1877"/>
                </a:lnTo>
                <a:lnTo>
                  <a:pt x="79348" y="1676"/>
                </a:lnTo>
                <a:lnTo>
                  <a:pt x="80014" y="1514"/>
                </a:lnTo>
                <a:lnTo>
                  <a:pt x="80660" y="1373"/>
                </a:lnTo>
                <a:lnTo>
                  <a:pt x="81306" y="1232"/>
                </a:lnTo>
                <a:lnTo>
                  <a:pt x="82799" y="989"/>
                </a:lnTo>
                <a:lnTo>
                  <a:pt x="84312" y="747"/>
                </a:lnTo>
                <a:lnTo>
                  <a:pt x="85826" y="566"/>
                </a:lnTo>
                <a:lnTo>
                  <a:pt x="87319" y="404"/>
                </a:lnTo>
                <a:lnTo>
                  <a:pt x="88833" y="283"/>
                </a:lnTo>
                <a:lnTo>
                  <a:pt x="90346" y="182"/>
                </a:lnTo>
                <a:lnTo>
                  <a:pt x="91860" y="122"/>
                </a:lnTo>
                <a:lnTo>
                  <a:pt x="93373" y="81"/>
                </a:lnTo>
                <a:close/>
                <a:moveTo>
                  <a:pt x="93373" y="1"/>
                </a:moveTo>
                <a:lnTo>
                  <a:pt x="91860" y="41"/>
                </a:lnTo>
                <a:lnTo>
                  <a:pt x="90346" y="102"/>
                </a:lnTo>
                <a:lnTo>
                  <a:pt x="88833" y="202"/>
                </a:lnTo>
                <a:lnTo>
                  <a:pt x="87319" y="324"/>
                </a:lnTo>
                <a:lnTo>
                  <a:pt x="85806" y="485"/>
                </a:lnTo>
                <a:lnTo>
                  <a:pt x="84292" y="667"/>
                </a:lnTo>
                <a:lnTo>
                  <a:pt x="82799" y="909"/>
                </a:lnTo>
                <a:lnTo>
                  <a:pt x="81285" y="1171"/>
                </a:lnTo>
                <a:lnTo>
                  <a:pt x="80640" y="1292"/>
                </a:lnTo>
                <a:lnTo>
                  <a:pt x="79994" y="1433"/>
                </a:lnTo>
                <a:lnTo>
                  <a:pt x="79328" y="1595"/>
                </a:lnTo>
                <a:lnTo>
                  <a:pt x="78682" y="1797"/>
                </a:lnTo>
                <a:lnTo>
                  <a:pt x="78359" y="1918"/>
                </a:lnTo>
                <a:lnTo>
                  <a:pt x="78036" y="2059"/>
                </a:lnTo>
                <a:lnTo>
                  <a:pt x="77734" y="2200"/>
                </a:lnTo>
                <a:lnTo>
                  <a:pt x="77411" y="2342"/>
                </a:lnTo>
                <a:lnTo>
                  <a:pt x="77128" y="2523"/>
                </a:lnTo>
                <a:lnTo>
                  <a:pt x="76846" y="2705"/>
                </a:lnTo>
                <a:lnTo>
                  <a:pt x="76563" y="2907"/>
                </a:lnTo>
                <a:lnTo>
                  <a:pt x="76301" y="3129"/>
                </a:lnTo>
                <a:lnTo>
                  <a:pt x="76059" y="3330"/>
                </a:lnTo>
                <a:lnTo>
                  <a:pt x="75857" y="3552"/>
                </a:lnTo>
                <a:lnTo>
                  <a:pt x="75655" y="3795"/>
                </a:lnTo>
                <a:lnTo>
                  <a:pt x="75473" y="4017"/>
                </a:lnTo>
                <a:lnTo>
                  <a:pt x="75312" y="4259"/>
                </a:lnTo>
                <a:lnTo>
                  <a:pt x="75171" y="4521"/>
                </a:lnTo>
                <a:lnTo>
                  <a:pt x="75030" y="4763"/>
                </a:lnTo>
                <a:lnTo>
                  <a:pt x="74908" y="5026"/>
                </a:lnTo>
                <a:lnTo>
                  <a:pt x="74808" y="5308"/>
                </a:lnTo>
                <a:lnTo>
                  <a:pt x="74707" y="5570"/>
                </a:lnTo>
                <a:lnTo>
                  <a:pt x="74626" y="5853"/>
                </a:lnTo>
                <a:lnTo>
                  <a:pt x="74565" y="6135"/>
                </a:lnTo>
                <a:lnTo>
                  <a:pt x="74444" y="6721"/>
                </a:lnTo>
                <a:lnTo>
                  <a:pt x="74384" y="7326"/>
                </a:lnTo>
                <a:lnTo>
                  <a:pt x="74343" y="7931"/>
                </a:lnTo>
                <a:lnTo>
                  <a:pt x="74343" y="8557"/>
                </a:lnTo>
                <a:lnTo>
                  <a:pt x="74364" y="9203"/>
                </a:lnTo>
                <a:lnTo>
                  <a:pt x="74404" y="9849"/>
                </a:lnTo>
                <a:lnTo>
                  <a:pt x="74464" y="10494"/>
                </a:lnTo>
                <a:lnTo>
                  <a:pt x="74525" y="11160"/>
                </a:lnTo>
                <a:lnTo>
                  <a:pt x="74707" y="12472"/>
                </a:lnTo>
                <a:lnTo>
                  <a:pt x="74848" y="13663"/>
                </a:lnTo>
                <a:lnTo>
                  <a:pt x="74969" y="14833"/>
                </a:lnTo>
                <a:lnTo>
                  <a:pt x="75171" y="16932"/>
                </a:lnTo>
                <a:lnTo>
                  <a:pt x="75373" y="18950"/>
                </a:lnTo>
                <a:lnTo>
                  <a:pt x="75574" y="20806"/>
                </a:lnTo>
                <a:lnTo>
                  <a:pt x="75756" y="22703"/>
                </a:lnTo>
                <a:lnTo>
                  <a:pt x="75917" y="24741"/>
                </a:lnTo>
                <a:lnTo>
                  <a:pt x="75978" y="25791"/>
                </a:lnTo>
                <a:lnTo>
                  <a:pt x="76039" y="26901"/>
                </a:lnTo>
                <a:lnTo>
                  <a:pt x="76059" y="27627"/>
                </a:lnTo>
                <a:lnTo>
                  <a:pt x="76059" y="28354"/>
                </a:lnTo>
                <a:lnTo>
                  <a:pt x="76018" y="29080"/>
                </a:lnTo>
                <a:lnTo>
                  <a:pt x="75938" y="29766"/>
                </a:lnTo>
                <a:lnTo>
                  <a:pt x="75837" y="30452"/>
                </a:lnTo>
                <a:lnTo>
                  <a:pt x="75716" y="31118"/>
                </a:lnTo>
                <a:lnTo>
                  <a:pt x="75554" y="31764"/>
                </a:lnTo>
                <a:lnTo>
                  <a:pt x="75373" y="32370"/>
                </a:lnTo>
                <a:lnTo>
                  <a:pt x="75252" y="32733"/>
                </a:lnTo>
                <a:lnTo>
                  <a:pt x="75110" y="33056"/>
                </a:lnTo>
                <a:lnTo>
                  <a:pt x="74969" y="33399"/>
                </a:lnTo>
                <a:lnTo>
                  <a:pt x="74808" y="33701"/>
                </a:lnTo>
                <a:lnTo>
                  <a:pt x="74666" y="34024"/>
                </a:lnTo>
                <a:lnTo>
                  <a:pt x="74485" y="34307"/>
                </a:lnTo>
                <a:lnTo>
                  <a:pt x="74303" y="34589"/>
                </a:lnTo>
                <a:lnTo>
                  <a:pt x="74121" y="34872"/>
                </a:lnTo>
                <a:lnTo>
                  <a:pt x="73920" y="35134"/>
                </a:lnTo>
                <a:lnTo>
                  <a:pt x="73718" y="35397"/>
                </a:lnTo>
                <a:lnTo>
                  <a:pt x="73516" y="35639"/>
                </a:lnTo>
                <a:lnTo>
                  <a:pt x="73294" y="35861"/>
                </a:lnTo>
                <a:lnTo>
                  <a:pt x="73052" y="36083"/>
                </a:lnTo>
                <a:lnTo>
                  <a:pt x="72830" y="36284"/>
                </a:lnTo>
                <a:lnTo>
                  <a:pt x="72568" y="36486"/>
                </a:lnTo>
                <a:lnTo>
                  <a:pt x="72325" y="36668"/>
                </a:lnTo>
                <a:lnTo>
                  <a:pt x="72063" y="36829"/>
                </a:lnTo>
                <a:lnTo>
                  <a:pt x="71821" y="36991"/>
                </a:lnTo>
                <a:lnTo>
                  <a:pt x="71538" y="37132"/>
                </a:lnTo>
                <a:lnTo>
                  <a:pt x="71276" y="37253"/>
                </a:lnTo>
                <a:lnTo>
                  <a:pt x="70994" y="37374"/>
                </a:lnTo>
                <a:lnTo>
                  <a:pt x="70711" y="37475"/>
                </a:lnTo>
                <a:lnTo>
                  <a:pt x="70428" y="37576"/>
                </a:lnTo>
                <a:lnTo>
                  <a:pt x="70126" y="37657"/>
                </a:lnTo>
                <a:lnTo>
                  <a:pt x="69823" y="37717"/>
                </a:lnTo>
                <a:lnTo>
                  <a:pt x="69520" y="37778"/>
                </a:lnTo>
                <a:lnTo>
                  <a:pt x="69197" y="37838"/>
                </a:lnTo>
                <a:lnTo>
                  <a:pt x="68875" y="37859"/>
                </a:lnTo>
                <a:lnTo>
                  <a:pt x="68209" y="37899"/>
                </a:lnTo>
                <a:lnTo>
                  <a:pt x="67523" y="37879"/>
                </a:lnTo>
                <a:lnTo>
                  <a:pt x="66796" y="37818"/>
                </a:lnTo>
                <a:lnTo>
                  <a:pt x="66070" y="37717"/>
                </a:lnTo>
                <a:lnTo>
                  <a:pt x="65303" y="37556"/>
                </a:lnTo>
                <a:lnTo>
                  <a:pt x="64496" y="37354"/>
                </a:lnTo>
                <a:lnTo>
                  <a:pt x="63688" y="37112"/>
                </a:lnTo>
                <a:lnTo>
                  <a:pt x="62841" y="36829"/>
                </a:lnTo>
                <a:lnTo>
                  <a:pt x="61973" y="36486"/>
                </a:lnTo>
                <a:lnTo>
                  <a:pt x="61085" y="36083"/>
                </a:lnTo>
                <a:lnTo>
                  <a:pt x="59975" y="35558"/>
                </a:lnTo>
                <a:lnTo>
                  <a:pt x="58865" y="35013"/>
                </a:lnTo>
                <a:lnTo>
                  <a:pt x="57776" y="34448"/>
                </a:lnTo>
                <a:lnTo>
                  <a:pt x="56686" y="33863"/>
                </a:lnTo>
                <a:lnTo>
                  <a:pt x="54527" y="32672"/>
                </a:lnTo>
                <a:lnTo>
                  <a:pt x="52408" y="31461"/>
                </a:lnTo>
                <a:lnTo>
                  <a:pt x="49683" y="29928"/>
                </a:lnTo>
                <a:lnTo>
                  <a:pt x="48311" y="29161"/>
                </a:lnTo>
                <a:lnTo>
                  <a:pt x="46919" y="28414"/>
                </a:lnTo>
                <a:lnTo>
                  <a:pt x="45506" y="27708"/>
                </a:lnTo>
                <a:lnTo>
                  <a:pt x="44073" y="27022"/>
                </a:lnTo>
                <a:lnTo>
                  <a:pt x="43347" y="26679"/>
                </a:lnTo>
                <a:lnTo>
                  <a:pt x="42641" y="26376"/>
                </a:lnTo>
                <a:lnTo>
                  <a:pt x="41894" y="26053"/>
                </a:lnTo>
                <a:lnTo>
                  <a:pt x="41167" y="25771"/>
                </a:lnTo>
                <a:lnTo>
                  <a:pt x="40300" y="25448"/>
                </a:lnTo>
                <a:lnTo>
                  <a:pt x="39331" y="25125"/>
                </a:lnTo>
                <a:lnTo>
                  <a:pt x="38282" y="24822"/>
                </a:lnTo>
                <a:lnTo>
                  <a:pt x="37717" y="24681"/>
                </a:lnTo>
                <a:lnTo>
                  <a:pt x="37152" y="24560"/>
                </a:lnTo>
                <a:lnTo>
                  <a:pt x="36566" y="24439"/>
                </a:lnTo>
                <a:lnTo>
                  <a:pt x="35961" y="24318"/>
                </a:lnTo>
                <a:lnTo>
                  <a:pt x="35335" y="24237"/>
                </a:lnTo>
                <a:lnTo>
                  <a:pt x="34710" y="24156"/>
                </a:lnTo>
                <a:lnTo>
                  <a:pt x="34064" y="24096"/>
                </a:lnTo>
                <a:lnTo>
                  <a:pt x="33418" y="24055"/>
                </a:lnTo>
                <a:lnTo>
                  <a:pt x="32086" y="24055"/>
                </a:lnTo>
                <a:lnTo>
                  <a:pt x="31461" y="24096"/>
                </a:lnTo>
                <a:lnTo>
                  <a:pt x="30855" y="24136"/>
                </a:lnTo>
                <a:lnTo>
                  <a:pt x="30270" y="24217"/>
                </a:lnTo>
                <a:lnTo>
                  <a:pt x="29685" y="24318"/>
                </a:lnTo>
                <a:lnTo>
                  <a:pt x="29140" y="24439"/>
                </a:lnTo>
                <a:lnTo>
                  <a:pt x="28595" y="24580"/>
                </a:lnTo>
                <a:lnTo>
                  <a:pt x="28050" y="24741"/>
                </a:lnTo>
                <a:lnTo>
                  <a:pt x="27546" y="24943"/>
                </a:lnTo>
                <a:lnTo>
                  <a:pt x="27041" y="25145"/>
                </a:lnTo>
                <a:lnTo>
                  <a:pt x="26577" y="25367"/>
                </a:lnTo>
                <a:lnTo>
                  <a:pt x="26113" y="25629"/>
                </a:lnTo>
                <a:lnTo>
                  <a:pt x="25649" y="25912"/>
                </a:lnTo>
                <a:lnTo>
                  <a:pt x="25225" y="26194"/>
                </a:lnTo>
                <a:lnTo>
                  <a:pt x="24801" y="26517"/>
                </a:lnTo>
                <a:lnTo>
                  <a:pt x="24418" y="26860"/>
                </a:lnTo>
                <a:lnTo>
                  <a:pt x="24035" y="27224"/>
                </a:lnTo>
                <a:lnTo>
                  <a:pt x="23712" y="27546"/>
                </a:lnTo>
                <a:lnTo>
                  <a:pt x="23409" y="27890"/>
                </a:lnTo>
                <a:lnTo>
                  <a:pt x="23147" y="28253"/>
                </a:lnTo>
                <a:lnTo>
                  <a:pt x="22884" y="28616"/>
                </a:lnTo>
                <a:lnTo>
                  <a:pt x="22622" y="28999"/>
                </a:lnTo>
                <a:lnTo>
                  <a:pt x="22400" y="29383"/>
                </a:lnTo>
                <a:lnTo>
                  <a:pt x="22178" y="29766"/>
                </a:lnTo>
                <a:lnTo>
                  <a:pt x="21996" y="30170"/>
                </a:lnTo>
                <a:lnTo>
                  <a:pt x="21815" y="30573"/>
                </a:lnTo>
                <a:lnTo>
                  <a:pt x="21633" y="30977"/>
                </a:lnTo>
                <a:lnTo>
                  <a:pt x="21492" y="31401"/>
                </a:lnTo>
                <a:lnTo>
                  <a:pt x="21351" y="31825"/>
                </a:lnTo>
                <a:lnTo>
                  <a:pt x="21230" y="32248"/>
                </a:lnTo>
                <a:lnTo>
                  <a:pt x="21108" y="32672"/>
                </a:lnTo>
                <a:lnTo>
                  <a:pt x="21008" y="33116"/>
                </a:lnTo>
                <a:lnTo>
                  <a:pt x="20927" y="33540"/>
                </a:lnTo>
                <a:lnTo>
                  <a:pt x="20786" y="34428"/>
                </a:lnTo>
                <a:lnTo>
                  <a:pt x="20685" y="35296"/>
                </a:lnTo>
                <a:lnTo>
                  <a:pt x="20604" y="36163"/>
                </a:lnTo>
                <a:lnTo>
                  <a:pt x="20584" y="37031"/>
                </a:lnTo>
                <a:lnTo>
                  <a:pt x="20584" y="37879"/>
                </a:lnTo>
                <a:lnTo>
                  <a:pt x="20604" y="38706"/>
                </a:lnTo>
                <a:lnTo>
                  <a:pt x="20665" y="39513"/>
                </a:lnTo>
                <a:lnTo>
                  <a:pt x="20725" y="40280"/>
                </a:lnTo>
                <a:lnTo>
                  <a:pt x="20846" y="41329"/>
                </a:lnTo>
                <a:lnTo>
                  <a:pt x="20987" y="42359"/>
                </a:lnTo>
                <a:lnTo>
                  <a:pt x="21290" y="44437"/>
                </a:lnTo>
                <a:lnTo>
                  <a:pt x="21472" y="45628"/>
                </a:lnTo>
                <a:lnTo>
                  <a:pt x="21653" y="46818"/>
                </a:lnTo>
                <a:lnTo>
                  <a:pt x="21795" y="48029"/>
                </a:lnTo>
                <a:lnTo>
                  <a:pt x="21916" y="49240"/>
                </a:lnTo>
                <a:lnTo>
                  <a:pt x="21996" y="50451"/>
                </a:lnTo>
                <a:lnTo>
                  <a:pt x="22017" y="51056"/>
                </a:lnTo>
                <a:lnTo>
                  <a:pt x="22037" y="51662"/>
                </a:lnTo>
                <a:lnTo>
                  <a:pt x="22017" y="52267"/>
                </a:lnTo>
                <a:lnTo>
                  <a:pt x="21996" y="52872"/>
                </a:lnTo>
                <a:lnTo>
                  <a:pt x="21956" y="53478"/>
                </a:lnTo>
                <a:lnTo>
                  <a:pt x="21895" y="54083"/>
                </a:lnTo>
                <a:lnTo>
                  <a:pt x="21815" y="54648"/>
                </a:lnTo>
                <a:lnTo>
                  <a:pt x="21734" y="55193"/>
                </a:lnTo>
                <a:lnTo>
                  <a:pt x="21613" y="55718"/>
                </a:lnTo>
                <a:lnTo>
                  <a:pt x="21472" y="56243"/>
                </a:lnTo>
                <a:lnTo>
                  <a:pt x="21330" y="56727"/>
                </a:lnTo>
                <a:lnTo>
                  <a:pt x="21149" y="57211"/>
                </a:lnTo>
                <a:lnTo>
                  <a:pt x="20967" y="57675"/>
                </a:lnTo>
                <a:lnTo>
                  <a:pt x="20745" y="58119"/>
                </a:lnTo>
                <a:lnTo>
                  <a:pt x="20523" y="58543"/>
                </a:lnTo>
                <a:lnTo>
                  <a:pt x="20281" y="58967"/>
                </a:lnTo>
                <a:lnTo>
                  <a:pt x="20039" y="59350"/>
                </a:lnTo>
                <a:lnTo>
                  <a:pt x="19756" y="59714"/>
                </a:lnTo>
                <a:lnTo>
                  <a:pt x="19474" y="60057"/>
                </a:lnTo>
                <a:lnTo>
                  <a:pt x="19171" y="60359"/>
                </a:lnTo>
                <a:lnTo>
                  <a:pt x="18848" y="60662"/>
                </a:lnTo>
                <a:lnTo>
                  <a:pt x="18505" y="60945"/>
                </a:lnTo>
                <a:lnTo>
                  <a:pt x="18203" y="61167"/>
                </a:lnTo>
                <a:lnTo>
                  <a:pt x="17880" y="61368"/>
                </a:lnTo>
                <a:lnTo>
                  <a:pt x="17537" y="61570"/>
                </a:lnTo>
                <a:lnTo>
                  <a:pt x="17194" y="61732"/>
                </a:lnTo>
                <a:lnTo>
                  <a:pt x="16830" y="61893"/>
                </a:lnTo>
                <a:lnTo>
                  <a:pt x="16467" y="62034"/>
                </a:lnTo>
                <a:lnTo>
                  <a:pt x="16104" y="62176"/>
                </a:lnTo>
                <a:lnTo>
                  <a:pt x="15741" y="62297"/>
                </a:lnTo>
                <a:lnTo>
                  <a:pt x="14974" y="62519"/>
                </a:lnTo>
                <a:lnTo>
                  <a:pt x="14207" y="62700"/>
                </a:lnTo>
                <a:lnTo>
                  <a:pt x="13440" y="62862"/>
                </a:lnTo>
                <a:lnTo>
                  <a:pt x="12653" y="63003"/>
                </a:lnTo>
                <a:lnTo>
                  <a:pt x="11725" y="63185"/>
                </a:lnTo>
                <a:lnTo>
                  <a:pt x="10978" y="63346"/>
                </a:lnTo>
                <a:lnTo>
                  <a:pt x="10252" y="63528"/>
                </a:lnTo>
                <a:lnTo>
                  <a:pt x="9545" y="63709"/>
                </a:lnTo>
                <a:lnTo>
                  <a:pt x="8879" y="63911"/>
                </a:lnTo>
                <a:lnTo>
                  <a:pt x="8234" y="64113"/>
                </a:lnTo>
                <a:lnTo>
                  <a:pt x="7628" y="64335"/>
                </a:lnTo>
                <a:lnTo>
                  <a:pt x="7043" y="64577"/>
                </a:lnTo>
                <a:lnTo>
                  <a:pt x="6478" y="64819"/>
                </a:lnTo>
                <a:lnTo>
                  <a:pt x="5933" y="65081"/>
                </a:lnTo>
                <a:lnTo>
                  <a:pt x="5408" y="65364"/>
                </a:lnTo>
                <a:lnTo>
                  <a:pt x="4924" y="65646"/>
                </a:lnTo>
                <a:lnTo>
                  <a:pt x="4440" y="65969"/>
                </a:lnTo>
                <a:lnTo>
                  <a:pt x="3996" y="66272"/>
                </a:lnTo>
                <a:lnTo>
                  <a:pt x="3572" y="66615"/>
                </a:lnTo>
                <a:lnTo>
                  <a:pt x="3148" y="66958"/>
                </a:lnTo>
                <a:lnTo>
                  <a:pt x="2765" y="67321"/>
                </a:lnTo>
                <a:lnTo>
                  <a:pt x="2321" y="67786"/>
                </a:lnTo>
                <a:lnTo>
                  <a:pt x="1917" y="68270"/>
                </a:lnTo>
                <a:lnTo>
                  <a:pt x="1554" y="68795"/>
                </a:lnTo>
                <a:lnTo>
                  <a:pt x="1211" y="69339"/>
                </a:lnTo>
                <a:lnTo>
                  <a:pt x="928" y="69884"/>
                </a:lnTo>
                <a:lnTo>
                  <a:pt x="666" y="70470"/>
                </a:lnTo>
                <a:lnTo>
                  <a:pt x="444" y="71055"/>
                </a:lnTo>
                <a:lnTo>
                  <a:pt x="262" y="71660"/>
                </a:lnTo>
                <a:lnTo>
                  <a:pt x="182" y="71983"/>
                </a:lnTo>
                <a:lnTo>
                  <a:pt x="121" y="72306"/>
                </a:lnTo>
                <a:lnTo>
                  <a:pt x="81" y="72609"/>
                </a:lnTo>
                <a:lnTo>
                  <a:pt x="41" y="72931"/>
                </a:lnTo>
                <a:lnTo>
                  <a:pt x="20" y="73254"/>
                </a:lnTo>
                <a:lnTo>
                  <a:pt x="0" y="73557"/>
                </a:lnTo>
                <a:lnTo>
                  <a:pt x="0" y="73880"/>
                </a:lnTo>
                <a:lnTo>
                  <a:pt x="20" y="74183"/>
                </a:lnTo>
                <a:lnTo>
                  <a:pt x="61" y="74485"/>
                </a:lnTo>
                <a:lnTo>
                  <a:pt x="101" y="74788"/>
                </a:lnTo>
                <a:lnTo>
                  <a:pt x="162" y="75071"/>
                </a:lnTo>
                <a:lnTo>
                  <a:pt x="222" y="75373"/>
                </a:lnTo>
                <a:lnTo>
                  <a:pt x="323" y="75656"/>
                </a:lnTo>
                <a:lnTo>
                  <a:pt x="404" y="75938"/>
                </a:lnTo>
                <a:lnTo>
                  <a:pt x="525" y="76201"/>
                </a:lnTo>
                <a:lnTo>
                  <a:pt x="646" y="76483"/>
                </a:lnTo>
                <a:lnTo>
                  <a:pt x="828" y="76846"/>
                </a:lnTo>
                <a:lnTo>
                  <a:pt x="1050" y="77189"/>
                </a:lnTo>
                <a:lnTo>
                  <a:pt x="1292" y="77533"/>
                </a:lnTo>
                <a:lnTo>
                  <a:pt x="1554" y="77855"/>
                </a:lnTo>
                <a:lnTo>
                  <a:pt x="1837" y="78158"/>
                </a:lnTo>
                <a:lnTo>
                  <a:pt x="2139" y="78441"/>
                </a:lnTo>
                <a:lnTo>
                  <a:pt x="2462" y="78703"/>
                </a:lnTo>
                <a:lnTo>
                  <a:pt x="2785" y="78945"/>
                </a:lnTo>
                <a:lnTo>
                  <a:pt x="3148" y="79187"/>
                </a:lnTo>
                <a:lnTo>
                  <a:pt x="3532" y="79389"/>
                </a:lnTo>
                <a:lnTo>
                  <a:pt x="3935" y="79591"/>
                </a:lnTo>
                <a:lnTo>
                  <a:pt x="4339" y="79773"/>
                </a:lnTo>
                <a:lnTo>
                  <a:pt x="4763" y="79914"/>
                </a:lnTo>
                <a:lnTo>
                  <a:pt x="5227" y="80055"/>
                </a:lnTo>
                <a:lnTo>
                  <a:pt x="5691" y="80176"/>
                </a:lnTo>
                <a:lnTo>
                  <a:pt x="6155" y="80277"/>
                </a:lnTo>
                <a:lnTo>
                  <a:pt x="6660" y="80338"/>
                </a:lnTo>
                <a:lnTo>
                  <a:pt x="7144" y="80398"/>
                </a:lnTo>
                <a:lnTo>
                  <a:pt x="7648" y="80438"/>
                </a:lnTo>
                <a:lnTo>
                  <a:pt x="8153" y="80438"/>
                </a:lnTo>
                <a:lnTo>
                  <a:pt x="8819" y="80418"/>
                </a:lnTo>
                <a:lnTo>
                  <a:pt x="9485" y="80378"/>
                </a:lnTo>
                <a:lnTo>
                  <a:pt x="10171" y="80277"/>
                </a:lnTo>
                <a:lnTo>
                  <a:pt x="10817" y="80156"/>
                </a:lnTo>
                <a:lnTo>
                  <a:pt x="11483" y="80015"/>
                </a:lnTo>
                <a:lnTo>
                  <a:pt x="12128" y="79813"/>
                </a:lnTo>
                <a:lnTo>
                  <a:pt x="12754" y="79591"/>
                </a:lnTo>
                <a:lnTo>
                  <a:pt x="13380" y="79329"/>
                </a:lnTo>
                <a:lnTo>
                  <a:pt x="14106" y="78986"/>
                </a:lnTo>
                <a:lnTo>
                  <a:pt x="14812" y="78622"/>
                </a:lnTo>
                <a:lnTo>
                  <a:pt x="15498" y="78219"/>
                </a:lnTo>
                <a:lnTo>
                  <a:pt x="16185" y="77795"/>
                </a:lnTo>
                <a:lnTo>
                  <a:pt x="16850" y="77351"/>
                </a:lnTo>
                <a:lnTo>
                  <a:pt x="17496" y="76887"/>
                </a:lnTo>
                <a:lnTo>
                  <a:pt x="18142" y="76402"/>
                </a:lnTo>
                <a:lnTo>
                  <a:pt x="18768" y="75898"/>
                </a:lnTo>
                <a:lnTo>
                  <a:pt x="19373" y="75393"/>
                </a:lnTo>
                <a:lnTo>
                  <a:pt x="19978" y="74869"/>
                </a:lnTo>
                <a:lnTo>
                  <a:pt x="21169" y="73779"/>
                </a:lnTo>
                <a:lnTo>
                  <a:pt x="22339" y="72669"/>
                </a:lnTo>
                <a:lnTo>
                  <a:pt x="23490" y="71559"/>
                </a:lnTo>
                <a:lnTo>
                  <a:pt x="25266" y="69824"/>
                </a:lnTo>
                <a:lnTo>
                  <a:pt x="26174" y="68976"/>
                </a:lnTo>
                <a:lnTo>
                  <a:pt x="27102" y="68149"/>
                </a:lnTo>
                <a:lnTo>
                  <a:pt x="27990" y="67382"/>
                </a:lnTo>
                <a:lnTo>
                  <a:pt x="28918" y="66615"/>
                </a:lnTo>
                <a:lnTo>
                  <a:pt x="29867" y="65889"/>
                </a:lnTo>
                <a:lnTo>
                  <a:pt x="30855" y="65182"/>
                </a:lnTo>
                <a:lnTo>
                  <a:pt x="31844" y="64496"/>
                </a:lnTo>
                <a:lnTo>
                  <a:pt x="32853" y="63850"/>
                </a:lnTo>
                <a:lnTo>
                  <a:pt x="33882" y="63225"/>
                </a:lnTo>
                <a:lnTo>
                  <a:pt x="34932" y="62599"/>
                </a:lnTo>
                <a:lnTo>
                  <a:pt x="36001" y="62034"/>
                </a:lnTo>
                <a:lnTo>
                  <a:pt x="37071" y="61469"/>
                </a:lnTo>
                <a:lnTo>
                  <a:pt x="38161" y="60945"/>
                </a:lnTo>
                <a:lnTo>
                  <a:pt x="39271" y="60440"/>
                </a:lnTo>
                <a:lnTo>
                  <a:pt x="40401" y="59976"/>
                </a:lnTo>
                <a:lnTo>
                  <a:pt x="41531" y="59532"/>
                </a:lnTo>
                <a:lnTo>
                  <a:pt x="42681" y="59108"/>
                </a:lnTo>
                <a:lnTo>
                  <a:pt x="43851" y="58725"/>
                </a:lnTo>
                <a:lnTo>
                  <a:pt x="45002" y="58361"/>
                </a:lnTo>
                <a:lnTo>
                  <a:pt x="46192" y="58039"/>
                </a:lnTo>
                <a:lnTo>
                  <a:pt x="47363" y="57736"/>
                </a:lnTo>
                <a:lnTo>
                  <a:pt x="48553" y="57474"/>
                </a:lnTo>
                <a:lnTo>
                  <a:pt x="49764" y="57231"/>
                </a:lnTo>
                <a:lnTo>
                  <a:pt x="50955" y="57030"/>
                </a:lnTo>
                <a:lnTo>
                  <a:pt x="52166" y="56868"/>
                </a:lnTo>
                <a:lnTo>
                  <a:pt x="53356" y="56707"/>
                </a:lnTo>
                <a:lnTo>
                  <a:pt x="54567" y="56606"/>
                </a:lnTo>
                <a:lnTo>
                  <a:pt x="55778" y="56525"/>
                </a:lnTo>
                <a:lnTo>
                  <a:pt x="56989" y="56465"/>
                </a:lnTo>
                <a:lnTo>
                  <a:pt x="58179" y="56444"/>
                </a:lnTo>
                <a:lnTo>
                  <a:pt x="59390" y="56465"/>
                </a:lnTo>
                <a:lnTo>
                  <a:pt x="60581" y="56505"/>
                </a:lnTo>
                <a:lnTo>
                  <a:pt x="61771" y="56586"/>
                </a:lnTo>
                <a:lnTo>
                  <a:pt x="62962" y="56687"/>
                </a:lnTo>
                <a:lnTo>
                  <a:pt x="64274" y="56848"/>
                </a:lnTo>
                <a:lnTo>
                  <a:pt x="65605" y="57030"/>
                </a:lnTo>
                <a:lnTo>
                  <a:pt x="66917" y="57231"/>
                </a:lnTo>
                <a:lnTo>
                  <a:pt x="68229" y="57433"/>
                </a:lnTo>
                <a:lnTo>
                  <a:pt x="69601" y="57655"/>
                </a:lnTo>
                <a:lnTo>
                  <a:pt x="70973" y="57857"/>
                </a:lnTo>
                <a:lnTo>
                  <a:pt x="72366" y="58039"/>
                </a:lnTo>
                <a:lnTo>
                  <a:pt x="73758" y="58200"/>
                </a:lnTo>
                <a:lnTo>
                  <a:pt x="74444" y="58261"/>
                </a:lnTo>
                <a:lnTo>
                  <a:pt x="75151" y="58321"/>
                </a:lnTo>
                <a:lnTo>
                  <a:pt x="75837" y="58361"/>
                </a:lnTo>
                <a:lnTo>
                  <a:pt x="76543" y="58382"/>
                </a:lnTo>
                <a:lnTo>
                  <a:pt x="77249" y="58382"/>
                </a:lnTo>
                <a:lnTo>
                  <a:pt x="77935" y="58361"/>
                </a:lnTo>
                <a:lnTo>
                  <a:pt x="78642" y="58341"/>
                </a:lnTo>
                <a:lnTo>
                  <a:pt x="79328" y="58281"/>
                </a:lnTo>
                <a:lnTo>
                  <a:pt x="79812" y="58220"/>
                </a:lnTo>
                <a:lnTo>
                  <a:pt x="80337" y="58160"/>
                </a:lnTo>
                <a:lnTo>
                  <a:pt x="80882" y="58059"/>
                </a:lnTo>
                <a:lnTo>
                  <a:pt x="81467" y="57918"/>
                </a:lnTo>
                <a:lnTo>
                  <a:pt x="82032" y="57736"/>
                </a:lnTo>
                <a:lnTo>
                  <a:pt x="82315" y="57635"/>
                </a:lnTo>
                <a:lnTo>
                  <a:pt x="82597" y="57514"/>
                </a:lnTo>
                <a:lnTo>
                  <a:pt x="82880" y="57373"/>
                </a:lnTo>
                <a:lnTo>
                  <a:pt x="83142" y="57231"/>
                </a:lnTo>
                <a:lnTo>
                  <a:pt x="83404" y="57050"/>
                </a:lnTo>
                <a:lnTo>
                  <a:pt x="83667" y="56868"/>
                </a:lnTo>
                <a:lnTo>
                  <a:pt x="83868" y="56707"/>
                </a:lnTo>
                <a:lnTo>
                  <a:pt x="84050" y="56525"/>
                </a:lnTo>
                <a:lnTo>
                  <a:pt x="84232" y="56343"/>
                </a:lnTo>
                <a:lnTo>
                  <a:pt x="84413" y="56162"/>
                </a:lnTo>
                <a:lnTo>
                  <a:pt x="84716" y="55778"/>
                </a:lnTo>
                <a:lnTo>
                  <a:pt x="84998" y="55355"/>
                </a:lnTo>
                <a:lnTo>
                  <a:pt x="85220" y="54931"/>
                </a:lnTo>
                <a:lnTo>
                  <a:pt x="85442" y="54467"/>
                </a:lnTo>
                <a:lnTo>
                  <a:pt x="85604" y="53982"/>
                </a:lnTo>
                <a:lnTo>
                  <a:pt x="85765" y="53498"/>
                </a:lnTo>
                <a:lnTo>
                  <a:pt x="85886" y="52994"/>
                </a:lnTo>
                <a:lnTo>
                  <a:pt x="86007" y="52489"/>
                </a:lnTo>
                <a:lnTo>
                  <a:pt x="86088" y="51964"/>
                </a:lnTo>
                <a:lnTo>
                  <a:pt x="86169" y="51420"/>
                </a:lnTo>
                <a:lnTo>
                  <a:pt x="86290" y="50350"/>
                </a:lnTo>
                <a:lnTo>
                  <a:pt x="86371" y="49260"/>
                </a:lnTo>
                <a:lnTo>
                  <a:pt x="86492" y="47949"/>
                </a:lnTo>
                <a:lnTo>
                  <a:pt x="86573" y="47283"/>
                </a:lnTo>
                <a:lnTo>
                  <a:pt x="86653" y="46637"/>
                </a:lnTo>
                <a:lnTo>
                  <a:pt x="86754" y="46052"/>
                </a:lnTo>
                <a:lnTo>
                  <a:pt x="86895" y="45487"/>
                </a:lnTo>
                <a:lnTo>
                  <a:pt x="87037" y="44901"/>
                </a:lnTo>
                <a:lnTo>
                  <a:pt x="87218" y="44336"/>
                </a:lnTo>
                <a:lnTo>
                  <a:pt x="87420" y="43771"/>
                </a:lnTo>
                <a:lnTo>
                  <a:pt x="87642" y="43206"/>
                </a:lnTo>
                <a:lnTo>
                  <a:pt x="87884" y="42661"/>
                </a:lnTo>
                <a:lnTo>
                  <a:pt x="88167" y="42117"/>
                </a:lnTo>
                <a:lnTo>
                  <a:pt x="88449" y="41592"/>
                </a:lnTo>
                <a:lnTo>
                  <a:pt x="88772" y="41067"/>
                </a:lnTo>
                <a:lnTo>
                  <a:pt x="89115" y="40563"/>
                </a:lnTo>
                <a:lnTo>
                  <a:pt x="89478" y="40058"/>
                </a:lnTo>
                <a:lnTo>
                  <a:pt x="89842" y="39574"/>
                </a:lnTo>
                <a:lnTo>
                  <a:pt x="90245" y="39089"/>
                </a:lnTo>
                <a:lnTo>
                  <a:pt x="90669" y="38646"/>
                </a:lnTo>
                <a:lnTo>
                  <a:pt x="91113" y="38202"/>
                </a:lnTo>
                <a:lnTo>
                  <a:pt x="91577" y="37758"/>
                </a:lnTo>
                <a:lnTo>
                  <a:pt x="92041" y="37354"/>
                </a:lnTo>
                <a:lnTo>
                  <a:pt x="92526" y="36971"/>
                </a:lnTo>
                <a:lnTo>
                  <a:pt x="93030" y="36607"/>
                </a:lnTo>
                <a:lnTo>
                  <a:pt x="93535" y="36264"/>
                </a:lnTo>
                <a:lnTo>
                  <a:pt x="94059" y="35941"/>
                </a:lnTo>
                <a:lnTo>
                  <a:pt x="94584" y="35639"/>
                </a:lnTo>
                <a:lnTo>
                  <a:pt x="95129" y="35376"/>
                </a:lnTo>
                <a:lnTo>
                  <a:pt x="95674" y="35114"/>
                </a:lnTo>
                <a:lnTo>
                  <a:pt x="96239" y="34892"/>
                </a:lnTo>
                <a:lnTo>
                  <a:pt x="96804" y="34690"/>
                </a:lnTo>
                <a:lnTo>
                  <a:pt x="97369" y="34529"/>
                </a:lnTo>
                <a:lnTo>
                  <a:pt x="97934" y="34367"/>
                </a:lnTo>
                <a:lnTo>
                  <a:pt x="98519" y="34246"/>
                </a:lnTo>
                <a:lnTo>
                  <a:pt x="99084" y="34166"/>
                </a:lnTo>
                <a:lnTo>
                  <a:pt x="99669" y="34085"/>
                </a:lnTo>
                <a:lnTo>
                  <a:pt x="100255" y="34044"/>
                </a:lnTo>
                <a:lnTo>
                  <a:pt x="100860" y="34024"/>
                </a:lnTo>
                <a:lnTo>
                  <a:pt x="101445" y="34044"/>
                </a:lnTo>
                <a:lnTo>
                  <a:pt x="102051" y="34085"/>
                </a:lnTo>
                <a:lnTo>
                  <a:pt x="102636" y="34145"/>
                </a:lnTo>
                <a:lnTo>
                  <a:pt x="103221" y="34246"/>
                </a:lnTo>
                <a:lnTo>
                  <a:pt x="103806" y="34367"/>
                </a:lnTo>
                <a:lnTo>
                  <a:pt x="104391" y="34509"/>
                </a:lnTo>
                <a:lnTo>
                  <a:pt x="104977" y="34690"/>
                </a:lnTo>
                <a:lnTo>
                  <a:pt x="105542" y="34892"/>
                </a:lnTo>
                <a:lnTo>
                  <a:pt x="106127" y="35114"/>
                </a:lnTo>
                <a:lnTo>
                  <a:pt x="106672" y="35356"/>
                </a:lnTo>
                <a:lnTo>
                  <a:pt x="107237" y="35639"/>
                </a:lnTo>
                <a:lnTo>
                  <a:pt x="107782" y="35941"/>
                </a:lnTo>
                <a:lnTo>
                  <a:pt x="108306" y="36264"/>
                </a:lnTo>
                <a:lnTo>
                  <a:pt x="108831" y="36607"/>
                </a:lnTo>
                <a:lnTo>
                  <a:pt x="109336" y="36971"/>
                </a:lnTo>
                <a:lnTo>
                  <a:pt x="109820" y="37354"/>
                </a:lnTo>
                <a:lnTo>
                  <a:pt x="110284" y="37758"/>
                </a:lnTo>
                <a:lnTo>
                  <a:pt x="110728" y="38161"/>
                </a:lnTo>
                <a:lnTo>
                  <a:pt x="111152" y="38585"/>
                </a:lnTo>
                <a:lnTo>
                  <a:pt x="111535" y="39029"/>
                </a:lnTo>
                <a:lnTo>
                  <a:pt x="111919" y="39493"/>
                </a:lnTo>
                <a:lnTo>
                  <a:pt x="112262" y="39957"/>
                </a:lnTo>
                <a:lnTo>
                  <a:pt x="112605" y="40442"/>
                </a:lnTo>
                <a:lnTo>
                  <a:pt x="112907" y="40946"/>
                </a:lnTo>
                <a:lnTo>
                  <a:pt x="113190" y="41451"/>
                </a:lnTo>
                <a:lnTo>
                  <a:pt x="113452" y="41955"/>
                </a:lnTo>
                <a:lnTo>
                  <a:pt x="113674" y="42480"/>
                </a:lnTo>
                <a:lnTo>
                  <a:pt x="113876" y="43025"/>
                </a:lnTo>
                <a:lnTo>
                  <a:pt x="114058" y="43569"/>
                </a:lnTo>
                <a:lnTo>
                  <a:pt x="114219" y="44114"/>
                </a:lnTo>
                <a:lnTo>
                  <a:pt x="114038" y="43610"/>
                </a:lnTo>
                <a:lnTo>
                  <a:pt x="113937" y="43368"/>
                </a:lnTo>
                <a:lnTo>
                  <a:pt x="113816" y="43126"/>
                </a:lnTo>
                <a:lnTo>
                  <a:pt x="113694" y="42904"/>
                </a:lnTo>
                <a:lnTo>
                  <a:pt x="113573" y="42682"/>
                </a:lnTo>
                <a:lnTo>
                  <a:pt x="113432" y="42500"/>
                </a:lnTo>
                <a:lnTo>
                  <a:pt x="113251" y="42318"/>
                </a:lnTo>
                <a:lnTo>
                  <a:pt x="113210" y="42379"/>
                </a:lnTo>
                <a:lnTo>
                  <a:pt x="113372" y="42560"/>
                </a:lnTo>
                <a:lnTo>
                  <a:pt x="113533" y="42782"/>
                </a:lnTo>
                <a:lnTo>
                  <a:pt x="113674" y="43025"/>
                </a:lnTo>
                <a:lnTo>
                  <a:pt x="113816" y="43267"/>
                </a:lnTo>
                <a:lnTo>
                  <a:pt x="113916" y="43529"/>
                </a:lnTo>
                <a:lnTo>
                  <a:pt x="114017" y="43812"/>
                </a:lnTo>
                <a:lnTo>
                  <a:pt x="114219" y="44377"/>
                </a:lnTo>
                <a:lnTo>
                  <a:pt x="114360" y="44760"/>
                </a:lnTo>
                <a:lnTo>
                  <a:pt x="114502" y="45144"/>
                </a:lnTo>
                <a:lnTo>
                  <a:pt x="114663" y="45507"/>
                </a:lnTo>
                <a:lnTo>
                  <a:pt x="114744" y="45668"/>
                </a:lnTo>
                <a:lnTo>
                  <a:pt x="114845" y="45809"/>
                </a:lnTo>
                <a:lnTo>
                  <a:pt x="114946" y="45951"/>
                </a:lnTo>
                <a:lnTo>
                  <a:pt x="115067" y="46072"/>
                </a:lnTo>
                <a:lnTo>
                  <a:pt x="115188" y="46173"/>
                </a:lnTo>
                <a:lnTo>
                  <a:pt x="115309" y="46274"/>
                </a:lnTo>
                <a:lnTo>
                  <a:pt x="115470" y="46334"/>
                </a:lnTo>
                <a:lnTo>
                  <a:pt x="115632" y="46375"/>
                </a:lnTo>
                <a:lnTo>
                  <a:pt x="115793" y="46395"/>
                </a:lnTo>
                <a:lnTo>
                  <a:pt x="115995" y="46395"/>
                </a:lnTo>
                <a:lnTo>
                  <a:pt x="116156" y="46375"/>
                </a:lnTo>
                <a:lnTo>
                  <a:pt x="116318" y="46334"/>
                </a:lnTo>
                <a:lnTo>
                  <a:pt x="116479" y="46274"/>
                </a:lnTo>
                <a:lnTo>
                  <a:pt x="116641" y="46173"/>
                </a:lnTo>
                <a:lnTo>
                  <a:pt x="116822" y="46072"/>
                </a:lnTo>
                <a:lnTo>
                  <a:pt x="116984" y="45931"/>
                </a:lnTo>
                <a:lnTo>
                  <a:pt x="117145" y="45769"/>
                </a:lnTo>
                <a:lnTo>
                  <a:pt x="117327" y="45587"/>
                </a:lnTo>
                <a:lnTo>
                  <a:pt x="117630" y="45224"/>
                </a:lnTo>
                <a:lnTo>
                  <a:pt x="117892" y="44841"/>
                </a:lnTo>
                <a:lnTo>
                  <a:pt x="118134" y="44437"/>
                </a:lnTo>
                <a:lnTo>
                  <a:pt x="118356" y="44034"/>
                </a:lnTo>
                <a:lnTo>
                  <a:pt x="118558" y="43630"/>
                </a:lnTo>
                <a:lnTo>
                  <a:pt x="118739" y="43186"/>
                </a:lnTo>
                <a:lnTo>
                  <a:pt x="118901" y="42762"/>
                </a:lnTo>
                <a:lnTo>
                  <a:pt x="119042" y="42318"/>
                </a:lnTo>
                <a:lnTo>
                  <a:pt x="119183" y="41854"/>
                </a:lnTo>
                <a:lnTo>
                  <a:pt x="119284" y="41410"/>
                </a:lnTo>
                <a:lnTo>
                  <a:pt x="119486" y="40482"/>
                </a:lnTo>
                <a:lnTo>
                  <a:pt x="119648" y="39554"/>
                </a:lnTo>
                <a:lnTo>
                  <a:pt x="119789" y="38625"/>
                </a:lnTo>
                <a:lnTo>
                  <a:pt x="119950" y="37394"/>
                </a:lnTo>
                <a:lnTo>
                  <a:pt x="120092" y="36184"/>
                </a:lnTo>
                <a:lnTo>
                  <a:pt x="120233" y="34953"/>
                </a:lnTo>
                <a:lnTo>
                  <a:pt x="120334" y="33742"/>
                </a:lnTo>
                <a:lnTo>
                  <a:pt x="120455" y="32511"/>
                </a:lnTo>
                <a:lnTo>
                  <a:pt x="120536" y="31280"/>
                </a:lnTo>
                <a:lnTo>
                  <a:pt x="120616" y="30069"/>
                </a:lnTo>
                <a:lnTo>
                  <a:pt x="120697" y="28838"/>
                </a:lnTo>
                <a:lnTo>
                  <a:pt x="120737" y="27607"/>
                </a:lnTo>
                <a:lnTo>
                  <a:pt x="120778" y="26376"/>
                </a:lnTo>
                <a:lnTo>
                  <a:pt x="120798" y="25145"/>
                </a:lnTo>
                <a:lnTo>
                  <a:pt x="120818" y="23914"/>
                </a:lnTo>
                <a:lnTo>
                  <a:pt x="120818" y="22683"/>
                </a:lnTo>
                <a:lnTo>
                  <a:pt x="120798" y="21452"/>
                </a:lnTo>
                <a:lnTo>
                  <a:pt x="120778" y="20241"/>
                </a:lnTo>
                <a:lnTo>
                  <a:pt x="120737" y="19010"/>
                </a:lnTo>
                <a:lnTo>
                  <a:pt x="120697" y="18143"/>
                </a:lnTo>
                <a:lnTo>
                  <a:pt x="120636" y="17275"/>
                </a:lnTo>
                <a:lnTo>
                  <a:pt x="120576" y="16407"/>
                </a:lnTo>
                <a:lnTo>
                  <a:pt x="120495" y="15519"/>
                </a:lnTo>
                <a:lnTo>
                  <a:pt x="120374" y="14651"/>
                </a:lnTo>
                <a:lnTo>
                  <a:pt x="120233" y="13763"/>
                </a:lnTo>
                <a:lnTo>
                  <a:pt x="120071" y="12896"/>
                </a:lnTo>
                <a:lnTo>
                  <a:pt x="119870" y="12048"/>
                </a:lnTo>
                <a:lnTo>
                  <a:pt x="119648" y="11201"/>
                </a:lnTo>
                <a:lnTo>
                  <a:pt x="119365" y="10353"/>
                </a:lnTo>
                <a:lnTo>
                  <a:pt x="119062" y="9546"/>
                </a:lnTo>
                <a:lnTo>
                  <a:pt x="118881" y="9142"/>
                </a:lnTo>
                <a:lnTo>
                  <a:pt x="118699" y="8759"/>
                </a:lnTo>
                <a:lnTo>
                  <a:pt x="118497" y="8375"/>
                </a:lnTo>
                <a:lnTo>
                  <a:pt x="118296" y="7992"/>
                </a:lnTo>
                <a:lnTo>
                  <a:pt x="118074" y="7609"/>
                </a:lnTo>
                <a:lnTo>
                  <a:pt x="117831" y="7245"/>
                </a:lnTo>
                <a:lnTo>
                  <a:pt x="117589" y="6902"/>
                </a:lnTo>
                <a:lnTo>
                  <a:pt x="117327" y="6559"/>
                </a:lnTo>
                <a:lnTo>
                  <a:pt x="117044" y="6216"/>
                </a:lnTo>
                <a:lnTo>
                  <a:pt x="116762" y="5873"/>
                </a:lnTo>
                <a:lnTo>
                  <a:pt x="116257" y="5369"/>
                </a:lnTo>
                <a:lnTo>
                  <a:pt x="115712" y="4884"/>
                </a:lnTo>
                <a:lnTo>
                  <a:pt x="115127" y="4420"/>
                </a:lnTo>
                <a:lnTo>
                  <a:pt x="114502" y="3976"/>
                </a:lnTo>
                <a:lnTo>
                  <a:pt x="113836" y="3573"/>
                </a:lnTo>
                <a:lnTo>
                  <a:pt x="113129" y="3189"/>
                </a:lnTo>
                <a:lnTo>
                  <a:pt x="112403" y="2846"/>
                </a:lnTo>
                <a:lnTo>
                  <a:pt x="111596" y="2503"/>
                </a:lnTo>
                <a:lnTo>
                  <a:pt x="110970" y="2261"/>
                </a:lnTo>
                <a:lnTo>
                  <a:pt x="110284" y="2039"/>
                </a:lnTo>
                <a:lnTo>
                  <a:pt x="109578" y="1837"/>
                </a:lnTo>
                <a:lnTo>
                  <a:pt x="108851" y="1635"/>
                </a:lnTo>
                <a:lnTo>
                  <a:pt x="108064" y="1433"/>
                </a:lnTo>
                <a:lnTo>
                  <a:pt x="107257" y="1272"/>
                </a:lnTo>
                <a:lnTo>
                  <a:pt x="106389" y="1090"/>
                </a:lnTo>
                <a:lnTo>
                  <a:pt x="105481" y="949"/>
                </a:lnTo>
                <a:lnTo>
                  <a:pt x="103988" y="707"/>
                </a:lnTo>
                <a:lnTo>
                  <a:pt x="102474" y="505"/>
                </a:lnTo>
                <a:lnTo>
                  <a:pt x="100961" y="344"/>
                </a:lnTo>
                <a:lnTo>
                  <a:pt x="99447" y="202"/>
                </a:lnTo>
                <a:lnTo>
                  <a:pt x="97934" y="102"/>
                </a:lnTo>
                <a:lnTo>
                  <a:pt x="96420" y="41"/>
                </a:lnTo>
                <a:lnTo>
                  <a:pt x="948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3"/>
          <p:cNvSpPr/>
          <p:nvPr/>
        </p:nvSpPr>
        <p:spPr>
          <a:xfrm>
            <a:off x="9011602" y="-25"/>
            <a:ext cx="2289244" cy="1739785"/>
          </a:xfrm>
          <a:custGeom>
            <a:rect b="b" l="l" r="r" t="t"/>
            <a:pathLst>
              <a:path extrusionOk="0" h="31119" w="40947">
                <a:moveTo>
                  <a:pt x="32571" y="82"/>
                </a:moveTo>
                <a:lnTo>
                  <a:pt x="33116" y="102"/>
                </a:lnTo>
                <a:lnTo>
                  <a:pt x="33601" y="162"/>
                </a:lnTo>
                <a:lnTo>
                  <a:pt x="33823" y="203"/>
                </a:lnTo>
                <a:lnTo>
                  <a:pt x="34024" y="243"/>
                </a:lnTo>
                <a:lnTo>
                  <a:pt x="34206" y="304"/>
                </a:lnTo>
                <a:lnTo>
                  <a:pt x="34388" y="384"/>
                </a:lnTo>
                <a:lnTo>
                  <a:pt x="34549" y="465"/>
                </a:lnTo>
                <a:lnTo>
                  <a:pt x="34690" y="546"/>
                </a:lnTo>
                <a:lnTo>
                  <a:pt x="34832" y="647"/>
                </a:lnTo>
                <a:lnTo>
                  <a:pt x="34933" y="748"/>
                </a:lnTo>
                <a:lnTo>
                  <a:pt x="35033" y="869"/>
                </a:lnTo>
                <a:lnTo>
                  <a:pt x="35134" y="990"/>
                </a:lnTo>
                <a:lnTo>
                  <a:pt x="35195" y="1131"/>
                </a:lnTo>
                <a:lnTo>
                  <a:pt x="35255" y="1272"/>
                </a:lnTo>
                <a:lnTo>
                  <a:pt x="35296" y="1454"/>
                </a:lnTo>
                <a:lnTo>
                  <a:pt x="35316" y="1656"/>
                </a:lnTo>
                <a:lnTo>
                  <a:pt x="35336" y="1858"/>
                </a:lnTo>
                <a:lnTo>
                  <a:pt x="35316" y="2059"/>
                </a:lnTo>
                <a:lnTo>
                  <a:pt x="35235" y="2443"/>
                </a:lnTo>
                <a:lnTo>
                  <a:pt x="35155" y="2826"/>
                </a:lnTo>
                <a:lnTo>
                  <a:pt x="35074" y="3169"/>
                </a:lnTo>
                <a:lnTo>
                  <a:pt x="34993" y="3492"/>
                </a:lnTo>
                <a:lnTo>
                  <a:pt x="34973" y="3835"/>
                </a:lnTo>
                <a:lnTo>
                  <a:pt x="34973" y="3997"/>
                </a:lnTo>
                <a:lnTo>
                  <a:pt x="34973" y="4158"/>
                </a:lnTo>
                <a:lnTo>
                  <a:pt x="35033" y="4400"/>
                </a:lnTo>
                <a:lnTo>
                  <a:pt x="35094" y="4642"/>
                </a:lnTo>
                <a:lnTo>
                  <a:pt x="35175" y="4864"/>
                </a:lnTo>
                <a:lnTo>
                  <a:pt x="35276" y="5086"/>
                </a:lnTo>
                <a:lnTo>
                  <a:pt x="35498" y="5510"/>
                </a:lnTo>
                <a:lnTo>
                  <a:pt x="35760" y="5914"/>
                </a:lnTo>
                <a:lnTo>
                  <a:pt x="36083" y="6438"/>
                </a:lnTo>
                <a:lnTo>
                  <a:pt x="36486" y="7165"/>
                </a:lnTo>
                <a:lnTo>
                  <a:pt x="36890" y="7912"/>
                </a:lnTo>
                <a:lnTo>
                  <a:pt x="37273" y="8658"/>
                </a:lnTo>
                <a:lnTo>
                  <a:pt x="37637" y="9425"/>
                </a:lnTo>
                <a:lnTo>
                  <a:pt x="37980" y="10212"/>
                </a:lnTo>
                <a:lnTo>
                  <a:pt x="38303" y="10999"/>
                </a:lnTo>
                <a:lnTo>
                  <a:pt x="38625" y="11786"/>
                </a:lnTo>
                <a:lnTo>
                  <a:pt x="38908" y="12573"/>
                </a:lnTo>
                <a:lnTo>
                  <a:pt x="39170" y="13380"/>
                </a:lnTo>
                <a:lnTo>
                  <a:pt x="39412" y="14188"/>
                </a:lnTo>
                <a:lnTo>
                  <a:pt x="39655" y="14995"/>
                </a:lnTo>
                <a:lnTo>
                  <a:pt x="39856" y="15802"/>
                </a:lnTo>
                <a:lnTo>
                  <a:pt x="40038" y="16629"/>
                </a:lnTo>
                <a:lnTo>
                  <a:pt x="40220" y="17457"/>
                </a:lnTo>
                <a:lnTo>
                  <a:pt x="40361" y="18284"/>
                </a:lnTo>
                <a:lnTo>
                  <a:pt x="40502" y="19112"/>
                </a:lnTo>
                <a:lnTo>
                  <a:pt x="40603" y="19939"/>
                </a:lnTo>
                <a:lnTo>
                  <a:pt x="40704" y="20766"/>
                </a:lnTo>
                <a:lnTo>
                  <a:pt x="40765" y="21614"/>
                </a:lnTo>
                <a:lnTo>
                  <a:pt x="40825" y="22441"/>
                </a:lnTo>
                <a:lnTo>
                  <a:pt x="40845" y="23269"/>
                </a:lnTo>
                <a:lnTo>
                  <a:pt x="40865" y="24116"/>
                </a:lnTo>
                <a:lnTo>
                  <a:pt x="40865" y="24944"/>
                </a:lnTo>
                <a:lnTo>
                  <a:pt x="40825" y="25771"/>
                </a:lnTo>
                <a:lnTo>
                  <a:pt x="40785" y="26437"/>
                </a:lnTo>
                <a:lnTo>
                  <a:pt x="40744" y="26800"/>
                </a:lnTo>
                <a:lnTo>
                  <a:pt x="40684" y="27163"/>
                </a:lnTo>
                <a:lnTo>
                  <a:pt x="40603" y="27547"/>
                </a:lnTo>
                <a:lnTo>
                  <a:pt x="40502" y="27950"/>
                </a:lnTo>
                <a:lnTo>
                  <a:pt x="40401" y="28334"/>
                </a:lnTo>
                <a:lnTo>
                  <a:pt x="40260" y="28717"/>
                </a:lnTo>
                <a:lnTo>
                  <a:pt x="40099" y="29081"/>
                </a:lnTo>
                <a:lnTo>
                  <a:pt x="39917" y="29424"/>
                </a:lnTo>
                <a:lnTo>
                  <a:pt x="39695" y="29767"/>
                </a:lnTo>
                <a:lnTo>
                  <a:pt x="39453" y="30069"/>
                </a:lnTo>
                <a:lnTo>
                  <a:pt x="39191" y="30332"/>
                </a:lnTo>
                <a:lnTo>
                  <a:pt x="39029" y="30453"/>
                </a:lnTo>
                <a:lnTo>
                  <a:pt x="38868" y="30574"/>
                </a:lnTo>
                <a:lnTo>
                  <a:pt x="38706" y="30675"/>
                </a:lnTo>
                <a:lnTo>
                  <a:pt x="38525" y="30776"/>
                </a:lnTo>
                <a:lnTo>
                  <a:pt x="38343" y="30856"/>
                </a:lnTo>
                <a:lnTo>
                  <a:pt x="38141" y="30917"/>
                </a:lnTo>
                <a:lnTo>
                  <a:pt x="37960" y="30977"/>
                </a:lnTo>
                <a:lnTo>
                  <a:pt x="37758" y="30998"/>
                </a:lnTo>
                <a:lnTo>
                  <a:pt x="37394" y="31038"/>
                </a:lnTo>
                <a:lnTo>
                  <a:pt x="37011" y="31038"/>
                </a:lnTo>
                <a:lnTo>
                  <a:pt x="36628" y="30998"/>
                </a:lnTo>
                <a:lnTo>
                  <a:pt x="36244" y="30937"/>
                </a:lnTo>
                <a:lnTo>
                  <a:pt x="35881" y="30836"/>
                </a:lnTo>
                <a:lnTo>
                  <a:pt x="35538" y="30735"/>
                </a:lnTo>
                <a:lnTo>
                  <a:pt x="35215" y="30634"/>
                </a:lnTo>
                <a:lnTo>
                  <a:pt x="34690" y="30433"/>
                </a:lnTo>
                <a:lnTo>
                  <a:pt x="34186" y="30231"/>
                </a:lnTo>
                <a:lnTo>
                  <a:pt x="33681" y="30009"/>
                </a:lnTo>
                <a:lnTo>
                  <a:pt x="33177" y="29767"/>
                </a:lnTo>
                <a:lnTo>
                  <a:pt x="32693" y="29524"/>
                </a:lnTo>
                <a:lnTo>
                  <a:pt x="32208" y="29262"/>
                </a:lnTo>
                <a:lnTo>
                  <a:pt x="31724" y="28980"/>
                </a:lnTo>
                <a:lnTo>
                  <a:pt x="31260" y="28697"/>
                </a:lnTo>
                <a:lnTo>
                  <a:pt x="30796" y="28394"/>
                </a:lnTo>
                <a:lnTo>
                  <a:pt x="30331" y="28071"/>
                </a:lnTo>
                <a:lnTo>
                  <a:pt x="29888" y="27749"/>
                </a:lnTo>
                <a:lnTo>
                  <a:pt x="29444" y="27406"/>
                </a:lnTo>
                <a:lnTo>
                  <a:pt x="28576" y="26719"/>
                </a:lnTo>
                <a:lnTo>
                  <a:pt x="27728" y="25993"/>
                </a:lnTo>
                <a:lnTo>
                  <a:pt x="26901" y="25226"/>
                </a:lnTo>
                <a:lnTo>
                  <a:pt x="26094" y="24419"/>
                </a:lnTo>
                <a:lnTo>
                  <a:pt x="25307" y="23612"/>
                </a:lnTo>
                <a:lnTo>
                  <a:pt x="24540" y="22784"/>
                </a:lnTo>
                <a:lnTo>
                  <a:pt x="23773" y="21937"/>
                </a:lnTo>
                <a:lnTo>
                  <a:pt x="23026" y="21069"/>
                </a:lnTo>
                <a:lnTo>
                  <a:pt x="21573" y="19334"/>
                </a:lnTo>
                <a:lnTo>
                  <a:pt x="21150" y="18809"/>
                </a:lnTo>
                <a:lnTo>
                  <a:pt x="19757" y="17134"/>
                </a:lnTo>
                <a:lnTo>
                  <a:pt x="18345" y="15479"/>
                </a:lnTo>
                <a:lnTo>
                  <a:pt x="17638" y="14652"/>
                </a:lnTo>
                <a:lnTo>
                  <a:pt x="16892" y="13845"/>
                </a:lnTo>
                <a:lnTo>
                  <a:pt x="16145" y="13058"/>
                </a:lnTo>
                <a:lnTo>
                  <a:pt x="15378" y="12291"/>
                </a:lnTo>
                <a:lnTo>
                  <a:pt x="14591" y="11544"/>
                </a:lnTo>
                <a:lnTo>
                  <a:pt x="13804" y="10838"/>
                </a:lnTo>
                <a:lnTo>
                  <a:pt x="12977" y="10131"/>
                </a:lnTo>
                <a:lnTo>
                  <a:pt x="12129" y="9486"/>
                </a:lnTo>
                <a:lnTo>
                  <a:pt x="11261" y="8880"/>
                </a:lnTo>
                <a:lnTo>
                  <a:pt x="10797" y="8578"/>
                </a:lnTo>
                <a:lnTo>
                  <a:pt x="10353" y="8295"/>
                </a:lnTo>
                <a:lnTo>
                  <a:pt x="9889" y="8012"/>
                </a:lnTo>
                <a:lnTo>
                  <a:pt x="9425" y="7770"/>
                </a:lnTo>
                <a:lnTo>
                  <a:pt x="8941" y="7508"/>
                </a:lnTo>
                <a:lnTo>
                  <a:pt x="8456" y="7266"/>
                </a:lnTo>
                <a:lnTo>
                  <a:pt x="7911" y="7024"/>
                </a:lnTo>
                <a:lnTo>
                  <a:pt x="7346" y="6782"/>
                </a:lnTo>
                <a:lnTo>
                  <a:pt x="6781" y="6560"/>
                </a:lnTo>
                <a:lnTo>
                  <a:pt x="6196" y="6358"/>
                </a:lnTo>
                <a:lnTo>
                  <a:pt x="5066" y="5954"/>
                </a:lnTo>
                <a:lnTo>
                  <a:pt x="3916" y="5591"/>
                </a:lnTo>
                <a:lnTo>
                  <a:pt x="2342" y="5066"/>
                </a:lnTo>
                <a:lnTo>
                  <a:pt x="2079" y="4965"/>
                </a:lnTo>
                <a:lnTo>
                  <a:pt x="1716" y="4804"/>
                </a:lnTo>
                <a:lnTo>
                  <a:pt x="1313" y="4602"/>
                </a:lnTo>
                <a:lnTo>
                  <a:pt x="1111" y="4461"/>
                </a:lnTo>
                <a:lnTo>
                  <a:pt x="909" y="4340"/>
                </a:lnTo>
                <a:lnTo>
                  <a:pt x="727" y="4178"/>
                </a:lnTo>
                <a:lnTo>
                  <a:pt x="546" y="4017"/>
                </a:lnTo>
                <a:lnTo>
                  <a:pt x="384" y="3835"/>
                </a:lnTo>
                <a:lnTo>
                  <a:pt x="263" y="3633"/>
                </a:lnTo>
                <a:lnTo>
                  <a:pt x="162" y="3432"/>
                </a:lnTo>
                <a:lnTo>
                  <a:pt x="102" y="3210"/>
                </a:lnTo>
                <a:lnTo>
                  <a:pt x="82" y="2967"/>
                </a:lnTo>
                <a:lnTo>
                  <a:pt x="102" y="2725"/>
                </a:lnTo>
                <a:lnTo>
                  <a:pt x="162" y="2544"/>
                </a:lnTo>
                <a:lnTo>
                  <a:pt x="223" y="2382"/>
                </a:lnTo>
                <a:lnTo>
                  <a:pt x="324" y="2221"/>
                </a:lnTo>
                <a:lnTo>
                  <a:pt x="425" y="2080"/>
                </a:lnTo>
                <a:lnTo>
                  <a:pt x="526" y="1938"/>
                </a:lnTo>
                <a:lnTo>
                  <a:pt x="647" y="1837"/>
                </a:lnTo>
                <a:lnTo>
                  <a:pt x="889" y="1636"/>
                </a:lnTo>
                <a:lnTo>
                  <a:pt x="1070" y="1494"/>
                </a:lnTo>
                <a:lnTo>
                  <a:pt x="1272" y="1393"/>
                </a:lnTo>
                <a:lnTo>
                  <a:pt x="1474" y="1293"/>
                </a:lnTo>
                <a:lnTo>
                  <a:pt x="1676" y="1192"/>
                </a:lnTo>
                <a:lnTo>
                  <a:pt x="2100" y="1030"/>
                </a:lnTo>
                <a:lnTo>
                  <a:pt x="2523" y="909"/>
                </a:lnTo>
                <a:lnTo>
                  <a:pt x="2967" y="808"/>
                </a:lnTo>
                <a:lnTo>
                  <a:pt x="3411" y="727"/>
                </a:lnTo>
                <a:lnTo>
                  <a:pt x="3855" y="667"/>
                </a:lnTo>
                <a:lnTo>
                  <a:pt x="4279" y="627"/>
                </a:lnTo>
                <a:lnTo>
                  <a:pt x="5349" y="526"/>
                </a:lnTo>
                <a:lnTo>
                  <a:pt x="6438" y="465"/>
                </a:lnTo>
                <a:lnTo>
                  <a:pt x="7528" y="405"/>
                </a:lnTo>
                <a:lnTo>
                  <a:pt x="8598" y="364"/>
                </a:lnTo>
                <a:lnTo>
                  <a:pt x="10757" y="304"/>
                </a:lnTo>
                <a:lnTo>
                  <a:pt x="12896" y="284"/>
                </a:lnTo>
                <a:lnTo>
                  <a:pt x="32471" y="82"/>
                </a:lnTo>
                <a:close/>
                <a:moveTo>
                  <a:pt x="32471" y="1"/>
                </a:moveTo>
                <a:lnTo>
                  <a:pt x="12896" y="203"/>
                </a:lnTo>
                <a:lnTo>
                  <a:pt x="10757" y="223"/>
                </a:lnTo>
                <a:lnTo>
                  <a:pt x="8598" y="284"/>
                </a:lnTo>
                <a:lnTo>
                  <a:pt x="7508" y="324"/>
                </a:lnTo>
                <a:lnTo>
                  <a:pt x="6438" y="384"/>
                </a:lnTo>
                <a:lnTo>
                  <a:pt x="5349" y="445"/>
                </a:lnTo>
                <a:lnTo>
                  <a:pt x="4279" y="546"/>
                </a:lnTo>
                <a:lnTo>
                  <a:pt x="3835" y="586"/>
                </a:lnTo>
                <a:lnTo>
                  <a:pt x="3391" y="647"/>
                </a:lnTo>
                <a:lnTo>
                  <a:pt x="2947" y="727"/>
                </a:lnTo>
                <a:lnTo>
                  <a:pt x="2503" y="828"/>
                </a:lnTo>
                <a:lnTo>
                  <a:pt x="2059" y="949"/>
                </a:lnTo>
                <a:lnTo>
                  <a:pt x="1635" y="1111"/>
                </a:lnTo>
                <a:lnTo>
                  <a:pt x="1434" y="1212"/>
                </a:lnTo>
                <a:lnTo>
                  <a:pt x="1232" y="1313"/>
                </a:lnTo>
                <a:lnTo>
                  <a:pt x="1030" y="1434"/>
                </a:lnTo>
                <a:lnTo>
                  <a:pt x="848" y="1575"/>
                </a:lnTo>
                <a:lnTo>
                  <a:pt x="586" y="1777"/>
                </a:lnTo>
                <a:lnTo>
                  <a:pt x="465" y="1898"/>
                </a:lnTo>
                <a:lnTo>
                  <a:pt x="344" y="2039"/>
                </a:lnTo>
                <a:lnTo>
                  <a:pt x="243" y="2180"/>
                </a:lnTo>
                <a:lnTo>
                  <a:pt x="142" y="2342"/>
                </a:lnTo>
                <a:lnTo>
                  <a:pt x="82" y="2524"/>
                </a:lnTo>
                <a:lnTo>
                  <a:pt x="21" y="2705"/>
                </a:lnTo>
                <a:lnTo>
                  <a:pt x="1" y="2846"/>
                </a:lnTo>
                <a:lnTo>
                  <a:pt x="1" y="2967"/>
                </a:lnTo>
                <a:lnTo>
                  <a:pt x="21" y="3210"/>
                </a:lnTo>
                <a:lnTo>
                  <a:pt x="82" y="3452"/>
                </a:lnTo>
                <a:lnTo>
                  <a:pt x="183" y="3674"/>
                </a:lnTo>
                <a:lnTo>
                  <a:pt x="324" y="3876"/>
                </a:lnTo>
                <a:lnTo>
                  <a:pt x="465" y="4057"/>
                </a:lnTo>
                <a:lnTo>
                  <a:pt x="647" y="4219"/>
                </a:lnTo>
                <a:lnTo>
                  <a:pt x="848" y="4380"/>
                </a:lnTo>
                <a:lnTo>
                  <a:pt x="1050" y="4521"/>
                </a:lnTo>
                <a:lnTo>
                  <a:pt x="1252" y="4663"/>
                </a:lnTo>
                <a:lnTo>
                  <a:pt x="1676" y="4864"/>
                </a:lnTo>
                <a:lnTo>
                  <a:pt x="2039" y="5026"/>
                </a:lnTo>
                <a:lnTo>
                  <a:pt x="2322" y="5147"/>
                </a:lnTo>
                <a:lnTo>
                  <a:pt x="3896" y="5651"/>
                </a:lnTo>
                <a:lnTo>
                  <a:pt x="5026" y="6035"/>
                </a:lnTo>
                <a:lnTo>
                  <a:pt x="6176" y="6438"/>
                </a:lnTo>
                <a:lnTo>
                  <a:pt x="6741" y="6640"/>
                </a:lnTo>
                <a:lnTo>
                  <a:pt x="7306" y="6862"/>
                </a:lnTo>
                <a:lnTo>
                  <a:pt x="7871" y="7104"/>
                </a:lnTo>
                <a:lnTo>
                  <a:pt x="8416" y="7347"/>
                </a:lnTo>
                <a:lnTo>
                  <a:pt x="8900" y="7589"/>
                </a:lnTo>
                <a:lnTo>
                  <a:pt x="9385" y="7831"/>
                </a:lnTo>
                <a:lnTo>
                  <a:pt x="9849" y="8093"/>
                </a:lnTo>
                <a:lnTo>
                  <a:pt x="10313" y="8356"/>
                </a:lnTo>
                <a:lnTo>
                  <a:pt x="10757" y="8638"/>
                </a:lnTo>
                <a:lnTo>
                  <a:pt x="11201" y="8941"/>
                </a:lnTo>
                <a:lnTo>
                  <a:pt x="12089" y="9546"/>
                </a:lnTo>
                <a:lnTo>
                  <a:pt x="12936" y="10212"/>
                </a:lnTo>
                <a:lnTo>
                  <a:pt x="13743" y="10898"/>
                </a:lnTo>
                <a:lnTo>
                  <a:pt x="14551" y="11605"/>
                </a:lnTo>
                <a:lnTo>
                  <a:pt x="15338" y="12351"/>
                </a:lnTo>
                <a:lnTo>
                  <a:pt x="16084" y="13118"/>
                </a:lnTo>
                <a:lnTo>
                  <a:pt x="16831" y="13905"/>
                </a:lnTo>
                <a:lnTo>
                  <a:pt x="17578" y="14712"/>
                </a:lnTo>
                <a:lnTo>
                  <a:pt x="18284" y="15519"/>
                </a:lnTo>
                <a:lnTo>
                  <a:pt x="19697" y="17194"/>
                </a:lnTo>
                <a:lnTo>
                  <a:pt x="21089" y="18869"/>
                </a:lnTo>
                <a:lnTo>
                  <a:pt x="21513" y="19394"/>
                </a:lnTo>
                <a:lnTo>
                  <a:pt x="22986" y="21130"/>
                </a:lnTo>
                <a:lnTo>
                  <a:pt x="23712" y="21977"/>
                </a:lnTo>
                <a:lnTo>
                  <a:pt x="24479" y="22845"/>
                </a:lnTo>
                <a:lnTo>
                  <a:pt x="25246" y="23672"/>
                </a:lnTo>
                <a:lnTo>
                  <a:pt x="26053" y="24500"/>
                </a:lnTo>
                <a:lnTo>
                  <a:pt x="26861" y="25287"/>
                </a:lnTo>
                <a:lnTo>
                  <a:pt x="27688" y="26053"/>
                </a:lnTo>
                <a:lnTo>
                  <a:pt x="28535" y="26780"/>
                </a:lnTo>
                <a:lnTo>
                  <a:pt x="29403" y="27486"/>
                </a:lnTo>
                <a:lnTo>
                  <a:pt x="29847" y="27809"/>
                </a:lnTo>
                <a:lnTo>
                  <a:pt x="30291" y="28152"/>
                </a:lnTo>
                <a:lnTo>
                  <a:pt x="30755" y="28455"/>
                </a:lnTo>
                <a:lnTo>
                  <a:pt x="31219" y="28758"/>
                </a:lnTo>
                <a:lnTo>
                  <a:pt x="31684" y="29040"/>
                </a:lnTo>
                <a:lnTo>
                  <a:pt x="32168" y="29323"/>
                </a:lnTo>
                <a:lnTo>
                  <a:pt x="32652" y="29585"/>
                </a:lnTo>
                <a:lnTo>
                  <a:pt x="33137" y="29847"/>
                </a:lnTo>
                <a:lnTo>
                  <a:pt x="33641" y="30090"/>
                </a:lnTo>
                <a:lnTo>
                  <a:pt x="34146" y="30311"/>
                </a:lnTo>
                <a:lnTo>
                  <a:pt x="34670" y="30513"/>
                </a:lnTo>
                <a:lnTo>
                  <a:pt x="35195" y="30715"/>
                </a:lnTo>
                <a:lnTo>
                  <a:pt x="35659" y="30856"/>
                </a:lnTo>
                <a:lnTo>
                  <a:pt x="36164" y="30998"/>
                </a:lnTo>
                <a:lnTo>
                  <a:pt x="36426" y="31058"/>
                </a:lnTo>
                <a:lnTo>
                  <a:pt x="36688" y="31099"/>
                </a:lnTo>
                <a:lnTo>
                  <a:pt x="36971" y="31119"/>
                </a:lnTo>
                <a:lnTo>
                  <a:pt x="37475" y="31119"/>
                </a:lnTo>
                <a:lnTo>
                  <a:pt x="37697" y="31099"/>
                </a:lnTo>
                <a:lnTo>
                  <a:pt x="37939" y="31058"/>
                </a:lnTo>
                <a:lnTo>
                  <a:pt x="38161" y="30998"/>
                </a:lnTo>
                <a:lnTo>
                  <a:pt x="38363" y="30917"/>
                </a:lnTo>
                <a:lnTo>
                  <a:pt x="38565" y="30836"/>
                </a:lnTo>
                <a:lnTo>
                  <a:pt x="38747" y="30755"/>
                </a:lnTo>
                <a:lnTo>
                  <a:pt x="38908" y="30655"/>
                </a:lnTo>
                <a:lnTo>
                  <a:pt x="39069" y="30533"/>
                </a:lnTo>
                <a:lnTo>
                  <a:pt x="39231" y="30412"/>
                </a:lnTo>
                <a:lnTo>
                  <a:pt x="39372" y="30271"/>
                </a:lnTo>
                <a:lnTo>
                  <a:pt x="39513" y="30130"/>
                </a:lnTo>
                <a:lnTo>
                  <a:pt x="39756" y="29827"/>
                </a:lnTo>
                <a:lnTo>
                  <a:pt x="39978" y="29484"/>
                </a:lnTo>
                <a:lnTo>
                  <a:pt x="40179" y="29121"/>
                </a:lnTo>
                <a:lnTo>
                  <a:pt x="40341" y="28758"/>
                </a:lnTo>
                <a:lnTo>
                  <a:pt x="40462" y="28374"/>
                </a:lnTo>
                <a:lnTo>
                  <a:pt x="40583" y="27971"/>
                </a:lnTo>
                <a:lnTo>
                  <a:pt x="40684" y="27587"/>
                </a:lnTo>
                <a:lnTo>
                  <a:pt x="40765" y="27184"/>
                </a:lnTo>
                <a:lnTo>
                  <a:pt x="40805" y="26820"/>
                </a:lnTo>
                <a:lnTo>
                  <a:pt x="40865" y="26437"/>
                </a:lnTo>
                <a:lnTo>
                  <a:pt x="40906" y="25771"/>
                </a:lnTo>
                <a:lnTo>
                  <a:pt x="40946" y="24944"/>
                </a:lnTo>
                <a:lnTo>
                  <a:pt x="40946" y="24116"/>
                </a:lnTo>
                <a:lnTo>
                  <a:pt x="40926" y="23269"/>
                </a:lnTo>
                <a:lnTo>
                  <a:pt x="40906" y="22441"/>
                </a:lnTo>
                <a:lnTo>
                  <a:pt x="40845" y="21594"/>
                </a:lnTo>
                <a:lnTo>
                  <a:pt x="40785" y="20766"/>
                </a:lnTo>
                <a:lnTo>
                  <a:pt x="40684" y="19939"/>
                </a:lnTo>
                <a:lnTo>
                  <a:pt x="40583" y="19091"/>
                </a:lnTo>
                <a:lnTo>
                  <a:pt x="40442" y="18264"/>
                </a:lnTo>
                <a:lnTo>
                  <a:pt x="40300" y="17437"/>
                </a:lnTo>
                <a:lnTo>
                  <a:pt x="40119" y="16609"/>
                </a:lnTo>
                <a:lnTo>
                  <a:pt x="39937" y="15782"/>
                </a:lnTo>
                <a:lnTo>
                  <a:pt x="39715" y="14975"/>
                </a:lnTo>
                <a:lnTo>
                  <a:pt x="39493" y="14147"/>
                </a:lnTo>
                <a:lnTo>
                  <a:pt x="39251" y="13360"/>
                </a:lnTo>
                <a:lnTo>
                  <a:pt x="38989" y="12553"/>
                </a:lnTo>
                <a:lnTo>
                  <a:pt x="38686" y="11746"/>
                </a:lnTo>
                <a:lnTo>
                  <a:pt x="38383" y="10959"/>
                </a:lnTo>
                <a:lnTo>
                  <a:pt x="38060" y="10172"/>
                </a:lnTo>
                <a:lnTo>
                  <a:pt x="37717" y="9405"/>
                </a:lnTo>
                <a:lnTo>
                  <a:pt x="37354" y="8638"/>
                </a:lnTo>
                <a:lnTo>
                  <a:pt x="36971" y="7871"/>
                </a:lnTo>
                <a:lnTo>
                  <a:pt x="36567" y="7125"/>
                </a:lnTo>
                <a:lnTo>
                  <a:pt x="36143" y="6398"/>
                </a:lnTo>
                <a:lnTo>
                  <a:pt x="35841" y="5873"/>
                </a:lnTo>
                <a:lnTo>
                  <a:pt x="35578" y="5470"/>
                </a:lnTo>
                <a:lnTo>
                  <a:pt x="35336" y="5046"/>
                </a:lnTo>
                <a:lnTo>
                  <a:pt x="35255" y="4844"/>
                </a:lnTo>
                <a:lnTo>
                  <a:pt x="35175" y="4622"/>
                </a:lnTo>
                <a:lnTo>
                  <a:pt x="35094" y="4380"/>
                </a:lnTo>
                <a:lnTo>
                  <a:pt x="35054" y="4158"/>
                </a:lnTo>
                <a:lnTo>
                  <a:pt x="35054" y="3997"/>
                </a:lnTo>
                <a:lnTo>
                  <a:pt x="35054" y="3835"/>
                </a:lnTo>
                <a:lnTo>
                  <a:pt x="35074" y="3492"/>
                </a:lnTo>
                <a:lnTo>
                  <a:pt x="35155" y="3169"/>
                </a:lnTo>
                <a:lnTo>
                  <a:pt x="35235" y="2846"/>
                </a:lnTo>
                <a:lnTo>
                  <a:pt x="35316" y="2463"/>
                </a:lnTo>
                <a:lnTo>
                  <a:pt x="35397" y="2059"/>
                </a:lnTo>
                <a:lnTo>
                  <a:pt x="35417" y="1858"/>
                </a:lnTo>
                <a:lnTo>
                  <a:pt x="35397" y="1656"/>
                </a:lnTo>
                <a:lnTo>
                  <a:pt x="35376" y="1454"/>
                </a:lnTo>
                <a:lnTo>
                  <a:pt x="35336" y="1252"/>
                </a:lnTo>
                <a:lnTo>
                  <a:pt x="35276" y="1091"/>
                </a:lnTo>
                <a:lnTo>
                  <a:pt x="35195" y="949"/>
                </a:lnTo>
                <a:lnTo>
                  <a:pt x="35094" y="808"/>
                </a:lnTo>
                <a:lnTo>
                  <a:pt x="34993" y="687"/>
                </a:lnTo>
                <a:lnTo>
                  <a:pt x="34872" y="586"/>
                </a:lnTo>
                <a:lnTo>
                  <a:pt x="34731" y="485"/>
                </a:lnTo>
                <a:lnTo>
                  <a:pt x="34569" y="384"/>
                </a:lnTo>
                <a:lnTo>
                  <a:pt x="34408" y="304"/>
                </a:lnTo>
                <a:lnTo>
                  <a:pt x="34226" y="223"/>
                </a:lnTo>
                <a:lnTo>
                  <a:pt x="34024" y="162"/>
                </a:lnTo>
                <a:lnTo>
                  <a:pt x="33802" y="122"/>
                </a:lnTo>
                <a:lnTo>
                  <a:pt x="33560" y="82"/>
                </a:lnTo>
                <a:lnTo>
                  <a:pt x="33056" y="21"/>
                </a:lnTo>
                <a:lnTo>
                  <a:pt x="3247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3"/>
          <p:cNvSpPr/>
          <p:nvPr/>
        </p:nvSpPr>
        <p:spPr>
          <a:xfrm>
            <a:off x="7182848" y="1854781"/>
            <a:ext cx="1001862" cy="1525380"/>
          </a:xfrm>
          <a:custGeom>
            <a:rect b="b" l="l" r="r" t="t"/>
            <a:pathLst>
              <a:path extrusionOk="0" h="27284" w="17920">
                <a:moveTo>
                  <a:pt x="9041" y="81"/>
                </a:moveTo>
                <a:lnTo>
                  <a:pt x="9464" y="101"/>
                </a:lnTo>
                <a:lnTo>
                  <a:pt x="9888" y="141"/>
                </a:lnTo>
                <a:lnTo>
                  <a:pt x="10312" y="222"/>
                </a:lnTo>
                <a:lnTo>
                  <a:pt x="10716" y="323"/>
                </a:lnTo>
                <a:lnTo>
                  <a:pt x="11139" y="444"/>
                </a:lnTo>
                <a:lnTo>
                  <a:pt x="11543" y="605"/>
                </a:lnTo>
                <a:lnTo>
                  <a:pt x="11947" y="767"/>
                </a:lnTo>
                <a:lnTo>
                  <a:pt x="12350" y="969"/>
                </a:lnTo>
                <a:lnTo>
                  <a:pt x="12734" y="1191"/>
                </a:lnTo>
                <a:lnTo>
                  <a:pt x="13117" y="1433"/>
                </a:lnTo>
                <a:lnTo>
                  <a:pt x="13480" y="1715"/>
                </a:lnTo>
                <a:lnTo>
                  <a:pt x="13844" y="1998"/>
                </a:lnTo>
                <a:lnTo>
                  <a:pt x="14187" y="2301"/>
                </a:lnTo>
                <a:lnTo>
                  <a:pt x="14530" y="2644"/>
                </a:lnTo>
                <a:lnTo>
                  <a:pt x="14832" y="2987"/>
                </a:lnTo>
                <a:lnTo>
                  <a:pt x="15155" y="3350"/>
                </a:lnTo>
                <a:lnTo>
                  <a:pt x="15397" y="3673"/>
                </a:lnTo>
                <a:lnTo>
                  <a:pt x="15619" y="4016"/>
                </a:lnTo>
                <a:lnTo>
                  <a:pt x="15841" y="4359"/>
                </a:lnTo>
                <a:lnTo>
                  <a:pt x="16063" y="4722"/>
                </a:lnTo>
                <a:lnTo>
                  <a:pt x="16265" y="5106"/>
                </a:lnTo>
                <a:lnTo>
                  <a:pt x="16447" y="5489"/>
                </a:lnTo>
                <a:lnTo>
                  <a:pt x="16628" y="5893"/>
                </a:lnTo>
                <a:lnTo>
                  <a:pt x="16790" y="6296"/>
                </a:lnTo>
                <a:lnTo>
                  <a:pt x="16931" y="6720"/>
                </a:lnTo>
                <a:lnTo>
                  <a:pt x="17072" y="7144"/>
                </a:lnTo>
                <a:lnTo>
                  <a:pt x="17214" y="7588"/>
                </a:lnTo>
                <a:lnTo>
                  <a:pt x="17315" y="8052"/>
                </a:lnTo>
                <a:lnTo>
                  <a:pt x="17436" y="8516"/>
                </a:lnTo>
                <a:lnTo>
                  <a:pt x="17516" y="8980"/>
                </a:lnTo>
                <a:lnTo>
                  <a:pt x="17597" y="9485"/>
                </a:lnTo>
                <a:lnTo>
                  <a:pt x="17678" y="9969"/>
                </a:lnTo>
                <a:lnTo>
                  <a:pt x="17738" y="10514"/>
                </a:lnTo>
                <a:lnTo>
                  <a:pt x="17779" y="11079"/>
                </a:lnTo>
                <a:lnTo>
                  <a:pt x="17819" y="11624"/>
                </a:lnTo>
                <a:lnTo>
                  <a:pt x="17839" y="12189"/>
                </a:lnTo>
                <a:lnTo>
                  <a:pt x="17839" y="12774"/>
                </a:lnTo>
                <a:lnTo>
                  <a:pt x="17819" y="13339"/>
                </a:lnTo>
                <a:lnTo>
                  <a:pt x="17799" y="13924"/>
                </a:lnTo>
                <a:lnTo>
                  <a:pt x="17758" y="14510"/>
                </a:lnTo>
                <a:lnTo>
                  <a:pt x="17718" y="15115"/>
                </a:lnTo>
                <a:lnTo>
                  <a:pt x="17637" y="15720"/>
                </a:lnTo>
                <a:lnTo>
                  <a:pt x="17557" y="16326"/>
                </a:lnTo>
                <a:lnTo>
                  <a:pt x="17456" y="16951"/>
                </a:lnTo>
                <a:lnTo>
                  <a:pt x="17355" y="17577"/>
                </a:lnTo>
                <a:lnTo>
                  <a:pt x="17234" y="18202"/>
                </a:lnTo>
                <a:lnTo>
                  <a:pt x="17093" y="18848"/>
                </a:lnTo>
                <a:lnTo>
                  <a:pt x="16931" y="19514"/>
                </a:lnTo>
                <a:lnTo>
                  <a:pt x="16709" y="20362"/>
                </a:lnTo>
                <a:lnTo>
                  <a:pt x="16447" y="21230"/>
                </a:lnTo>
                <a:lnTo>
                  <a:pt x="16285" y="21673"/>
                </a:lnTo>
                <a:lnTo>
                  <a:pt x="16124" y="22117"/>
                </a:lnTo>
                <a:lnTo>
                  <a:pt x="15942" y="22561"/>
                </a:lnTo>
                <a:lnTo>
                  <a:pt x="15740" y="23005"/>
                </a:lnTo>
                <a:lnTo>
                  <a:pt x="15518" y="23429"/>
                </a:lnTo>
                <a:lnTo>
                  <a:pt x="15276" y="23873"/>
                </a:lnTo>
                <a:lnTo>
                  <a:pt x="15014" y="24277"/>
                </a:lnTo>
                <a:lnTo>
                  <a:pt x="14731" y="24680"/>
                </a:lnTo>
                <a:lnTo>
                  <a:pt x="14429" y="25064"/>
                </a:lnTo>
                <a:lnTo>
                  <a:pt x="14106" y="25427"/>
                </a:lnTo>
                <a:lnTo>
                  <a:pt x="13743" y="25770"/>
                </a:lnTo>
                <a:lnTo>
                  <a:pt x="13359" y="26093"/>
                </a:lnTo>
                <a:lnTo>
                  <a:pt x="13077" y="26295"/>
                </a:lnTo>
                <a:lnTo>
                  <a:pt x="12774" y="26476"/>
                </a:lnTo>
                <a:lnTo>
                  <a:pt x="12491" y="26658"/>
                </a:lnTo>
                <a:lnTo>
                  <a:pt x="12209" y="26799"/>
                </a:lnTo>
                <a:lnTo>
                  <a:pt x="11906" y="26920"/>
                </a:lnTo>
                <a:lnTo>
                  <a:pt x="11624" y="27021"/>
                </a:lnTo>
                <a:lnTo>
                  <a:pt x="11321" y="27102"/>
                </a:lnTo>
                <a:lnTo>
                  <a:pt x="11018" y="27162"/>
                </a:lnTo>
                <a:lnTo>
                  <a:pt x="10716" y="27203"/>
                </a:lnTo>
                <a:lnTo>
                  <a:pt x="10110" y="27203"/>
                </a:lnTo>
                <a:lnTo>
                  <a:pt x="9808" y="27183"/>
                </a:lnTo>
                <a:lnTo>
                  <a:pt x="9485" y="27142"/>
                </a:lnTo>
                <a:lnTo>
                  <a:pt x="9182" y="27062"/>
                </a:lnTo>
                <a:lnTo>
                  <a:pt x="8859" y="26981"/>
                </a:lnTo>
                <a:lnTo>
                  <a:pt x="8556" y="26860"/>
                </a:lnTo>
                <a:lnTo>
                  <a:pt x="8234" y="26739"/>
                </a:lnTo>
                <a:lnTo>
                  <a:pt x="7931" y="26577"/>
                </a:lnTo>
                <a:lnTo>
                  <a:pt x="7628" y="26416"/>
                </a:lnTo>
                <a:lnTo>
                  <a:pt x="7346" y="26234"/>
                </a:lnTo>
                <a:lnTo>
                  <a:pt x="7063" y="26053"/>
                </a:lnTo>
                <a:lnTo>
                  <a:pt x="6781" y="25851"/>
                </a:lnTo>
                <a:lnTo>
                  <a:pt x="6256" y="25427"/>
                </a:lnTo>
                <a:lnTo>
                  <a:pt x="5772" y="24983"/>
                </a:lnTo>
                <a:lnTo>
                  <a:pt x="5328" y="24539"/>
                </a:lnTo>
                <a:lnTo>
                  <a:pt x="4944" y="24095"/>
                </a:lnTo>
                <a:lnTo>
                  <a:pt x="4581" y="23671"/>
                </a:lnTo>
                <a:lnTo>
                  <a:pt x="4238" y="23227"/>
                </a:lnTo>
                <a:lnTo>
                  <a:pt x="3895" y="22763"/>
                </a:lnTo>
                <a:lnTo>
                  <a:pt x="3572" y="22279"/>
                </a:lnTo>
                <a:lnTo>
                  <a:pt x="3249" y="21815"/>
                </a:lnTo>
                <a:lnTo>
                  <a:pt x="2967" y="21330"/>
                </a:lnTo>
                <a:lnTo>
                  <a:pt x="2664" y="20826"/>
                </a:lnTo>
                <a:lnTo>
                  <a:pt x="2401" y="20342"/>
                </a:lnTo>
                <a:lnTo>
                  <a:pt x="2139" y="19837"/>
                </a:lnTo>
                <a:lnTo>
                  <a:pt x="1897" y="19333"/>
                </a:lnTo>
                <a:lnTo>
                  <a:pt x="1675" y="18808"/>
                </a:lnTo>
                <a:lnTo>
                  <a:pt x="1453" y="18303"/>
                </a:lnTo>
                <a:lnTo>
                  <a:pt x="1251" y="17779"/>
                </a:lnTo>
                <a:lnTo>
                  <a:pt x="1070" y="17254"/>
                </a:lnTo>
                <a:lnTo>
                  <a:pt x="888" y="16729"/>
                </a:lnTo>
                <a:lnTo>
                  <a:pt x="727" y="16205"/>
                </a:lnTo>
                <a:lnTo>
                  <a:pt x="585" y="15680"/>
                </a:lnTo>
                <a:lnTo>
                  <a:pt x="464" y="15095"/>
                </a:lnTo>
                <a:lnTo>
                  <a:pt x="343" y="14530"/>
                </a:lnTo>
                <a:lnTo>
                  <a:pt x="262" y="13965"/>
                </a:lnTo>
                <a:lnTo>
                  <a:pt x="182" y="13400"/>
                </a:lnTo>
                <a:lnTo>
                  <a:pt x="121" y="12835"/>
                </a:lnTo>
                <a:lnTo>
                  <a:pt x="101" y="12270"/>
                </a:lnTo>
                <a:lnTo>
                  <a:pt x="81" y="11725"/>
                </a:lnTo>
                <a:lnTo>
                  <a:pt x="81" y="11160"/>
                </a:lnTo>
                <a:lnTo>
                  <a:pt x="101" y="10615"/>
                </a:lnTo>
                <a:lnTo>
                  <a:pt x="141" y="10070"/>
                </a:lnTo>
                <a:lnTo>
                  <a:pt x="202" y="9525"/>
                </a:lnTo>
                <a:lnTo>
                  <a:pt x="283" y="9000"/>
                </a:lnTo>
                <a:lnTo>
                  <a:pt x="383" y="8476"/>
                </a:lnTo>
                <a:lnTo>
                  <a:pt x="505" y="7951"/>
                </a:lnTo>
                <a:lnTo>
                  <a:pt x="646" y="7447"/>
                </a:lnTo>
                <a:lnTo>
                  <a:pt x="787" y="6942"/>
                </a:lnTo>
                <a:lnTo>
                  <a:pt x="1049" y="6236"/>
                </a:lnTo>
                <a:lnTo>
                  <a:pt x="1352" y="5570"/>
                </a:lnTo>
                <a:lnTo>
                  <a:pt x="1695" y="4924"/>
                </a:lnTo>
                <a:lnTo>
                  <a:pt x="2079" y="4298"/>
                </a:lnTo>
                <a:lnTo>
                  <a:pt x="2482" y="3693"/>
                </a:lnTo>
                <a:lnTo>
                  <a:pt x="2946" y="3128"/>
                </a:lnTo>
                <a:lnTo>
                  <a:pt x="3188" y="2866"/>
                </a:lnTo>
                <a:lnTo>
                  <a:pt x="3431" y="2603"/>
                </a:lnTo>
                <a:lnTo>
                  <a:pt x="3673" y="2361"/>
                </a:lnTo>
                <a:lnTo>
                  <a:pt x="3935" y="2119"/>
                </a:lnTo>
                <a:lnTo>
                  <a:pt x="4218" y="1877"/>
                </a:lnTo>
                <a:lnTo>
                  <a:pt x="4520" y="1655"/>
                </a:lnTo>
                <a:lnTo>
                  <a:pt x="4803" y="1433"/>
                </a:lnTo>
                <a:lnTo>
                  <a:pt x="5106" y="1231"/>
                </a:lnTo>
                <a:lnTo>
                  <a:pt x="5408" y="1049"/>
                </a:lnTo>
                <a:lnTo>
                  <a:pt x="5731" y="888"/>
                </a:lnTo>
                <a:lnTo>
                  <a:pt x="6034" y="727"/>
                </a:lnTo>
                <a:lnTo>
                  <a:pt x="6337" y="605"/>
                </a:lnTo>
                <a:lnTo>
                  <a:pt x="6659" y="484"/>
                </a:lnTo>
                <a:lnTo>
                  <a:pt x="6982" y="363"/>
                </a:lnTo>
                <a:lnTo>
                  <a:pt x="7305" y="283"/>
                </a:lnTo>
                <a:lnTo>
                  <a:pt x="7628" y="202"/>
                </a:lnTo>
                <a:lnTo>
                  <a:pt x="7951" y="162"/>
                </a:lnTo>
                <a:lnTo>
                  <a:pt x="8274" y="121"/>
                </a:lnTo>
                <a:lnTo>
                  <a:pt x="8597" y="81"/>
                </a:lnTo>
                <a:close/>
                <a:moveTo>
                  <a:pt x="8698" y="0"/>
                </a:moveTo>
                <a:lnTo>
                  <a:pt x="8355" y="20"/>
                </a:lnTo>
                <a:lnTo>
                  <a:pt x="8032" y="61"/>
                </a:lnTo>
                <a:lnTo>
                  <a:pt x="7689" y="121"/>
                </a:lnTo>
                <a:lnTo>
                  <a:pt x="7366" y="182"/>
                </a:lnTo>
                <a:lnTo>
                  <a:pt x="7023" y="283"/>
                </a:lnTo>
                <a:lnTo>
                  <a:pt x="6700" y="383"/>
                </a:lnTo>
                <a:lnTo>
                  <a:pt x="6377" y="505"/>
                </a:lnTo>
                <a:lnTo>
                  <a:pt x="6054" y="646"/>
                </a:lnTo>
                <a:lnTo>
                  <a:pt x="5731" y="787"/>
                </a:lnTo>
                <a:lnTo>
                  <a:pt x="5408" y="969"/>
                </a:lnTo>
                <a:lnTo>
                  <a:pt x="5085" y="1150"/>
                </a:lnTo>
                <a:lnTo>
                  <a:pt x="4783" y="1352"/>
                </a:lnTo>
                <a:lnTo>
                  <a:pt x="4480" y="1574"/>
                </a:lnTo>
                <a:lnTo>
                  <a:pt x="4177" y="1816"/>
                </a:lnTo>
                <a:lnTo>
                  <a:pt x="3895" y="2058"/>
                </a:lnTo>
                <a:lnTo>
                  <a:pt x="3632" y="2301"/>
                </a:lnTo>
                <a:lnTo>
                  <a:pt x="3370" y="2543"/>
                </a:lnTo>
                <a:lnTo>
                  <a:pt x="3128" y="2805"/>
                </a:lnTo>
                <a:lnTo>
                  <a:pt x="2886" y="3088"/>
                </a:lnTo>
                <a:lnTo>
                  <a:pt x="2422" y="3653"/>
                </a:lnTo>
                <a:lnTo>
                  <a:pt x="1998" y="4258"/>
                </a:lnTo>
                <a:lnTo>
                  <a:pt x="1614" y="4884"/>
                </a:lnTo>
                <a:lnTo>
                  <a:pt x="1271" y="5529"/>
                </a:lnTo>
                <a:lnTo>
                  <a:pt x="969" y="6216"/>
                </a:lnTo>
                <a:lnTo>
                  <a:pt x="848" y="6559"/>
                </a:lnTo>
                <a:lnTo>
                  <a:pt x="727" y="6902"/>
                </a:lnTo>
                <a:lnTo>
                  <a:pt x="565" y="7406"/>
                </a:lnTo>
                <a:lnTo>
                  <a:pt x="424" y="7931"/>
                </a:lnTo>
                <a:lnTo>
                  <a:pt x="303" y="8456"/>
                </a:lnTo>
                <a:lnTo>
                  <a:pt x="202" y="8980"/>
                </a:lnTo>
                <a:lnTo>
                  <a:pt x="121" y="9525"/>
                </a:lnTo>
                <a:lnTo>
                  <a:pt x="61" y="10070"/>
                </a:lnTo>
                <a:lnTo>
                  <a:pt x="20" y="10615"/>
                </a:lnTo>
                <a:lnTo>
                  <a:pt x="0" y="11160"/>
                </a:lnTo>
                <a:lnTo>
                  <a:pt x="0" y="11725"/>
                </a:lnTo>
                <a:lnTo>
                  <a:pt x="20" y="12270"/>
                </a:lnTo>
                <a:lnTo>
                  <a:pt x="40" y="12835"/>
                </a:lnTo>
                <a:lnTo>
                  <a:pt x="101" y="13400"/>
                </a:lnTo>
                <a:lnTo>
                  <a:pt x="182" y="13965"/>
                </a:lnTo>
                <a:lnTo>
                  <a:pt x="262" y="14550"/>
                </a:lnTo>
                <a:lnTo>
                  <a:pt x="383" y="15115"/>
                </a:lnTo>
                <a:lnTo>
                  <a:pt x="525" y="15700"/>
                </a:lnTo>
                <a:lnTo>
                  <a:pt x="666" y="16225"/>
                </a:lnTo>
                <a:lnTo>
                  <a:pt x="807" y="16750"/>
                </a:lnTo>
                <a:lnTo>
                  <a:pt x="989" y="17274"/>
                </a:lnTo>
                <a:lnTo>
                  <a:pt x="1170" y="17799"/>
                </a:lnTo>
                <a:lnTo>
                  <a:pt x="1372" y="18324"/>
                </a:lnTo>
                <a:lnTo>
                  <a:pt x="1594" y="18848"/>
                </a:lnTo>
                <a:lnTo>
                  <a:pt x="1816" y="19353"/>
                </a:lnTo>
                <a:lnTo>
                  <a:pt x="2058" y="19877"/>
                </a:lnTo>
                <a:lnTo>
                  <a:pt x="2321" y="20382"/>
                </a:lnTo>
                <a:lnTo>
                  <a:pt x="2603" y="20866"/>
                </a:lnTo>
                <a:lnTo>
                  <a:pt x="2886" y="21371"/>
                </a:lnTo>
                <a:lnTo>
                  <a:pt x="3188" y="21855"/>
                </a:lnTo>
                <a:lnTo>
                  <a:pt x="3511" y="22339"/>
                </a:lnTo>
                <a:lnTo>
                  <a:pt x="3834" y="22804"/>
                </a:lnTo>
                <a:lnTo>
                  <a:pt x="4177" y="23268"/>
                </a:lnTo>
                <a:lnTo>
                  <a:pt x="4520" y="23732"/>
                </a:lnTo>
                <a:lnTo>
                  <a:pt x="4964" y="24236"/>
                </a:lnTo>
                <a:lnTo>
                  <a:pt x="5206" y="24519"/>
                </a:lnTo>
                <a:lnTo>
                  <a:pt x="5489" y="24822"/>
                </a:lnTo>
                <a:lnTo>
                  <a:pt x="5792" y="25104"/>
                </a:lnTo>
                <a:lnTo>
                  <a:pt x="6115" y="25407"/>
                </a:lnTo>
                <a:lnTo>
                  <a:pt x="6458" y="25689"/>
                </a:lnTo>
                <a:lnTo>
                  <a:pt x="6821" y="25972"/>
                </a:lnTo>
                <a:lnTo>
                  <a:pt x="7204" y="26254"/>
                </a:lnTo>
                <a:lnTo>
                  <a:pt x="7608" y="26497"/>
                </a:lnTo>
                <a:lnTo>
                  <a:pt x="8032" y="26718"/>
                </a:lnTo>
                <a:lnTo>
                  <a:pt x="8455" y="26900"/>
                </a:lnTo>
                <a:lnTo>
                  <a:pt x="8920" y="27062"/>
                </a:lnTo>
                <a:lnTo>
                  <a:pt x="9364" y="27183"/>
                </a:lnTo>
                <a:lnTo>
                  <a:pt x="9606" y="27223"/>
                </a:lnTo>
                <a:lnTo>
                  <a:pt x="9848" y="27263"/>
                </a:lnTo>
                <a:lnTo>
                  <a:pt x="10090" y="27284"/>
                </a:lnTo>
                <a:lnTo>
                  <a:pt x="10695" y="27284"/>
                </a:lnTo>
                <a:lnTo>
                  <a:pt x="11079" y="27223"/>
                </a:lnTo>
                <a:lnTo>
                  <a:pt x="11462" y="27142"/>
                </a:lnTo>
                <a:lnTo>
                  <a:pt x="11846" y="27021"/>
                </a:lnTo>
                <a:lnTo>
                  <a:pt x="12229" y="26880"/>
                </a:lnTo>
                <a:lnTo>
                  <a:pt x="12613" y="26678"/>
                </a:lnTo>
                <a:lnTo>
                  <a:pt x="12996" y="26436"/>
                </a:lnTo>
                <a:lnTo>
                  <a:pt x="13400" y="26153"/>
                </a:lnTo>
                <a:lnTo>
                  <a:pt x="13783" y="25831"/>
                </a:lnTo>
                <a:lnTo>
                  <a:pt x="14146" y="25488"/>
                </a:lnTo>
                <a:lnTo>
                  <a:pt x="14489" y="25124"/>
                </a:lnTo>
                <a:lnTo>
                  <a:pt x="14792" y="24721"/>
                </a:lnTo>
                <a:lnTo>
                  <a:pt x="15095" y="24317"/>
                </a:lnTo>
                <a:lnTo>
                  <a:pt x="15357" y="23913"/>
                </a:lnTo>
                <a:lnTo>
                  <a:pt x="15599" y="23490"/>
                </a:lnTo>
                <a:lnTo>
                  <a:pt x="15821" y="23046"/>
                </a:lnTo>
                <a:lnTo>
                  <a:pt x="16023" y="22602"/>
                </a:lnTo>
                <a:lnTo>
                  <a:pt x="16205" y="22158"/>
                </a:lnTo>
                <a:lnTo>
                  <a:pt x="16366" y="21714"/>
                </a:lnTo>
                <a:lnTo>
                  <a:pt x="16527" y="21270"/>
                </a:lnTo>
                <a:lnTo>
                  <a:pt x="16790" y="20382"/>
                </a:lnTo>
                <a:lnTo>
                  <a:pt x="17012" y="19534"/>
                </a:lnTo>
                <a:lnTo>
                  <a:pt x="17173" y="18868"/>
                </a:lnTo>
                <a:lnTo>
                  <a:pt x="17315" y="18223"/>
                </a:lnTo>
                <a:lnTo>
                  <a:pt x="17436" y="17597"/>
                </a:lnTo>
                <a:lnTo>
                  <a:pt x="17537" y="16951"/>
                </a:lnTo>
                <a:lnTo>
                  <a:pt x="17637" y="16346"/>
                </a:lnTo>
                <a:lnTo>
                  <a:pt x="17718" y="15720"/>
                </a:lnTo>
                <a:lnTo>
                  <a:pt x="17799" y="15115"/>
                </a:lnTo>
                <a:lnTo>
                  <a:pt x="17839" y="14530"/>
                </a:lnTo>
                <a:lnTo>
                  <a:pt x="17880" y="13924"/>
                </a:lnTo>
                <a:lnTo>
                  <a:pt x="17900" y="13339"/>
                </a:lnTo>
                <a:lnTo>
                  <a:pt x="17920" y="12774"/>
                </a:lnTo>
                <a:lnTo>
                  <a:pt x="17920" y="12189"/>
                </a:lnTo>
                <a:lnTo>
                  <a:pt x="17900" y="11624"/>
                </a:lnTo>
                <a:lnTo>
                  <a:pt x="17859" y="11059"/>
                </a:lnTo>
                <a:lnTo>
                  <a:pt x="17819" y="10514"/>
                </a:lnTo>
                <a:lnTo>
                  <a:pt x="17758" y="9969"/>
                </a:lnTo>
                <a:lnTo>
                  <a:pt x="17678" y="9465"/>
                </a:lnTo>
                <a:lnTo>
                  <a:pt x="17597" y="8980"/>
                </a:lnTo>
                <a:lnTo>
                  <a:pt x="17516" y="8496"/>
                </a:lnTo>
                <a:lnTo>
                  <a:pt x="17395" y="8032"/>
                </a:lnTo>
                <a:lnTo>
                  <a:pt x="17294" y="7568"/>
                </a:lnTo>
                <a:lnTo>
                  <a:pt x="17153" y="7124"/>
                </a:lnTo>
                <a:lnTo>
                  <a:pt x="17012" y="6700"/>
                </a:lnTo>
                <a:lnTo>
                  <a:pt x="16850" y="6276"/>
                </a:lnTo>
                <a:lnTo>
                  <a:pt x="16689" y="5852"/>
                </a:lnTo>
                <a:lnTo>
                  <a:pt x="16507" y="5449"/>
                </a:lnTo>
                <a:lnTo>
                  <a:pt x="16326" y="5065"/>
                </a:lnTo>
                <a:lnTo>
                  <a:pt x="16124" y="4682"/>
                </a:lnTo>
                <a:lnTo>
                  <a:pt x="15922" y="4319"/>
                </a:lnTo>
                <a:lnTo>
                  <a:pt x="15700" y="3976"/>
                </a:lnTo>
                <a:lnTo>
                  <a:pt x="15458" y="3632"/>
                </a:lnTo>
                <a:lnTo>
                  <a:pt x="15216" y="3310"/>
                </a:lnTo>
                <a:lnTo>
                  <a:pt x="14913" y="2926"/>
                </a:lnTo>
                <a:lnTo>
                  <a:pt x="14590" y="2583"/>
                </a:lnTo>
                <a:lnTo>
                  <a:pt x="14247" y="2240"/>
                </a:lnTo>
                <a:lnTo>
                  <a:pt x="13904" y="1937"/>
                </a:lnTo>
                <a:lnTo>
                  <a:pt x="13541" y="1635"/>
                </a:lnTo>
                <a:lnTo>
                  <a:pt x="13157" y="1372"/>
                </a:lnTo>
                <a:lnTo>
                  <a:pt x="12774" y="1130"/>
                </a:lnTo>
                <a:lnTo>
                  <a:pt x="12391" y="908"/>
                </a:lnTo>
                <a:lnTo>
                  <a:pt x="11987" y="706"/>
                </a:lnTo>
                <a:lnTo>
                  <a:pt x="11583" y="525"/>
                </a:lnTo>
                <a:lnTo>
                  <a:pt x="11160" y="363"/>
                </a:lnTo>
                <a:lnTo>
                  <a:pt x="10736" y="242"/>
                </a:lnTo>
                <a:lnTo>
                  <a:pt x="10312" y="141"/>
                </a:lnTo>
                <a:lnTo>
                  <a:pt x="9888" y="61"/>
                </a:lnTo>
                <a:lnTo>
                  <a:pt x="9464" y="20"/>
                </a:lnTo>
                <a:lnTo>
                  <a:pt x="904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3"/>
          <p:cNvSpPr/>
          <p:nvPr/>
        </p:nvSpPr>
        <p:spPr>
          <a:xfrm>
            <a:off x="7364488" y="113968"/>
            <a:ext cx="2383952" cy="1642730"/>
          </a:xfrm>
          <a:custGeom>
            <a:rect b="b" l="l" r="r" t="t"/>
            <a:pathLst>
              <a:path extrusionOk="0" h="29383" w="42641">
                <a:moveTo>
                  <a:pt x="9364" y="81"/>
                </a:moveTo>
                <a:lnTo>
                  <a:pt x="10796" y="141"/>
                </a:lnTo>
                <a:lnTo>
                  <a:pt x="12209" y="222"/>
                </a:lnTo>
                <a:lnTo>
                  <a:pt x="13642" y="363"/>
                </a:lnTo>
                <a:lnTo>
                  <a:pt x="15054" y="505"/>
                </a:lnTo>
                <a:lnTo>
                  <a:pt x="16467" y="706"/>
                </a:lnTo>
                <a:lnTo>
                  <a:pt x="17880" y="928"/>
                </a:lnTo>
                <a:lnTo>
                  <a:pt x="19292" y="1191"/>
                </a:lnTo>
                <a:lnTo>
                  <a:pt x="20685" y="1494"/>
                </a:lnTo>
                <a:lnTo>
                  <a:pt x="22077" y="1816"/>
                </a:lnTo>
                <a:lnTo>
                  <a:pt x="23469" y="2180"/>
                </a:lnTo>
                <a:lnTo>
                  <a:pt x="24842" y="2563"/>
                </a:lnTo>
                <a:lnTo>
                  <a:pt x="26194" y="2987"/>
                </a:lnTo>
                <a:lnTo>
                  <a:pt x="27546" y="3451"/>
                </a:lnTo>
                <a:lnTo>
                  <a:pt x="28878" y="3935"/>
                </a:lnTo>
                <a:lnTo>
                  <a:pt x="30210" y="4460"/>
                </a:lnTo>
                <a:lnTo>
                  <a:pt x="31340" y="4944"/>
                </a:lnTo>
                <a:lnTo>
                  <a:pt x="32409" y="5429"/>
                </a:lnTo>
                <a:lnTo>
                  <a:pt x="33418" y="5933"/>
                </a:lnTo>
                <a:lnTo>
                  <a:pt x="34346" y="6438"/>
                </a:lnTo>
                <a:lnTo>
                  <a:pt x="35234" y="6962"/>
                </a:lnTo>
                <a:lnTo>
                  <a:pt x="36062" y="7487"/>
                </a:lnTo>
                <a:lnTo>
                  <a:pt x="36829" y="8032"/>
                </a:lnTo>
                <a:lnTo>
                  <a:pt x="37555" y="8597"/>
                </a:lnTo>
                <a:lnTo>
                  <a:pt x="37979" y="8960"/>
                </a:lnTo>
                <a:lnTo>
                  <a:pt x="38403" y="9344"/>
                </a:lnTo>
                <a:lnTo>
                  <a:pt x="38806" y="9727"/>
                </a:lnTo>
                <a:lnTo>
                  <a:pt x="39190" y="10131"/>
                </a:lnTo>
                <a:lnTo>
                  <a:pt x="39573" y="10534"/>
                </a:lnTo>
                <a:lnTo>
                  <a:pt x="39916" y="10938"/>
                </a:lnTo>
                <a:lnTo>
                  <a:pt x="40239" y="11362"/>
                </a:lnTo>
                <a:lnTo>
                  <a:pt x="40562" y="11785"/>
                </a:lnTo>
                <a:lnTo>
                  <a:pt x="40844" y="12209"/>
                </a:lnTo>
                <a:lnTo>
                  <a:pt x="41127" y="12653"/>
                </a:lnTo>
                <a:lnTo>
                  <a:pt x="41369" y="13097"/>
                </a:lnTo>
                <a:lnTo>
                  <a:pt x="41611" y="13541"/>
                </a:lnTo>
                <a:lnTo>
                  <a:pt x="41813" y="14005"/>
                </a:lnTo>
                <a:lnTo>
                  <a:pt x="42015" y="14469"/>
                </a:lnTo>
                <a:lnTo>
                  <a:pt x="42176" y="14913"/>
                </a:lnTo>
                <a:lnTo>
                  <a:pt x="42338" y="15398"/>
                </a:lnTo>
                <a:lnTo>
                  <a:pt x="42459" y="15862"/>
                </a:lnTo>
                <a:lnTo>
                  <a:pt x="42499" y="16104"/>
                </a:lnTo>
                <a:lnTo>
                  <a:pt x="42540" y="16366"/>
                </a:lnTo>
                <a:lnTo>
                  <a:pt x="42560" y="16608"/>
                </a:lnTo>
                <a:lnTo>
                  <a:pt x="42560" y="16851"/>
                </a:lnTo>
                <a:lnTo>
                  <a:pt x="42540" y="17113"/>
                </a:lnTo>
                <a:lnTo>
                  <a:pt x="42519" y="17355"/>
                </a:lnTo>
                <a:lnTo>
                  <a:pt x="42479" y="17577"/>
                </a:lnTo>
                <a:lnTo>
                  <a:pt x="42418" y="17799"/>
                </a:lnTo>
                <a:lnTo>
                  <a:pt x="42338" y="18021"/>
                </a:lnTo>
                <a:lnTo>
                  <a:pt x="42217" y="18223"/>
                </a:lnTo>
                <a:lnTo>
                  <a:pt x="42096" y="18404"/>
                </a:lnTo>
                <a:lnTo>
                  <a:pt x="41954" y="18566"/>
                </a:lnTo>
                <a:lnTo>
                  <a:pt x="41773" y="18707"/>
                </a:lnTo>
                <a:lnTo>
                  <a:pt x="41571" y="18848"/>
                </a:lnTo>
                <a:lnTo>
                  <a:pt x="41409" y="18909"/>
                </a:lnTo>
                <a:lnTo>
                  <a:pt x="41228" y="18969"/>
                </a:lnTo>
                <a:lnTo>
                  <a:pt x="41046" y="19010"/>
                </a:lnTo>
                <a:lnTo>
                  <a:pt x="40865" y="19050"/>
                </a:lnTo>
                <a:lnTo>
                  <a:pt x="40461" y="19070"/>
                </a:lnTo>
                <a:lnTo>
                  <a:pt x="40057" y="19070"/>
                </a:lnTo>
                <a:lnTo>
                  <a:pt x="38948" y="19050"/>
                </a:lnTo>
                <a:lnTo>
                  <a:pt x="37838" y="19010"/>
                </a:lnTo>
                <a:lnTo>
                  <a:pt x="35618" y="18909"/>
                </a:lnTo>
                <a:lnTo>
                  <a:pt x="33398" y="18788"/>
                </a:lnTo>
                <a:lnTo>
                  <a:pt x="31198" y="18626"/>
                </a:lnTo>
                <a:lnTo>
                  <a:pt x="28918" y="18485"/>
                </a:lnTo>
                <a:lnTo>
                  <a:pt x="26597" y="18344"/>
                </a:lnTo>
                <a:lnTo>
                  <a:pt x="24277" y="18243"/>
                </a:lnTo>
                <a:lnTo>
                  <a:pt x="23126" y="18223"/>
                </a:lnTo>
                <a:lnTo>
                  <a:pt x="21956" y="18203"/>
                </a:lnTo>
                <a:lnTo>
                  <a:pt x="20806" y="18182"/>
                </a:lnTo>
                <a:lnTo>
                  <a:pt x="19635" y="18203"/>
                </a:lnTo>
                <a:lnTo>
                  <a:pt x="18465" y="18243"/>
                </a:lnTo>
                <a:lnTo>
                  <a:pt x="17315" y="18304"/>
                </a:lnTo>
                <a:lnTo>
                  <a:pt x="16164" y="18384"/>
                </a:lnTo>
                <a:lnTo>
                  <a:pt x="14994" y="18485"/>
                </a:lnTo>
                <a:lnTo>
                  <a:pt x="13844" y="18626"/>
                </a:lnTo>
                <a:lnTo>
                  <a:pt x="12693" y="18788"/>
                </a:lnTo>
                <a:lnTo>
                  <a:pt x="12007" y="18909"/>
                </a:lnTo>
                <a:lnTo>
                  <a:pt x="11321" y="19050"/>
                </a:lnTo>
                <a:lnTo>
                  <a:pt x="10615" y="19232"/>
                </a:lnTo>
                <a:lnTo>
                  <a:pt x="10272" y="19333"/>
                </a:lnTo>
                <a:lnTo>
                  <a:pt x="9929" y="19454"/>
                </a:lnTo>
                <a:lnTo>
                  <a:pt x="9586" y="19595"/>
                </a:lnTo>
                <a:lnTo>
                  <a:pt x="9263" y="19736"/>
                </a:lnTo>
                <a:lnTo>
                  <a:pt x="8940" y="19898"/>
                </a:lnTo>
                <a:lnTo>
                  <a:pt x="8617" y="20059"/>
                </a:lnTo>
                <a:lnTo>
                  <a:pt x="8314" y="20261"/>
                </a:lnTo>
                <a:lnTo>
                  <a:pt x="8032" y="20463"/>
                </a:lnTo>
                <a:lnTo>
                  <a:pt x="7749" y="20705"/>
                </a:lnTo>
                <a:lnTo>
                  <a:pt x="7487" y="20947"/>
                </a:lnTo>
                <a:lnTo>
                  <a:pt x="7245" y="21230"/>
                </a:lnTo>
                <a:lnTo>
                  <a:pt x="7003" y="21512"/>
                </a:lnTo>
                <a:lnTo>
                  <a:pt x="6801" y="21815"/>
                </a:lnTo>
                <a:lnTo>
                  <a:pt x="6619" y="22118"/>
                </a:lnTo>
                <a:lnTo>
                  <a:pt x="6458" y="22440"/>
                </a:lnTo>
                <a:lnTo>
                  <a:pt x="6316" y="22763"/>
                </a:lnTo>
                <a:lnTo>
                  <a:pt x="6195" y="23086"/>
                </a:lnTo>
                <a:lnTo>
                  <a:pt x="6094" y="23429"/>
                </a:lnTo>
                <a:lnTo>
                  <a:pt x="5994" y="23752"/>
                </a:lnTo>
                <a:lnTo>
                  <a:pt x="5913" y="24075"/>
                </a:lnTo>
                <a:lnTo>
                  <a:pt x="5792" y="24701"/>
                </a:lnTo>
                <a:lnTo>
                  <a:pt x="5711" y="25306"/>
                </a:lnTo>
                <a:lnTo>
                  <a:pt x="5650" y="25871"/>
                </a:lnTo>
                <a:lnTo>
                  <a:pt x="5650" y="26154"/>
                </a:lnTo>
                <a:lnTo>
                  <a:pt x="5650" y="26497"/>
                </a:lnTo>
                <a:lnTo>
                  <a:pt x="5650" y="27243"/>
                </a:lnTo>
                <a:lnTo>
                  <a:pt x="5630" y="27627"/>
                </a:lnTo>
                <a:lnTo>
                  <a:pt x="5610" y="28010"/>
                </a:lnTo>
                <a:lnTo>
                  <a:pt x="5529" y="28373"/>
                </a:lnTo>
                <a:lnTo>
                  <a:pt x="5489" y="28555"/>
                </a:lnTo>
                <a:lnTo>
                  <a:pt x="5428" y="28696"/>
                </a:lnTo>
                <a:lnTo>
                  <a:pt x="5368" y="28838"/>
                </a:lnTo>
                <a:lnTo>
                  <a:pt x="5287" y="28979"/>
                </a:lnTo>
                <a:lnTo>
                  <a:pt x="5206" y="29080"/>
                </a:lnTo>
                <a:lnTo>
                  <a:pt x="5106" y="29181"/>
                </a:lnTo>
                <a:lnTo>
                  <a:pt x="5005" y="29221"/>
                </a:lnTo>
                <a:lnTo>
                  <a:pt x="4904" y="29261"/>
                </a:lnTo>
                <a:lnTo>
                  <a:pt x="4803" y="29281"/>
                </a:lnTo>
                <a:lnTo>
                  <a:pt x="4702" y="29302"/>
                </a:lnTo>
                <a:lnTo>
                  <a:pt x="4581" y="29302"/>
                </a:lnTo>
                <a:lnTo>
                  <a:pt x="4440" y="29281"/>
                </a:lnTo>
                <a:lnTo>
                  <a:pt x="4177" y="29201"/>
                </a:lnTo>
                <a:lnTo>
                  <a:pt x="3955" y="29100"/>
                </a:lnTo>
                <a:lnTo>
                  <a:pt x="3774" y="28959"/>
                </a:lnTo>
                <a:lnTo>
                  <a:pt x="3592" y="28797"/>
                </a:lnTo>
                <a:lnTo>
                  <a:pt x="3451" y="28616"/>
                </a:lnTo>
                <a:lnTo>
                  <a:pt x="3310" y="28414"/>
                </a:lnTo>
                <a:lnTo>
                  <a:pt x="3188" y="28192"/>
                </a:lnTo>
                <a:lnTo>
                  <a:pt x="2946" y="27728"/>
                </a:lnTo>
                <a:lnTo>
                  <a:pt x="2523" y="26678"/>
                </a:lnTo>
                <a:lnTo>
                  <a:pt x="2119" y="25629"/>
                </a:lnTo>
                <a:lnTo>
                  <a:pt x="1756" y="24539"/>
                </a:lnTo>
                <a:lnTo>
                  <a:pt x="1433" y="23429"/>
                </a:lnTo>
                <a:lnTo>
                  <a:pt x="1130" y="22279"/>
                </a:lnTo>
                <a:lnTo>
                  <a:pt x="868" y="21129"/>
                </a:lnTo>
                <a:lnTo>
                  <a:pt x="646" y="19938"/>
                </a:lnTo>
                <a:lnTo>
                  <a:pt x="464" y="18707"/>
                </a:lnTo>
                <a:lnTo>
                  <a:pt x="323" y="17476"/>
                </a:lnTo>
                <a:lnTo>
                  <a:pt x="202" y="16205"/>
                </a:lnTo>
                <a:lnTo>
                  <a:pt x="141" y="14913"/>
                </a:lnTo>
                <a:lnTo>
                  <a:pt x="101" y="13602"/>
                </a:lnTo>
                <a:lnTo>
                  <a:pt x="81" y="12250"/>
                </a:lnTo>
                <a:lnTo>
                  <a:pt x="121" y="10897"/>
                </a:lnTo>
                <a:lnTo>
                  <a:pt x="202" y="9505"/>
                </a:lnTo>
                <a:lnTo>
                  <a:pt x="303" y="8092"/>
                </a:lnTo>
                <a:lnTo>
                  <a:pt x="404" y="7144"/>
                </a:lnTo>
                <a:lnTo>
                  <a:pt x="464" y="6639"/>
                </a:lnTo>
                <a:lnTo>
                  <a:pt x="545" y="6135"/>
                </a:lnTo>
                <a:lnTo>
                  <a:pt x="646" y="5630"/>
                </a:lnTo>
                <a:lnTo>
                  <a:pt x="767" y="5106"/>
                </a:lnTo>
                <a:lnTo>
                  <a:pt x="928" y="4601"/>
                </a:lnTo>
                <a:lnTo>
                  <a:pt x="1090" y="4097"/>
                </a:lnTo>
                <a:lnTo>
                  <a:pt x="1292" y="3612"/>
                </a:lnTo>
                <a:lnTo>
                  <a:pt x="1514" y="3128"/>
                </a:lnTo>
                <a:lnTo>
                  <a:pt x="1776" y="2684"/>
                </a:lnTo>
                <a:lnTo>
                  <a:pt x="2058" y="2240"/>
                </a:lnTo>
                <a:lnTo>
                  <a:pt x="2220" y="2038"/>
                </a:lnTo>
                <a:lnTo>
                  <a:pt x="2381" y="1837"/>
                </a:lnTo>
                <a:lnTo>
                  <a:pt x="2563" y="1655"/>
                </a:lnTo>
                <a:lnTo>
                  <a:pt x="2765" y="1473"/>
                </a:lnTo>
                <a:lnTo>
                  <a:pt x="2967" y="1312"/>
                </a:lnTo>
                <a:lnTo>
                  <a:pt x="3168" y="1150"/>
                </a:lnTo>
                <a:lnTo>
                  <a:pt x="3390" y="989"/>
                </a:lnTo>
                <a:lnTo>
                  <a:pt x="3612" y="848"/>
                </a:lnTo>
                <a:lnTo>
                  <a:pt x="3854" y="727"/>
                </a:lnTo>
                <a:lnTo>
                  <a:pt x="4117" y="626"/>
                </a:lnTo>
                <a:lnTo>
                  <a:pt x="4359" y="525"/>
                </a:lnTo>
                <a:lnTo>
                  <a:pt x="4621" y="424"/>
                </a:lnTo>
                <a:lnTo>
                  <a:pt x="5146" y="303"/>
                </a:lnTo>
                <a:lnTo>
                  <a:pt x="5691" y="202"/>
                </a:lnTo>
                <a:lnTo>
                  <a:pt x="6236" y="141"/>
                </a:lnTo>
                <a:lnTo>
                  <a:pt x="6760" y="101"/>
                </a:lnTo>
                <a:lnTo>
                  <a:pt x="7305" y="81"/>
                </a:lnTo>
                <a:close/>
                <a:moveTo>
                  <a:pt x="7305" y="0"/>
                </a:moveTo>
                <a:lnTo>
                  <a:pt x="6760" y="20"/>
                </a:lnTo>
                <a:lnTo>
                  <a:pt x="6215" y="61"/>
                </a:lnTo>
                <a:lnTo>
                  <a:pt x="5671" y="121"/>
                </a:lnTo>
                <a:lnTo>
                  <a:pt x="5126" y="222"/>
                </a:lnTo>
                <a:lnTo>
                  <a:pt x="4601" y="363"/>
                </a:lnTo>
                <a:lnTo>
                  <a:pt x="4339" y="444"/>
                </a:lnTo>
                <a:lnTo>
                  <a:pt x="4076" y="545"/>
                </a:lnTo>
                <a:lnTo>
                  <a:pt x="3834" y="666"/>
                </a:lnTo>
                <a:lnTo>
                  <a:pt x="3572" y="787"/>
                </a:lnTo>
                <a:lnTo>
                  <a:pt x="3350" y="928"/>
                </a:lnTo>
                <a:lnTo>
                  <a:pt x="3128" y="1070"/>
                </a:lnTo>
                <a:lnTo>
                  <a:pt x="2906" y="1231"/>
                </a:lnTo>
                <a:lnTo>
                  <a:pt x="2704" y="1413"/>
                </a:lnTo>
                <a:lnTo>
                  <a:pt x="2523" y="1594"/>
                </a:lnTo>
                <a:lnTo>
                  <a:pt x="2341" y="1776"/>
                </a:lnTo>
                <a:lnTo>
                  <a:pt x="2159" y="1978"/>
                </a:lnTo>
                <a:lnTo>
                  <a:pt x="1998" y="2200"/>
                </a:lnTo>
                <a:lnTo>
                  <a:pt x="1695" y="2624"/>
                </a:lnTo>
                <a:lnTo>
                  <a:pt x="1453" y="3088"/>
                </a:lnTo>
                <a:lnTo>
                  <a:pt x="1211" y="3572"/>
                </a:lnTo>
                <a:lnTo>
                  <a:pt x="1009" y="4056"/>
                </a:lnTo>
                <a:lnTo>
                  <a:pt x="848" y="4561"/>
                </a:lnTo>
                <a:lnTo>
                  <a:pt x="706" y="5086"/>
                </a:lnTo>
                <a:lnTo>
                  <a:pt x="585" y="5590"/>
                </a:lnTo>
                <a:lnTo>
                  <a:pt x="464" y="6115"/>
                </a:lnTo>
                <a:lnTo>
                  <a:pt x="383" y="6619"/>
                </a:lnTo>
                <a:lnTo>
                  <a:pt x="323" y="7124"/>
                </a:lnTo>
                <a:lnTo>
                  <a:pt x="222" y="8092"/>
                </a:lnTo>
                <a:lnTo>
                  <a:pt x="121" y="9505"/>
                </a:lnTo>
                <a:lnTo>
                  <a:pt x="40" y="10897"/>
                </a:lnTo>
                <a:lnTo>
                  <a:pt x="0" y="12250"/>
                </a:lnTo>
                <a:lnTo>
                  <a:pt x="20" y="13602"/>
                </a:lnTo>
                <a:lnTo>
                  <a:pt x="61" y="14913"/>
                </a:lnTo>
                <a:lnTo>
                  <a:pt x="121" y="16205"/>
                </a:lnTo>
                <a:lnTo>
                  <a:pt x="242" y="17476"/>
                </a:lnTo>
                <a:lnTo>
                  <a:pt x="383" y="18727"/>
                </a:lnTo>
                <a:lnTo>
                  <a:pt x="565" y="19938"/>
                </a:lnTo>
                <a:lnTo>
                  <a:pt x="787" y="21149"/>
                </a:lnTo>
                <a:lnTo>
                  <a:pt x="1049" y="22319"/>
                </a:lnTo>
                <a:lnTo>
                  <a:pt x="1352" y="23449"/>
                </a:lnTo>
                <a:lnTo>
                  <a:pt x="1675" y="24559"/>
                </a:lnTo>
                <a:lnTo>
                  <a:pt x="2038" y="25649"/>
                </a:lnTo>
                <a:lnTo>
                  <a:pt x="2442" y="26719"/>
                </a:lnTo>
                <a:lnTo>
                  <a:pt x="2886" y="27748"/>
                </a:lnTo>
                <a:lnTo>
                  <a:pt x="3108" y="28232"/>
                </a:lnTo>
                <a:lnTo>
                  <a:pt x="3249" y="28454"/>
                </a:lnTo>
                <a:lnTo>
                  <a:pt x="3390" y="28676"/>
                </a:lnTo>
                <a:lnTo>
                  <a:pt x="3552" y="28858"/>
                </a:lnTo>
                <a:lnTo>
                  <a:pt x="3733" y="29019"/>
                </a:lnTo>
                <a:lnTo>
                  <a:pt x="3915" y="29160"/>
                </a:lnTo>
                <a:lnTo>
                  <a:pt x="4137" y="29261"/>
                </a:lnTo>
                <a:lnTo>
                  <a:pt x="4419" y="29362"/>
                </a:lnTo>
                <a:lnTo>
                  <a:pt x="4541" y="29382"/>
                </a:lnTo>
                <a:lnTo>
                  <a:pt x="4662" y="29382"/>
                </a:lnTo>
                <a:lnTo>
                  <a:pt x="4803" y="29362"/>
                </a:lnTo>
                <a:lnTo>
                  <a:pt x="4924" y="29342"/>
                </a:lnTo>
                <a:lnTo>
                  <a:pt x="5045" y="29302"/>
                </a:lnTo>
                <a:lnTo>
                  <a:pt x="5146" y="29241"/>
                </a:lnTo>
                <a:lnTo>
                  <a:pt x="5247" y="29140"/>
                </a:lnTo>
                <a:lnTo>
                  <a:pt x="5348" y="29039"/>
                </a:lnTo>
                <a:lnTo>
                  <a:pt x="5428" y="28898"/>
                </a:lnTo>
                <a:lnTo>
                  <a:pt x="5509" y="28757"/>
                </a:lnTo>
                <a:lnTo>
                  <a:pt x="5570" y="28595"/>
                </a:lnTo>
                <a:lnTo>
                  <a:pt x="5610" y="28414"/>
                </a:lnTo>
                <a:lnTo>
                  <a:pt x="5671" y="28051"/>
                </a:lnTo>
                <a:lnTo>
                  <a:pt x="5711" y="27647"/>
                </a:lnTo>
                <a:lnTo>
                  <a:pt x="5731" y="27243"/>
                </a:lnTo>
                <a:lnTo>
                  <a:pt x="5731" y="26497"/>
                </a:lnTo>
                <a:lnTo>
                  <a:pt x="5731" y="26154"/>
                </a:lnTo>
                <a:lnTo>
                  <a:pt x="5731" y="25891"/>
                </a:lnTo>
                <a:lnTo>
                  <a:pt x="5792" y="25326"/>
                </a:lnTo>
                <a:lnTo>
                  <a:pt x="5872" y="24721"/>
                </a:lnTo>
                <a:lnTo>
                  <a:pt x="5994" y="24095"/>
                </a:lnTo>
                <a:lnTo>
                  <a:pt x="6074" y="23772"/>
                </a:lnTo>
                <a:lnTo>
                  <a:pt x="6155" y="23449"/>
                </a:lnTo>
                <a:lnTo>
                  <a:pt x="6276" y="23127"/>
                </a:lnTo>
                <a:lnTo>
                  <a:pt x="6397" y="22804"/>
                </a:lnTo>
                <a:lnTo>
                  <a:pt x="6538" y="22481"/>
                </a:lnTo>
                <a:lnTo>
                  <a:pt x="6700" y="22178"/>
                </a:lnTo>
                <a:lnTo>
                  <a:pt x="6881" y="21855"/>
                </a:lnTo>
                <a:lnTo>
                  <a:pt x="7083" y="21573"/>
                </a:lnTo>
                <a:lnTo>
                  <a:pt x="7305" y="21270"/>
                </a:lnTo>
                <a:lnTo>
                  <a:pt x="7547" y="21008"/>
                </a:lnTo>
                <a:lnTo>
                  <a:pt x="7810" y="20765"/>
                </a:lnTo>
                <a:lnTo>
                  <a:pt x="8092" y="20523"/>
                </a:lnTo>
                <a:lnTo>
                  <a:pt x="8375" y="20322"/>
                </a:lnTo>
                <a:lnTo>
                  <a:pt x="8677" y="20140"/>
                </a:lnTo>
                <a:lnTo>
                  <a:pt x="8980" y="19958"/>
                </a:lnTo>
                <a:lnTo>
                  <a:pt x="9303" y="19797"/>
                </a:lnTo>
                <a:lnTo>
                  <a:pt x="9626" y="19656"/>
                </a:lnTo>
                <a:lnTo>
                  <a:pt x="9969" y="19535"/>
                </a:lnTo>
                <a:lnTo>
                  <a:pt x="10292" y="19413"/>
                </a:lnTo>
                <a:lnTo>
                  <a:pt x="10635" y="19313"/>
                </a:lnTo>
                <a:lnTo>
                  <a:pt x="11341" y="19131"/>
                </a:lnTo>
                <a:lnTo>
                  <a:pt x="12027" y="18990"/>
                </a:lnTo>
                <a:lnTo>
                  <a:pt x="12713" y="18869"/>
                </a:lnTo>
                <a:lnTo>
                  <a:pt x="13864" y="18707"/>
                </a:lnTo>
                <a:lnTo>
                  <a:pt x="15014" y="18566"/>
                </a:lnTo>
                <a:lnTo>
                  <a:pt x="16164" y="18465"/>
                </a:lnTo>
                <a:lnTo>
                  <a:pt x="17315" y="18384"/>
                </a:lnTo>
                <a:lnTo>
                  <a:pt x="18485" y="18324"/>
                </a:lnTo>
                <a:lnTo>
                  <a:pt x="19635" y="18283"/>
                </a:lnTo>
                <a:lnTo>
                  <a:pt x="20806" y="18263"/>
                </a:lnTo>
                <a:lnTo>
                  <a:pt x="21956" y="18283"/>
                </a:lnTo>
                <a:lnTo>
                  <a:pt x="23126" y="18304"/>
                </a:lnTo>
                <a:lnTo>
                  <a:pt x="24277" y="18324"/>
                </a:lnTo>
                <a:lnTo>
                  <a:pt x="26597" y="18425"/>
                </a:lnTo>
                <a:lnTo>
                  <a:pt x="28918" y="18566"/>
                </a:lnTo>
                <a:lnTo>
                  <a:pt x="31198" y="18707"/>
                </a:lnTo>
                <a:lnTo>
                  <a:pt x="33398" y="18869"/>
                </a:lnTo>
                <a:lnTo>
                  <a:pt x="35618" y="18990"/>
                </a:lnTo>
                <a:lnTo>
                  <a:pt x="37838" y="19091"/>
                </a:lnTo>
                <a:lnTo>
                  <a:pt x="38948" y="19131"/>
                </a:lnTo>
                <a:lnTo>
                  <a:pt x="40057" y="19151"/>
                </a:lnTo>
                <a:lnTo>
                  <a:pt x="40481" y="19151"/>
                </a:lnTo>
                <a:lnTo>
                  <a:pt x="40885" y="19131"/>
                </a:lnTo>
                <a:lnTo>
                  <a:pt x="41066" y="19091"/>
                </a:lnTo>
                <a:lnTo>
                  <a:pt x="41248" y="19050"/>
                </a:lnTo>
                <a:lnTo>
                  <a:pt x="41430" y="18990"/>
                </a:lnTo>
                <a:lnTo>
                  <a:pt x="41611" y="18909"/>
                </a:lnTo>
                <a:lnTo>
                  <a:pt x="41813" y="18788"/>
                </a:lnTo>
                <a:lnTo>
                  <a:pt x="41995" y="18626"/>
                </a:lnTo>
                <a:lnTo>
                  <a:pt x="42156" y="18465"/>
                </a:lnTo>
                <a:lnTo>
                  <a:pt x="42297" y="18263"/>
                </a:lnTo>
                <a:lnTo>
                  <a:pt x="42398" y="18061"/>
                </a:lnTo>
                <a:lnTo>
                  <a:pt x="42479" y="17839"/>
                </a:lnTo>
                <a:lnTo>
                  <a:pt x="42560" y="17617"/>
                </a:lnTo>
                <a:lnTo>
                  <a:pt x="42600" y="17375"/>
                </a:lnTo>
                <a:lnTo>
                  <a:pt x="42620" y="17133"/>
                </a:lnTo>
                <a:lnTo>
                  <a:pt x="42640" y="16871"/>
                </a:lnTo>
                <a:lnTo>
                  <a:pt x="42640" y="16608"/>
                </a:lnTo>
                <a:lnTo>
                  <a:pt x="42620" y="16366"/>
                </a:lnTo>
                <a:lnTo>
                  <a:pt x="42580" y="16104"/>
                </a:lnTo>
                <a:lnTo>
                  <a:pt x="42540" y="15862"/>
                </a:lnTo>
                <a:lnTo>
                  <a:pt x="42418" y="15357"/>
                </a:lnTo>
                <a:lnTo>
                  <a:pt x="42257" y="14893"/>
                </a:lnTo>
                <a:lnTo>
                  <a:pt x="42096" y="14429"/>
                </a:lnTo>
                <a:lnTo>
                  <a:pt x="41894" y="13965"/>
                </a:lnTo>
                <a:lnTo>
                  <a:pt x="41672" y="13521"/>
                </a:lnTo>
                <a:lnTo>
                  <a:pt x="41450" y="13057"/>
                </a:lnTo>
                <a:lnTo>
                  <a:pt x="41187" y="12613"/>
                </a:lnTo>
                <a:lnTo>
                  <a:pt x="40925" y="12169"/>
                </a:lnTo>
                <a:lnTo>
                  <a:pt x="40622" y="11745"/>
                </a:lnTo>
                <a:lnTo>
                  <a:pt x="40320" y="11301"/>
                </a:lnTo>
                <a:lnTo>
                  <a:pt x="39977" y="10897"/>
                </a:lnTo>
                <a:lnTo>
                  <a:pt x="39634" y="10474"/>
                </a:lnTo>
                <a:lnTo>
                  <a:pt x="39250" y="10070"/>
                </a:lnTo>
                <a:lnTo>
                  <a:pt x="38867" y="9666"/>
                </a:lnTo>
                <a:lnTo>
                  <a:pt x="38463" y="9283"/>
                </a:lnTo>
                <a:lnTo>
                  <a:pt x="38039" y="8900"/>
                </a:lnTo>
                <a:lnTo>
                  <a:pt x="37595" y="8536"/>
                </a:lnTo>
                <a:lnTo>
                  <a:pt x="36869" y="7971"/>
                </a:lnTo>
                <a:lnTo>
                  <a:pt x="36102" y="7426"/>
                </a:lnTo>
                <a:lnTo>
                  <a:pt x="35275" y="6882"/>
                </a:lnTo>
                <a:lnTo>
                  <a:pt x="34387" y="6377"/>
                </a:lnTo>
                <a:lnTo>
                  <a:pt x="33459" y="5873"/>
                </a:lnTo>
                <a:lnTo>
                  <a:pt x="32450" y="5368"/>
                </a:lnTo>
                <a:lnTo>
                  <a:pt x="31380" y="4884"/>
                </a:lnTo>
                <a:lnTo>
                  <a:pt x="30230" y="4379"/>
                </a:lnTo>
                <a:lnTo>
                  <a:pt x="28918" y="3875"/>
                </a:lnTo>
                <a:lnTo>
                  <a:pt x="27586" y="3370"/>
                </a:lnTo>
                <a:lnTo>
                  <a:pt x="26234" y="2906"/>
                </a:lnTo>
                <a:lnTo>
                  <a:pt x="24862" y="2482"/>
                </a:lnTo>
                <a:lnTo>
                  <a:pt x="23490" y="2099"/>
                </a:lnTo>
                <a:lnTo>
                  <a:pt x="22097" y="1736"/>
                </a:lnTo>
                <a:lnTo>
                  <a:pt x="20705" y="1413"/>
                </a:lnTo>
                <a:lnTo>
                  <a:pt x="19312" y="1110"/>
                </a:lnTo>
                <a:lnTo>
                  <a:pt x="17900" y="848"/>
                </a:lnTo>
                <a:lnTo>
                  <a:pt x="16487" y="626"/>
                </a:lnTo>
                <a:lnTo>
                  <a:pt x="15075" y="424"/>
                </a:lnTo>
                <a:lnTo>
                  <a:pt x="13642" y="283"/>
                </a:lnTo>
                <a:lnTo>
                  <a:pt x="12229" y="141"/>
                </a:lnTo>
                <a:lnTo>
                  <a:pt x="10796" y="61"/>
                </a:lnTo>
                <a:lnTo>
                  <a:pt x="93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3"/>
          <p:cNvSpPr/>
          <p:nvPr/>
        </p:nvSpPr>
        <p:spPr>
          <a:xfrm>
            <a:off x="8605498" y="3630536"/>
            <a:ext cx="2946940" cy="1512969"/>
          </a:xfrm>
          <a:custGeom>
            <a:rect b="b" l="l" r="r" t="t"/>
            <a:pathLst>
              <a:path extrusionOk="0" h="27062" w="52711">
                <a:moveTo>
                  <a:pt x="48008" y="81"/>
                </a:moveTo>
                <a:lnTo>
                  <a:pt x="48654" y="122"/>
                </a:lnTo>
                <a:lnTo>
                  <a:pt x="49300" y="202"/>
                </a:lnTo>
                <a:lnTo>
                  <a:pt x="49623" y="243"/>
                </a:lnTo>
                <a:lnTo>
                  <a:pt x="49946" y="323"/>
                </a:lnTo>
                <a:lnTo>
                  <a:pt x="50248" y="404"/>
                </a:lnTo>
                <a:lnTo>
                  <a:pt x="50551" y="485"/>
                </a:lnTo>
                <a:lnTo>
                  <a:pt x="50854" y="606"/>
                </a:lnTo>
                <a:lnTo>
                  <a:pt x="51156" y="727"/>
                </a:lnTo>
                <a:lnTo>
                  <a:pt x="51399" y="848"/>
                </a:lnTo>
                <a:lnTo>
                  <a:pt x="51621" y="989"/>
                </a:lnTo>
                <a:lnTo>
                  <a:pt x="51822" y="1131"/>
                </a:lnTo>
                <a:lnTo>
                  <a:pt x="52004" y="1272"/>
                </a:lnTo>
                <a:lnTo>
                  <a:pt x="52165" y="1413"/>
                </a:lnTo>
                <a:lnTo>
                  <a:pt x="52287" y="1575"/>
                </a:lnTo>
                <a:lnTo>
                  <a:pt x="52408" y="1756"/>
                </a:lnTo>
                <a:lnTo>
                  <a:pt x="52488" y="1938"/>
                </a:lnTo>
                <a:lnTo>
                  <a:pt x="52569" y="2180"/>
                </a:lnTo>
                <a:lnTo>
                  <a:pt x="52609" y="2301"/>
                </a:lnTo>
                <a:lnTo>
                  <a:pt x="52630" y="2442"/>
                </a:lnTo>
                <a:lnTo>
                  <a:pt x="52630" y="2604"/>
                </a:lnTo>
                <a:lnTo>
                  <a:pt x="52609" y="2765"/>
                </a:lnTo>
                <a:lnTo>
                  <a:pt x="52589" y="2947"/>
                </a:lnTo>
                <a:lnTo>
                  <a:pt x="52549" y="3128"/>
                </a:lnTo>
                <a:lnTo>
                  <a:pt x="52488" y="3330"/>
                </a:lnTo>
                <a:lnTo>
                  <a:pt x="52408" y="3532"/>
                </a:lnTo>
                <a:lnTo>
                  <a:pt x="52307" y="3754"/>
                </a:lnTo>
                <a:lnTo>
                  <a:pt x="52186" y="3976"/>
                </a:lnTo>
                <a:lnTo>
                  <a:pt x="52024" y="4218"/>
                </a:lnTo>
                <a:lnTo>
                  <a:pt x="51843" y="4460"/>
                </a:lnTo>
                <a:lnTo>
                  <a:pt x="51641" y="4702"/>
                </a:lnTo>
                <a:lnTo>
                  <a:pt x="51399" y="4965"/>
                </a:lnTo>
                <a:lnTo>
                  <a:pt x="50854" y="5530"/>
                </a:lnTo>
                <a:lnTo>
                  <a:pt x="50269" y="6075"/>
                </a:lnTo>
                <a:lnTo>
                  <a:pt x="49118" y="7124"/>
                </a:lnTo>
                <a:lnTo>
                  <a:pt x="48311" y="7851"/>
                </a:lnTo>
                <a:lnTo>
                  <a:pt x="47524" y="8597"/>
                </a:lnTo>
                <a:lnTo>
                  <a:pt x="47141" y="8981"/>
                </a:lnTo>
                <a:lnTo>
                  <a:pt x="46777" y="9364"/>
                </a:lnTo>
                <a:lnTo>
                  <a:pt x="46414" y="9747"/>
                </a:lnTo>
                <a:lnTo>
                  <a:pt x="46071" y="10151"/>
                </a:lnTo>
                <a:lnTo>
                  <a:pt x="45748" y="10555"/>
                </a:lnTo>
                <a:lnTo>
                  <a:pt x="45446" y="10978"/>
                </a:lnTo>
                <a:lnTo>
                  <a:pt x="45163" y="11422"/>
                </a:lnTo>
                <a:lnTo>
                  <a:pt x="44901" y="11866"/>
                </a:lnTo>
                <a:lnTo>
                  <a:pt x="44658" y="12331"/>
                </a:lnTo>
                <a:lnTo>
                  <a:pt x="44457" y="12795"/>
                </a:lnTo>
                <a:lnTo>
                  <a:pt x="44295" y="13299"/>
                </a:lnTo>
                <a:lnTo>
                  <a:pt x="44154" y="13804"/>
                </a:lnTo>
                <a:lnTo>
                  <a:pt x="44093" y="14127"/>
                </a:lnTo>
                <a:lnTo>
                  <a:pt x="44033" y="14449"/>
                </a:lnTo>
                <a:lnTo>
                  <a:pt x="43972" y="15095"/>
                </a:lnTo>
                <a:lnTo>
                  <a:pt x="43932" y="15761"/>
                </a:lnTo>
                <a:lnTo>
                  <a:pt x="43912" y="16407"/>
                </a:lnTo>
                <a:lnTo>
                  <a:pt x="43871" y="17194"/>
                </a:lnTo>
                <a:lnTo>
                  <a:pt x="43811" y="17981"/>
                </a:lnTo>
                <a:lnTo>
                  <a:pt x="43771" y="18385"/>
                </a:lnTo>
                <a:lnTo>
                  <a:pt x="43710" y="18768"/>
                </a:lnTo>
                <a:lnTo>
                  <a:pt x="43609" y="19151"/>
                </a:lnTo>
                <a:lnTo>
                  <a:pt x="43508" y="19535"/>
                </a:lnTo>
                <a:lnTo>
                  <a:pt x="43306" y="20039"/>
                </a:lnTo>
                <a:lnTo>
                  <a:pt x="43064" y="20544"/>
                </a:lnTo>
                <a:lnTo>
                  <a:pt x="42782" y="21028"/>
                </a:lnTo>
                <a:lnTo>
                  <a:pt x="42459" y="21492"/>
                </a:lnTo>
                <a:lnTo>
                  <a:pt x="42096" y="21936"/>
                </a:lnTo>
                <a:lnTo>
                  <a:pt x="41692" y="22360"/>
                </a:lnTo>
                <a:lnTo>
                  <a:pt x="41248" y="22764"/>
                </a:lnTo>
                <a:lnTo>
                  <a:pt x="40784" y="23127"/>
                </a:lnTo>
                <a:lnTo>
                  <a:pt x="40300" y="23470"/>
                </a:lnTo>
                <a:lnTo>
                  <a:pt x="39795" y="23773"/>
                </a:lnTo>
                <a:lnTo>
                  <a:pt x="39270" y="24035"/>
                </a:lnTo>
                <a:lnTo>
                  <a:pt x="38746" y="24277"/>
                </a:lnTo>
                <a:lnTo>
                  <a:pt x="38181" y="24479"/>
                </a:lnTo>
                <a:lnTo>
                  <a:pt x="37636" y="24640"/>
                </a:lnTo>
                <a:lnTo>
                  <a:pt x="37071" y="24782"/>
                </a:lnTo>
                <a:lnTo>
                  <a:pt x="36506" y="24862"/>
                </a:lnTo>
                <a:lnTo>
                  <a:pt x="34790" y="25125"/>
                </a:lnTo>
                <a:lnTo>
                  <a:pt x="32894" y="25387"/>
                </a:lnTo>
                <a:lnTo>
                  <a:pt x="30250" y="25791"/>
                </a:lnTo>
                <a:lnTo>
                  <a:pt x="27485" y="26174"/>
                </a:lnTo>
                <a:lnTo>
                  <a:pt x="26093" y="26356"/>
                </a:lnTo>
                <a:lnTo>
                  <a:pt x="24680" y="26517"/>
                </a:lnTo>
                <a:lnTo>
                  <a:pt x="23247" y="26679"/>
                </a:lnTo>
                <a:lnTo>
                  <a:pt x="21855" y="26800"/>
                </a:lnTo>
                <a:lnTo>
                  <a:pt x="20564" y="26901"/>
                </a:lnTo>
                <a:lnTo>
                  <a:pt x="19252" y="26961"/>
                </a:lnTo>
                <a:lnTo>
                  <a:pt x="17900" y="26981"/>
                </a:lnTo>
                <a:lnTo>
                  <a:pt x="16548" y="26961"/>
                </a:lnTo>
                <a:lnTo>
                  <a:pt x="15175" y="26901"/>
                </a:lnTo>
                <a:lnTo>
                  <a:pt x="13783" y="26820"/>
                </a:lnTo>
                <a:lnTo>
                  <a:pt x="12370" y="26699"/>
                </a:lnTo>
                <a:lnTo>
                  <a:pt x="10958" y="26558"/>
                </a:lnTo>
                <a:lnTo>
                  <a:pt x="10837" y="26537"/>
                </a:lnTo>
                <a:lnTo>
                  <a:pt x="9626" y="26396"/>
                </a:lnTo>
                <a:lnTo>
                  <a:pt x="8334" y="26214"/>
                </a:lnTo>
                <a:lnTo>
                  <a:pt x="7648" y="26093"/>
                </a:lnTo>
                <a:lnTo>
                  <a:pt x="6962" y="25972"/>
                </a:lnTo>
                <a:lnTo>
                  <a:pt x="6276" y="25851"/>
                </a:lnTo>
                <a:lnTo>
                  <a:pt x="5590" y="25690"/>
                </a:lnTo>
                <a:lnTo>
                  <a:pt x="4924" y="25508"/>
                </a:lnTo>
                <a:lnTo>
                  <a:pt x="4258" y="25327"/>
                </a:lnTo>
                <a:lnTo>
                  <a:pt x="3612" y="25105"/>
                </a:lnTo>
                <a:lnTo>
                  <a:pt x="3007" y="24862"/>
                </a:lnTo>
                <a:lnTo>
                  <a:pt x="2422" y="24580"/>
                </a:lnTo>
                <a:lnTo>
                  <a:pt x="1877" y="24277"/>
                </a:lnTo>
                <a:lnTo>
                  <a:pt x="1614" y="24136"/>
                </a:lnTo>
                <a:lnTo>
                  <a:pt x="1372" y="23954"/>
                </a:lnTo>
                <a:lnTo>
                  <a:pt x="1130" y="23773"/>
                </a:lnTo>
                <a:lnTo>
                  <a:pt x="908" y="23591"/>
                </a:lnTo>
                <a:lnTo>
                  <a:pt x="727" y="23409"/>
                </a:lnTo>
                <a:lnTo>
                  <a:pt x="545" y="23208"/>
                </a:lnTo>
                <a:lnTo>
                  <a:pt x="404" y="23026"/>
                </a:lnTo>
                <a:lnTo>
                  <a:pt x="283" y="22824"/>
                </a:lnTo>
                <a:lnTo>
                  <a:pt x="202" y="22643"/>
                </a:lnTo>
                <a:lnTo>
                  <a:pt x="121" y="22441"/>
                </a:lnTo>
                <a:lnTo>
                  <a:pt x="101" y="22239"/>
                </a:lnTo>
                <a:lnTo>
                  <a:pt x="81" y="22037"/>
                </a:lnTo>
                <a:lnTo>
                  <a:pt x="101" y="21815"/>
                </a:lnTo>
                <a:lnTo>
                  <a:pt x="141" y="21593"/>
                </a:lnTo>
                <a:lnTo>
                  <a:pt x="202" y="21371"/>
                </a:lnTo>
                <a:lnTo>
                  <a:pt x="303" y="21149"/>
                </a:lnTo>
                <a:lnTo>
                  <a:pt x="424" y="20947"/>
                </a:lnTo>
                <a:lnTo>
                  <a:pt x="565" y="20725"/>
                </a:lnTo>
                <a:lnTo>
                  <a:pt x="706" y="20524"/>
                </a:lnTo>
                <a:lnTo>
                  <a:pt x="888" y="20302"/>
                </a:lnTo>
                <a:lnTo>
                  <a:pt x="1251" y="19898"/>
                </a:lnTo>
                <a:lnTo>
                  <a:pt x="1675" y="19494"/>
                </a:lnTo>
                <a:lnTo>
                  <a:pt x="2099" y="19111"/>
                </a:lnTo>
                <a:lnTo>
                  <a:pt x="2543" y="18748"/>
                </a:lnTo>
                <a:lnTo>
                  <a:pt x="3168" y="18183"/>
                </a:lnTo>
                <a:lnTo>
                  <a:pt x="3451" y="17920"/>
                </a:lnTo>
                <a:lnTo>
                  <a:pt x="3713" y="17658"/>
                </a:lnTo>
                <a:lnTo>
                  <a:pt x="4641" y="16669"/>
                </a:lnTo>
                <a:lnTo>
                  <a:pt x="5570" y="15701"/>
                </a:lnTo>
                <a:lnTo>
                  <a:pt x="6498" y="14793"/>
                </a:lnTo>
                <a:lnTo>
                  <a:pt x="7426" y="13925"/>
                </a:lnTo>
                <a:lnTo>
                  <a:pt x="8375" y="13097"/>
                </a:lnTo>
                <a:lnTo>
                  <a:pt x="9323" y="12310"/>
                </a:lnTo>
                <a:lnTo>
                  <a:pt x="10272" y="11564"/>
                </a:lnTo>
                <a:lnTo>
                  <a:pt x="11240" y="10857"/>
                </a:lnTo>
                <a:lnTo>
                  <a:pt x="12370" y="10091"/>
                </a:lnTo>
                <a:lnTo>
                  <a:pt x="13521" y="9324"/>
                </a:lnTo>
                <a:lnTo>
                  <a:pt x="14711" y="8597"/>
                </a:lnTo>
                <a:lnTo>
                  <a:pt x="15922" y="7911"/>
                </a:lnTo>
                <a:lnTo>
                  <a:pt x="17153" y="7245"/>
                </a:lnTo>
                <a:lnTo>
                  <a:pt x="18424" y="6599"/>
                </a:lnTo>
                <a:lnTo>
                  <a:pt x="19716" y="5994"/>
                </a:lnTo>
                <a:lnTo>
                  <a:pt x="21028" y="5429"/>
                </a:lnTo>
                <a:lnTo>
                  <a:pt x="22380" y="4864"/>
                </a:lnTo>
                <a:lnTo>
                  <a:pt x="23752" y="4339"/>
                </a:lnTo>
                <a:lnTo>
                  <a:pt x="25165" y="3855"/>
                </a:lnTo>
                <a:lnTo>
                  <a:pt x="26597" y="3391"/>
                </a:lnTo>
                <a:lnTo>
                  <a:pt x="28050" y="2967"/>
                </a:lnTo>
                <a:lnTo>
                  <a:pt x="29544" y="2563"/>
                </a:lnTo>
                <a:lnTo>
                  <a:pt x="31037" y="2180"/>
                </a:lnTo>
                <a:lnTo>
                  <a:pt x="32591" y="1837"/>
                </a:lnTo>
                <a:lnTo>
                  <a:pt x="34145" y="1514"/>
                </a:lnTo>
                <a:lnTo>
                  <a:pt x="35739" y="1231"/>
                </a:lnTo>
                <a:lnTo>
                  <a:pt x="37374" y="989"/>
                </a:lnTo>
                <a:lnTo>
                  <a:pt x="39028" y="747"/>
                </a:lnTo>
                <a:lnTo>
                  <a:pt x="40723" y="566"/>
                </a:lnTo>
                <a:lnTo>
                  <a:pt x="42439" y="384"/>
                </a:lnTo>
                <a:lnTo>
                  <a:pt x="44194" y="243"/>
                </a:lnTo>
                <a:lnTo>
                  <a:pt x="45970" y="142"/>
                </a:lnTo>
                <a:lnTo>
                  <a:pt x="46656" y="101"/>
                </a:lnTo>
                <a:lnTo>
                  <a:pt x="47342" y="81"/>
                </a:lnTo>
                <a:close/>
                <a:moveTo>
                  <a:pt x="47302" y="1"/>
                </a:moveTo>
                <a:lnTo>
                  <a:pt x="46636" y="21"/>
                </a:lnTo>
                <a:lnTo>
                  <a:pt x="45970" y="61"/>
                </a:lnTo>
                <a:lnTo>
                  <a:pt x="44194" y="162"/>
                </a:lnTo>
                <a:lnTo>
                  <a:pt x="42439" y="303"/>
                </a:lnTo>
                <a:lnTo>
                  <a:pt x="40703" y="485"/>
                </a:lnTo>
                <a:lnTo>
                  <a:pt x="39028" y="666"/>
                </a:lnTo>
                <a:lnTo>
                  <a:pt x="37353" y="909"/>
                </a:lnTo>
                <a:lnTo>
                  <a:pt x="35739" y="1151"/>
                </a:lnTo>
                <a:lnTo>
                  <a:pt x="34145" y="1453"/>
                </a:lnTo>
                <a:lnTo>
                  <a:pt x="32571" y="1756"/>
                </a:lnTo>
                <a:lnTo>
                  <a:pt x="31017" y="2099"/>
                </a:lnTo>
                <a:lnTo>
                  <a:pt x="29523" y="2483"/>
                </a:lnTo>
                <a:lnTo>
                  <a:pt x="28030" y="2886"/>
                </a:lnTo>
                <a:lnTo>
                  <a:pt x="26577" y="3310"/>
                </a:lnTo>
                <a:lnTo>
                  <a:pt x="25144" y="3774"/>
                </a:lnTo>
                <a:lnTo>
                  <a:pt x="23732" y="4279"/>
                </a:lnTo>
                <a:lnTo>
                  <a:pt x="22339" y="4803"/>
                </a:lnTo>
                <a:lnTo>
                  <a:pt x="20987" y="5348"/>
                </a:lnTo>
                <a:lnTo>
                  <a:pt x="19676" y="5933"/>
                </a:lnTo>
                <a:lnTo>
                  <a:pt x="18384" y="6539"/>
                </a:lnTo>
                <a:lnTo>
                  <a:pt x="17113" y="7164"/>
                </a:lnTo>
                <a:lnTo>
                  <a:pt x="15882" y="7830"/>
                </a:lnTo>
                <a:lnTo>
                  <a:pt x="14671" y="8537"/>
                </a:lnTo>
                <a:lnTo>
                  <a:pt x="13480" y="9263"/>
                </a:lnTo>
                <a:lnTo>
                  <a:pt x="12330" y="10010"/>
                </a:lnTo>
                <a:lnTo>
                  <a:pt x="11200" y="10797"/>
                </a:lnTo>
                <a:lnTo>
                  <a:pt x="10231" y="11503"/>
                </a:lnTo>
                <a:lnTo>
                  <a:pt x="9263" y="12250"/>
                </a:lnTo>
                <a:lnTo>
                  <a:pt x="8314" y="13037"/>
                </a:lnTo>
                <a:lnTo>
                  <a:pt x="7386" y="13864"/>
                </a:lnTo>
                <a:lnTo>
                  <a:pt x="6438" y="14732"/>
                </a:lnTo>
                <a:lnTo>
                  <a:pt x="5509" y="15640"/>
                </a:lnTo>
                <a:lnTo>
                  <a:pt x="4581" y="16609"/>
                </a:lnTo>
                <a:lnTo>
                  <a:pt x="3653" y="17598"/>
                </a:lnTo>
                <a:lnTo>
                  <a:pt x="3390" y="17860"/>
                </a:lnTo>
                <a:lnTo>
                  <a:pt x="3108" y="18122"/>
                </a:lnTo>
                <a:lnTo>
                  <a:pt x="2482" y="18687"/>
                </a:lnTo>
                <a:lnTo>
                  <a:pt x="2038" y="19051"/>
                </a:lnTo>
                <a:lnTo>
                  <a:pt x="1614" y="19454"/>
                </a:lnTo>
                <a:lnTo>
                  <a:pt x="1191" y="19858"/>
                </a:lnTo>
                <a:lnTo>
                  <a:pt x="807" y="20261"/>
                </a:lnTo>
                <a:lnTo>
                  <a:pt x="646" y="20483"/>
                </a:lnTo>
                <a:lnTo>
                  <a:pt x="484" y="20685"/>
                </a:lnTo>
                <a:lnTo>
                  <a:pt x="343" y="20907"/>
                </a:lnTo>
                <a:lnTo>
                  <a:pt x="222" y="21129"/>
                </a:lnTo>
                <a:lnTo>
                  <a:pt x="141" y="21351"/>
                </a:lnTo>
                <a:lnTo>
                  <a:pt x="61" y="21573"/>
                </a:lnTo>
                <a:lnTo>
                  <a:pt x="20" y="21795"/>
                </a:lnTo>
                <a:lnTo>
                  <a:pt x="0" y="22037"/>
                </a:lnTo>
                <a:lnTo>
                  <a:pt x="20" y="22239"/>
                </a:lnTo>
                <a:lnTo>
                  <a:pt x="61" y="22441"/>
                </a:lnTo>
                <a:lnTo>
                  <a:pt x="121" y="22663"/>
                </a:lnTo>
                <a:lnTo>
                  <a:pt x="222" y="22865"/>
                </a:lnTo>
                <a:lnTo>
                  <a:pt x="343" y="23066"/>
                </a:lnTo>
                <a:lnTo>
                  <a:pt x="484" y="23268"/>
                </a:lnTo>
                <a:lnTo>
                  <a:pt x="666" y="23470"/>
                </a:lnTo>
                <a:lnTo>
                  <a:pt x="868" y="23652"/>
                </a:lnTo>
                <a:lnTo>
                  <a:pt x="1090" y="23833"/>
                </a:lnTo>
                <a:lnTo>
                  <a:pt x="1312" y="24015"/>
                </a:lnTo>
                <a:lnTo>
                  <a:pt x="1574" y="24196"/>
                </a:lnTo>
                <a:lnTo>
                  <a:pt x="1836" y="24358"/>
                </a:lnTo>
                <a:lnTo>
                  <a:pt x="2381" y="24661"/>
                </a:lnTo>
                <a:lnTo>
                  <a:pt x="2967" y="24923"/>
                </a:lnTo>
                <a:lnTo>
                  <a:pt x="3592" y="25165"/>
                </a:lnTo>
                <a:lnTo>
                  <a:pt x="4218" y="25387"/>
                </a:lnTo>
                <a:lnTo>
                  <a:pt x="4884" y="25589"/>
                </a:lnTo>
                <a:lnTo>
                  <a:pt x="5570" y="25770"/>
                </a:lnTo>
                <a:lnTo>
                  <a:pt x="6256" y="25912"/>
                </a:lnTo>
                <a:lnTo>
                  <a:pt x="6942" y="26053"/>
                </a:lnTo>
                <a:lnTo>
                  <a:pt x="7628" y="26174"/>
                </a:lnTo>
                <a:lnTo>
                  <a:pt x="8314" y="26295"/>
                </a:lnTo>
                <a:lnTo>
                  <a:pt x="9606" y="26477"/>
                </a:lnTo>
                <a:lnTo>
                  <a:pt x="10817" y="26618"/>
                </a:lnTo>
                <a:lnTo>
                  <a:pt x="10938" y="26638"/>
                </a:lnTo>
                <a:lnTo>
                  <a:pt x="11826" y="26739"/>
                </a:lnTo>
                <a:lnTo>
                  <a:pt x="12693" y="26820"/>
                </a:lnTo>
                <a:lnTo>
                  <a:pt x="13561" y="26880"/>
                </a:lnTo>
                <a:lnTo>
                  <a:pt x="14429" y="26941"/>
                </a:lnTo>
                <a:lnTo>
                  <a:pt x="15276" y="27001"/>
                </a:lnTo>
                <a:lnTo>
                  <a:pt x="16124" y="27022"/>
                </a:lnTo>
                <a:lnTo>
                  <a:pt x="16971" y="27042"/>
                </a:lnTo>
                <a:lnTo>
                  <a:pt x="17799" y="27062"/>
                </a:lnTo>
                <a:lnTo>
                  <a:pt x="18828" y="27042"/>
                </a:lnTo>
                <a:lnTo>
                  <a:pt x="19857" y="27022"/>
                </a:lnTo>
                <a:lnTo>
                  <a:pt x="20866" y="26961"/>
                </a:lnTo>
                <a:lnTo>
                  <a:pt x="21855" y="26880"/>
                </a:lnTo>
                <a:lnTo>
                  <a:pt x="23268" y="26759"/>
                </a:lnTo>
                <a:lnTo>
                  <a:pt x="24680" y="26598"/>
                </a:lnTo>
                <a:lnTo>
                  <a:pt x="26093" y="26436"/>
                </a:lnTo>
                <a:lnTo>
                  <a:pt x="27505" y="26255"/>
                </a:lnTo>
                <a:lnTo>
                  <a:pt x="30270" y="25871"/>
                </a:lnTo>
                <a:lnTo>
                  <a:pt x="32914" y="25468"/>
                </a:lnTo>
                <a:lnTo>
                  <a:pt x="34790" y="25205"/>
                </a:lnTo>
                <a:lnTo>
                  <a:pt x="36506" y="24943"/>
                </a:lnTo>
                <a:lnTo>
                  <a:pt x="37091" y="24862"/>
                </a:lnTo>
                <a:lnTo>
                  <a:pt x="37656" y="24721"/>
                </a:lnTo>
                <a:lnTo>
                  <a:pt x="38221" y="24539"/>
                </a:lnTo>
                <a:lnTo>
                  <a:pt x="38766" y="24338"/>
                </a:lnTo>
                <a:lnTo>
                  <a:pt x="39311" y="24096"/>
                </a:lnTo>
                <a:lnTo>
                  <a:pt x="39835" y="23833"/>
                </a:lnTo>
                <a:lnTo>
                  <a:pt x="40340" y="23530"/>
                </a:lnTo>
                <a:lnTo>
                  <a:pt x="40824" y="23208"/>
                </a:lnTo>
                <a:lnTo>
                  <a:pt x="41309" y="22824"/>
                </a:lnTo>
                <a:lnTo>
                  <a:pt x="41753" y="22421"/>
                </a:lnTo>
                <a:lnTo>
                  <a:pt x="42156" y="21977"/>
                </a:lnTo>
                <a:lnTo>
                  <a:pt x="42540" y="21533"/>
                </a:lnTo>
                <a:lnTo>
                  <a:pt x="42862" y="21069"/>
                </a:lnTo>
                <a:lnTo>
                  <a:pt x="43145" y="20584"/>
                </a:lnTo>
                <a:lnTo>
                  <a:pt x="43387" y="20080"/>
                </a:lnTo>
                <a:lnTo>
                  <a:pt x="43589" y="19555"/>
                </a:lnTo>
                <a:lnTo>
                  <a:pt x="43690" y="19172"/>
                </a:lnTo>
                <a:lnTo>
                  <a:pt x="43771" y="18788"/>
                </a:lnTo>
                <a:lnTo>
                  <a:pt x="43851" y="18385"/>
                </a:lnTo>
                <a:lnTo>
                  <a:pt x="43892" y="18001"/>
                </a:lnTo>
                <a:lnTo>
                  <a:pt x="43952" y="17194"/>
                </a:lnTo>
                <a:lnTo>
                  <a:pt x="43993" y="16407"/>
                </a:lnTo>
                <a:lnTo>
                  <a:pt x="44013" y="15761"/>
                </a:lnTo>
                <a:lnTo>
                  <a:pt x="44053" y="15115"/>
                </a:lnTo>
                <a:lnTo>
                  <a:pt x="44114" y="14449"/>
                </a:lnTo>
                <a:lnTo>
                  <a:pt x="44174" y="14147"/>
                </a:lnTo>
                <a:lnTo>
                  <a:pt x="44235" y="13824"/>
                </a:lnTo>
                <a:lnTo>
                  <a:pt x="44376" y="13319"/>
                </a:lnTo>
                <a:lnTo>
                  <a:pt x="44537" y="12815"/>
                </a:lnTo>
                <a:lnTo>
                  <a:pt x="44739" y="12351"/>
                </a:lnTo>
                <a:lnTo>
                  <a:pt x="44981" y="11887"/>
                </a:lnTo>
                <a:lnTo>
                  <a:pt x="45224" y="11443"/>
                </a:lnTo>
                <a:lnTo>
                  <a:pt x="45506" y="11019"/>
                </a:lnTo>
                <a:lnTo>
                  <a:pt x="45809" y="10595"/>
                </a:lnTo>
                <a:lnTo>
                  <a:pt x="46152" y="10191"/>
                </a:lnTo>
                <a:lnTo>
                  <a:pt x="46475" y="9788"/>
                </a:lnTo>
                <a:lnTo>
                  <a:pt x="46838" y="9404"/>
                </a:lnTo>
                <a:lnTo>
                  <a:pt x="47201" y="9021"/>
                </a:lnTo>
                <a:lnTo>
                  <a:pt x="47585" y="8658"/>
                </a:lnTo>
                <a:lnTo>
                  <a:pt x="48372" y="7911"/>
                </a:lnTo>
                <a:lnTo>
                  <a:pt x="49159" y="7185"/>
                </a:lnTo>
                <a:lnTo>
                  <a:pt x="50329" y="6135"/>
                </a:lnTo>
                <a:lnTo>
                  <a:pt x="50894" y="5590"/>
                </a:lnTo>
                <a:lnTo>
                  <a:pt x="51459" y="5025"/>
                </a:lnTo>
                <a:lnTo>
                  <a:pt x="51742" y="4702"/>
                </a:lnTo>
                <a:lnTo>
                  <a:pt x="52024" y="4359"/>
                </a:lnTo>
                <a:lnTo>
                  <a:pt x="52266" y="3976"/>
                </a:lnTo>
                <a:lnTo>
                  <a:pt x="52387" y="3774"/>
                </a:lnTo>
                <a:lnTo>
                  <a:pt x="52468" y="3572"/>
                </a:lnTo>
                <a:lnTo>
                  <a:pt x="52569" y="3371"/>
                </a:lnTo>
                <a:lnTo>
                  <a:pt x="52630" y="3169"/>
                </a:lnTo>
                <a:lnTo>
                  <a:pt x="52670" y="2947"/>
                </a:lnTo>
                <a:lnTo>
                  <a:pt x="52710" y="2745"/>
                </a:lnTo>
                <a:lnTo>
                  <a:pt x="52710" y="2523"/>
                </a:lnTo>
                <a:lnTo>
                  <a:pt x="52690" y="2321"/>
                </a:lnTo>
                <a:lnTo>
                  <a:pt x="52650" y="2099"/>
                </a:lnTo>
                <a:lnTo>
                  <a:pt x="52569" y="1897"/>
                </a:lnTo>
                <a:lnTo>
                  <a:pt x="52468" y="1716"/>
                </a:lnTo>
                <a:lnTo>
                  <a:pt x="52367" y="1534"/>
                </a:lnTo>
                <a:lnTo>
                  <a:pt x="52226" y="1373"/>
                </a:lnTo>
                <a:lnTo>
                  <a:pt x="52065" y="1211"/>
                </a:lnTo>
                <a:lnTo>
                  <a:pt x="51883" y="1070"/>
                </a:lnTo>
                <a:lnTo>
                  <a:pt x="51661" y="909"/>
                </a:lnTo>
                <a:lnTo>
                  <a:pt x="51439" y="788"/>
                </a:lnTo>
                <a:lnTo>
                  <a:pt x="51197" y="666"/>
                </a:lnTo>
                <a:lnTo>
                  <a:pt x="50894" y="525"/>
                </a:lnTo>
                <a:lnTo>
                  <a:pt x="50571" y="424"/>
                </a:lnTo>
                <a:lnTo>
                  <a:pt x="50269" y="323"/>
                </a:lnTo>
                <a:lnTo>
                  <a:pt x="49946" y="243"/>
                </a:lnTo>
                <a:lnTo>
                  <a:pt x="49623" y="182"/>
                </a:lnTo>
                <a:lnTo>
                  <a:pt x="49300" y="122"/>
                </a:lnTo>
                <a:lnTo>
                  <a:pt x="48654" y="41"/>
                </a:lnTo>
                <a:lnTo>
                  <a:pt x="4798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3"/>
          <p:cNvSpPr/>
          <p:nvPr/>
        </p:nvSpPr>
        <p:spPr>
          <a:xfrm>
            <a:off x="7917290" y="1315452"/>
            <a:ext cx="631867" cy="441222"/>
          </a:xfrm>
          <a:custGeom>
            <a:rect b="b" l="l" r="r" t="t"/>
            <a:pathLst>
              <a:path extrusionOk="0" h="7892" w="11302">
                <a:moveTo>
                  <a:pt x="10030" y="82"/>
                </a:moveTo>
                <a:lnTo>
                  <a:pt x="10252" y="102"/>
                </a:lnTo>
                <a:lnTo>
                  <a:pt x="10494" y="142"/>
                </a:lnTo>
                <a:lnTo>
                  <a:pt x="10696" y="203"/>
                </a:lnTo>
                <a:lnTo>
                  <a:pt x="10797" y="243"/>
                </a:lnTo>
                <a:lnTo>
                  <a:pt x="10897" y="304"/>
                </a:lnTo>
                <a:lnTo>
                  <a:pt x="10978" y="364"/>
                </a:lnTo>
                <a:lnTo>
                  <a:pt x="11059" y="445"/>
                </a:lnTo>
                <a:lnTo>
                  <a:pt x="11119" y="526"/>
                </a:lnTo>
                <a:lnTo>
                  <a:pt x="11180" y="627"/>
                </a:lnTo>
                <a:lnTo>
                  <a:pt x="11220" y="727"/>
                </a:lnTo>
                <a:lnTo>
                  <a:pt x="11220" y="828"/>
                </a:lnTo>
                <a:lnTo>
                  <a:pt x="11220" y="949"/>
                </a:lnTo>
                <a:lnTo>
                  <a:pt x="11180" y="1050"/>
                </a:lnTo>
                <a:lnTo>
                  <a:pt x="11140" y="1131"/>
                </a:lnTo>
                <a:lnTo>
                  <a:pt x="11079" y="1192"/>
                </a:lnTo>
                <a:lnTo>
                  <a:pt x="11019" y="1252"/>
                </a:lnTo>
                <a:lnTo>
                  <a:pt x="10938" y="1313"/>
                </a:lnTo>
                <a:lnTo>
                  <a:pt x="10756" y="1393"/>
                </a:lnTo>
                <a:lnTo>
                  <a:pt x="10554" y="1474"/>
                </a:lnTo>
                <a:lnTo>
                  <a:pt x="10433" y="1535"/>
                </a:lnTo>
                <a:lnTo>
                  <a:pt x="10131" y="1676"/>
                </a:lnTo>
                <a:lnTo>
                  <a:pt x="9888" y="1858"/>
                </a:lnTo>
                <a:lnTo>
                  <a:pt x="9666" y="2039"/>
                </a:lnTo>
                <a:lnTo>
                  <a:pt x="9505" y="2261"/>
                </a:lnTo>
                <a:lnTo>
                  <a:pt x="9364" y="2503"/>
                </a:lnTo>
                <a:lnTo>
                  <a:pt x="9243" y="2745"/>
                </a:lnTo>
                <a:lnTo>
                  <a:pt x="9021" y="3290"/>
                </a:lnTo>
                <a:lnTo>
                  <a:pt x="8819" y="3795"/>
                </a:lnTo>
                <a:lnTo>
                  <a:pt x="8617" y="4239"/>
                </a:lnTo>
                <a:lnTo>
                  <a:pt x="8415" y="4663"/>
                </a:lnTo>
                <a:lnTo>
                  <a:pt x="8193" y="5046"/>
                </a:lnTo>
                <a:lnTo>
                  <a:pt x="7992" y="5389"/>
                </a:lnTo>
                <a:lnTo>
                  <a:pt x="7749" y="5712"/>
                </a:lnTo>
                <a:lnTo>
                  <a:pt x="7527" y="6015"/>
                </a:lnTo>
                <a:lnTo>
                  <a:pt x="7285" y="6277"/>
                </a:lnTo>
                <a:lnTo>
                  <a:pt x="7023" y="6519"/>
                </a:lnTo>
                <a:lnTo>
                  <a:pt x="6821" y="6701"/>
                </a:lnTo>
                <a:lnTo>
                  <a:pt x="6599" y="6862"/>
                </a:lnTo>
                <a:lnTo>
                  <a:pt x="6357" y="7024"/>
                </a:lnTo>
                <a:lnTo>
                  <a:pt x="6115" y="7165"/>
                </a:lnTo>
                <a:lnTo>
                  <a:pt x="5873" y="7286"/>
                </a:lnTo>
                <a:lnTo>
                  <a:pt x="5630" y="7407"/>
                </a:lnTo>
                <a:lnTo>
                  <a:pt x="5368" y="7508"/>
                </a:lnTo>
                <a:lnTo>
                  <a:pt x="5086" y="7589"/>
                </a:lnTo>
                <a:lnTo>
                  <a:pt x="4823" y="7669"/>
                </a:lnTo>
                <a:lnTo>
                  <a:pt x="4541" y="7730"/>
                </a:lnTo>
                <a:lnTo>
                  <a:pt x="4278" y="7770"/>
                </a:lnTo>
                <a:lnTo>
                  <a:pt x="3996" y="7790"/>
                </a:lnTo>
                <a:lnTo>
                  <a:pt x="3713" y="7811"/>
                </a:lnTo>
                <a:lnTo>
                  <a:pt x="3431" y="7811"/>
                </a:lnTo>
                <a:lnTo>
                  <a:pt x="3169" y="7790"/>
                </a:lnTo>
                <a:lnTo>
                  <a:pt x="2886" y="7750"/>
                </a:lnTo>
                <a:lnTo>
                  <a:pt x="2603" y="7690"/>
                </a:lnTo>
                <a:lnTo>
                  <a:pt x="2321" y="7629"/>
                </a:lnTo>
                <a:lnTo>
                  <a:pt x="2059" y="7528"/>
                </a:lnTo>
                <a:lnTo>
                  <a:pt x="1796" y="7427"/>
                </a:lnTo>
                <a:lnTo>
                  <a:pt x="1554" y="7306"/>
                </a:lnTo>
                <a:lnTo>
                  <a:pt x="1332" y="7165"/>
                </a:lnTo>
                <a:lnTo>
                  <a:pt x="1110" y="7024"/>
                </a:lnTo>
                <a:lnTo>
                  <a:pt x="908" y="6842"/>
                </a:lnTo>
                <a:lnTo>
                  <a:pt x="707" y="6640"/>
                </a:lnTo>
                <a:lnTo>
                  <a:pt x="545" y="6418"/>
                </a:lnTo>
                <a:lnTo>
                  <a:pt x="384" y="6176"/>
                </a:lnTo>
                <a:lnTo>
                  <a:pt x="263" y="5934"/>
                </a:lnTo>
                <a:lnTo>
                  <a:pt x="182" y="5692"/>
                </a:lnTo>
                <a:lnTo>
                  <a:pt x="101" y="5429"/>
                </a:lnTo>
                <a:lnTo>
                  <a:pt x="81" y="5167"/>
                </a:lnTo>
                <a:lnTo>
                  <a:pt x="81" y="4905"/>
                </a:lnTo>
                <a:lnTo>
                  <a:pt x="101" y="4663"/>
                </a:lnTo>
                <a:lnTo>
                  <a:pt x="142" y="4441"/>
                </a:lnTo>
                <a:lnTo>
                  <a:pt x="222" y="4239"/>
                </a:lnTo>
                <a:lnTo>
                  <a:pt x="303" y="4037"/>
                </a:lnTo>
                <a:lnTo>
                  <a:pt x="404" y="3835"/>
                </a:lnTo>
                <a:lnTo>
                  <a:pt x="525" y="3654"/>
                </a:lnTo>
                <a:lnTo>
                  <a:pt x="646" y="3472"/>
                </a:lnTo>
                <a:lnTo>
                  <a:pt x="787" y="3311"/>
                </a:lnTo>
                <a:lnTo>
                  <a:pt x="1090" y="3008"/>
                </a:lnTo>
                <a:lnTo>
                  <a:pt x="1393" y="2745"/>
                </a:lnTo>
                <a:lnTo>
                  <a:pt x="1695" y="2523"/>
                </a:lnTo>
                <a:lnTo>
                  <a:pt x="1978" y="2342"/>
                </a:lnTo>
                <a:lnTo>
                  <a:pt x="2361" y="2120"/>
                </a:lnTo>
                <a:lnTo>
                  <a:pt x="2745" y="1918"/>
                </a:lnTo>
                <a:lnTo>
                  <a:pt x="3128" y="1736"/>
                </a:lnTo>
                <a:lnTo>
                  <a:pt x="3532" y="1555"/>
                </a:lnTo>
                <a:lnTo>
                  <a:pt x="4319" y="1252"/>
                </a:lnTo>
                <a:lnTo>
                  <a:pt x="5106" y="990"/>
                </a:lnTo>
                <a:lnTo>
                  <a:pt x="6175" y="647"/>
                </a:lnTo>
                <a:lnTo>
                  <a:pt x="6740" y="505"/>
                </a:lnTo>
                <a:lnTo>
                  <a:pt x="7326" y="364"/>
                </a:lnTo>
                <a:lnTo>
                  <a:pt x="7911" y="243"/>
                </a:lnTo>
                <a:lnTo>
                  <a:pt x="8496" y="162"/>
                </a:lnTo>
                <a:lnTo>
                  <a:pt x="9101" y="102"/>
                </a:lnTo>
                <a:lnTo>
                  <a:pt x="9727" y="82"/>
                </a:lnTo>
                <a:close/>
                <a:moveTo>
                  <a:pt x="9384" y="1"/>
                </a:moveTo>
                <a:lnTo>
                  <a:pt x="8718" y="62"/>
                </a:lnTo>
                <a:lnTo>
                  <a:pt x="8092" y="142"/>
                </a:lnTo>
                <a:lnTo>
                  <a:pt x="7447" y="243"/>
                </a:lnTo>
                <a:lnTo>
                  <a:pt x="6841" y="384"/>
                </a:lnTo>
                <a:lnTo>
                  <a:pt x="6236" y="546"/>
                </a:lnTo>
                <a:lnTo>
                  <a:pt x="5651" y="727"/>
                </a:lnTo>
                <a:lnTo>
                  <a:pt x="5086" y="909"/>
                </a:lnTo>
                <a:lnTo>
                  <a:pt x="4299" y="1171"/>
                </a:lnTo>
                <a:lnTo>
                  <a:pt x="3491" y="1474"/>
                </a:lnTo>
                <a:lnTo>
                  <a:pt x="3108" y="1656"/>
                </a:lnTo>
                <a:lnTo>
                  <a:pt x="2704" y="1837"/>
                </a:lnTo>
                <a:lnTo>
                  <a:pt x="2321" y="2039"/>
                </a:lnTo>
                <a:lnTo>
                  <a:pt x="1938" y="2261"/>
                </a:lnTo>
                <a:lnTo>
                  <a:pt x="1655" y="2443"/>
                </a:lnTo>
                <a:lnTo>
                  <a:pt x="1352" y="2685"/>
                </a:lnTo>
                <a:lnTo>
                  <a:pt x="1029" y="2947"/>
                </a:lnTo>
                <a:lnTo>
                  <a:pt x="727" y="3250"/>
                </a:lnTo>
                <a:lnTo>
                  <a:pt x="585" y="3432"/>
                </a:lnTo>
                <a:lnTo>
                  <a:pt x="464" y="3613"/>
                </a:lnTo>
                <a:lnTo>
                  <a:pt x="343" y="3795"/>
                </a:lnTo>
                <a:lnTo>
                  <a:pt x="222" y="3997"/>
                </a:lnTo>
                <a:lnTo>
                  <a:pt x="142" y="4219"/>
                </a:lnTo>
                <a:lnTo>
                  <a:pt x="61" y="4441"/>
                </a:lnTo>
                <a:lnTo>
                  <a:pt x="20" y="4663"/>
                </a:lnTo>
                <a:lnTo>
                  <a:pt x="0" y="4905"/>
                </a:lnTo>
                <a:lnTo>
                  <a:pt x="0" y="5167"/>
                </a:lnTo>
                <a:lnTo>
                  <a:pt x="20" y="5429"/>
                </a:lnTo>
                <a:lnTo>
                  <a:pt x="101" y="5712"/>
                </a:lnTo>
                <a:lnTo>
                  <a:pt x="202" y="5974"/>
                </a:lnTo>
                <a:lnTo>
                  <a:pt x="323" y="6216"/>
                </a:lnTo>
                <a:lnTo>
                  <a:pt x="485" y="6459"/>
                </a:lnTo>
                <a:lnTo>
                  <a:pt x="646" y="6701"/>
                </a:lnTo>
                <a:lnTo>
                  <a:pt x="868" y="6903"/>
                </a:lnTo>
                <a:lnTo>
                  <a:pt x="1070" y="7084"/>
                </a:lnTo>
                <a:lnTo>
                  <a:pt x="1272" y="7225"/>
                </a:lnTo>
                <a:lnTo>
                  <a:pt x="1514" y="7367"/>
                </a:lnTo>
                <a:lnTo>
                  <a:pt x="1756" y="7488"/>
                </a:lnTo>
                <a:lnTo>
                  <a:pt x="2018" y="7609"/>
                </a:lnTo>
                <a:lnTo>
                  <a:pt x="2301" y="7690"/>
                </a:lnTo>
                <a:lnTo>
                  <a:pt x="2583" y="7770"/>
                </a:lnTo>
                <a:lnTo>
                  <a:pt x="2886" y="7831"/>
                </a:lnTo>
                <a:lnTo>
                  <a:pt x="3269" y="7871"/>
                </a:lnTo>
                <a:lnTo>
                  <a:pt x="3673" y="7891"/>
                </a:lnTo>
                <a:lnTo>
                  <a:pt x="4137" y="7871"/>
                </a:lnTo>
                <a:lnTo>
                  <a:pt x="4601" y="7811"/>
                </a:lnTo>
                <a:lnTo>
                  <a:pt x="5045" y="7710"/>
                </a:lnTo>
                <a:lnTo>
                  <a:pt x="5489" y="7548"/>
                </a:lnTo>
                <a:lnTo>
                  <a:pt x="5913" y="7367"/>
                </a:lnTo>
                <a:lnTo>
                  <a:pt x="6337" y="7145"/>
                </a:lnTo>
                <a:lnTo>
                  <a:pt x="6720" y="6882"/>
                </a:lnTo>
                <a:lnTo>
                  <a:pt x="7083" y="6580"/>
                </a:lnTo>
                <a:lnTo>
                  <a:pt x="7346" y="6338"/>
                </a:lnTo>
                <a:lnTo>
                  <a:pt x="7588" y="6055"/>
                </a:lnTo>
                <a:lnTo>
                  <a:pt x="7830" y="5752"/>
                </a:lnTo>
                <a:lnTo>
                  <a:pt x="8052" y="5429"/>
                </a:lnTo>
                <a:lnTo>
                  <a:pt x="8274" y="5086"/>
                </a:lnTo>
                <a:lnTo>
                  <a:pt x="8476" y="4703"/>
                </a:lnTo>
                <a:lnTo>
                  <a:pt x="8698" y="4279"/>
                </a:lnTo>
                <a:lnTo>
                  <a:pt x="8900" y="3815"/>
                </a:lnTo>
                <a:lnTo>
                  <a:pt x="9101" y="3311"/>
                </a:lnTo>
                <a:lnTo>
                  <a:pt x="9303" y="2786"/>
                </a:lnTo>
                <a:lnTo>
                  <a:pt x="9424" y="2544"/>
                </a:lnTo>
                <a:lnTo>
                  <a:pt x="9566" y="2322"/>
                </a:lnTo>
                <a:lnTo>
                  <a:pt x="9727" y="2100"/>
                </a:lnTo>
                <a:lnTo>
                  <a:pt x="9929" y="1918"/>
                </a:lnTo>
                <a:lnTo>
                  <a:pt x="10171" y="1757"/>
                </a:lnTo>
                <a:lnTo>
                  <a:pt x="10454" y="1615"/>
                </a:lnTo>
                <a:lnTo>
                  <a:pt x="10595" y="1555"/>
                </a:lnTo>
                <a:lnTo>
                  <a:pt x="10797" y="1474"/>
                </a:lnTo>
                <a:lnTo>
                  <a:pt x="10978" y="1373"/>
                </a:lnTo>
                <a:lnTo>
                  <a:pt x="11059" y="1313"/>
                </a:lnTo>
                <a:lnTo>
                  <a:pt x="11140" y="1252"/>
                </a:lnTo>
                <a:lnTo>
                  <a:pt x="11200" y="1171"/>
                </a:lnTo>
                <a:lnTo>
                  <a:pt x="11261" y="1071"/>
                </a:lnTo>
                <a:lnTo>
                  <a:pt x="11301" y="970"/>
                </a:lnTo>
                <a:lnTo>
                  <a:pt x="11301" y="849"/>
                </a:lnTo>
                <a:lnTo>
                  <a:pt x="11301" y="727"/>
                </a:lnTo>
                <a:lnTo>
                  <a:pt x="11261" y="606"/>
                </a:lnTo>
                <a:lnTo>
                  <a:pt x="11200" y="485"/>
                </a:lnTo>
                <a:lnTo>
                  <a:pt x="11119" y="384"/>
                </a:lnTo>
                <a:lnTo>
                  <a:pt x="11039" y="304"/>
                </a:lnTo>
                <a:lnTo>
                  <a:pt x="10938" y="223"/>
                </a:lnTo>
                <a:lnTo>
                  <a:pt x="10837" y="162"/>
                </a:lnTo>
                <a:lnTo>
                  <a:pt x="10736" y="122"/>
                </a:lnTo>
                <a:lnTo>
                  <a:pt x="10514" y="62"/>
                </a:lnTo>
                <a:lnTo>
                  <a:pt x="10272" y="21"/>
                </a:lnTo>
                <a:lnTo>
                  <a:pt x="1003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3"/>
          <p:cNvSpPr/>
          <p:nvPr/>
        </p:nvSpPr>
        <p:spPr>
          <a:xfrm>
            <a:off x="1573619" y="4469485"/>
            <a:ext cx="935332" cy="741278"/>
          </a:xfrm>
          <a:custGeom>
            <a:rect b="b" l="l" r="r" t="t"/>
            <a:pathLst>
              <a:path extrusionOk="0" h="13259" w="16730">
                <a:moveTo>
                  <a:pt x="14550" y="81"/>
                </a:moveTo>
                <a:lnTo>
                  <a:pt x="14772" y="122"/>
                </a:lnTo>
                <a:lnTo>
                  <a:pt x="15014" y="202"/>
                </a:lnTo>
                <a:lnTo>
                  <a:pt x="15216" y="324"/>
                </a:lnTo>
                <a:lnTo>
                  <a:pt x="15438" y="465"/>
                </a:lnTo>
                <a:lnTo>
                  <a:pt x="15640" y="667"/>
                </a:lnTo>
                <a:lnTo>
                  <a:pt x="15821" y="889"/>
                </a:lnTo>
                <a:lnTo>
                  <a:pt x="15983" y="1131"/>
                </a:lnTo>
                <a:lnTo>
                  <a:pt x="16144" y="1413"/>
                </a:lnTo>
                <a:lnTo>
                  <a:pt x="16245" y="1655"/>
                </a:lnTo>
                <a:lnTo>
                  <a:pt x="16346" y="1898"/>
                </a:lnTo>
                <a:lnTo>
                  <a:pt x="16427" y="2140"/>
                </a:lnTo>
                <a:lnTo>
                  <a:pt x="16487" y="2422"/>
                </a:lnTo>
                <a:lnTo>
                  <a:pt x="16548" y="2685"/>
                </a:lnTo>
                <a:lnTo>
                  <a:pt x="16588" y="2967"/>
                </a:lnTo>
                <a:lnTo>
                  <a:pt x="16628" y="3250"/>
                </a:lnTo>
                <a:lnTo>
                  <a:pt x="16649" y="3552"/>
                </a:lnTo>
                <a:lnTo>
                  <a:pt x="16649" y="3855"/>
                </a:lnTo>
                <a:lnTo>
                  <a:pt x="16649" y="4178"/>
                </a:lnTo>
                <a:lnTo>
                  <a:pt x="16588" y="4844"/>
                </a:lnTo>
                <a:lnTo>
                  <a:pt x="16487" y="5550"/>
                </a:lnTo>
                <a:lnTo>
                  <a:pt x="16326" y="6317"/>
                </a:lnTo>
                <a:lnTo>
                  <a:pt x="16144" y="7044"/>
                </a:lnTo>
                <a:lnTo>
                  <a:pt x="15942" y="7709"/>
                </a:lnTo>
                <a:lnTo>
                  <a:pt x="15720" y="8315"/>
                </a:lnTo>
                <a:lnTo>
                  <a:pt x="15458" y="8860"/>
                </a:lnTo>
                <a:lnTo>
                  <a:pt x="15317" y="9122"/>
                </a:lnTo>
                <a:lnTo>
                  <a:pt x="15176" y="9364"/>
                </a:lnTo>
                <a:lnTo>
                  <a:pt x="15014" y="9586"/>
                </a:lnTo>
                <a:lnTo>
                  <a:pt x="14873" y="9808"/>
                </a:lnTo>
                <a:lnTo>
                  <a:pt x="14691" y="10010"/>
                </a:lnTo>
                <a:lnTo>
                  <a:pt x="14530" y="10212"/>
                </a:lnTo>
                <a:lnTo>
                  <a:pt x="14348" y="10393"/>
                </a:lnTo>
                <a:lnTo>
                  <a:pt x="14146" y="10555"/>
                </a:lnTo>
                <a:lnTo>
                  <a:pt x="13803" y="10837"/>
                </a:lnTo>
                <a:lnTo>
                  <a:pt x="13440" y="11080"/>
                </a:lnTo>
                <a:lnTo>
                  <a:pt x="13036" y="11302"/>
                </a:lnTo>
                <a:lnTo>
                  <a:pt x="12633" y="11483"/>
                </a:lnTo>
                <a:lnTo>
                  <a:pt x="12229" y="11665"/>
                </a:lnTo>
                <a:lnTo>
                  <a:pt x="11805" y="11806"/>
                </a:lnTo>
                <a:lnTo>
                  <a:pt x="11402" y="11947"/>
                </a:lnTo>
                <a:lnTo>
                  <a:pt x="10978" y="12068"/>
                </a:lnTo>
                <a:lnTo>
                  <a:pt x="10373" y="12230"/>
                </a:lnTo>
                <a:lnTo>
                  <a:pt x="9787" y="12371"/>
                </a:lnTo>
                <a:lnTo>
                  <a:pt x="9202" y="12512"/>
                </a:lnTo>
                <a:lnTo>
                  <a:pt x="8597" y="12633"/>
                </a:lnTo>
                <a:lnTo>
                  <a:pt x="7991" y="12734"/>
                </a:lnTo>
                <a:lnTo>
                  <a:pt x="7386" y="12835"/>
                </a:lnTo>
                <a:lnTo>
                  <a:pt x="6801" y="12936"/>
                </a:lnTo>
                <a:lnTo>
                  <a:pt x="6195" y="12997"/>
                </a:lnTo>
                <a:lnTo>
                  <a:pt x="5590" y="13057"/>
                </a:lnTo>
                <a:lnTo>
                  <a:pt x="4964" y="13118"/>
                </a:lnTo>
                <a:lnTo>
                  <a:pt x="4359" y="13158"/>
                </a:lnTo>
                <a:lnTo>
                  <a:pt x="3754" y="13178"/>
                </a:lnTo>
                <a:lnTo>
                  <a:pt x="1917" y="13178"/>
                </a:lnTo>
                <a:lnTo>
                  <a:pt x="1312" y="13138"/>
                </a:lnTo>
                <a:lnTo>
                  <a:pt x="1070" y="13118"/>
                </a:lnTo>
                <a:lnTo>
                  <a:pt x="848" y="13077"/>
                </a:lnTo>
                <a:lnTo>
                  <a:pt x="646" y="13017"/>
                </a:lnTo>
                <a:lnTo>
                  <a:pt x="484" y="12956"/>
                </a:lnTo>
                <a:lnTo>
                  <a:pt x="343" y="12855"/>
                </a:lnTo>
                <a:lnTo>
                  <a:pt x="242" y="12754"/>
                </a:lnTo>
                <a:lnTo>
                  <a:pt x="162" y="12613"/>
                </a:lnTo>
                <a:lnTo>
                  <a:pt x="101" y="12472"/>
                </a:lnTo>
                <a:lnTo>
                  <a:pt x="81" y="12351"/>
                </a:lnTo>
                <a:lnTo>
                  <a:pt x="81" y="12210"/>
                </a:lnTo>
                <a:lnTo>
                  <a:pt x="101" y="12068"/>
                </a:lnTo>
                <a:lnTo>
                  <a:pt x="121" y="11907"/>
                </a:lnTo>
                <a:lnTo>
                  <a:pt x="182" y="11745"/>
                </a:lnTo>
                <a:lnTo>
                  <a:pt x="242" y="11584"/>
                </a:lnTo>
                <a:lnTo>
                  <a:pt x="384" y="11241"/>
                </a:lnTo>
                <a:lnTo>
                  <a:pt x="606" y="10878"/>
                </a:lnTo>
                <a:lnTo>
                  <a:pt x="848" y="10515"/>
                </a:lnTo>
                <a:lnTo>
                  <a:pt x="1110" y="10131"/>
                </a:lnTo>
                <a:lnTo>
                  <a:pt x="1413" y="9768"/>
                </a:lnTo>
                <a:lnTo>
                  <a:pt x="1715" y="9405"/>
                </a:lnTo>
                <a:lnTo>
                  <a:pt x="2038" y="9062"/>
                </a:lnTo>
                <a:lnTo>
                  <a:pt x="2341" y="8739"/>
                </a:lnTo>
                <a:lnTo>
                  <a:pt x="2644" y="8456"/>
                </a:lnTo>
                <a:lnTo>
                  <a:pt x="2926" y="8194"/>
                </a:lnTo>
                <a:lnTo>
                  <a:pt x="3189" y="7972"/>
                </a:lnTo>
                <a:lnTo>
                  <a:pt x="3411" y="7790"/>
                </a:lnTo>
                <a:lnTo>
                  <a:pt x="3592" y="7669"/>
                </a:lnTo>
                <a:lnTo>
                  <a:pt x="4198" y="7306"/>
                </a:lnTo>
                <a:lnTo>
                  <a:pt x="4823" y="6983"/>
                </a:lnTo>
                <a:lnTo>
                  <a:pt x="6095" y="6357"/>
                </a:lnTo>
                <a:lnTo>
                  <a:pt x="6720" y="6055"/>
                </a:lnTo>
                <a:lnTo>
                  <a:pt x="7346" y="5752"/>
                </a:lnTo>
                <a:lnTo>
                  <a:pt x="7971" y="5409"/>
                </a:lnTo>
                <a:lnTo>
                  <a:pt x="8597" y="5066"/>
                </a:lnTo>
                <a:lnTo>
                  <a:pt x="9101" y="4723"/>
                </a:lnTo>
                <a:lnTo>
                  <a:pt x="9606" y="4360"/>
                </a:lnTo>
                <a:lnTo>
                  <a:pt x="10110" y="3976"/>
                </a:lnTo>
                <a:lnTo>
                  <a:pt x="10574" y="3573"/>
                </a:lnTo>
                <a:lnTo>
                  <a:pt x="11018" y="3149"/>
                </a:lnTo>
                <a:lnTo>
                  <a:pt x="11442" y="2705"/>
                </a:lnTo>
                <a:lnTo>
                  <a:pt x="11866" y="2241"/>
                </a:lnTo>
                <a:lnTo>
                  <a:pt x="12249" y="1756"/>
                </a:lnTo>
                <a:lnTo>
                  <a:pt x="12290" y="1716"/>
                </a:lnTo>
                <a:lnTo>
                  <a:pt x="12754" y="1131"/>
                </a:lnTo>
                <a:lnTo>
                  <a:pt x="12996" y="868"/>
                </a:lnTo>
                <a:lnTo>
                  <a:pt x="13238" y="606"/>
                </a:lnTo>
                <a:lnTo>
                  <a:pt x="13521" y="404"/>
                </a:lnTo>
                <a:lnTo>
                  <a:pt x="13662" y="303"/>
                </a:lnTo>
                <a:lnTo>
                  <a:pt x="13803" y="223"/>
                </a:lnTo>
                <a:lnTo>
                  <a:pt x="13965" y="162"/>
                </a:lnTo>
                <a:lnTo>
                  <a:pt x="14126" y="122"/>
                </a:lnTo>
                <a:lnTo>
                  <a:pt x="14288" y="102"/>
                </a:lnTo>
                <a:lnTo>
                  <a:pt x="14449" y="81"/>
                </a:lnTo>
                <a:close/>
                <a:moveTo>
                  <a:pt x="14368" y="1"/>
                </a:moveTo>
                <a:lnTo>
                  <a:pt x="14187" y="21"/>
                </a:lnTo>
                <a:lnTo>
                  <a:pt x="14025" y="61"/>
                </a:lnTo>
                <a:lnTo>
                  <a:pt x="13864" y="122"/>
                </a:lnTo>
                <a:lnTo>
                  <a:pt x="13702" y="202"/>
                </a:lnTo>
                <a:lnTo>
                  <a:pt x="13541" y="283"/>
                </a:lnTo>
                <a:lnTo>
                  <a:pt x="13400" y="384"/>
                </a:lnTo>
                <a:lnTo>
                  <a:pt x="13238" y="505"/>
                </a:lnTo>
                <a:lnTo>
                  <a:pt x="12976" y="768"/>
                </a:lnTo>
                <a:lnTo>
                  <a:pt x="12714" y="1050"/>
                </a:lnTo>
                <a:lnTo>
                  <a:pt x="12451" y="1353"/>
                </a:lnTo>
                <a:lnTo>
                  <a:pt x="12229" y="1655"/>
                </a:lnTo>
                <a:lnTo>
                  <a:pt x="12189" y="1716"/>
                </a:lnTo>
                <a:lnTo>
                  <a:pt x="11805" y="2200"/>
                </a:lnTo>
                <a:lnTo>
                  <a:pt x="11382" y="2664"/>
                </a:lnTo>
                <a:lnTo>
                  <a:pt x="10958" y="3088"/>
                </a:lnTo>
                <a:lnTo>
                  <a:pt x="10514" y="3512"/>
                </a:lnTo>
                <a:lnTo>
                  <a:pt x="10050" y="3916"/>
                </a:lnTo>
                <a:lnTo>
                  <a:pt x="9565" y="4299"/>
                </a:lnTo>
                <a:lnTo>
                  <a:pt x="9061" y="4662"/>
                </a:lnTo>
                <a:lnTo>
                  <a:pt x="8556" y="4985"/>
                </a:lnTo>
                <a:lnTo>
                  <a:pt x="7931" y="5348"/>
                </a:lnTo>
                <a:lnTo>
                  <a:pt x="7305" y="5671"/>
                </a:lnTo>
                <a:lnTo>
                  <a:pt x="6680" y="5994"/>
                </a:lnTo>
                <a:lnTo>
                  <a:pt x="6054" y="6297"/>
                </a:lnTo>
                <a:lnTo>
                  <a:pt x="4783" y="6902"/>
                </a:lnTo>
                <a:lnTo>
                  <a:pt x="4157" y="7245"/>
                </a:lnTo>
                <a:lnTo>
                  <a:pt x="3552" y="7588"/>
                </a:lnTo>
                <a:lnTo>
                  <a:pt x="3370" y="7709"/>
                </a:lnTo>
                <a:lnTo>
                  <a:pt x="3168" y="7891"/>
                </a:lnTo>
                <a:lnTo>
                  <a:pt x="2624" y="8375"/>
                </a:lnTo>
                <a:lnTo>
                  <a:pt x="2321" y="8658"/>
                </a:lnTo>
                <a:lnTo>
                  <a:pt x="1998" y="8981"/>
                </a:lnTo>
                <a:lnTo>
                  <a:pt x="1675" y="9344"/>
                </a:lnTo>
                <a:lnTo>
                  <a:pt x="1352" y="9707"/>
                </a:lnTo>
                <a:lnTo>
                  <a:pt x="1050" y="10071"/>
                </a:lnTo>
                <a:lnTo>
                  <a:pt x="787" y="10454"/>
                </a:lnTo>
                <a:lnTo>
                  <a:pt x="525" y="10837"/>
                </a:lnTo>
                <a:lnTo>
                  <a:pt x="323" y="11201"/>
                </a:lnTo>
                <a:lnTo>
                  <a:pt x="162" y="11564"/>
                </a:lnTo>
                <a:lnTo>
                  <a:pt x="101" y="11725"/>
                </a:lnTo>
                <a:lnTo>
                  <a:pt x="41" y="11907"/>
                </a:lnTo>
                <a:lnTo>
                  <a:pt x="20" y="12068"/>
                </a:lnTo>
                <a:lnTo>
                  <a:pt x="0" y="12210"/>
                </a:lnTo>
                <a:lnTo>
                  <a:pt x="0" y="12371"/>
                </a:lnTo>
                <a:lnTo>
                  <a:pt x="41" y="12492"/>
                </a:lnTo>
                <a:lnTo>
                  <a:pt x="81" y="12654"/>
                </a:lnTo>
                <a:lnTo>
                  <a:pt x="182" y="12795"/>
                </a:lnTo>
                <a:lnTo>
                  <a:pt x="283" y="12916"/>
                </a:lnTo>
                <a:lnTo>
                  <a:pt x="444" y="13017"/>
                </a:lnTo>
                <a:lnTo>
                  <a:pt x="606" y="13098"/>
                </a:lnTo>
                <a:lnTo>
                  <a:pt x="807" y="13158"/>
                </a:lnTo>
                <a:lnTo>
                  <a:pt x="1050" y="13198"/>
                </a:lnTo>
                <a:lnTo>
                  <a:pt x="1312" y="13219"/>
                </a:lnTo>
                <a:lnTo>
                  <a:pt x="2099" y="13259"/>
                </a:lnTo>
                <a:lnTo>
                  <a:pt x="2886" y="13259"/>
                </a:lnTo>
                <a:lnTo>
                  <a:pt x="3915" y="13239"/>
                </a:lnTo>
                <a:lnTo>
                  <a:pt x="4944" y="13198"/>
                </a:lnTo>
                <a:lnTo>
                  <a:pt x="5973" y="13098"/>
                </a:lnTo>
                <a:lnTo>
                  <a:pt x="6982" y="12976"/>
                </a:lnTo>
                <a:lnTo>
                  <a:pt x="7991" y="12835"/>
                </a:lnTo>
                <a:lnTo>
                  <a:pt x="9000" y="12633"/>
                </a:lnTo>
                <a:lnTo>
                  <a:pt x="10009" y="12411"/>
                </a:lnTo>
                <a:lnTo>
                  <a:pt x="10998" y="12149"/>
                </a:lnTo>
                <a:lnTo>
                  <a:pt x="11422" y="12028"/>
                </a:lnTo>
                <a:lnTo>
                  <a:pt x="11846" y="11887"/>
                </a:lnTo>
                <a:lnTo>
                  <a:pt x="12270" y="11725"/>
                </a:lnTo>
                <a:lnTo>
                  <a:pt x="12673" y="11564"/>
                </a:lnTo>
                <a:lnTo>
                  <a:pt x="13077" y="11362"/>
                </a:lnTo>
                <a:lnTo>
                  <a:pt x="13480" y="11160"/>
                </a:lnTo>
                <a:lnTo>
                  <a:pt x="13844" y="10898"/>
                </a:lnTo>
                <a:lnTo>
                  <a:pt x="14207" y="10615"/>
                </a:lnTo>
                <a:lnTo>
                  <a:pt x="14409" y="10454"/>
                </a:lnTo>
                <a:lnTo>
                  <a:pt x="14590" y="10272"/>
                </a:lnTo>
                <a:lnTo>
                  <a:pt x="14752" y="10071"/>
                </a:lnTo>
                <a:lnTo>
                  <a:pt x="14933" y="9869"/>
                </a:lnTo>
                <a:lnTo>
                  <a:pt x="15095" y="9647"/>
                </a:lnTo>
                <a:lnTo>
                  <a:pt x="15236" y="9405"/>
                </a:lnTo>
                <a:lnTo>
                  <a:pt x="15398" y="9162"/>
                </a:lnTo>
                <a:lnTo>
                  <a:pt x="15519" y="8900"/>
                </a:lnTo>
                <a:lnTo>
                  <a:pt x="15781" y="8355"/>
                </a:lnTo>
                <a:lnTo>
                  <a:pt x="16023" y="7730"/>
                </a:lnTo>
                <a:lnTo>
                  <a:pt x="16225" y="7064"/>
                </a:lnTo>
                <a:lnTo>
                  <a:pt x="16407" y="6337"/>
                </a:lnTo>
                <a:lnTo>
                  <a:pt x="16568" y="5570"/>
                </a:lnTo>
                <a:lnTo>
                  <a:pt x="16669" y="4844"/>
                </a:lnTo>
                <a:lnTo>
                  <a:pt x="16729" y="4178"/>
                </a:lnTo>
                <a:lnTo>
                  <a:pt x="16729" y="3855"/>
                </a:lnTo>
                <a:lnTo>
                  <a:pt x="16729" y="3532"/>
                </a:lnTo>
                <a:lnTo>
                  <a:pt x="16709" y="3250"/>
                </a:lnTo>
                <a:lnTo>
                  <a:pt x="16669" y="2947"/>
                </a:lnTo>
                <a:lnTo>
                  <a:pt x="16628" y="2664"/>
                </a:lnTo>
                <a:lnTo>
                  <a:pt x="16568" y="2382"/>
                </a:lnTo>
                <a:lnTo>
                  <a:pt x="16507" y="2120"/>
                </a:lnTo>
                <a:lnTo>
                  <a:pt x="16427" y="1857"/>
                </a:lnTo>
                <a:lnTo>
                  <a:pt x="16326" y="1615"/>
                </a:lnTo>
                <a:lnTo>
                  <a:pt x="16205" y="1373"/>
                </a:lnTo>
                <a:lnTo>
                  <a:pt x="16063" y="1090"/>
                </a:lnTo>
                <a:lnTo>
                  <a:pt x="15882" y="828"/>
                </a:lnTo>
                <a:lnTo>
                  <a:pt x="15680" y="606"/>
                </a:lnTo>
                <a:lnTo>
                  <a:pt x="15478" y="404"/>
                </a:lnTo>
                <a:lnTo>
                  <a:pt x="15256" y="243"/>
                </a:lnTo>
                <a:lnTo>
                  <a:pt x="15034" y="122"/>
                </a:lnTo>
                <a:lnTo>
                  <a:pt x="14792" y="41"/>
                </a:lnTo>
                <a:lnTo>
                  <a:pt x="1455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3"/>
          <p:cNvSpPr/>
          <p:nvPr/>
        </p:nvSpPr>
        <p:spPr>
          <a:xfrm rot="3449335">
            <a:off x="1554254" y="-1020347"/>
            <a:ext cx="1395586" cy="1650631"/>
          </a:xfrm>
          <a:custGeom>
            <a:rect b="b" l="l" r="r" t="t"/>
            <a:pathLst>
              <a:path extrusionOk="0" h="29525" w="24963">
                <a:moveTo>
                  <a:pt x="18727" y="81"/>
                </a:moveTo>
                <a:lnTo>
                  <a:pt x="19211" y="102"/>
                </a:lnTo>
                <a:lnTo>
                  <a:pt x="19514" y="142"/>
                </a:lnTo>
                <a:lnTo>
                  <a:pt x="19837" y="223"/>
                </a:lnTo>
                <a:lnTo>
                  <a:pt x="20140" y="303"/>
                </a:lnTo>
                <a:lnTo>
                  <a:pt x="20442" y="404"/>
                </a:lnTo>
                <a:lnTo>
                  <a:pt x="20745" y="525"/>
                </a:lnTo>
                <a:lnTo>
                  <a:pt x="21048" y="667"/>
                </a:lnTo>
                <a:lnTo>
                  <a:pt x="21330" y="828"/>
                </a:lnTo>
                <a:lnTo>
                  <a:pt x="21613" y="1010"/>
                </a:lnTo>
                <a:lnTo>
                  <a:pt x="21895" y="1212"/>
                </a:lnTo>
                <a:lnTo>
                  <a:pt x="22158" y="1413"/>
                </a:lnTo>
                <a:lnTo>
                  <a:pt x="22420" y="1655"/>
                </a:lnTo>
                <a:lnTo>
                  <a:pt x="22662" y="1898"/>
                </a:lnTo>
                <a:lnTo>
                  <a:pt x="22904" y="2160"/>
                </a:lnTo>
                <a:lnTo>
                  <a:pt x="23126" y="2443"/>
                </a:lnTo>
                <a:lnTo>
                  <a:pt x="23328" y="2725"/>
                </a:lnTo>
                <a:lnTo>
                  <a:pt x="23530" y="3028"/>
                </a:lnTo>
                <a:lnTo>
                  <a:pt x="23691" y="3290"/>
                </a:lnTo>
                <a:lnTo>
                  <a:pt x="23833" y="3573"/>
                </a:lnTo>
                <a:lnTo>
                  <a:pt x="24095" y="4138"/>
                </a:lnTo>
                <a:lnTo>
                  <a:pt x="24317" y="4723"/>
                </a:lnTo>
                <a:lnTo>
                  <a:pt x="24499" y="5369"/>
                </a:lnTo>
                <a:lnTo>
                  <a:pt x="24660" y="6035"/>
                </a:lnTo>
                <a:lnTo>
                  <a:pt x="24761" y="6721"/>
                </a:lnTo>
                <a:lnTo>
                  <a:pt x="24842" y="7467"/>
                </a:lnTo>
                <a:lnTo>
                  <a:pt x="24882" y="8214"/>
                </a:lnTo>
                <a:lnTo>
                  <a:pt x="24882" y="8880"/>
                </a:lnTo>
                <a:lnTo>
                  <a:pt x="24862" y="9546"/>
                </a:lnTo>
                <a:lnTo>
                  <a:pt x="24822" y="10232"/>
                </a:lnTo>
                <a:lnTo>
                  <a:pt x="24761" y="10938"/>
                </a:lnTo>
                <a:lnTo>
                  <a:pt x="24660" y="11665"/>
                </a:lnTo>
                <a:lnTo>
                  <a:pt x="24539" y="12411"/>
                </a:lnTo>
                <a:lnTo>
                  <a:pt x="24398" y="13178"/>
                </a:lnTo>
                <a:lnTo>
                  <a:pt x="24216" y="13986"/>
                </a:lnTo>
                <a:lnTo>
                  <a:pt x="23994" y="14853"/>
                </a:lnTo>
                <a:lnTo>
                  <a:pt x="23873" y="15297"/>
                </a:lnTo>
                <a:lnTo>
                  <a:pt x="23732" y="15721"/>
                </a:lnTo>
                <a:lnTo>
                  <a:pt x="23570" y="16145"/>
                </a:lnTo>
                <a:lnTo>
                  <a:pt x="23369" y="16569"/>
                </a:lnTo>
                <a:lnTo>
                  <a:pt x="23167" y="16972"/>
                </a:lnTo>
                <a:lnTo>
                  <a:pt x="22925" y="17356"/>
                </a:lnTo>
                <a:lnTo>
                  <a:pt x="22682" y="17658"/>
                </a:lnTo>
                <a:lnTo>
                  <a:pt x="22440" y="17961"/>
                </a:lnTo>
                <a:lnTo>
                  <a:pt x="22158" y="18244"/>
                </a:lnTo>
                <a:lnTo>
                  <a:pt x="21875" y="18506"/>
                </a:lnTo>
                <a:lnTo>
                  <a:pt x="21573" y="18748"/>
                </a:lnTo>
                <a:lnTo>
                  <a:pt x="21270" y="18990"/>
                </a:lnTo>
                <a:lnTo>
                  <a:pt x="20947" y="19212"/>
                </a:lnTo>
                <a:lnTo>
                  <a:pt x="20604" y="19414"/>
                </a:lnTo>
                <a:lnTo>
                  <a:pt x="20261" y="19616"/>
                </a:lnTo>
                <a:lnTo>
                  <a:pt x="19918" y="19818"/>
                </a:lnTo>
                <a:lnTo>
                  <a:pt x="19211" y="20181"/>
                </a:lnTo>
                <a:lnTo>
                  <a:pt x="18465" y="20524"/>
                </a:lnTo>
                <a:lnTo>
                  <a:pt x="17738" y="20847"/>
                </a:lnTo>
                <a:lnTo>
                  <a:pt x="17133" y="21109"/>
                </a:lnTo>
                <a:lnTo>
                  <a:pt x="16245" y="21513"/>
                </a:lnTo>
                <a:lnTo>
                  <a:pt x="15418" y="21916"/>
                </a:lnTo>
                <a:lnTo>
                  <a:pt x="14651" y="22340"/>
                </a:lnTo>
                <a:lnTo>
                  <a:pt x="13924" y="22744"/>
                </a:lnTo>
                <a:lnTo>
                  <a:pt x="13258" y="23167"/>
                </a:lnTo>
                <a:lnTo>
                  <a:pt x="12633" y="23611"/>
                </a:lnTo>
                <a:lnTo>
                  <a:pt x="12048" y="24055"/>
                </a:lnTo>
                <a:lnTo>
                  <a:pt x="11503" y="24520"/>
                </a:lnTo>
                <a:lnTo>
                  <a:pt x="11099" y="24883"/>
                </a:lnTo>
                <a:lnTo>
                  <a:pt x="10695" y="25246"/>
                </a:lnTo>
                <a:lnTo>
                  <a:pt x="9949" y="26013"/>
                </a:lnTo>
                <a:lnTo>
                  <a:pt x="9323" y="26638"/>
                </a:lnTo>
                <a:lnTo>
                  <a:pt x="8698" y="27244"/>
                </a:lnTo>
                <a:lnTo>
                  <a:pt x="8355" y="27526"/>
                </a:lnTo>
                <a:lnTo>
                  <a:pt x="8032" y="27809"/>
                </a:lnTo>
                <a:lnTo>
                  <a:pt x="7668" y="28091"/>
                </a:lnTo>
                <a:lnTo>
                  <a:pt x="7325" y="28334"/>
                </a:lnTo>
                <a:lnTo>
                  <a:pt x="6902" y="28596"/>
                </a:lnTo>
                <a:lnTo>
                  <a:pt x="6498" y="28818"/>
                </a:lnTo>
                <a:lnTo>
                  <a:pt x="6094" y="29000"/>
                </a:lnTo>
                <a:lnTo>
                  <a:pt x="5711" y="29141"/>
                </a:lnTo>
                <a:lnTo>
                  <a:pt x="5328" y="29262"/>
                </a:lnTo>
                <a:lnTo>
                  <a:pt x="4964" y="29343"/>
                </a:lnTo>
                <a:lnTo>
                  <a:pt x="4601" y="29403"/>
                </a:lnTo>
                <a:lnTo>
                  <a:pt x="4238" y="29423"/>
                </a:lnTo>
                <a:lnTo>
                  <a:pt x="3915" y="29423"/>
                </a:lnTo>
                <a:lnTo>
                  <a:pt x="3592" y="29403"/>
                </a:lnTo>
                <a:lnTo>
                  <a:pt x="3289" y="29363"/>
                </a:lnTo>
                <a:lnTo>
                  <a:pt x="2987" y="29302"/>
                </a:lnTo>
                <a:lnTo>
                  <a:pt x="2724" y="29221"/>
                </a:lnTo>
                <a:lnTo>
                  <a:pt x="2462" y="29121"/>
                </a:lnTo>
                <a:lnTo>
                  <a:pt x="2240" y="29020"/>
                </a:lnTo>
                <a:lnTo>
                  <a:pt x="2018" y="28899"/>
                </a:lnTo>
                <a:lnTo>
                  <a:pt x="1715" y="28677"/>
                </a:lnTo>
                <a:lnTo>
                  <a:pt x="1433" y="28414"/>
                </a:lnTo>
                <a:lnTo>
                  <a:pt x="1170" y="28132"/>
                </a:lnTo>
                <a:lnTo>
                  <a:pt x="928" y="27809"/>
                </a:lnTo>
                <a:lnTo>
                  <a:pt x="706" y="27446"/>
                </a:lnTo>
                <a:lnTo>
                  <a:pt x="525" y="27062"/>
                </a:lnTo>
                <a:lnTo>
                  <a:pt x="363" y="26659"/>
                </a:lnTo>
                <a:lnTo>
                  <a:pt x="242" y="26235"/>
                </a:lnTo>
                <a:lnTo>
                  <a:pt x="182" y="25952"/>
                </a:lnTo>
                <a:lnTo>
                  <a:pt x="121" y="25670"/>
                </a:lnTo>
                <a:lnTo>
                  <a:pt x="101" y="25387"/>
                </a:lnTo>
                <a:lnTo>
                  <a:pt x="81" y="25105"/>
                </a:lnTo>
                <a:lnTo>
                  <a:pt x="81" y="24802"/>
                </a:lnTo>
                <a:lnTo>
                  <a:pt x="81" y="24520"/>
                </a:lnTo>
                <a:lnTo>
                  <a:pt x="101" y="24237"/>
                </a:lnTo>
                <a:lnTo>
                  <a:pt x="141" y="23954"/>
                </a:lnTo>
                <a:lnTo>
                  <a:pt x="202" y="23672"/>
                </a:lnTo>
                <a:lnTo>
                  <a:pt x="262" y="23389"/>
                </a:lnTo>
                <a:lnTo>
                  <a:pt x="343" y="23107"/>
                </a:lnTo>
                <a:lnTo>
                  <a:pt x="424" y="22824"/>
                </a:lnTo>
                <a:lnTo>
                  <a:pt x="545" y="22562"/>
                </a:lnTo>
                <a:lnTo>
                  <a:pt x="666" y="22300"/>
                </a:lnTo>
                <a:lnTo>
                  <a:pt x="787" y="22037"/>
                </a:lnTo>
                <a:lnTo>
                  <a:pt x="928" y="21795"/>
                </a:lnTo>
                <a:lnTo>
                  <a:pt x="1211" y="21392"/>
                </a:lnTo>
                <a:lnTo>
                  <a:pt x="1514" y="21008"/>
                </a:lnTo>
                <a:lnTo>
                  <a:pt x="1836" y="20645"/>
                </a:lnTo>
                <a:lnTo>
                  <a:pt x="2200" y="20302"/>
                </a:lnTo>
                <a:lnTo>
                  <a:pt x="2563" y="19959"/>
                </a:lnTo>
                <a:lnTo>
                  <a:pt x="2926" y="19656"/>
                </a:lnTo>
                <a:lnTo>
                  <a:pt x="3693" y="19071"/>
                </a:lnTo>
                <a:lnTo>
                  <a:pt x="4238" y="18687"/>
                </a:lnTo>
                <a:lnTo>
                  <a:pt x="4803" y="18304"/>
                </a:lnTo>
                <a:lnTo>
                  <a:pt x="5368" y="17921"/>
                </a:lnTo>
                <a:lnTo>
                  <a:pt x="5953" y="17557"/>
                </a:lnTo>
                <a:lnTo>
                  <a:pt x="6518" y="17194"/>
                </a:lnTo>
                <a:lnTo>
                  <a:pt x="7124" y="16851"/>
                </a:lnTo>
                <a:lnTo>
                  <a:pt x="7709" y="16528"/>
                </a:lnTo>
                <a:lnTo>
                  <a:pt x="8314" y="16205"/>
                </a:lnTo>
                <a:lnTo>
                  <a:pt x="8556" y="16084"/>
                </a:lnTo>
                <a:lnTo>
                  <a:pt x="9162" y="15761"/>
                </a:lnTo>
                <a:lnTo>
                  <a:pt x="9464" y="15580"/>
                </a:lnTo>
                <a:lnTo>
                  <a:pt x="9767" y="15398"/>
                </a:lnTo>
                <a:lnTo>
                  <a:pt x="10050" y="15196"/>
                </a:lnTo>
                <a:lnTo>
                  <a:pt x="10312" y="14995"/>
                </a:lnTo>
                <a:lnTo>
                  <a:pt x="10574" y="14752"/>
                </a:lnTo>
                <a:lnTo>
                  <a:pt x="10796" y="14490"/>
                </a:lnTo>
                <a:lnTo>
                  <a:pt x="10938" y="14308"/>
                </a:lnTo>
                <a:lnTo>
                  <a:pt x="11059" y="14107"/>
                </a:lnTo>
                <a:lnTo>
                  <a:pt x="11180" y="13905"/>
                </a:lnTo>
                <a:lnTo>
                  <a:pt x="11281" y="13683"/>
                </a:lnTo>
                <a:lnTo>
                  <a:pt x="11482" y="13219"/>
                </a:lnTo>
                <a:lnTo>
                  <a:pt x="11624" y="12755"/>
                </a:lnTo>
                <a:lnTo>
                  <a:pt x="11745" y="12270"/>
                </a:lnTo>
                <a:lnTo>
                  <a:pt x="11846" y="11766"/>
                </a:lnTo>
                <a:lnTo>
                  <a:pt x="11926" y="11261"/>
                </a:lnTo>
                <a:lnTo>
                  <a:pt x="11987" y="10777"/>
                </a:lnTo>
                <a:lnTo>
                  <a:pt x="12088" y="9889"/>
                </a:lnTo>
                <a:lnTo>
                  <a:pt x="12169" y="9001"/>
                </a:lnTo>
                <a:lnTo>
                  <a:pt x="12229" y="8153"/>
                </a:lnTo>
                <a:lnTo>
                  <a:pt x="12330" y="7286"/>
                </a:lnTo>
                <a:lnTo>
                  <a:pt x="12451" y="6438"/>
                </a:lnTo>
                <a:lnTo>
                  <a:pt x="12532" y="6014"/>
                </a:lnTo>
                <a:lnTo>
                  <a:pt x="12633" y="5591"/>
                </a:lnTo>
                <a:lnTo>
                  <a:pt x="12814" y="5005"/>
                </a:lnTo>
                <a:lnTo>
                  <a:pt x="13016" y="4420"/>
                </a:lnTo>
                <a:lnTo>
                  <a:pt x="13258" y="3875"/>
                </a:lnTo>
                <a:lnTo>
                  <a:pt x="13541" y="3351"/>
                </a:lnTo>
                <a:lnTo>
                  <a:pt x="13844" y="2866"/>
                </a:lnTo>
                <a:lnTo>
                  <a:pt x="14187" y="2422"/>
                </a:lnTo>
                <a:lnTo>
                  <a:pt x="14550" y="1999"/>
                </a:lnTo>
                <a:lnTo>
                  <a:pt x="14933" y="1615"/>
                </a:lnTo>
                <a:lnTo>
                  <a:pt x="15135" y="1434"/>
                </a:lnTo>
                <a:lnTo>
                  <a:pt x="15357" y="1272"/>
                </a:lnTo>
                <a:lnTo>
                  <a:pt x="15801" y="949"/>
                </a:lnTo>
                <a:lnTo>
                  <a:pt x="16265" y="707"/>
                </a:lnTo>
                <a:lnTo>
                  <a:pt x="16729" y="485"/>
                </a:lnTo>
                <a:lnTo>
                  <a:pt x="17234" y="303"/>
                </a:lnTo>
                <a:lnTo>
                  <a:pt x="17738" y="182"/>
                </a:lnTo>
                <a:lnTo>
                  <a:pt x="17980" y="142"/>
                </a:lnTo>
                <a:lnTo>
                  <a:pt x="18223" y="102"/>
                </a:lnTo>
                <a:lnTo>
                  <a:pt x="18485" y="81"/>
                </a:lnTo>
                <a:close/>
                <a:moveTo>
                  <a:pt x="18646" y="1"/>
                </a:moveTo>
                <a:lnTo>
                  <a:pt x="18364" y="21"/>
                </a:lnTo>
                <a:lnTo>
                  <a:pt x="18081" y="41"/>
                </a:lnTo>
                <a:lnTo>
                  <a:pt x="17799" y="81"/>
                </a:lnTo>
                <a:lnTo>
                  <a:pt x="17516" y="142"/>
                </a:lnTo>
                <a:lnTo>
                  <a:pt x="17234" y="223"/>
                </a:lnTo>
                <a:lnTo>
                  <a:pt x="16951" y="324"/>
                </a:lnTo>
                <a:lnTo>
                  <a:pt x="16669" y="425"/>
                </a:lnTo>
                <a:lnTo>
                  <a:pt x="16406" y="546"/>
                </a:lnTo>
                <a:lnTo>
                  <a:pt x="16124" y="667"/>
                </a:lnTo>
                <a:lnTo>
                  <a:pt x="15862" y="828"/>
                </a:lnTo>
                <a:lnTo>
                  <a:pt x="15599" y="990"/>
                </a:lnTo>
                <a:lnTo>
                  <a:pt x="15357" y="1151"/>
                </a:lnTo>
                <a:lnTo>
                  <a:pt x="15115" y="1353"/>
                </a:lnTo>
                <a:lnTo>
                  <a:pt x="14873" y="1555"/>
                </a:lnTo>
                <a:lnTo>
                  <a:pt x="14489" y="1938"/>
                </a:lnTo>
                <a:lnTo>
                  <a:pt x="14126" y="2362"/>
                </a:lnTo>
                <a:lnTo>
                  <a:pt x="13783" y="2826"/>
                </a:lnTo>
                <a:lnTo>
                  <a:pt x="13460" y="3310"/>
                </a:lnTo>
                <a:lnTo>
                  <a:pt x="13198" y="3835"/>
                </a:lnTo>
                <a:lnTo>
                  <a:pt x="12956" y="4400"/>
                </a:lnTo>
                <a:lnTo>
                  <a:pt x="12734" y="4965"/>
                </a:lnTo>
                <a:lnTo>
                  <a:pt x="12552" y="5570"/>
                </a:lnTo>
                <a:lnTo>
                  <a:pt x="12471" y="5994"/>
                </a:lnTo>
                <a:lnTo>
                  <a:pt x="12370" y="6418"/>
                </a:lnTo>
                <a:lnTo>
                  <a:pt x="12310" y="6842"/>
                </a:lnTo>
                <a:lnTo>
                  <a:pt x="12249" y="7286"/>
                </a:lnTo>
                <a:lnTo>
                  <a:pt x="12148" y="8133"/>
                </a:lnTo>
                <a:lnTo>
                  <a:pt x="12088" y="9001"/>
                </a:lnTo>
                <a:lnTo>
                  <a:pt x="12007" y="9889"/>
                </a:lnTo>
                <a:lnTo>
                  <a:pt x="11906" y="10777"/>
                </a:lnTo>
                <a:lnTo>
                  <a:pt x="11846" y="11261"/>
                </a:lnTo>
                <a:lnTo>
                  <a:pt x="11765" y="11746"/>
                </a:lnTo>
                <a:lnTo>
                  <a:pt x="11664" y="12230"/>
                </a:lnTo>
                <a:lnTo>
                  <a:pt x="11543" y="12714"/>
                </a:lnTo>
                <a:lnTo>
                  <a:pt x="11402" y="13198"/>
                </a:lnTo>
                <a:lnTo>
                  <a:pt x="11220" y="13642"/>
                </a:lnTo>
                <a:lnTo>
                  <a:pt x="11119" y="13844"/>
                </a:lnTo>
                <a:lnTo>
                  <a:pt x="10998" y="14066"/>
                </a:lnTo>
                <a:lnTo>
                  <a:pt x="10877" y="14248"/>
                </a:lnTo>
                <a:lnTo>
                  <a:pt x="10736" y="14450"/>
                </a:lnTo>
                <a:lnTo>
                  <a:pt x="10514" y="14692"/>
                </a:lnTo>
                <a:lnTo>
                  <a:pt x="10272" y="14934"/>
                </a:lnTo>
                <a:lnTo>
                  <a:pt x="9989" y="15136"/>
                </a:lnTo>
                <a:lnTo>
                  <a:pt x="9707" y="15338"/>
                </a:lnTo>
                <a:lnTo>
                  <a:pt x="9424" y="15519"/>
                </a:lnTo>
                <a:lnTo>
                  <a:pt x="9121" y="15681"/>
                </a:lnTo>
                <a:lnTo>
                  <a:pt x="8516" y="16004"/>
                </a:lnTo>
                <a:lnTo>
                  <a:pt x="8274" y="16145"/>
                </a:lnTo>
                <a:lnTo>
                  <a:pt x="7668" y="16447"/>
                </a:lnTo>
                <a:lnTo>
                  <a:pt x="7083" y="16791"/>
                </a:lnTo>
                <a:lnTo>
                  <a:pt x="6478" y="17134"/>
                </a:lnTo>
                <a:lnTo>
                  <a:pt x="5913" y="17497"/>
                </a:lnTo>
                <a:lnTo>
                  <a:pt x="5328" y="17860"/>
                </a:lnTo>
                <a:lnTo>
                  <a:pt x="4763" y="18223"/>
                </a:lnTo>
                <a:lnTo>
                  <a:pt x="4198" y="18607"/>
                </a:lnTo>
                <a:lnTo>
                  <a:pt x="3653" y="19010"/>
                </a:lnTo>
                <a:lnTo>
                  <a:pt x="2866" y="19596"/>
                </a:lnTo>
                <a:lnTo>
                  <a:pt x="2502" y="19918"/>
                </a:lnTo>
                <a:lnTo>
                  <a:pt x="2139" y="20241"/>
                </a:lnTo>
                <a:lnTo>
                  <a:pt x="1776" y="20584"/>
                </a:lnTo>
                <a:lnTo>
                  <a:pt x="1453" y="20948"/>
                </a:lnTo>
                <a:lnTo>
                  <a:pt x="1150" y="21331"/>
                </a:lnTo>
                <a:lnTo>
                  <a:pt x="868" y="21755"/>
                </a:lnTo>
                <a:lnTo>
                  <a:pt x="727" y="21997"/>
                </a:lnTo>
                <a:lnTo>
                  <a:pt x="585" y="22259"/>
                </a:lnTo>
                <a:lnTo>
                  <a:pt x="464" y="22542"/>
                </a:lnTo>
                <a:lnTo>
                  <a:pt x="363" y="22804"/>
                </a:lnTo>
                <a:lnTo>
                  <a:pt x="262" y="23087"/>
                </a:lnTo>
                <a:lnTo>
                  <a:pt x="182" y="23369"/>
                </a:lnTo>
                <a:lnTo>
                  <a:pt x="121" y="23652"/>
                </a:lnTo>
                <a:lnTo>
                  <a:pt x="61" y="23934"/>
                </a:lnTo>
                <a:lnTo>
                  <a:pt x="20" y="24217"/>
                </a:lnTo>
                <a:lnTo>
                  <a:pt x="0" y="24520"/>
                </a:lnTo>
                <a:lnTo>
                  <a:pt x="0" y="24802"/>
                </a:lnTo>
                <a:lnTo>
                  <a:pt x="0" y="25105"/>
                </a:lnTo>
                <a:lnTo>
                  <a:pt x="20" y="25387"/>
                </a:lnTo>
                <a:lnTo>
                  <a:pt x="61" y="25690"/>
                </a:lnTo>
                <a:lnTo>
                  <a:pt x="101" y="25972"/>
                </a:lnTo>
                <a:lnTo>
                  <a:pt x="161" y="26255"/>
                </a:lnTo>
                <a:lnTo>
                  <a:pt x="283" y="26699"/>
                </a:lnTo>
                <a:lnTo>
                  <a:pt x="444" y="27103"/>
                </a:lnTo>
                <a:lnTo>
                  <a:pt x="646" y="27486"/>
                </a:lnTo>
                <a:lnTo>
                  <a:pt x="848" y="27849"/>
                </a:lnTo>
                <a:lnTo>
                  <a:pt x="1110" y="28172"/>
                </a:lnTo>
                <a:lnTo>
                  <a:pt x="1372" y="28475"/>
                </a:lnTo>
                <a:lnTo>
                  <a:pt x="1675" y="28737"/>
                </a:lnTo>
                <a:lnTo>
                  <a:pt x="1978" y="28959"/>
                </a:lnTo>
                <a:lnTo>
                  <a:pt x="2220" y="29100"/>
                </a:lnTo>
                <a:lnTo>
                  <a:pt x="2462" y="29221"/>
                </a:lnTo>
                <a:lnTo>
                  <a:pt x="2704" y="29302"/>
                </a:lnTo>
                <a:lnTo>
                  <a:pt x="2967" y="29383"/>
                </a:lnTo>
                <a:lnTo>
                  <a:pt x="3209" y="29443"/>
                </a:lnTo>
                <a:lnTo>
                  <a:pt x="3471" y="29484"/>
                </a:lnTo>
                <a:lnTo>
                  <a:pt x="3733" y="29504"/>
                </a:lnTo>
                <a:lnTo>
                  <a:pt x="3996" y="29524"/>
                </a:lnTo>
                <a:lnTo>
                  <a:pt x="4460" y="29484"/>
                </a:lnTo>
                <a:lnTo>
                  <a:pt x="4904" y="29423"/>
                </a:lnTo>
                <a:lnTo>
                  <a:pt x="5368" y="29322"/>
                </a:lnTo>
                <a:lnTo>
                  <a:pt x="5812" y="29181"/>
                </a:lnTo>
                <a:lnTo>
                  <a:pt x="6236" y="29020"/>
                </a:lnTo>
                <a:lnTo>
                  <a:pt x="6639" y="28838"/>
                </a:lnTo>
                <a:lnTo>
                  <a:pt x="7003" y="28636"/>
                </a:lnTo>
                <a:lnTo>
                  <a:pt x="7366" y="28414"/>
                </a:lnTo>
                <a:lnTo>
                  <a:pt x="7729" y="28152"/>
                </a:lnTo>
                <a:lnTo>
                  <a:pt x="8072" y="27890"/>
                </a:lnTo>
                <a:lnTo>
                  <a:pt x="8415" y="27587"/>
                </a:lnTo>
                <a:lnTo>
                  <a:pt x="8738" y="27304"/>
                </a:lnTo>
                <a:lnTo>
                  <a:pt x="9384" y="26699"/>
                </a:lnTo>
                <a:lnTo>
                  <a:pt x="9989" y="26073"/>
                </a:lnTo>
                <a:lnTo>
                  <a:pt x="10756" y="25307"/>
                </a:lnTo>
                <a:lnTo>
                  <a:pt x="11139" y="24943"/>
                </a:lnTo>
                <a:lnTo>
                  <a:pt x="11543" y="24580"/>
                </a:lnTo>
                <a:lnTo>
                  <a:pt x="12108" y="24116"/>
                </a:lnTo>
                <a:lnTo>
                  <a:pt x="12693" y="23672"/>
                </a:lnTo>
                <a:lnTo>
                  <a:pt x="13299" y="23248"/>
                </a:lnTo>
                <a:lnTo>
                  <a:pt x="13985" y="22824"/>
                </a:lnTo>
                <a:lnTo>
                  <a:pt x="14691" y="22401"/>
                </a:lnTo>
                <a:lnTo>
                  <a:pt x="15458" y="21997"/>
                </a:lnTo>
                <a:lnTo>
                  <a:pt x="16285" y="21593"/>
                </a:lnTo>
                <a:lnTo>
                  <a:pt x="17173" y="21170"/>
                </a:lnTo>
                <a:lnTo>
                  <a:pt x="17758" y="20907"/>
                </a:lnTo>
                <a:lnTo>
                  <a:pt x="18505" y="20584"/>
                </a:lnTo>
                <a:lnTo>
                  <a:pt x="19252" y="20241"/>
                </a:lnTo>
                <a:lnTo>
                  <a:pt x="19958" y="19878"/>
                </a:lnTo>
                <a:lnTo>
                  <a:pt x="20321" y="19696"/>
                </a:lnTo>
                <a:lnTo>
                  <a:pt x="20664" y="19495"/>
                </a:lnTo>
                <a:lnTo>
                  <a:pt x="20987" y="19273"/>
                </a:lnTo>
                <a:lnTo>
                  <a:pt x="21330" y="19051"/>
                </a:lnTo>
                <a:lnTo>
                  <a:pt x="21633" y="18809"/>
                </a:lnTo>
                <a:lnTo>
                  <a:pt x="21936" y="18566"/>
                </a:lnTo>
                <a:lnTo>
                  <a:pt x="22218" y="18304"/>
                </a:lnTo>
                <a:lnTo>
                  <a:pt x="22501" y="18022"/>
                </a:lnTo>
                <a:lnTo>
                  <a:pt x="22743" y="17719"/>
                </a:lnTo>
                <a:lnTo>
                  <a:pt x="22985" y="17396"/>
                </a:lnTo>
                <a:lnTo>
                  <a:pt x="23227" y="17013"/>
                </a:lnTo>
                <a:lnTo>
                  <a:pt x="23449" y="16589"/>
                </a:lnTo>
                <a:lnTo>
                  <a:pt x="23631" y="16185"/>
                </a:lnTo>
                <a:lnTo>
                  <a:pt x="23792" y="15761"/>
                </a:lnTo>
                <a:lnTo>
                  <a:pt x="23954" y="15317"/>
                </a:lnTo>
                <a:lnTo>
                  <a:pt x="24075" y="14873"/>
                </a:lnTo>
                <a:lnTo>
                  <a:pt x="24297" y="14006"/>
                </a:lnTo>
                <a:lnTo>
                  <a:pt x="24478" y="13198"/>
                </a:lnTo>
                <a:lnTo>
                  <a:pt x="24620" y="12432"/>
                </a:lnTo>
                <a:lnTo>
                  <a:pt x="24741" y="11685"/>
                </a:lnTo>
                <a:lnTo>
                  <a:pt x="24842" y="10938"/>
                </a:lnTo>
                <a:lnTo>
                  <a:pt x="24902" y="10232"/>
                </a:lnTo>
                <a:lnTo>
                  <a:pt x="24943" y="9546"/>
                </a:lnTo>
                <a:lnTo>
                  <a:pt x="24963" y="8880"/>
                </a:lnTo>
                <a:lnTo>
                  <a:pt x="24963" y="8214"/>
                </a:lnTo>
                <a:lnTo>
                  <a:pt x="24922" y="7447"/>
                </a:lnTo>
                <a:lnTo>
                  <a:pt x="24842" y="6721"/>
                </a:lnTo>
                <a:lnTo>
                  <a:pt x="24741" y="6014"/>
                </a:lnTo>
                <a:lnTo>
                  <a:pt x="24579" y="5348"/>
                </a:lnTo>
                <a:lnTo>
                  <a:pt x="24398" y="4703"/>
                </a:lnTo>
                <a:lnTo>
                  <a:pt x="24156" y="4097"/>
                </a:lnTo>
                <a:lnTo>
                  <a:pt x="23893" y="3532"/>
                </a:lnTo>
                <a:lnTo>
                  <a:pt x="23752" y="3250"/>
                </a:lnTo>
                <a:lnTo>
                  <a:pt x="23591" y="2987"/>
                </a:lnTo>
                <a:lnTo>
                  <a:pt x="23389" y="2685"/>
                </a:lnTo>
                <a:lnTo>
                  <a:pt x="23187" y="2382"/>
                </a:lnTo>
                <a:lnTo>
                  <a:pt x="22965" y="2099"/>
                </a:lnTo>
                <a:lnTo>
                  <a:pt x="22723" y="1837"/>
                </a:lnTo>
                <a:lnTo>
                  <a:pt x="22460" y="1595"/>
                </a:lnTo>
                <a:lnTo>
                  <a:pt x="22218" y="1353"/>
                </a:lnTo>
                <a:lnTo>
                  <a:pt x="21936" y="1151"/>
                </a:lnTo>
                <a:lnTo>
                  <a:pt x="21653" y="949"/>
                </a:lnTo>
                <a:lnTo>
                  <a:pt x="21371" y="768"/>
                </a:lnTo>
                <a:lnTo>
                  <a:pt x="21088" y="606"/>
                </a:lnTo>
                <a:lnTo>
                  <a:pt x="20785" y="445"/>
                </a:lnTo>
                <a:lnTo>
                  <a:pt x="20483" y="324"/>
                </a:lnTo>
                <a:lnTo>
                  <a:pt x="20160" y="223"/>
                </a:lnTo>
                <a:lnTo>
                  <a:pt x="19857" y="142"/>
                </a:lnTo>
                <a:lnTo>
                  <a:pt x="19534" y="61"/>
                </a:lnTo>
                <a:lnTo>
                  <a:pt x="19211" y="21"/>
                </a:lnTo>
                <a:lnTo>
                  <a:pt x="1892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3"/>
          <p:cNvSpPr/>
          <p:nvPr/>
        </p:nvSpPr>
        <p:spPr>
          <a:xfrm>
            <a:off x="8938198" y="3915546"/>
            <a:ext cx="2259893" cy="1045918"/>
          </a:xfrm>
          <a:custGeom>
            <a:rect b="b" l="l" r="r" t="t"/>
            <a:pathLst>
              <a:path extrusionOk="0" h="18708" w="40422">
                <a:moveTo>
                  <a:pt x="37434" y="81"/>
                </a:moveTo>
                <a:lnTo>
                  <a:pt x="37919" y="101"/>
                </a:lnTo>
                <a:lnTo>
                  <a:pt x="38403" y="162"/>
                </a:lnTo>
                <a:lnTo>
                  <a:pt x="38887" y="263"/>
                </a:lnTo>
                <a:lnTo>
                  <a:pt x="39372" y="384"/>
                </a:lnTo>
                <a:lnTo>
                  <a:pt x="39634" y="485"/>
                </a:lnTo>
                <a:lnTo>
                  <a:pt x="39796" y="566"/>
                </a:lnTo>
                <a:lnTo>
                  <a:pt x="39957" y="666"/>
                </a:lnTo>
                <a:lnTo>
                  <a:pt x="40098" y="808"/>
                </a:lnTo>
                <a:lnTo>
                  <a:pt x="40219" y="949"/>
                </a:lnTo>
                <a:lnTo>
                  <a:pt x="40260" y="1030"/>
                </a:lnTo>
                <a:lnTo>
                  <a:pt x="40300" y="1110"/>
                </a:lnTo>
                <a:lnTo>
                  <a:pt x="40320" y="1211"/>
                </a:lnTo>
                <a:lnTo>
                  <a:pt x="40340" y="1292"/>
                </a:lnTo>
                <a:lnTo>
                  <a:pt x="40320" y="1413"/>
                </a:lnTo>
                <a:lnTo>
                  <a:pt x="40300" y="1534"/>
                </a:lnTo>
                <a:lnTo>
                  <a:pt x="40260" y="1655"/>
                </a:lnTo>
                <a:lnTo>
                  <a:pt x="40199" y="1756"/>
                </a:lnTo>
                <a:lnTo>
                  <a:pt x="40058" y="1958"/>
                </a:lnTo>
                <a:lnTo>
                  <a:pt x="39876" y="2160"/>
                </a:lnTo>
                <a:lnTo>
                  <a:pt x="39513" y="2523"/>
                </a:lnTo>
                <a:lnTo>
                  <a:pt x="39130" y="2886"/>
                </a:lnTo>
                <a:lnTo>
                  <a:pt x="38322" y="3572"/>
                </a:lnTo>
                <a:lnTo>
                  <a:pt x="37677" y="4117"/>
                </a:lnTo>
                <a:lnTo>
                  <a:pt x="37051" y="4682"/>
                </a:lnTo>
                <a:lnTo>
                  <a:pt x="36748" y="4985"/>
                </a:lnTo>
                <a:lnTo>
                  <a:pt x="36466" y="5308"/>
                </a:lnTo>
                <a:lnTo>
                  <a:pt x="36203" y="5631"/>
                </a:lnTo>
                <a:lnTo>
                  <a:pt x="35961" y="5974"/>
                </a:lnTo>
                <a:lnTo>
                  <a:pt x="35719" y="6337"/>
                </a:lnTo>
                <a:lnTo>
                  <a:pt x="35517" y="6700"/>
                </a:lnTo>
                <a:lnTo>
                  <a:pt x="35336" y="7084"/>
                </a:lnTo>
                <a:lnTo>
                  <a:pt x="35174" y="7467"/>
                </a:lnTo>
                <a:lnTo>
                  <a:pt x="34872" y="8254"/>
                </a:lnTo>
                <a:lnTo>
                  <a:pt x="34589" y="9041"/>
                </a:lnTo>
                <a:lnTo>
                  <a:pt x="34307" y="9869"/>
                </a:lnTo>
                <a:lnTo>
                  <a:pt x="34145" y="10292"/>
                </a:lnTo>
                <a:lnTo>
                  <a:pt x="33984" y="10696"/>
                </a:lnTo>
                <a:lnTo>
                  <a:pt x="33802" y="11100"/>
                </a:lnTo>
                <a:lnTo>
                  <a:pt x="33600" y="11503"/>
                </a:lnTo>
                <a:lnTo>
                  <a:pt x="33378" y="11887"/>
                </a:lnTo>
                <a:lnTo>
                  <a:pt x="33136" y="12250"/>
                </a:lnTo>
                <a:lnTo>
                  <a:pt x="32914" y="12512"/>
                </a:lnTo>
                <a:lnTo>
                  <a:pt x="32712" y="12754"/>
                </a:lnTo>
                <a:lnTo>
                  <a:pt x="32470" y="12996"/>
                </a:lnTo>
                <a:lnTo>
                  <a:pt x="32228" y="13239"/>
                </a:lnTo>
                <a:lnTo>
                  <a:pt x="31986" y="13440"/>
                </a:lnTo>
                <a:lnTo>
                  <a:pt x="31724" y="13642"/>
                </a:lnTo>
                <a:lnTo>
                  <a:pt x="31199" y="14026"/>
                </a:lnTo>
                <a:lnTo>
                  <a:pt x="30634" y="14369"/>
                </a:lnTo>
                <a:lnTo>
                  <a:pt x="30069" y="14692"/>
                </a:lnTo>
                <a:lnTo>
                  <a:pt x="29504" y="14954"/>
                </a:lnTo>
                <a:lnTo>
                  <a:pt x="28939" y="15216"/>
                </a:lnTo>
                <a:lnTo>
                  <a:pt x="27970" y="15640"/>
                </a:lnTo>
                <a:lnTo>
                  <a:pt x="26961" y="16024"/>
                </a:lnTo>
                <a:lnTo>
                  <a:pt x="25952" y="16387"/>
                </a:lnTo>
                <a:lnTo>
                  <a:pt x="24923" y="16730"/>
                </a:lnTo>
                <a:lnTo>
                  <a:pt x="23873" y="17033"/>
                </a:lnTo>
                <a:lnTo>
                  <a:pt x="22804" y="17315"/>
                </a:lnTo>
                <a:lnTo>
                  <a:pt x="21714" y="17557"/>
                </a:lnTo>
                <a:lnTo>
                  <a:pt x="20604" y="17799"/>
                </a:lnTo>
                <a:lnTo>
                  <a:pt x="19494" y="18001"/>
                </a:lnTo>
                <a:lnTo>
                  <a:pt x="18344" y="18163"/>
                </a:lnTo>
                <a:lnTo>
                  <a:pt x="17194" y="18304"/>
                </a:lnTo>
                <a:lnTo>
                  <a:pt x="16023" y="18425"/>
                </a:lnTo>
                <a:lnTo>
                  <a:pt x="14833" y="18526"/>
                </a:lnTo>
                <a:lnTo>
                  <a:pt x="13622" y="18586"/>
                </a:lnTo>
                <a:lnTo>
                  <a:pt x="12391" y="18607"/>
                </a:lnTo>
                <a:lnTo>
                  <a:pt x="11160" y="18627"/>
                </a:lnTo>
                <a:lnTo>
                  <a:pt x="10091" y="18607"/>
                </a:lnTo>
                <a:lnTo>
                  <a:pt x="8981" y="18566"/>
                </a:lnTo>
                <a:lnTo>
                  <a:pt x="7810" y="18465"/>
                </a:lnTo>
                <a:lnTo>
                  <a:pt x="7205" y="18405"/>
                </a:lnTo>
                <a:lnTo>
                  <a:pt x="6599" y="18324"/>
                </a:lnTo>
                <a:lnTo>
                  <a:pt x="5994" y="18243"/>
                </a:lnTo>
                <a:lnTo>
                  <a:pt x="5368" y="18122"/>
                </a:lnTo>
                <a:lnTo>
                  <a:pt x="4763" y="17981"/>
                </a:lnTo>
                <a:lnTo>
                  <a:pt x="4137" y="17840"/>
                </a:lnTo>
                <a:lnTo>
                  <a:pt x="3532" y="17658"/>
                </a:lnTo>
                <a:lnTo>
                  <a:pt x="2927" y="17456"/>
                </a:lnTo>
                <a:lnTo>
                  <a:pt x="2321" y="17234"/>
                </a:lnTo>
                <a:lnTo>
                  <a:pt x="1716" y="16972"/>
                </a:lnTo>
                <a:lnTo>
                  <a:pt x="1312" y="16790"/>
                </a:lnTo>
                <a:lnTo>
                  <a:pt x="1131" y="16669"/>
                </a:lnTo>
                <a:lnTo>
                  <a:pt x="949" y="16548"/>
                </a:lnTo>
                <a:lnTo>
                  <a:pt x="767" y="16427"/>
                </a:lnTo>
                <a:lnTo>
                  <a:pt x="606" y="16286"/>
                </a:lnTo>
                <a:lnTo>
                  <a:pt x="465" y="16124"/>
                </a:lnTo>
                <a:lnTo>
                  <a:pt x="323" y="15963"/>
                </a:lnTo>
                <a:lnTo>
                  <a:pt x="243" y="15802"/>
                </a:lnTo>
                <a:lnTo>
                  <a:pt x="162" y="15640"/>
                </a:lnTo>
                <a:lnTo>
                  <a:pt x="122" y="15499"/>
                </a:lnTo>
                <a:lnTo>
                  <a:pt x="101" y="15337"/>
                </a:lnTo>
                <a:lnTo>
                  <a:pt x="81" y="15196"/>
                </a:lnTo>
                <a:lnTo>
                  <a:pt x="101" y="15055"/>
                </a:lnTo>
                <a:lnTo>
                  <a:pt x="122" y="14914"/>
                </a:lnTo>
                <a:lnTo>
                  <a:pt x="162" y="14772"/>
                </a:lnTo>
                <a:lnTo>
                  <a:pt x="222" y="14631"/>
                </a:lnTo>
                <a:lnTo>
                  <a:pt x="283" y="14490"/>
                </a:lnTo>
                <a:lnTo>
                  <a:pt x="444" y="14207"/>
                </a:lnTo>
                <a:lnTo>
                  <a:pt x="646" y="13945"/>
                </a:lnTo>
                <a:lnTo>
                  <a:pt x="868" y="13703"/>
                </a:lnTo>
                <a:lnTo>
                  <a:pt x="1453" y="13077"/>
                </a:lnTo>
                <a:lnTo>
                  <a:pt x="2059" y="12472"/>
                </a:lnTo>
                <a:lnTo>
                  <a:pt x="2684" y="11887"/>
                </a:lnTo>
                <a:lnTo>
                  <a:pt x="3310" y="11322"/>
                </a:lnTo>
                <a:lnTo>
                  <a:pt x="3936" y="10797"/>
                </a:lnTo>
                <a:lnTo>
                  <a:pt x="4602" y="10272"/>
                </a:lnTo>
                <a:lnTo>
                  <a:pt x="5267" y="9768"/>
                </a:lnTo>
                <a:lnTo>
                  <a:pt x="5974" y="9283"/>
                </a:lnTo>
                <a:lnTo>
                  <a:pt x="6680" y="8819"/>
                </a:lnTo>
                <a:lnTo>
                  <a:pt x="7427" y="8355"/>
                </a:lnTo>
                <a:lnTo>
                  <a:pt x="8173" y="7891"/>
                </a:lnTo>
                <a:lnTo>
                  <a:pt x="8960" y="7467"/>
                </a:lnTo>
                <a:lnTo>
                  <a:pt x="9808" y="7003"/>
                </a:lnTo>
                <a:lnTo>
                  <a:pt x="10676" y="6579"/>
                </a:lnTo>
                <a:lnTo>
                  <a:pt x="11564" y="6155"/>
                </a:lnTo>
                <a:lnTo>
                  <a:pt x="12492" y="5752"/>
                </a:lnTo>
                <a:lnTo>
                  <a:pt x="13380" y="5389"/>
                </a:lnTo>
                <a:lnTo>
                  <a:pt x="14268" y="5046"/>
                </a:lnTo>
                <a:lnTo>
                  <a:pt x="15176" y="4702"/>
                </a:lnTo>
                <a:lnTo>
                  <a:pt x="16084" y="4380"/>
                </a:lnTo>
                <a:lnTo>
                  <a:pt x="17012" y="4077"/>
                </a:lnTo>
                <a:lnTo>
                  <a:pt x="17920" y="3794"/>
                </a:lnTo>
                <a:lnTo>
                  <a:pt x="18849" y="3512"/>
                </a:lnTo>
                <a:lnTo>
                  <a:pt x="19777" y="3270"/>
                </a:lnTo>
                <a:lnTo>
                  <a:pt x="21613" y="2765"/>
                </a:lnTo>
                <a:lnTo>
                  <a:pt x="23470" y="2321"/>
                </a:lnTo>
                <a:lnTo>
                  <a:pt x="25286" y="1918"/>
                </a:lnTo>
                <a:lnTo>
                  <a:pt x="27102" y="1534"/>
                </a:lnTo>
                <a:lnTo>
                  <a:pt x="29362" y="1070"/>
                </a:lnTo>
                <a:lnTo>
                  <a:pt x="30452" y="868"/>
                </a:lnTo>
                <a:lnTo>
                  <a:pt x="31502" y="687"/>
                </a:lnTo>
                <a:lnTo>
                  <a:pt x="32531" y="525"/>
                </a:lnTo>
                <a:lnTo>
                  <a:pt x="33560" y="384"/>
                </a:lnTo>
                <a:lnTo>
                  <a:pt x="34569" y="263"/>
                </a:lnTo>
                <a:lnTo>
                  <a:pt x="35578" y="162"/>
                </a:lnTo>
                <a:lnTo>
                  <a:pt x="36486" y="81"/>
                </a:lnTo>
                <a:close/>
                <a:moveTo>
                  <a:pt x="36486" y="1"/>
                </a:moveTo>
                <a:lnTo>
                  <a:pt x="35558" y="81"/>
                </a:lnTo>
                <a:lnTo>
                  <a:pt x="34549" y="182"/>
                </a:lnTo>
                <a:lnTo>
                  <a:pt x="33540" y="303"/>
                </a:lnTo>
                <a:lnTo>
                  <a:pt x="32511" y="444"/>
                </a:lnTo>
                <a:lnTo>
                  <a:pt x="31481" y="606"/>
                </a:lnTo>
                <a:lnTo>
                  <a:pt x="30432" y="788"/>
                </a:lnTo>
                <a:lnTo>
                  <a:pt x="29362" y="989"/>
                </a:lnTo>
                <a:lnTo>
                  <a:pt x="27082" y="1453"/>
                </a:lnTo>
                <a:lnTo>
                  <a:pt x="25286" y="1837"/>
                </a:lnTo>
                <a:lnTo>
                  <a:pt x="23450" y="2241"/>
                </a:lnTo>
                <a:lnTo>
                  <a:pt x="21593" y="2705"/>
                </a:lnTo>
                <a:lnTo>
                  <a:pt x="19757" y="3189"/>
                </a:lnTo>
                <a:lnTo>
                  <a:pt x="18828" y="3451"/>
                </a:lnTo>
                <a:lnTo>
                  <a:pt x="17900" y="3714"/>
                </a:lnTo>
                <a:lnTo>
                  <a:pt x="16992" y="3996"/>
                </a:lnTo>
                <a:lnTo>
                  <a:pt x="16064" y="4299"/>
                </a:lnTo>
                <a:lnTo>
                  <a:pt x="15156" y="4622"/>
                </a:lnTo>
                <a:lnTo>
                  <a:pt x="14248" y="4965"/>
                </a:lnTo>
                <a:lnTo>
                  <a:pt x="13339" y="5308"/>
                </a:lnTo>
                <a:lnTo>
                  <a:pt x="12452" y="5691"/>
                </a:lnTo>
                <a:lnTo>
                  <a:pt x="11543" y="6095"/>
                </a:lnTo>
                <a:lnTo>
                  <a:pt x="10635" y="6499"/>
                </a:lnTo>
                <a:lnTo>
                  <a:pt x="9768" y="6942"/>
                </a:lnTo>
                <a:lnTo>
                  <a:pt x="8920" y="7386"/>
                </a:lnTo>
                <a:lnTo>
                  <a:pt x="8133" y="7830"/>
                </a:lnTo>
                <a:lnTo>
                  <a:pt x="7386" y="8274"/>
                </a:lnTo>
                <a:lnTo>
                  <a:pt x="6640" y="8738"/>
                </a:lnTo>
                <a:lnTo>
                  <a:pt x="5933" y="9223"/>
                </a:lnTo>
                <a:lnTo>
                  <a:pt x="5227" y="9707"/>
                </a:lnTo>
                <a:lnTo>
                  <a:pt x="4541" y="10212"/>
                </a:lnTo>
                <a:lnTo>
                  <a:pt x="3895" y="10736"/>
                </a:lnTo>
                <a:lnTo>
                  <a:pt x="3270" y="11261"/>
                </a:lnTo>
                <a:lnTo>
                  <a:pt x="2624" y="11826"/>
                </a:lnTo>
                <a:lnTo>
                  <a:pt x="1998" y="12411"/>
                </a:lnTo>
                <a:lnTo>
                  <a:pt x="1393" y="13017"/>
                </a:lnTo>
                <a:lnTo>
                  <a:pt x="808" y="13642"/>
                </a:lnTo>
                <a:lnTo>
                  <a:pt x="586" y="13905"/>
                </a:lnTo>
                <a:lnTo>
                  <a:pt x="364" y="14187"/>
                </a:lnTo>
                <a:lnTo>
                  <a:pt x="202" y="14470"/>
                </a:lnTo>
                <a:lnTo>
                  <a:pt x="122" y="14611"/>
                </a:lnTo>
                <a:lnTo>
                  <a:pt x="81" y="14752"/>
                </a:lnTo>
                <a:lnTo>
                  <a:pt x="41" y="14893"/>
                </a:lnTo>
                <a:lnTo>
                  <a:pt x="0" y="15055"/>
                </a:lnTo>
                <a:lnTo>
                  <a:pt x="0" y="15196"/>
                </a:lnTo>
                <a:lnTo>
                  <a:pt x="0" y="15358"/>
                </a:lnTo>
                <a:lnTo>
                  <a:pt x="41" y="15519"/>
                </a:lnTo>
                <a:lnTo>
                  <a:pt x="101" y="15680"/>
                </a:lnTo>
                <a:lnTo>
                  <a:pt x="162" y="15842"/>
                </a:lnTo>
                <a:lnTo>
                  <a:pt x="263" y="16003"/>
                </a:lnTo>
                <a:lnTo>
                  <a:pt x="404" y="16185"/>
                </a:lnTo>
                <a:lnTo>
                  <a:pt x="545" y="16346"/>
                </a:lnTo>
                <a:lnTo>
                  <a:pt x="727" y="16488"/>
                </a:lnTo>
                <a:lnTo>
                  <a:pt x="888" y="16629"/>
                </a:lnTo>
                <a:lnTo>
                  <a:pt x="1090" y="16750"/>
                </a:lnTo>
                <a:lnTo>
                  <a:pt x="1272" y="16851"/>
                </a:lnTo>
                <a:lnTo>
                  <a:pt x="1675" y="17053"/>
                </a:lnTo>
                <a:lnTo>
                  <a:pt x="2281" y="17295"/>
                </a:lnTo>
                <a:lnTo>
                  <a:pt x="2886" y="17537"/>
                </a:lnTo>
                <a:lnTo>
                  <a:pt x="3512" y="17739"/>
                </a:lnTo>
                <a:lnTo>
                  <a:pt x="4117" y="17920"/>
                </a:lnTo>
                <a:lnTo>
                  <a:pt x="4743" y="18062"/>
                </a:lnTo>
                <a:lnTo>
                  <a:pt x="5348" y="18203"/>
                </a:lnTo>
                <a:lnTo>
                  <a:pt x="5974" y="18324"/>
                </a:lnTo>
                <a:lnTo>
                  <a:pt x="6579" y="18405"/>
                </a:lnTo>
                <a:lnTo>
                  <a:pt x="7185" y="18485"/>
                </a:lnTo>
                <a:lnTo>
                  <a:pt x="7790" y="18546"/>
                </a:lnTo>
                <a:lnTo>
                  <a:pt x="8960" y="18647"/>
                </a:lnTo>
                <a:lnTo>
                  <a:pt x="10091" y="18687"/>
                </a:lnTo>
                <a:lnTo>
                  <a:pt x="11160" y="18707"/>
                </a:lnTo>
                <a:lnTo>
                  <a:pt x="11443" y="18707"/>
                </a:lnTo>
                <a:lnTo>
                  <a:pt x="12653" y="18687"/>
                </a:lnTo>
                <a:lnTo>
                  <a:pt x="13864" y="18647"/>
                </a:lnTo>
                <a:lnTo>
                  <a:pt x="15055" y="18586"/>
                </a:lnTo>
                <a:lnTo>
                  <a:pt x="16225" y="18485"/>
                </a:lnTo>
                <a:lnTo>
                  <a:pt x="17376" y="18364"/>
                </a:lnTo>
                <a:lnTo>
                  <a:pt x="18526" y="18223"/>
                </a:lnTo>
                <a:lnTo>
                  <a:pt x="19636" y="18042"/>
                </a:lnTo>
                <a:lnTo>
                  <a:pt x="20746" y="17840"/>
                </a:lnTo>
                <a:lnTo>
                  <a:pt x="21835" y="17618"/>
                </a:lnTo>
                <a:lnTo>
                  <a:pt x="22905" y="17376"/>
                </a:lnTo>
                <a:lnTo>
                  <a:pt x="23974" y="17093"/>
                </a:lnTo>
                <a:lnTo>
                  <a:pt x="25004" y="16790"/>
                </a:lnTo>
                <a:lnTo>
                  <a:pt x="26033" y="16447"/>
                </a:lnTo>
                <a:lnTo>
                  <a:pt x="27022" y="16084"/>
                </a:lnTo>
                <a:lnTo>
                  <a:pt x="28010" y="15701"/>
                </a:lnTo>
                <a:lnTo>
                  <a:pt x="28979" y="15297"/>
                </a:lnTo>
                <a:lnTo>
                  <a:pt x="29544" y="15035"/>
                </a:lnTo>
                <a:lnTo>
                  <a:pt x="30109" y="14752"/>
                </a:lnTo>
                <a:lnTo>
                  <a:pt x="30674" y="14449"/>
                </a:lnTo>
                <a:lnTo>
                  <a:pt x="31239" y="14086"/>
                </a:lnTo>
                <a:lnTo>
                  <a:pt x="31784" y="13703"/>
                </a:lnTo>
                <a:lnTo>
                  <a:pt x="32046" y="13501"/>
                </a:lnTo>
                <a:lnTo>
                  <a:pt x="32289" y="13279"/>
                </a:lnTo>
                <a:lnTo>
                  <a:pt x="32531" y="13057"/>
                </a:lnTo>
                <a:lnTo>
                  <a:pt x="32773" y="12815"/>
                </a:lnTo>
                <a:lnTo>
                  <a:pt x="32995" y="12553"/>
                </a:lnTo>
                <a:lnTo>
                  <a:pt x="33197" y="12290"/>
                </a:lnTo>
                <a:lnTo>
                  <a:pt x="33439" y="11927"/>
                </a:lnTo>
                <a:lnTo>
                  <a:pt x="33661" y="11544"/>
                </a:lnTo>
                <a:lnTo>
                  <a:pt x="33863" y="11140"/>
                </a:lnTo>
                <a:lnTo>
                  <a:pt x="34044" y="10736"/>
                </a:lnTo>
                <a:lnTo>
                  <a:pt x="34226" y="10333"/>
                </a:lnTo>
                <a:lnTo>
                  <a:pt x="34367" y="9909"/>
                </a:lnTo>
                <a:lnTo>
                  <a:pt x="34670" y="9061"/>
                </a:lnTo>
                <a:lnTo>
                  <a:pt x="34952" y="8274"/>
                </a:lnTo>
                <a:lnTo>
                  <a:pt x="35235" y="7487"/>
                </a:lnTo>
                <a:lnTo>
                  <a:pt x="35416" y="7104"/>
                </a:lnTo>
                <a:lnTo>
                  <a:pt x="35598" y="6741"/>
                </a:lnTo>
                <a:lnTo>
                  <a:pt x="35800" y="6377"/>
                </a:lnTo>
                <a:lnTo>
                  <a:pt x="36022" y="6014"/>
                </a:lnTo>
                <a:lnTo>
                  <a:pt x="36264" y="5671"/>
                </a:lnTo>
                <a:lnTo>
                  <a:pt x="36526" y="5348"/>
                </a:lnTo>
                <a:lnTo>
                  <a:pt x="36809" y="5046"/>
                </a:lnTo>
                <a:lnTo>
                  <a:pt x="37112" y="4743"/>
                </a:lnTo>
                <a:lnTo>
                  <a:pt x="37737" y="4178"/>
                </a:lnTo>
                <a:lnTo>
                  <a:pt x="38383" y="3633"/>
                </a:lnTo>
                <a:lnTo>
                  <a:pt x="39170" y="2947"/>
                </a:lnTo>
                <a:lnTo>
                  <a:pt x="39574" y="2584"/>
                </a:lnTo>
                <a:lnTo>
                  <a:pt x="39937" y="2200"/>
                </a:lnTo>
                <a:lnTo>
                  <a:pt x="40118" y="2019"/>
                </a:lnTo>
                <a:lnTo>
                  <a:pt x="40280" y="1797"/>
                </a:lnTo>
                <a:lnTo>
                  <a:pt x="40340" y="1675"/>
                </a:lnTo>
                <a:lnTo>
                  <a:pt x="40381" y="1554"/>
                </a:lnTo>
                <a:lnTo>
                  <a:pt x="40401" y="1433"/>
                </a:lnTo>
                <a:lnTo>
                  <a:pt x="40421" y="1292"/>
                </a:lnTo>
                <a:lnTo>
                  <a:pt x="40401" y="1191"/>
                </a:lnTo>
                <a:lnTo>
                  <a:pt x="40381" y="1090"/>
                </a:lnTo>
                <a:lnTo>
                  <a:pt x="40340" y="989"/>
                </a:lnTo>
                <a:lnTo>
                  <a:pt x="40280" y="909"/>
                </a:lnTo>
                <a:lnTo>
                  <a:pt x="40159" y="747"/>
                </a:lnTo>
                <a:lnTo>
                  <a:pt x="40018" y="626"/>
                </a:lnTo>
                <a:lnTo>
                  <a:pt x="39836" y="505"/>
                </a:lnTo>
                <a:lnTo>
                  <a:pt x="39674" y="424"/>
                </a:lnTo>
                <a:lnTo>
                  <a:pt x="39392" y="303"/>
                </a:lnTo>
                <a:lnTo>
                  <a:pt x="38908" y="182"/>
                </a:lnTo>
                <a:lnTo>
                  <a:pt x="38423" y="81"/>
                </a:lnTo>
                <a:lnTo>
                  <a:pt x="37939" y="21"/>
                </a:lnTo>
                <a:lnTo>
                  <a:pt x="3745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3"/>
          <p:cNvSpPr/>
          <p:nvPr/>
        </p:nvSpPr>
        <p:spPr>
          <a:xfrm>
            <a:off x="1754085" y="4576657"/>
            <a:ext cx="653335" cy="572101"/>
          </a:xfrm>
          <a:custGeom>
            <a:rect b="b" l="l" r="r" t="t"/>
            <a:pathLst>
              <a:path extrusionOk="0" h="10233" w="11686">
                <a:moveTo>
                  <a:pt x="10817" y="82"/>
                </a:moveTo>
                <a:lnTo>
                  <a:pt x="10918" y="102"/>
                </a:lnTo>
                <a:lnTo>
                  <a:pt x="10979" y="142"/>
                </a:lnTo>
                <a:lnTo>
                  <a:pt x="11039" y="182"/>
                </a:lnTo>
                <a:lnTo>
                  <a:pt x="11120" y="303"/>
                </a:lnTo>
                <a:lnTo>
                  <a:pt x="11201" y="445"/>
                </a:lnTo>
                <a:lnTo>
                  <a:pt x="11241" y="586"/>
                </a:lnTo>
                <a:lnTo>
                  <a:pt x="11382" y="1191"/>
                </a:lnTo>
                <a:lnTo>
                  <a:pt x="11504" y="1797"/>
                </a:lnTo>
                <a:lnTo>
                  <a:pt x="11564" y="2422"/>
                </a:lnTo>
                <a:lnTo>
                  <a:pt x="11604" y="3028"/>
                </a:lnTo>
                <a:lnTo>
                  <a:pt x="11584" y="3653"/>
                </a:lnTo>
                <a:lnTo>
                  <a:pt x="11544" y="4259"/>
                </a:lnTo>
                <a:lnTo>
                  <a:pt x="11463" y="4884"/>
                </a:lnTo>
                <a:lnTo>
                  <a:pt x="11342" y="5490"/>
                </a:lnTo>
                <a:lnTo>
                  <a:pt x="11241" y="5853"/>
                </a:lnTo>
                <a:lnTo>
                  <a:pt x="11140" y="6176"/>
                </a:lnTo>
                <a:lnTo>
                  <a:pt x="11019" y="6499"/>
                </a:lnTo>
                <a:lnTo>
                  <a:pt x="10878" y="6781"/>
                </a:lnTo>
                <a:lnTo>
                  <a:pt x="10737" y="7044"/>
                </a:lnTo>
                <a:lnTo>
                  <a:pt x="10575" y="7286"/>
                </a:lnTo>
                <a:lnTo>
                  <a:pt x="10414" y="7488"/>
                </a:lnTo>
                <a:lnTo>
                  <a:pt x="10212" y="7669"/>
                </a:lnTo>
                <a:lnTo>
                  <a:pt x="10030" y="7831"/>
                </a:lnTo>
                <a:lnTo>
                  <a:pt x="9849" y="7972"/>
                </a:lnTo>
                <a:lnTo>
                  <a:pt x="9647" y="8093"/>
                </a:lnTo>
                <a:lnTo>
                  <a:pt x="9425" y="8194"/>
                </a:lnTo>
                <a:lnTo>
                  <a:pt x="9001" y="8396"/>
                </a:lnTo>
                <a:lnTo>
                  <a:pt x="8557" y="8557"/>
                </a:lnTo>
                <a:lnTo>
                  <a:pt x="7730" y="8840"/>
                </a:lnTo>
                <a:lnTo>
                  <a:pt x="6862" y="9142"/>
                </a:lnTo>
                <a:lnTo>
                  <a:pt x="5974" y="9405"/>
                </a:lnTo>
                <a:lnTo>
                  <a:pt x="5066" y="9647"/>
                </a:lnTo>
                <a:lnTo>
                  <a:pt x="4158" y="9849"/>
                </a:lnTo>
                <a:lnTo>
                  <a:pt x="3714" y="9950"/>
                </a:lnTo>
                <a:lnTo>
                  <a:pt x="3270" y="10010"/>
                </a:lnTo>
                <a:lnTo>
                  <a:pt x="2806" y="10071"/>
                </a:lnTo>
                <a:lnTo>
                  <a:pt x="2362" y="10111"/>
                </a:lnTo>
                <a:lnTo>
                  <a:pt x="1918" y="10151"/>
                </a:lnTo>
                <a:lnTo>
                  <a:pt x="1252" y="10151"/>
                </a:lnTo>
                <a:lnTo>
                  <a:pt x="1070" y="10131"/>
                </a:lnTo>
                <a:lnTo>
                  <a:pt x="889" y="10071"/>
                </a:lnTo>
                <a:lnTo>
                  <a:pt x="707" y="10010"/>
                </a:lnTo>
                <a:lnTo>
                  <a:pt x="566" y="9950"/>
                </a:lnTo>
                <a:lnTo>
                  <a:pt x="425" y="9849"/>
                </a:lnTo>
                <a:lnTo>
                  <a:pt x="324" y="9748"/>
                </a:lnTo>
                <a:lnTo>
                  <a:pt x="223" y="9627"/>
                </a:lnTo>
                <a:lnTo>
                  <a:pt x="162" y="9526"/>
                </a:lnTo>
                <a:lnTo>
                  <a:pt x="122" y="9405"/>
                </a:lnTo>
                <a:lnTo>
                  <a:pt x="102" y="9284"/>
                </a:lnTo>
                <a:lnTo>
                  <a:pt x="82" y="9163"/>
                </a:lnTo>
                <a:lnTo>
                  <a:pt x="102" y="9021"/>
                </a:lnTo>
                <a:lnTo>
                  <a:pt x="122" y="8880"/>
                </a:lnTo>
                <a:lnTo>
                  <a:pt x="162" y="8739"/>
                </a:lnTo>
                <a:lnTo>
                  <a:pt x="223" y="8577"/>
                </a:lnTo>
                <a:lnTo>
                  <a:pt x="324" y="8416"/>
                </a:lnTo>
                <a:lnTo>
                  <a:pt x="425" y="8234"/>
                </a:lnTo>
                <a:lnTo>
                  <a:pt x="546" y="8073"/>
                </a:lnTo>
                <a:lnTo>
                  <a:pt x="667" y="7911"/>
                </a:lnTo>
                <a:lnTo>
                  <a:pt x="970" y="7589"/>
                </a:lnTo>
                <a:lnTo>
                  <a:pt x="1292" y="7306"/>
                </a:lnTo>
                <a:lnTo>
                  <a:pt x="1615" y="7064"/>
                </a:lnTo>
                <a:lnTo>
                  <a:pt x="1979" y="6822"/>
                </a:lnTo>
                <a:lnTo>
                  <a:pt x="2322" y="6620"/>
                </a:lnTo>
                <a:lnTo>
                  <a:pt x="2645" y="6438"/>
                </a:lnTo>
                <a:lnTo>
                  <a:pt x="3008" y="6257"/>
                </a:lnTo>
                <a:lnTo>
                  <a:pt x="3391" y="6075"/>
                </a:lnTo>
                <a:lnTo>
                  <a:pt x="4138" y="5752"/>
                </a:lnTo>
                <a:lnTo>
                  <a:pt x="5107" y="5328"/>
                </a:lnTo>
                <a:lnTo>
                  <a:pt x="5591" y="5086"/>
                </a:lnTo>
                <a:lnTo>
                  <a:pt x="6055" y="4824"/>
                </a:lnTo>
                <a:lnTo>
                  <a:pt x="6459" y="4582"/>
                </a:lnTo>
                <a:lnTo>
                  <a:pt x="6822" y="4319"/>
                </a:lnTo>
                <a:lnTo>
                  <a:pt x="7185" y="4017"/>
                </a:lnTo>
                <a:lnTo>
                  <a:pt x="7528" y="3714"/>
                </a:lnTo>
                <a:lnTo>
                  <a:pt x="7851" y="3391"/>
                </a:lnTo>
                <a:lnTo>
                  <a:pt x="8174" y="3048"/>
                </a:lnTo>
                <a:lnTo>
                  <a:pt x="8456" y="2685"/>
                </a:lnTo>
                <a:lnTo>
                  <a:pt x="8719" y="2301"/>
                </a:lnTo>
                <a:lnTo>
                  <a:pt x="9021" y="1817"/>
                </a:lnTo>
                <a:lnTo>
                  <a:pt x="9324" y="1353"/>
                </a:lnTo>
                <a:lnTo>
                  <a:pt x="9465" y="1131"/>
                </a:lnTo>
                <a:lnTo>
                  <a:pt x="9647" y="909"/>
                </a:lnTo>
                <a:lnTo>
                  <a:pt x="9808" y="707"/>
                </a:lnTo>
                <a:lnTo>
                  <a:pt x="10010" y="525"/>
                </a:lnTo>
                <a:lnTo>
                  <a:pt x="10212" y="344"/>
                </a:lnTo>
                <a:lnTo>
                  <a:pt x="10434" y="203"/>
                </a:lnTo>
                <a:lnTo>
                  <a:pt x="10575" y="122"/>
                </a:lnTo>
                <a:lnTo>
                  <a:pt x="10696" y="102"/>
                </a:lnTo>
                <a:lnTo>
                  <a:pt x="10817" y="82"/>
                </a:lnTo>
                <a:close/>
                <a:moveTo>
                  <a:pt x="10838" y="1"/>
                </a:moveTo>
                <a:lnTo>
                  <a:pt x="10696" y="21"/>
                </a:lnTo>
                <a:lnTo>
                  <a:pt x="10555" y="61"/>
                </a:lnTo>
                <a:lnTo>
                  <a:pt x="10394" y="122"/>
                </a:lnTo>
                <a:lnTo>
                  <a:pt x="10152" y="283"/>
                </a:lnTo>
                <a:lnTo>
                  <a:pt x="9950" y="445"/>
                </a:lnTo>
                <a:lnTo>
                  <a:pt x="9748" y="647"/>
                </a:lnTo>
                <a:lnTo>
                  <a:pt x="9586" y="848"/>
                </a:lnTo>
                <a:lnTo>
                  <a:pt x="9405" y="1070"/>
                </a:lnTo>
                <a:lnTo>
                  <a:pt x="9264" y="1312"/>
                </a:lnTo>
                <a:lnTo>
                  <a:pt x="8961" y="1777"/>
                </a:lnTo>
                <a:lnTo>
                  <a:pt x="8658" y="2261"/>
                </a:lnTo>
                <a:lnTo>
                  <a:pt x="8396" y="2624"/>
                </a:lnTo>
                <a:lnTo>
                  <a:pt x="8113" y="2987"/>
                </a:lnTo>
                <a:lnTo>
                  <a:pt x="7790" y="3331"/>
                </a:lnTo>
                <a:lnTo>
                  <a:pt x="7468" y="3653"/>
                </a:lnTo>
                <a:lnTo>
                  <a:pt x="7145" y="3956"/>
                </a:lnTo>
                <a:lnTo>
                  <a:pt x="6781" y="4239"/>
                </a:lnTo>
                <a:lnTo>
                  <a:pt x="6398" y="4521"/>
                </a:lnTo>
                <a:lnTo>
                  <a:pt x="6015" y="4763"/>
                </a:lnTo>
                <a:lnTo>
                  <a:pt x="5550" y="5026"/>
                </a:lnTo>
                <a:lnTo>
                  <a:pt x="5066" y="5248"/>
                </a:lnTo>
                <a:lnTo>
                  <a:pt x="4097" y="5692"/>
                </a:lnTo>
                <a:lnTo>
                  <a:pt x="3351" y="6014"/>
                </a:lnTo>
                <a:lnTo>
                  <a:pt x="2988" y="6176"/>
                </a:lnTo>
                <a:lnTo>
                  <a:pt x="2604" y="6358"/>
                </a:lnTo>
                <a:lnTo>
                  <a:pt x="2281" y="6539"/>
                </a:lnTo>
                <a:lnTo>
                  <a:pt x="1918" y="6761"/>
                </a:lnTo>
                <a:lnTo>
                  <a:pt x="1575" y="7003"/>
                </a:lnTo>
                <a:lnTo>
                  <a:pt x="1232" y="7266"/>
                </a:lnTo>
                <a:lnTo>
                  <a:pt x="909" y="7548"/>
                </a:lnTo>
                <a:lnTo>
                  <a:pt x="606" y="7851"/>
                </a:lnTo>
                <a:lnTo>
                  <a:pt x="485" y="8012"/>
                </a:lnTo>
                <a:lnTo>
                  <a:pt x="364" y="8194"/>
                </a:lnTo>
                <a:lnTo>
                  <a:pt x="243" y="8376"/>
                </a:lnTo>
                <a:lnTo>
                  <a:pt x="162" y="8557"/>
                </a:lnTo>
                <a:lnTo>
                  <a:pt x="102" y="8719"/>
                </a:lnTo>
                <a:lnTo>
                  <a:pt x="41" y="8860"/>
                </a:lnTo>
                <a:lnTo>
                  <a:pt x="21" y="9021"/>
                </a:lnTo>
                <a:lnTo>
                  <a:pt x="1" y="9163"/>
                </a:lnTo>
                <a:lnTo>
                  <a:pt x="21" y="9304"/>
                </a:lnTo>
                <a:lnTo>
                  <a:pt x="41" y="9425"/>
                </a:lnTo>
                <a:lnTo>
                  <a:pt x="102" y="9546"/>
                </a:lnTo>
                <a:lnTo>
                  <a:pt x="162" y="9667"/>
                </a:lnTo>
                <a:lnTo>
                  <a:pt x="263" y="9808"/>
                </a:lnTo>
                <a:lnTo>
                  <a:pt x="384" y="9909"/>
                </a:lnTo>
                <a:lnTo>
                  <a:pt x="526" y="10010"/>
                </a:lnTo>
                <a:lnTo>
                  <a:pt x="687" y="10091"/>
                </a:lnTo>
                <a:lnTo>
                  <a:pt x="849" y="10151"/>
                </a:lnTo>
                <a:lnTo>
                  <a:pt x="1050" y="10192"/>
                </a:lnTo>
                <a:lnTo>
                  <a:pt x="1252" y="10232"/>
                </a:lnTo>
                <a:lnTo>
                  <a:pt x="1918" y="10232"/>
                </a:lnTo>
                <a:lnTo>
                  <a:pt x="2362" y="10192"/>
                </a:lnTo>
                <a:lnTo>
                  <a:pt x="2826" y="10151"/>
                </a:lnTo>
                <a:lnTo>
                  <a:pt x="3270" y="10091"/>
                </a:lnTo>
                <a:lnTo>
                  <a:pt x="3734" y="10030"/>
                </a:lnTo>
                <a:lnTo>
                  <a:pt x="4178" y="9929"/>
                </a:lnTo>
                <a:lnTo>
                  <a:pt x="5086" y="9728"/>
                </a:lnTo>
                <a:lnTo>
                  <a:pt x="5994" y="9485"/>
                </a:lnTo>
                <a:lnTo>
                  <a:pt x="6882" y="9223"/>
                </a:lnTo>
                <a:lnTo>
                  <a:pt x="7750" y="8920"/>
                </a:lnTo>
                <a:lnTo>
                  <a:pt x="8577" y="8638"/>
                </a:lnTo>
                <a:lnTo>
                  <a:pt x="9021" y="8456"/>
                </a:lnTo>
                <a:lnTo>
                  <a:pt x="9465" y="8275"/>
                </a:lnTo>
                <a:lnTo>
                  <a:pt x="9687" y="8154"/>
                </a:lnTo>
                <a:lnTo>
                  <a:pt x="9889" y="8032"/>
                </a:lnTo>
                <a:lnTo>
                  <a:pt x="10091" y="7891"/>
                </a:lnTo>
                <a:lnTo>
                  <a:pt x="10273" y="7730"/>
                </a:lnTo>
                <a:lnTo>
                  <a:pt x="10474" y="7548"/>
                </a:lnTo>
                <a:lnTo>
                  <a:pt x="10636" y="7326"/>
                </a:lnTo>
                <a:lnTo>
                  <a:pt x="10817" y="7084"/>
                </a:lnTo>
                <a:lnTo>
                  <a:pt x="10959" y="6822"/>
                </a:lnTo>
                <a:lnTo>
                  <a:pt x="11100" y="6539"/>
                </a:lnTo>
                <a:lnTo>
                  <a:pt x="11221" y="6216"/>
                </a:lnTo>
                <a:lnTo>
                  <a:pt x="11322" y="5873"/>
                </a:lnTo>
                <a:lnTo>
                  <a:pt x="11423" y="5510"/>
                </a:lnTo>
                <a:lnTo>
                  <a:pt x="11544" y="4884"/>
                </a:lnTo>
                <a:lnTo>
                  <a:pt x="11625" y="4279"/>
                </a:lnTo>
                <a:lnTo>
                  <a:pt x="11665" y="3653"/>
                </a:lnTo>
                <a:lnTo>
                  <a:pt x="11685" y="3028"/>
                </a:lnTo>
                <a:lnTo>
                  <a:pt x="11645" y="2402"/>
                </a:lnTo>
                <a:lnTo>
                  <a:pt x="11584" y="1797"/>
                </a:lnTo>
                <a:lnTo>
                  <a:pt x="11463" y="1171"/>
                </a:lnTo>
                <a:lnTo>
                  <a:pt x="11322" y="566"/>
                </a:lnTo>
                <a:lnTo>
                  <a:pt x="11261" y="404"/>
                </a:lnTo>
                <a:lnTo>
                  <a:pt x="11201" y="263"/>
                </a:lnTo>
                <a:lnTo>
                  <a:pt x="11140" y="182"/>
                </a:lnTo>
                <a:lnTo>
                  <a:pt x="11100" y="122"/>
                </a:lnTo>
                <a:lnTo>
                  <a:pt x="11019" y="82"/>
                </a:lnTo>
                <a:lnTo>
                  <a:pt x="10959" y="41"/>
                </a:lnTo>
                <a:lnTo>
                  <a:pt x="1083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3"/>
          <p:cNvSpPr/>
          <p:nvPr/>
        </p:nvSpPr>
        <p:spPr>
          <a:xfrm>
            <a:off x="7475015" y="1977720"/>
            <a:ext cx="560808" cy="1296383"/>
          </a:xfrm>
          <a:custGeom>
            <a:rect b="b" l="l" r="r" t="t"/>
            <a:pathLst>
              <a:path extrusionOk="0" h="23188" w="10031">
                <a:moveTo>
                  <a:pt x="4703" y="61"/>
                </a:moveTo>
                <a:lnTo>
                  <a:pt x="4985" y="81"/>
                </a:lnTo>
                <a:lnTo>
                  <a:pt x="5268" y="122"/>
                </a:lnTo>
                <a:lnTo>
                  <a:pt x="5550" y="202"/>
                </a:lnTo>
                <a:lnTo>
                  <a:pt x="5833" y="303"/>
                </a:lnTo>
                <a:lnTo>
                  <a:pt x="6075" y="424"/>
                </a:lnTo>
                <a:lnTo>
                  <a:pt x="6297" y="566"/>
                </a:lnTo>
                <a:lnTo>
                  <a:pt x="6519" y="707"/>
                </a:lnTo>
                <a:lnTo>
                  <a:pt x="6741" y="868"/>
                </a:lnTo>
                <a:lnTo>
                  <a:pt x="6963" y="1070"/>
                </a:lnTo>
                <a:lnTo>
                  <a:pt x="7165" y="1272"/>
                </a:lnTo>
                <a:lnTo>
                  <a:pt x="7366" y="1494"/>
                </a:lnTo>
                <a:lnTo>
                  <a:pt x="7548" y="1736"/>
                </a:lnTo>
                <a:lnTo>
                  <a:pt x="7730" y="1999"/>
                </a:lnTo>
                <a:lnTo>
                  <a:pt x="7911" y="2281"/>
                </a:lnTo>
                <a:lnTo>
                  <a:pt x="8073" y="2584"/>
                </a:lnTo>
                <a:lnTo>
                  <a:pt x="8234" y="2907"/>
                </a:lnTo>
                <a:lnTo>
                  <a:pt x="8396" y="3230"/>
                </a:lnTo>
                <a:lnTo>
                  <a:pt x="8537" y="3593"/>
                </a:lnTo>
                <a:lnTo>
                  <a:pt x="8678" y="3976"/>
                </a:lnTo>
                <a:lnTo>
                  <a:pt x="8819" y="4380"/>
                </a:lnTo>
                <a:lnTo>
                  <a:pt x="9082" y="5207"/>
                </a:lnTo>
                <a:lnTo>
                  <a:pt x="9304" y="6075"/>
                </a:lnTo>
                <a:lnTo>
                  <a:pt x="9505" y="6922"/>
                </a:lnTo>
                <a:lnTo>
                  <a:pt x="9647" y="7790"/>
                </a:lnTo>
                <a:lnTo>
                  <a:pt x="9788" y="8678"/>
                </a:lnTo>
                <a:lnTo>
                  <a:pt x="9869" y="9546"/>
                </a:lnTo>
                <a:lnTo>
                  <a:pt x="9929" y="10434"/>
                </a:lnTo>
                <a:lnTo>
                  <a:pt x="9949" y="11302"/>
                </a:lnTo>
                <a:lnTo>
                  <a:pt x="9949" y="12189"/>
                </a:lnTo>
                <a:lnTo>
                  <a:pt x="9909" y="13077"/>
                </a:lnTo>
                <a:lnTo>
                  <a:pt x="9828" y="13945"/>
                </a:lnTo>
                <a:lnTo>
                  <a:pt x="9727" y="14833"/>
                </a:lnTo>
                <a:lnTo>
                  <a:pt x="9586" y="15701"/>
                </a:lnTo>
                <a:lnTo>
                  <a:pt x="9405" y="16569"/>
                </a:lnTo>
                <a:lnTo>
                  <a:pt x="9203" y="17416"/>
                </a:lnTo>
                <a:lnTo>
                  <a:pt x="8961" y="18264"/>
                </a:lnTo>
                <a:lnTo>
                  <a:pt x="8799" y="18768"/>
                </a:lnTo>
                <a:lnTo>
                  <a:pt x="8618" y="19293"/>
                </a:lnTo>
                <a:lnTo>
                  <a:pt x="8396" y="19838"/>
                </a:lnTo>
                <a:lnTo>
                  <a:pt x="8133" y="20362"/>
                </a:lnTo>
                <a:lnTo>
                  <a:pt x="7992" y="20625"/>
                </a:lnTo>
                <a:lnTo>
                  <a:pt x="7831" y="20867"/>
                </a:lnTo>
                <a:lnTo>
                  <a:pt x="7669" y="21129"/>
                </a:lnTo>
                <a:lnTo>
                  <a:pt x="7487" y="21371"/>
                </a:lnTo>
                <a:lnTo>
                  <a:pt x="7286" y="21593"/>
                </a:lnTo>
                <a:lnTo>
                  <a:pt x="7084" y="21815"/>
                </a:lnTo>
                <a:lnTo>
                  <a:pt x="6862" y="22037"/>
                </a:lnTo>
                <a:lnTo>
                  <a:pt x="6620" y="22239"/>
                </a:lnTo>
                <a:lnTo>
                  <a:pt x="6398" y="22401"/>
                </a:lnTo>
                <a:lnTo>
                  <a:pt x="6196" y="22542"/>
                </a:lnTo>
                <a:lnTo>
                  <a:pt x="5974" y="22663"/>
                </a:lnTo>
                <a:lnTo>
                  <a:pt x="5772" y="22764"/>
                </a:lnTo>
                <a:lnTo>
                  <a:pt x="5550" y="22865"/>
                </a:lnTo>
                <a:lnTo>
                  <a:pt x="5348" y="22945"/>
                </a:lnTo>
                <a:lnTo>
                  <a:pt x="5147" y="23006"/>
                </a:lnTo>
                <a:lnTo>
                  <a:pt x="4945" y="23046"/>
                </a:lnTo>
                <a:lnTo>
                  <a:pt x="4743" y="23087"/>
                </a:lnTo>
                <a:lnTo>
                  <a:pt x="4541" y="23107"/>
                </a:lnTo>
                <a:lnTo>
                  <a:pt x="4339" y="23107"/>
                </a:lnTo>
                <a:lnTo>
                  <a:pt x="4138" y="23087"/>
                </a:lnTo>
                <a:lnTo>
                  <a:pt x="3936" y="23046"/>
                </a:lnTo>
                <a:lnTo>
                  <a:pt x="3754" y="23006"/>
                </a:lnTo>
                <a:lnTo>
                  <a:pt x="3552" y="22925"/>
                </a:lnTo>
                <a:lnTo>
                  <a:pt x="3351" y="22845"/>
                </a:lnTo>
                <a:lnTo>
                  <a:pt x="3169" y="22764"/>
                </a:lnTo>
                <a:lnTo>
                  <a:pt x="2987" y="22643"/>
                </a:lnTo>
                <a:lnTo>
                  <a:pt x="2806" y="22522"/>
                </a:lnTo>
                <a:lnTo>
                  <a:pt x="2644" y="22380"/>
                </a:lnTo>
                <a:lnTo>
                  <a:pt x="2321" y="22078"/>
                </a:lnTo>
                <a:lnTo>
                  <a:pt x="1999" y="21714"/>
                </a:lnTo>
                <a:lnTo>
                  <a:pt x="1716" y="21331"/>
                </a:lnTo>
                <a:lnTo>
                  <a:pt x="1454" y="20927"/>
                </a:lnTo>
                <a:lnTo>
                  <a:pt x="1211" y="20483"/>
                </a:lnTo>
                <a:lnTo>
                  <a:pt x="990" y="20019"/>
                </a:lnTo>
                <a:lnTo>
                  <a:pt x="788" y="19535"/>
                </a:lnTo>
                <a:lnTo>
                  <a:pt x="626" y="19051"/>
                </a:lnTo>
                <a:lnTo>
                  <a:pt x="465" y="18566"/>
                </a:lnTo>
                <a:lnTo>
                  <a:pt x="344" y="18082"/>
                </a:lnTo>
                <a:lnTo>
                  <a:pt x="243" y="17598"/>
                </a:lnTo>
                <a:lnTo>
                  <a:pt x="162" y="17134"/>
                </a:lnTo>
                <a:lnTo>
                  <a:pt x="122" y="16690"/>
                </a:lnTo>
                <a:lnTo>
                  <a:pt x="102" y="16286"/>
                </a:lnTo>
                <a:lnTo>
                  <a:pt x="81" y="15600"/>
                </a:lnTo>
                <a:lnTo>
                  <a:pt x="81" y="14934"/>
                </a:lnTo>
                <a:lnTo>
                  <a:pt x="102" y="14268"/>
                </a:lnTo>
                <a:lnTo>
                  <a:pt x="142" y="13582"/>
                </a:lnTo>
                <a:lnTo>
                  <a:pt x="182" y="12916"/>
                </a:lnTo>
                <a:lnTo>
                  <a:pt x="243" y="12250"/>
                </a:lnTo>
                <a:lnTo>
                  <a:pt x="404" y="10918"/>
                </a:lnTo>
                <a:lnTo>
                  <a:pt x="586" y="9586"/>
                </a:lnTo>
                <a:lnTo>
                  <a:pt x="788" y="8254"/>
                </a:lnTo>
                <a:lnTo>
                  <a:pt x="1252" y="5631"/>
                </a:lnTo>
                <a:lnTo>
                  <a:pt x="1454" y="4622"/>
                </a:lnTo>
                <a:lnTo>
                  <a:pt x="1555" y="4117"/>
                </a:lnTo>
                <a:lnTo>
                  <a:pt x="1676" y="3613"/>
                </a:lnTo>
                <a:lnTo>
                  <a:pt x="1837" y="3108"/>
                </a:lnTo>
                <a:lnTo>
                  <a:pt x="1999" y="2604"/>
                </a:lnTo>
                <a:lnTo>
                  <a:pt x="2200" y="2140"/>
                </a:lnTo>
                <a:lnTo>
                  <a:pt x="2442" y="1655"/>
                </a:lnTo>
                <a:lnTo>
                  <a:pt x="2584" y="1393"/>
                </a:lnTo>
                <a:lnTo>
                  <a:pt x="2745" y="1151"/>
                </a:lnTo>
                <a:lnTo>
                  <a:pt x="2927" y="949"/>
                </a:lnTo>
                <a:lnTo>
                  <a:pt x="3108" y="747"/>
                </a:lnTo>
                <a:lnTo>
                  <a:pt x="3290" y="586"/>
                </a:lnTo>
                <a:lnTo>
                  <a:pt x="3472" y="445"/>
                </a:lnTo>
                <a:lnTo>
                  <a:pt x="3673" y="324"/>
                </a:lnTo>
                <a:lnTo>
                  <a:pt x="3875" y="223"/>
                </a:lnTo>
                <a:lnTo>
                  <a:pt x="4077" y="162"/>
                </a:lnTo>
                <a:lnTo>
                  <a:pt x="4279" y="102"/>
                </a:lnTo>
                <a:lnTo>
                  <a:pt x="4481" y="81"/>
                </a:lnTo>
                <a:lnTo>
                  <a:pt x="4703" y="61"/>
                </a:lnTo>
                <a:close/>
                <a:moveTo>
                  <a:pt x="4561" y="1"/>
                </a:moveTo>
                <a:lnTo>
                  <a:pt x="4319" y="21"/>
                </a:lnTo>
                <a:lnTo>
                  <a:pt x="4077" y="61"/>
                </a:lnTo>
                <a:lnTo>
                  <a:pt x="3855" y="142"/>
                </a:lnTo>
                <a:lnTo>
                  <a:pt x="3633" y="243"/>
                </a:lnTo>
                <a:lnTo>
                  <a:pt x="3431" y="364"/>
                </a:lnTo>
                <a:lnTo>
                  <a:pt x="3229" y="525"/>
                </a:lnTo>
                <a:lnTo>
                  <a:pt x="3048" y="687"/>
                </a:lnTo>
                <a:lnTo>
                  <a:pt x="2866" y="889"/>
                </a:lnTo>
                <a:lnTo>
                  <a:pt x="2685" y="1111"/>
                </a:lnTo>
                <a:lnTo>
                  <a:pt x="2523" y="1353"/>
                </a:lnTo>
                <a:lnTo>
                  <a:pt x="2362" y="1615"/>
                </a:lnTo>
                <a:lnTo>
                  <a:pt x="2120" y="2099"/>
                </a:lnTo>
                <a:lnTo>
                  <a:pt x="1918" y="2584"/>
                </a:lnTo>
                <a:lnTo>
                  <a:pt x="1756" y="3068"/>
                </a:lnTo>
                <a:lnTo>
                  <a:pt x="1615" y="3573"/>
                </a:lnTo>
                <a:lnTo>
                  <a:pt x="1474" y="4097"/>
                </a:lnTo>
                <a:lnTo>
                  <a:pt x="1373" y="4602"/>
                </a:lnTo>
                <a:lnTo>
                  <a:pt x="1171" y="5631"/>
                </a:lnTo>
                <a:lnTo>
                  <a:pt x="707" y="8254"/>
                </a:lnTo>
                <a:lnTo>
                  <a:pt x="505" y="9566"/>
                </a:lnTo>
                <a:lnTo>
                  <a:pt x="324" y="10898"/>
                </a:lnTo>
                <a:lnTo>
                  <a:pt x="162" y="12250"/>
                </a:lnTo>
                <a:lnTo>
                  <a:pt x="102" y="12916"/>
                </a:lnTo>
                <a:lnTo>
                  <a:pt x="61" y="13582"/>
                </a:lnTo>
                <a:lnTo>
                  <a:pt x="21" y="14268"/>
                </a:lnTo>
                <a:lnTo>
                  <a:pt x="1" y="14934"/>
                </a:lnTo>
                <a:lnTo>
                  <a:pt x="1" y="15600"/>
                </a:lnTo>
                <a:lnTo>
                  <a:pt x="21" y="16286"/>
                </a:lnTo>
                <a:lnTo>
                  <a:pt x="41" y="16710"/>
                </a:lnTo>
                <a:lnTo>
                  <a:pt x="81" y="17154"/>
                </a:lnTo>
                <a:lnTo>
                  <a:pt x="162" y="17618"/>
                </a:lnTo>
                <a:lnTo>
                  <a:pt x="263" y="18102"/>
                </a:lnTo>
                <a:lnTo>
                  <a:pt x="404" y="18587"/>
                </a:lnTo>
                <a:lnTo>
                  <a:pt x="546" y="19071"/>
                </a:lnTo>
                <a:lnTo>
                  <a:pt x="727" y="19575"/>
                </a:lnTo>
                <a:lnTo>
                  <a:pt x="929" y="20060"/>
                </a:lnTo>
                <a:lnTo>
                  <a:pt x="1151" y="20524"/>
                </a:lnTo>
                <a:lnTo>
                  <a:pt x="1393" y="20968"/>
                </a:lnTo>
                <a:lnTo>
                  <a:pt x="1655" y="21392"/>
                </a:lnTo>
                <a:lnTo>
                  <a:pt x="1958" y="21775"/>
                </a:lnTo>
                <a:lnTo>
                  <a:pt x="2261" y="22138"/>
                </a:lnTo>
                <a:lnTo>
                  <a:pt x="2604" y="22461"/>
                </a:lnTo>
                <a:lnTo>
                  <a:pt x="2765" y="22582"/>
                </a:lnTo>
                <a:lnTo>
                  <a:pt x="2947" y="22723"/>
                </a:lnTo>
                <a:lnTo>
                  <a:pt x="3129" y="22824"/>
                </a:lnTo>
                <a:lnTo>
                  <a:pt x="3330" y="22925"/>
                </a:lnTo>
                <a:lnTo>
                  <a:pt x="3593" y="23046"/>
                </a:lnTo>
                <a:lnTo>
                  <a:pt x="3875" y="23127"/>
                </a:lnTo>
                <a:lnTo>
                  <a:pt x="4158" y="23167"/>
                </a:lnTo>
                <a:lnTo>
                  <a:pt x="4460" y="23188"/>
                </a:lnTo>
                <a:lnTo>
                  <a:pt x="4723" y="23167"/>
                </a:lnTo>
                <a:lnTo>
                  <a:pt x="4985" y="23127"/>
                </a:lnTo>
                <a:lnTo>
                  <a:pt x="5268" y="23067"/>
                </a:lnTo>
                <a:lnTo>
                  <a:pt x="5550" y="22966"/>
                </a:lnTo>
                <a:lnTo>
                  <a:pt x="5813" y="22845"/>
                </a:lnTo>
                <a:lnTo>
                  <a:pt x="6095" y="22683"/>
                </a:lnTo>
                <a:lnTo>
                  <a:pt x="6378" y="22501"/>
                </a:lnTo>
                <a:lnTo>
                  <a:pt x="6680" y="22300"/>
                </a:lnTo>
                <a:lnTo>
                  <a:pt x="6922" y="22098"/>
                </a:lnTo>
                <a:lnTo>
                  <a:pt x="7144" y="21876"/>
                </a:lnTo>
                <a:lnTo>
                  <a:pt x="7346" y="21654"/>
                </a:lnTo>
                <a:lnTo>
                  <a:pt x="7548" y="21412"/>
                </a:lnTo>
                <a:lnTo>
                  <a:pt x="7730" y="21170"/>
                </a:lnTo>
                <a:lnTo>
                  <a:pt x="7911" y="20927"/>
                </a:lnTo>
                <a:lnTo>
                  <a:pt x="8053" y="20665"/>
                </a:lnTo>
                <a:lnTo>
                  <a:pt x="8214" y="20403"/>
                </a:lnTo>
                <a:lnTo>
                  <a:pt x="8476" y="19878"/>
                </a:lnTo>
                <a:lnTo>
                  <a:pt x="8698" y="19333"/>
                </a:lnTo>
                <a:lnTo>
                  <a:pt x="8880" y="18809"/>
                </a:lnTo>
                <a:lnTo>
                  <a:pt x="9041" y="18284"/>
                </a:lnTo>
                <a:lnTo>
                  <a:pt x="9283" y="17436"/>
                </a:lnTo>
                <a:lnTo>
                  <a:pt x="9485" y="16589"/>
                </a:lnTo>
                <a:lnTo>
                  <a:pt x="9667" y="15721"/>
                </a:lnTo>
                <a:lnTo>
                  <a:pt x="9808" y="14833"/>
                </a:lnTo>
                <a:lnTo>
                  <a:pt x="9909" y="13965"/>
                </a:lnTo>
                <a:lnTo>
                  <a:pt x="9990" y="13077"/>
                </a:lnTo>
                <a:lnTo>
                  <a:pt x="10030" y="12189"/>
                </a:lnTo>
                <a:lnTo>
                  <a:pt x="10030" y="11302"/>
                </a:lnTo>
                <a:lnTo>
                  <a:pt x="10010" y="10434"/>
                </a:lnTo>
                <a:lnTo>
                  <a:pt x="9949" y="9546"/>
                </a:lnTo>
                <a:lnTo>
                  <a:pt x="9869" y="8658"/>
                </a:lnTo>
                <a:lnTo>
                  <a:pt x="9727" y="7790"/>
                </a:lnTo>
                <a:lnTo>
                  <a:pt x="9566" y="6902"/>
                </a:lnTo>
                <a:lnTo>
                  <a:pt x="9384" y="6055"/>
                </a:lnTo>
                <a:lnTo>
                  <a:pt x="9162" y="5187"/>
                </a:lnTo>
                <a:lnTo>
                  <a:pt x="8900" y="4339"/>
                </a:lnTo>
                <a:lnTo>
                  <a:pt x="8759" y="3936"/>
                </a:lnTo>
                <a:lnTo>
                  <a:pt x="8618" y="3552"/>
                </a:lnTo>
                <a:lnTo>
                  <a:pt x="8476" y="3209"/>
                </a:lnTo>
                <a:lnTo>
                  <a:pt x="8315" y="2866"/>
                </a:lnTo>
                <a:lnTo>
                  <a:pt x="8153" y="2523"/>
                </a:lnTo>
                <a:lnTo>
                  <a:pt x="7972" y="2220"/>
                </a:lnTo>
                <a:lnTo>
                  <a:pt x="7790" y="1938"/>
                </a:lnTo>
                <a:lnTo>
                  <a:pt x="7609" y="1676"/>
                </a:lnTo>
                <a:lnTo>
                  <a:pt x="7407" y="1433"/>
                </a:lnTo>
                <a:lnTo>
                  <a:pt x="7225" y="1211"/>
                </a:lnTo>
                <a:lnTo>
                  <a:pt x="7003" y="990"/>
                </a:lnTo>
                <a:lnTo>
                  <a:pt x="6801" y="808"/>
                </a:lnTo>
                <a:lnTo>
                  <a:pt x="6579" y="646"/>
                </a:lnTo>
                <a:lnTo>
                  <a:pt x="6337" y="485"/>
                </a:lnTo>
                <a:lnTo>
                  <a:pt x="6095" y="344"/>
                </a:lnTo>
                <a:lnTo>
                  <a:pt x="5853" y="243"/>
                </a:lnTo>
                <a:lnTo>
                  <a:pt x="5591" y="142"/>
                </a:lnTo>
                <a:lnTo>
                  <a:pt x="5328" y="61"/>
                </a:lnTo>
                <a:lnTo>
                  <a:pt x="5066" y="21"/>
                </a:lnTo>
                <a:lnTo>
                  <a:pt x="482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3"/>
          <p:cNvSpPr/>
          <p:nvPr/>
        </p:nvSpPr>
        <p:spPr>
          <a:xfrm>
            <a:off x="7497601" y="258374"/>
            <a:ext cx="2123367" cy="1193681"/>
          </a:xfrm>
          <a:custGeom>
            <a:rect b="b" l="l" r="r" t="t"/>
            <a:pathLst>
              <a:path extrusionOk="0" h="21351" w="37980">
                <a:moveTo>
                  <a:pt x="10776" y="81"/>
                </a:moveTo>
                <a:lnTo>
                  <a:pt x="11341" y="101"/>
                </a:lnTo>
                <a:lnTo>
                  <a:pt x="11927" y="121"/>
                </a:lnTo>
                <a:lnTo>
                  <a:pt x="12532" y="182"/>
                </a:lnTo>
                <a:lnTo>
                  <a:pt x="13178" y="222"/>
                </a:lnTo>
                <a:lnTo>
                  <a:pt x="13824" y="303"/>
                </a:lnTo>
                <a:lnTo>
                  <a:pt x="14510" y="404"/>
                </a:lnTo>
                <a:lnTo>
                  <a:pt x="15216" y="505"/>
                </a:lnTo>
                <a:lnTo>
                  <a:pt x="15943" y="626"/>
                </a:lnTo>
                <a:lnTo>
                  <a:pt x="16709" y="767"/>
                </a:lnTo>
                <a:lnTo>
                  <a:pt x="17496" y="949"/>
                </a:lnTo>
                <a:lnTo>
                  <a:pt x="18324" y="1130"/>
                </a:lnTo>
                <a:lnTo>
                  <a:pt x="19171" y="1332"/>
                </a:lnTo>
                <a:lnTo>
                  <a:pt x="20039" y="1554"/>
                </a:lnTo>
                <a:lnTo>
                  <a:pt x="20947" y="1796"/>
                </a:lnTo>
                <a:lnTo>
                  <a:pt x="21875" y="2059"/>
                </a:lnTo>
                <a:lnTo>
                  <a:pt x="23571" y="2583"/>
                </a:lnTo>
                <a:lnTo>
                  <a:pt x="24418" y="2866"/>
                </a:lnTo>
                <a:lnTo>
                  <a:pt x="25286" y="3148"/>
                </a:lnTo>
                <a:lnTo>
                  <a:pt x="26154" y="3471"/>
                </a:lnTo>
                <a:lnTo>
                  <a:pt x="27021" y="3794"/>
                </a:lnTo>
                <a:lnTo>
                  <a:pt x="27889" y="4157"/>
                </a:lnTo>
                <a:lnTo>
                  <a:pt x="28757" y="4541"/>
                </a:lnTo>
                <a:lnTo>
                  <a:pt x="29625" y="4944"/>
                </a:lnTo>
                <a:lnTo>
                  <a:pt x="30472" y="5368"/>
                </a:lnTo>
                <a:lnTo>
                  <a:pt x="31300" y="5832"/>
                </a:lnTo>
                <a:lnTo>
                  <a:pt x="32127" y="6317"/>
                </a:lnTo>
                <a:lnTo>
                  <a:pt x="32954" y="6841"/>
                </a:lnTo>
                <a:lnTo>
                  <a:pt x="33741" y="7406"/>
                </a:lnTo>
                <a:lnTo>
                  <a:pt x="34508" y="7992"/>
                </a:lnTo>
                <a:lnTo>
                  <a:pt x="35255" y="8637"/>
                </a:lnTo>
                <a:lnTo>
                  <a:pt x="35638" y="8980"/>
                </a:lnTo>
                <a:lnTo>
                  <a:pt x="36001" y="9344"/>
                </a:lnTo>
                <a:lnTo>
                  <a:pt x="36345" y="9687"/>
                </a:lnTo>
                <a:lnTo>
                  <a:pt x="36627" y="10030"/>
                </a:lnTo>
                <a:lnTo>
                  <a:pt x="36910" y="10373"/>
                </a:lnTo>
                <a:lnTo>
                  <a:pt x="37132" y="10696"/>
                </a:lnTo>
                <a:lnTo>
                  <a:pt x="37354" y="11039"/>
                </a:lnTo>
                <a:lnTo>
                  <a:pt x="37535" y="11382"/>
                </a:lnTo>
                <a:lnTo>
                  <a:pt x="37656" y="11624"/>
                </a:lnTo>
                <a:lnTo>
                  <a:pt x="37737" y="11846"/>
                </a:lnTo>
                <a:lnTo>
                  <a:pt x="37818" y="12068"/>
                </a:lnTo>
                <a:lnTo>
                  <a:pt x="37858" y="12290"/>
                </a:lnTo>
                <a:lnTo>
                  <a:pt x="37898" y="12492"/>
                </a:lnTo>
                <a:lnTo>
                  <a:pt x="37898" y="12694"/>
                </a:lnTo>
                <a:lnTo>
                  <a:pt x="37878" y="12875"/>
                </a:lnTo>
                <a:lnTo>
                  <a:pt x="37838" y="13057"/>
                </a:lnTo>
                <a:lnTo>
                  <a:pt x="37757" y="13259"/>
                </a:lnTo>
                <a:lnTo>
                  <a:pt x="37636" y="13460"/>
                </a:lnTo>
                <a:lnTo>
                  <a:pt x="37495" y="13662"/>
                </a:lnTo>
                <a:lnTo>
                  <a:pt x="37313" y="13824"/>
                </a:lnTo>
                <a:lnTo>
                  <a:pt x="37111" y="13985"/>
                </a:lnTo>
                <a:lnTo>
                  <a:pt x="36869" y="14106"/>
                </a:lnTo>
                <a:lnTo>
                  <a:pt x="36627" y="14207"/>
                </a:lnTo>
                <a:lnTo>
                  <a:pt x="36365" y="14288"/>
                </a:lnTo>
                <a:lnTo>
                  <a:pt x="36102" y="14328"/>
                </a:lnTo>
                <a:lnTo>
                  <a:pt x="35860" y="14368"/>
                </a:lnTo>
                <a:lnTo>
                  <a:pt x="35336" y="14368"/>
                </a:lnTo>
                <a:lnTo>
                  <a:pt x="34831" y="14328"/>
                </a:lnTo>
                <a:lnTo>
                  <a:pt x="34327" y="14268"/>
                </a:lnTo>
                <a:lnTo>
                  <a:pt x="34306" y="14268"/>
                </a:lnTo>
                <a:lnTo>
                  <a:pt x="32934" y="14106"/>
                </a:lnTo>
                <a:lnTo>
                  <a:pt x="31501" y="13945"/>
                </a:lnTo>
                <a:lnTo>
                  <a:pt x="30028" y="13803"/>
                </a:lnTo>
                <a:lnTo>
                  <a:pt x="28535" y="13682"/>
                </a:lnTo>
                <a:lnTo>
                  <a:pt x="26981" y="13561"/>
                </a:lnTo>
                <a:lnTo>
                  <a:pt x="25387" y="13481"/>
                </a:lnTo>
                <a:lnTo>
                  <a:pt x="23772" y="13420"/>
                </a:lnTo>
                <a:lnTo>
                  <a:pt x="22138" y="13400"/>
                </a:lnTo>
                <a:lnTo>
                  <a:pt x="20483" y="13420"/>
                </a:lnTo>
                <a:lnTo>
                  <a:pt x="18788" y="13460"/>
                </a:lnTo>
                <a:lnTo>
                  <a:pt x="17093" y="13561"/>
                </a:lnTo>
                <a:lnTo>
                  <a:pt x="16245" y="13622"/>
                </a:lnTo>
                <a:lnTo>
                  <a:pt x="15398" y="13703"/>
                </a:lnTo>
                <a:lnTo>
                  <a:pt x="14530" y="13803"/>
                </a:lnTo>
                <a:lnTo>
                  <a:pt x="13682" y="13904"/>
                </a:lnTo>
                <a:lnTo>
                  <a:pt x="12815" y="14025"/>
                </a:lnTo>
                <a:lnTo>
                  <a:pt x="11967" y="14146"/>
                </a:lnTo>
                <a:lnTo>
                  <a:pt x="11099" y="14308"/>
                </a:lnTo>
                <a:lnTo>
                  <a:pt x="10252" y="14469"/>
                </a:lnTo>
                <a:lnTo>
                  <a:pt x="9384" y="14651"/>
                </a:lnTo>
                <a:lnTo>
                  <a:pt x="8536" y="14833"/>
                </a:lnTo>
                <a:lnTo>
                  <a:pt x="7992" y="14974"/>
                </a:lnTo>
                <a:lnTo>
                  <a:pt x="7467" y="15115"/>
                </a:lnTo>
                <a:lnTo>
                  <a:pt x="6922" y="15277"/>
                </a:lnTo>
                <a:lnTo>
                  <a:pt x="6397" y="15458"/>
                </a:lnTo>
                <a:lnTo>
                  <a:pt x="5873" y="15660"/>
                </a:lnTo>
                <a:lnTo>
                  <a:pt x="5368" y="15902"/>
                </a:lnTo>
                <a:lnTo>
                  <a:pt x="4864" y="16164"/>
                </a:lnTo>
                <a:lnTo>
                  <a:pt x="4379" y="16467"/>
                </a:lnTo>
                <a:lnTo>
                  <a:pt x="4137" y="16649"/>
                </a:lnTo>
                <a:lnTo>
                  <a:pt x="3875" y="16851"/>
                </a:lnTo>
                <a:lnTo>
                  <a:pt x="3613" y="17073"/>
                </a:lnTo>
                <a:lnTo>
                  <a:pt x="3350" y="17335"/>
                </a:lnTo>
                <a:lnTo>
                  <a:pt x="3108" y="17617"/>
                </a:lnTo>
                <a:lnTo>
                  <a:pt x="2866" y="17940"/>
                </a:lnTo>
                <a:lnTo>
                  <a:pt x="2644" y="18283"/>
                </a:lnTo>
                <a:lnTo>
                  <a:pt x="2462" y="18667"/>
                </a:lnTo>
                <a:lnTo>
                  <a:pt x="2382" y="18889"/>
                </a:lnTo>
                <a:lnTo>
                  <a:pt x="2341" y="19131"/>
                </a:lnTo>
                <a:lnTo>
                  <a:pt x="2260" y="19635"/>
                </a:lnTo>
                <a:lnTo>
                  <a:pt x="2220" y="19918"/>
                </a:lnTo>
                <a:lnTo>
                  <a:pt x="2180" y="20201"/>
                </a:lnTo>
                <a:lnTo>
                  <a:pt x="2099" y="20463"/>
                </a:lnTo>
                <a:lnTo>
                  <a:pt x="2059" y="20584"/>
                </a:lnTo>
                <a:lnTo>
                  <a:pt x="1998" y="20705"/>
                </a:lnTo>
                <a:lnTo>
                  <a:pt x="1897" y="20846"/>
                </a:lnTo>
                <a:lnTo>
                  <a:pt x="1816" y="20988"/>
                </a:lnTo>
                <a:lnTo>
                  <a:pt x="1716" y="21088"/>
                </a:lnTo>
                <a:lnTo>
                  <a:pt x="1615" y="21169"/>
                </a:lnTo>
                <a:lnTo>
                  <a:pt x="1514" y="21210"/>
                </a:lnTo>
                <a:lnTo>
                  <a:pt x="1413" y="21250"/>
                </a:lnTo>
                <a:lnTo>
                  <a:pt x="1312" y="21270"/>
                </a:lnTo>
                <a:lnTo>
                  <a:pt x="1211" y="21250"/>
                </a:lnTo>
                <a:lnTo>
                  <a:pt x="1110" y="21210"/>
                </a:lnTo>
                <a:lnTo>
                  <a:pt x="1009" y="21149"/>
                </a:lnTo>
                <a:lnTo>
                  <a:pt x="908" y="21068"/>
                </a:lnTo>
                <a:lnTo>
                  <a:pt x="807" y="20967"/>
                </a:lnTo>
                <a:lnTo>
                  <a:pt x="707" y="20846"/>
                </a:lnTo>
                <a:lnTo>
                  <a:pt x="626" y="20725"/>
                </a:lnTo>
                <a:lnTo>
                  <a:pt x="464" y="20422"/>
                </a:lnTo>
                <a:lnTo>
                  <a:pt x="323" y="20100"/>
                </a:lnTo>
                <a:lnTo>
                  <a:pt x="222" y="19777"/>
                </a:lnTo>
                <a:lnTo>
                  <a:pt x="162" y="19454"/>
                </a:lnTo>
                <a:lnTo>
                  <a:pt x="121" y="19151"/>
                </a:lnTo>
                <a:lnTo>
                  <a:pt x="101" y="18223"/>
                </a:lnTo>
                <a:lnTo>
                  <a:pt x="81" y="17274"/>
                </a:lnTo>
                <a:lnTo>
                  <a:pt x="81" y="16326"/>
                </a:lnTo>
                <a:lnTo>
                  <a:pt x="101" y="15377"/>
                </a:lnTo>
                <a:lnTo>
                  <a:pt x="142" y="14449"/>
                </a:lnTo>
                <a:lnTo>
                  <a:pt x="182" y="13501"/>
                </a:lnTo>
                <a:lnTo>
                  <a:pt x="263" y="12572"/>
                </a:lnTo>
                <a:lnTo>
                  <a:pt x="343" y="11624"/>
                </a:lnTo>
                <a:lnTo>
                  <a:pt x="444" y="10696"/>
                </a:lnTo>
                <a:lnTo>
                  <a:pt x="545" y="9747"/>
                </a:lnTo>
                <a:lnTo>
                  <a:pt x="686" y="8819"/>
                </a:lnTo>
                <a:lnTo>
                  <a:pt x="828" y="7891"/>
                </a:lnTo>
                <a:lnTo>
                  <a:pt x="989" y="6962"/>
                </a:lnTo>
                <a:lnTo>
                  <a:pt x="1171" y="6034"/>
                </a:lnTo>
                <a:lnTo>
                  <a:pt x="1373" y="5126"/>
                </a:lnTo>
                <a:lnTo>
                  <a:pt x="1574" y="4198"/>
                </a:lnTo>
                <a:lnTo>
                  <a:pt x="1736" y="3572"/>
                </a:lnTo>
                <a:lnTo>
                  <a:pt x="1837" y="3269"/>
                </a:lnTo>
                <a:lnTo>
                  <a:pt x="1958" y="2967"/>
                </a:lnTo>
                <a:lnTo>
                  <a:pt x="2079" y="2664"/>
                </a:lnTo>
                <a:lnTo>
                  <a:pt x="2220" y="2402"/>
                </a:lnTo>
                <a:lnTo>
                  <a:pt x="2402" y="2139"/>
                </a:lnTo>
                <a:lnTo>
                  <a:pt x="2604" y="1897"/>
                </a:lnTo>
                <a:lnTo>
                  <a:pt x="2825" y="1695"/>
                </a:lnTo>
                <a:lnTo>
                  <a:pt x="3068" y="1514"/>
                </a:lnTo>
                <a:lnTo>
                  <a:pt x="3330" y="1352"/>
                </a:lnTo>
                <a:lnTo>
                  <a:pt x="3592" y="1211"/>
                </a:lnTo>
                <a:lnTo>
                  <a:pt x="3875" y="1090"/>
                </a:lnTo>
                <a:lnTo>
                  <a:pt x="4157" y="989"/>
                </a:lnTo>
                <a:lnTo>
                  <a:pt x="4702" y="807"/>
                </a:lnTo>
                <a:lnTo>
                  <a:pt x="5247" y="666"/>
                </a:lnTo>
                <a:lnTo>
                  <a:pt x="5832" y="525"/>
                </a:lnTo>
                <a:lnTo>
                  <a:pt x="6458" y="404"/>
                </a:lnTo>
                <a:lnTo>
                  <a:pt x="7104" y="303"/>
                </a:lnTo>
                <a:lnTo>
                  <a:pt x="7810" y="202"/>
                </a:lnTo>
                <a:lnTo>
                  <a:pt x="8577" y="142"/>
                </a:lnTo>
                <a:lnTo>
                  <a:pt x="9384" y="81"/>
                </a:lnTo>
                <a:close/>
                <a:moveTo>
                  <a:pt x="9848" y="0"/>
                </a:moveTo>
                <a:lnTo>
                  <a:pt x="9303" y="20"/>
                </a:lnTo>
                <a:lnTo>
                  <a:pt x="8758" y="41"/>
                </a:lnTo>
                <a:lnTo>
                  <a:pt x="8234" y="81"/>
                </a:lnTo>
                <a:lnTo>
                  <a:pt x="7709" y="142"/>
                </a:lnTo>
                <a:lnTo>
                  <a:pt x="7184" y="202"/>
                </a:lnTo>
                <a:lnTo>
                  <a:pt x="6680" y="283"/>
                </a:lnTo>
                <a:lnTo>
                  <a:pt x="6175" y="384"/>
                </a:lnTo>
                <a:lnTo>
                  <a:pt x="5671" y="485"/>
                </a:lnTo>
                <a:lnTo>
                  <a:pt x="5166" y="606"/>
                </a:lnTo>
                <a:lnTo>
                  <a:pt x="4682" y="727"/>
                </a:lnTo>
                <a:lnTo>
                  <a:pt x="4117" y="908"/>
                </a:lnTo>
                <a:lnTo>
                  <a:pt x="3834" y="1009"/>
                </a:lnTo>
                <a:lnTo>
                  <a:pt x="3552" y="1130"/>
                </a:lnTo>
                <a:lnTo>
                  <a:pt x="3269" y="1272"/>
                </a:lnTo>
                <a:lnTo>
                  <a:pt x="3007" y="1433"/>
                </a:lnTo>
                <a:lnTo>
                  <a:pt x="2765" y="1635"/>
                </a:lnTo>
                <a:lnTo>
                  <a:pt x="2543" y="1837"/>
                </a:lnTo>
                <a:lnTo>
                  <a:pt x="2341" y="2079"/>
                </a:lnTo>
                <a:lnTo>
                  <a:pt x="2160" y="2341"/>
                </a:lnTo>
                <a:lnTo>
                  <a:pt x="1998" y="2624"/>
                </a:lnTo>
                <a:lnTo>
                  <a:pt x="1877" y="2926"/>
                </a:lnTo>
                <a:lnTo>
                  <a:pt x="1776" y="3229"/>
                </a:lnTo>
                <a:lnTo>
                  <a:pt x="1675" y="3552"/>
                </a:lnTo>
                <a:lnTo>
                  <a:pt x="1514" y="4178"/>
                </a:lnTo>
                <a:lnTo>
                  <a:pt x="1292" y="5106"/>
                </a:lnTo>
                <a:lnTo>
                  <a:pt x="1090" y="6014"/>
                </a:lnTo>
                <a:lnTo>
                  <a:pt x="908" y="6942"/>
                </a:lnTo>
                <a:lnTo>
                  <a:pt x="747" y="7870"/>
                </a:lnTo>
                <a:lnTo>
                  <a:pt x="606" y="8819"/>
                </a:lnTo>
                <a:lnTo>
                  <a:pt x="485" y="9747"/>
                </a:lnTo>
                <a:lnTo>
                  <a:pt x="364" y="10676"/>
                </a:lnTo>
                <a:lnTo>
                  <a:pt x="263" y="11624"/>
                </a:lnTo>
                <a:lnTo>
                  <a:pt x="182" y="12552"/>
                </a:lnTo>
                <a:lnTo>
                  <a:pt x="101" y="13501"/>
                </a:lnTo>
                <a:lnTo>
                  <a:pt x="61" y="14449"/>
                </a:lnTo>
                <a:lnTo>
                  <a:pt x="20" y="15377"/>
                </a:lnTo>
                <a:lnTo>
                  <a:pt x="0" y="16326"/>
                </a:lnTo>
                <a:lnTo>
                  <a:pt x="0" y="17274"/>
                </a:lnTo>
                <a:lnTo>
                  <a:pt x="20" y="18223"/>
                </a:lnTo>
                <a:lnTo>
                  <a:pt x="41" y="19171"/>
                </a:lnTo>
                <a:lnTo>
                  <a:pt x="81" y="19474"/>
                </a:lnTo>
                <a:lnTo>
                  <a:pt x="162" y="19797"/>
                </a:lnTo>
                <a:lnTo>
                  <a:pt x="263" y="20140"/>
                </a:lnTo>
                <a:lnTo>
                  <a:pt x="404" y="20483"/>
                </a:lnTo>
                <a:lnTo>
                  <a:pt x="565" y="20766"/>
                </a:lnTo>
                <a:lnTo>
                  <a:pt x="666" y="20907"/>
                </a:lnTo>
                <a:lnTo>
                  <a:pt x="767" y="21028"/>
                </a:lnTo>
                <a:lnTo>
                  <a:pt x="868" y="21129"/>
                </a:lnTo>
                <a:lnTo>
                  <a:pt x="969" y="21210"/>
                </a:lnTo>
                <a:lnTo>
                  <a:pt x="1070" y="21290"/>
                </a:lnTo>
                <a:lnTo>
                  <a:pt x="1191" y="21331"/>
                </a:lnTo>
                <a:lnTo>
                  <a:pt x="1332" y="21351"/>
                </a:lnTo>
                <a:lnTo>
                  <a:pt x="1433" y="21331"/>
                </a:lnTo>
                <a:lnTo>
                  <a:pt x="1514" y="21310"/>
                </a:lnTo>
                <a:lnTo>
                  <a:pt x="1615" y="21250"/>
                </a:lnTo>
                <a:lnTo>
                  <a:pt x="1716" y="21189"/>
                </a:lnTo>
                <a:lnTo>
                  <a:pt x="1796" y="21109"/>
                </a:lnTo>
                <a:lnTo>
                  <a:pt x="1897" y="21008"/>
                </a:lnTo>
                <a:lnTo>
                  <a:pt x="2059" y="20745"/>
                </a:lnTo>
                <a:lnTo>
                  <a:pt x="2119" y="20624"/>
                </a:lnTo>
                <a:lnTo>
                  <a:pt x="2180" y="20503"/>
                </a:lnTo>
                <a:lnTo>
                  <a:pt x="2260" y="20221"/>
                </a:lnTo>
                <a:lnTo>
                  <a:pt x="2301" y="19938"/>
                </a:lnTo>
                <a:lnTo>
                  <a:pt x="2341" y="19635"/>
                </a:lnTo>
                <a:lnTo>
                  <a:pt x="2422" y="19151"/>
                </a:lnTo>
                <a:lnTo>
                  <a:pt x="2462" y="18909"/>
                </a:lnTo>
                <a:lnTo>
                  <a:pt x="2543" y="18687"/>
                </a:lnTo>
                <a:lnTo>
                  <a:pt x="2725" y="18324"/>
                </a:lnTo>
                <a:lnTo>
                  <a:pt x="2926" y="17981"/>
                </a:lnTo>
                <a:lnTo>
                  <a:pt x="3169" y="17678"/>
                </a:lnTo>
                <a:lnTo>
                  <a:pt x="3411" y="17395"/>
                </a:lnTo>
                <a:lnTo>
                  <a:pt x="3673" y="17133"/>
                </a:lnTo>
                <a:lnTo>
                  <a:pt x="3935" y="16911"/>
                </a:lnTo>
                <a:lnTo>
                  <a:pt x="4198" y="16709"/>
                </a:lnTo>
                <a:lnTo>
                  <a:pt x="4440" y="16528"/>
                </a:lnTo>
                <a:lnTo>
                  <a:pt x="4904" y="16245"/>
                </a:lnTo>
                <a:lnTo>
                  <a:pt x="5388" y="15983"/>
                </a:lnTo>
                <a:lnTo>
                  <a:pt x="5913" y="15741"/>
                </a:lnTo>
                <a:lnTo>
                  <a:pt x="6418" y="15539"/>
                </a:lnTo>
                <a:lnTo>
                  <a:pt x="6962" y="15357"/>
                </a:lnTo>
                <a:lnTo>
                  <a:pt x="7487" y="15196"/>
                </a:lnTo>
                <a:lnTo>
                  <a:pt x="8032" y="15055"/>
                </a:lnTo>
                <a:lnTo>
                  <a:pt x="8557" y="14913"/>
                </a:lnTo>
                <a:lnTo>
                  <a:pt x="9404" y="14732"/>
                </a:lnTo>
                <a:lnTo>
                  <a:pt x="10272" y="14550"/>
                </a:lnTo>
                <a:lnTo>
                  <a:pt x="11119" y="14389"/>
                </a:lnTo>
                <a:lnTo>
                  <a:pt x="11987" y="14227"/>
                </a:lnTo>
                <a:lnTo>
                  <a:pt x="12835" y="14106"/>
                </a:lnTo>
                <a:lnTo>
                  <a:pt x="13703" y="13985"/>
                </a:lnTo>
                <a:lnTo>
                  <a:pt x="14550" y="13884"/>
                </a:lnTo>
                <a:lnTo>
                  <a:pt x="15398" y="13783"/>
                </a:lnTo>
                <a:lnTo>
                  <a:pt x="16265" y="13703"/>
                </a:lnTo>
                <a:lnTo>
                  <a:pt x="17113" y="13642"/>
                </a:lnTo>
                <a:lnTo>
                  <a:pt x="18808" y="13541"/>
                </a:lnTo>
                <a:lnTo>
                  <a:pt x="20483" y="13501"/>
                </a:lnTo>
                <a:lnTo>
                  <a:pt x="22138" y="13481"/>
                </a:lnTo>
                <a:lnTo>
                  <a:pt x="23772" y="13501"/>
                </a:lnTo>
                <a:lnTo>
                  <a:pt x="25387" y="13561"/>
                </a:lnTo>
                <a:lnTo>
                  <a:pt x="26981" y="13642"/>
                </a:lnTo>
                <a:lnTo>
                  <a:pt x="28515" y="13763"/>
                </a:lnTo>
                <a:lnTo>
                  <a:pt x="30028" y="13884"/>
                </a:lnTo>
                <a:lnTo>
                  <a:pt x="31501" y="14025"/>
                </a:lnTo>
                <a:lnTo>
                  <a:pt x="32934" y="14187"/>
                </a:lnTo>
                <a:lnTo>
                  <a:pt x="34306" y="14348"/>
                </a:lnTo>
                <a:lnTo>
                  <a:pt x="34831" y="14409"/>
                </a:lnTo>
                <a:lnTo>
                  <a:pt x="35356" y="14449"/>
                </a:lnTo>
                <a:lnTo>
                  <a:pt x="35860" y="14449"/>
                </a:lnTo>
                <a:lnTo>
                  <a:pt x="36123" y="14409"/>
                </a:lnTo>
                <a:lnTo>
                  <a:pt x="36385" y="14368"/>
                </a:lnTo>
                <a:lnTo>
                  <a:pt x="36647" y="14288"/>
                </a:lnTo>
                <a:lnTo>
                  <a:pt x="36910" y="14187"/>
                </a:lnTo>
                <a:lnTo>
                  <a:pt x="37152" y="14046"/>
                </a:lnTo>
                <a:lnTo>
                  <a:pt x="37374" y="13884"/>
                </a:lnTo>
                <a:lnTo>
                  <a:pt x="37555" y="13703"/>
                </a:lnTo>
                <a:lnTo>
                  <a:pt x="37717" y="13501"/>
                </a:lnTo>
                <a:lnTo>
                  <a:pt x="37838" y="13299"/>
                </a:lnTo>
                <a:lnTo>
                  <a:pt x="37919" y="13077"/>
                </a:lnTo>
                <a:lnTo>
                  <a:pt x="37959" y="12895"/>
                </a:lnTo>
                <a:lnTo>
                  <a:pt x="37979" y="12694"/>
                </a:lnTo>
                <a:lnTo>
                  <a:pt x="37979" y="12492"/>
                </a:lnTo>
                <a:lnTo>
                  <a:pt x="37939" y="12290"/>
                </a:lnTo>
                <a:lnTo>
                  <a:pt x="37898" y="12068"/>
                </a:lnTo>
                <a:lnTo>
                  <a:pt x="37818" y="11826"/>
                </a:lnTo>
                <a:lnTo>
                  <a:pt x="37737" y="11604"/>
                </a:lnTo>
                <a:lnTo>
                  <a:pt x="37616" y="11341"/>
                </a:lnTo>
                <a:lnTo>
                  <a:pt x="37414" y="10998"/>
                </a:lnTo>
                <a:lnTo>
                  <a:pt x="37212" y="10655"/>
                </a:lnTo>
                <a:lnTo>
                  <a:pt x="36970" y="10312"/>
                </a:lnTo>
                <a:lnTo>
                  <a:pt x="36708" y="9969"/>
                </a:lnTo>
                <a:lnTo>
                  <a:pt x="36405" y="9626"/>
                </a:lnTo>
                <a:lnTo>
                  <a:pt x="36062" y="9283"/>
                </a:lnTo>
                <a:lnTo>
                  <a:pt x="35699" y="8920"/>
                </a:lnTo>
                <a:lnTo>
                  <a:pt x="35315" y="8577"/>
                </a:lnTo>
                <a:lnTo>
                  <a:pt x="34569" y="7931"/>
                </a:lnTo>
                <a:lnTo>
                  <a:pt x="33782" y="7346"/>
                </a:lnTo>
                <a:lnTo>
                  <a:pt x="32995" y="6781"/>
                </a:lnTo>
                <a:lnTo>
                  <a:pt x="32187" y="6256"/>
                </a:lnTo>
                <a:lnTo>
                  <a:pt x="31360" y="5772"/>
                </a:lnTo>
                <a:lnTo>
                  <a:pt x="30512" y="5308"/>
                </a:lnTo>
                <a:lnTo>
                  <a:pt x="29665" y="4864"/>
                </a:lnTo>
                <a:lnTo>
                  <a:pt x="28797" y="4460"/>
                </a:lnTo>
                <a:lnTo>
                  <a:pt x="27929" y="4077"/>
                </a:lnTo>
                <a:lnTo>
                  <a:pt x="27062" y="3734"/>
                </a:lnTo>
                <a:lnTo>
                  <a:pt x="26194" y="3390"/>
                </a:lnTo>
                <a:lnTo>
                  <a:pt x="25306" y="3088"/>
                </a:lnTo>
                <a:lnTo>
                  <a:pt x="24458" y="2785"/>
                </a:lnTo>
                <a:lnTo>
                  <a:pt x="23591" y="2503"/>
                </a:lnTo>
                <a:lnTo>
                  <a:pt x="21896" y="1998"/>
                </a:lnTo>
                <a:lnTo>
                  <a:pt x="20685" y="1635"/>
                </a:lnTo>
                <a:lnTo>
                  <a:pt x="19494" y="1332"/>
                </a:lnTo>
                <a:lnTo>
                  <a:pt x="18364" y="1050"/>
                </a:lnTo>
                <a:lnTo>
                  <a:pt x="17295" y="807"/>
                </a:lnTo>
                <a:lnTo>
                  <a:pt x="16245" y="585"/>
                </a:lnTo>
                <a:lnTo>
                  <a:pt x="15236" y="404"/>
                </a:lnTo>
                <a:lnTo>
                  <a:pt x="14268" y="263"/>
                </a:lnTo>
                <a:lnTo>
                  <a:pt x="13299" y="162"/>
                </a:lnTo>
                <a:lnTo>
                  <a:pt x="12128" y="61"/>
                </a:lnTo>
                <a:lnTo>
                  <a:pt x="1097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3"/>
          <p:cNvSpPr/>
          <p:nvPr/>
        </p:nvSpPr>
        <p:spPr>
          <a:xfrm>
            <a:off x="7989465" y="1384273"/>
            <a:ext cx="415281" cy="285520"/>
          </a:xfrm>
          <a:custGeom>
            <a:rect b="b" l="l" r="r" t="t"/>
            <a:pathLst>
              <a:path extrusionOk="0" h="5107" w="7428">
                <a:moveTo>
                  <a:pt x="7124" y="82"/>
                </a:moveTo>
                <a:lnTo>
                  <a:pt x="7205" y="102"/>
                </a:lnTo>
                <a:lnTo>
                  <a:pt x="7286" y="142"/>
                </a:lnTo>
                <a:lnTo>
                  <a:pt x="7326" y="223"/>
                </a:lnTo>
                <a:lnTo>
                  <a:pt x="7346" y="344"/>
                </a:lnTo>
                <a:lnTo>
                  <a:pt x="7346" y="485"/>
                </a:lnTo>
                <a:lnTo>
                  <a:pt x="7306" y="647"/>
                </a:lnTo>
                <a:lnTo>
                  <a:pt x="7225" y="808"/>
                </a:lnTo>
                <a:lnTo>
                  <a:pt x="7064" y="1212"/>
                </a:lnTo>
                <a:lnTo>
                  <a:pt x="6842" y="1615"/>
                </a:lnTo>
                <a:lnTo>
                  <a:pt x="6600" y="1999"/>
                </a:lnTo>
                <a:lnTo>
                  <a:pt x="6357" y="2362"/>
                </a:lnTo>
                <a:lnTo>
                  <a:pt x="6055" y="2786"/>
                </a:lnTo>
                <a:lnTo>
                  <a:pt x="5732" y="3149"/>
                </a:lnTo>
                <a:lnTo>
                  <a:pt x="5389" y="3472"/>
                </a:lnTo>
                <a:lnTo>
                  <a:pt x="5026" y="3775"/>
                </a:lnTo>
                <a:lnTo>
                  <a:pt x="4642" y="4037"/>
                </a:lnTo>
                <a:lnTo>
                  <a:pt x="4259" y="4279"/>
                </a:lnTo>
                <a:lnTo>
                  <a:pt x="3835" y="4501"/>
                </a:lnTo>
                <a:lnTo>
                  <a:pt x="3411" y="4683"/>
                </a:lnTo>
                <a:lnTo>
                  <a:pt x="2987" y="4824"/>
                </a:lnTo>
                <a:lnTo>
                  <a:pt x="2745" y="4905"/>
                </a:lnTo>
                <a:lnTo>
                  <a:pt x="2463" y="4965"/>
                </a:lnTo>
                <a:lnTo>
                  <a:pt x="2160" y="5006"/>
                </a:lnTo>
                <a:lnTo>
                  <a:pt x="1837" y="5026"/>
                </a:lnTo>
                <a:lnTo>
                  <a:pt x="1514" y="5006"/>
                </a:lnTo>
                <a:lnTo>
                  <a:pt x="1353" y="4965"/>
                </a:lnTo>
                <a:lnTo>
                  <a:pt x="1171" y="4945"/>
                </a:lnTo>
                <a:lnTo>
                  <a:pt x="1010" y="4885"/>
                </a:lnTo>
                <a:lnTo>
                  <a:pt x="848" y="4824"/>
                </a:lnTo>
                <a:lnTo>
                  <a:pt x="707" y="4743"/>
                </a:lnTo>
                <a:lnTo>
                  <a:pt x="546" y="4642"/>
                </a:lnTo>
                <a:lnTo>
                  <a:pt x="445" y="4562"/>
                </a:lnTo>
                <a:lnTo>
                  <a:pt x="364" y="4461"/>
                </a:lnTo>
                <a:lnTo>
                  <a:pt x="283" y="4380"/>
                </a:lnTo>
                <a:lnTo>
                  <a:pt x="203" y="4279"/>
                </a:lnTo>
                <a:lnTo>
                  <a:pt x="162" y="4178"/>
                </a:lnTo>
                <a:lnTo>
                  <a:pt x="122" y="4057"/>
                </a:lnTo>
                <a:lnTo>
                  <a:pt x="81" y="3956"/>
                </a:lnTo>
                <a:lnTo>
                  <a:pt x="81" y="3855"/>
                </a:lnTo>
                <a:lnTo>
                  <a:pt x="81" y="3654"/>
                </a:lnTo>
                <a:lnTo>
                  <a:pt x="142" y="3492"/>
                </a:lnTo>
                <a:lnTo>
                  <a:pt x="243" y="3331"/>
                </a:lnTo>
                <a:lnTo>
                  <a:pt x="364" y="3169"/>
                </a:lnTo>
                <a:lnTo>
                  <a:pt x="505" y="3028"/>
                </a:lnTo>
                <a:lnTo>
                  <a:pt x="647" y="2907"/>
                </a:lnTo>
                <a:lnTo>
                  <a:pt x="949" y="2685"/>
                </a:lnTo>
                <a:lnTo>
                  <a:pt x="1656" y="2261"/>
                </a:lnTo>
                <a:lnTo>
                  <a:pt x="2362" y="1858"/>
                </a:lnTo>
                <a:lnTo>
                  <a:pt x="3088" y="1474"/>
                </a:lnTo>
                <a:lnTo>
                  <a:pt x="3835" y="1131"/>
                </a:lnTo>
                <a:lnTo>
                  <a:pt x="4602" y="828"/>
                </a:lnTo>
                <a:lnTo>
                  <a:pt x="5369" y="566"/>
                </a:lnTo>
                <a:lnTo>
                  <a:pt x="6156" y="324"/>
                </a:lnTo>
                <a:lnTo>
                  <a:pt x="6943" y="122"/>
                </a:lnTo>
                <a:lnTo>
                  <a:pt x="7044" y="102"/>
                </a:lnTo>
                <a:lnTo>
                  <a:pt x="7124" y="82"/>
                </a:lnTo>
                <a:close/>
                <a:moveTo>
                  <a:pt x="7145" y="1"/>
                </a:moveTo>
                <a:lnTo>
                  <a:pt x="7084" y="21"/>
                </a:lnTo>
                <a:lnTo>
                  <a:pt x="6923" y="41"/>
                </a:lnTo>
                <a:lnTo>
                  <a:pt x="6136" y="243"/>
                </a:lnTo>
                <a:lnTo>
                  <a:pt x="5348" y="485"/>
                </a:lnTo>
                <a:lnTo>
                  <a:pt x="4561" y="768"/>
                </a:lnTo>
                <a:lnTo>
                  <a:pt x="3795" y="1071"/>
                </a:lnTo>
                <a:lnTo>
                  <a:pt x="3048" y="1414"/>
                </a:lnTo>
                <a:lnTo>
                  <a:pt x="2321" y="1777"/>
                </a:lnTo>
                <a:lnTo>
                  <a:pt x="1595" y="2180"/>
                </a:lnTo>
                <a:lnTo>
                  <a:pt x="909" y="2624"/>
                </a:lnTo>
                <a:lnTo>
                  <a:pt x="586" y="2846"/>
                </a:lnTo>
                <a:lnTo>
                  <a:pt x="445" y="2988"/>
                </a:lnTo>
                <a:lnTo>
                  <a:pt x="283" y="3129"/>
                </a:lnTo>
                <a:lnTo>
                  <a:pt x="162" y="3290"/>
                </a:lnTo>
                <a:lnTo>
                  <a:pt x="81" y="3472"/>
                </a:lnTo>
                <a:lnTo>
                  <a:pt x="21" y="3654"/>
                </a:lnTo>
                <a:lnTo>
                  <a:pt x="1" y="3754"/>
                </a:lnTo>
                <a:lnTo>
                  <a:pt x="1" y="3855"/>
                </a:lnTo>
                <a:lnTo>
                  <a:pt x="1" y="3976"/>
                </a:lnTo>
                <a:lnTo>
                  <a:pt x="41" y="4077"/>
                </a:lnTo>
                <a:lnTo>
                  <a:pt x="81" y="4198"/>
                </a:lnTo>
                <a:lnTo>
                  <a:pt x="142" y="4320"/>
                </a:lnTo>
                <a:lnTo>
                  <a:pt x="203" y="4420"/>
                </a:lnTo>
                <a:lnTo>
                  <a:pt x="303" y="4521"/>
                </a:lnTo>
                <a:lnTo>
                  <a:pt x="384" y="4622"/>
                </a:lnTo>
                <a:lnTo>
                  <a:pt x="505" y="4703"/>
                </a:lnTo>
                <a:lnTo>
                  <a:pt x="667" y="4804"/>
                </a:lnTo>
                <a:lnTo>
                  <a:pt x="808" y="4885"/>
                </a:lnTo>
                <a:lnTo>
                  <a:pt x="990" y="4965"/>
                </a:lnTo>
                <a:lnTo>
                  <a:pt x="1151" y="5006"/>
                </a:lnTo>
                <a:lnTo>
                  <a:pt x="1312" y="5046"/>
                </a:lnTo>
                <a:lnTo>
                  <a:pt x="1494" y="5086"/>
                </a:lnTo>
                <a:lnTo>
                  <a:pt x="1837" y="5107"/>
                </a:lnTo>
                <a:lnTo>
                  <a:pt x="2160" y="5086"/>
                </a:lnTo>
                <a:lnTo>
                  <a:pt x="2483" y="5046"/>
                </a:lnTo>
                <a:lnTo>
                  <a:pt x="2765" y="4985"/>
                </a:lnTo>
                <a:lnTo>
                  <a:pt x="3008" y="4905"/>
                </a:lnTo>
                <a:lnTo>
                  <a:pt x="3452" y="4763"/>
                </a:lnTo>
                <a:lnTo>
                  <a:pt x="3875" y="4582"/>
                </a:lnTo>
                <a:lnTo>
                  <a:pt x="4299" y="4360"/>
                </a:lnTo>
                <a:lnTo>
                  <a:pt x="4703" y="4118"/>
                </a:lnTo>
                <a:lnTo>
                  <a:pt x="5086" y="3835"/>
                </a:lnTo>
                <a:lnTo>
                  <a:pt x="5449" y="3532"/>
                </a:lnTo>
                <a:lnTo>
                  <a:pt x="5792" y="3189"/>
                </a:lnTo>
                <a:lnTo>
                  <a:pt x="6115" y="2846"/>
                </a:lnTo>
                <a:lnTo>
                  <a:pt x="6398" y="2443"/>
                </a:lnTo>
                <a:lnTo>
                  <a:pt x="6640" y="2080"/>
                </a:lnTo>
                <a:lnTo>
                  <a:pt x="6882" y="1676"/>
                </a:lnTo>
                <a:lnTo>
                  <a:pt x="7124" y="1252"/>
                </a:lnTo>
                <a:lnTo>
                  <a:pt x="7306" y="849"/>
                </a:lnTo>
                <a:lnTo>
                  <a:pt x="7366" y="667"/>
                </a:lnTo>
                <a:lnTo>
                  <a:pt x="7407" y="485"/>
                </a:lnTo>
                <a:lnTo>
                  <a:pt x="7427" y="324"/>
                </a:lnTo>
                <a:lnTo>
                  <a:pt x="7407" y="203"/>
                </a:lnTo>
                <a:lnTo>
                  <a:pt x="7387" y="142"/>
                </a:lnTo>
                <a:lnTo>
                  <a:pt x="7346" y="82"/>
                </a:lnTo>
                <a:lnTo>
                  <a:pt x="7286" y="41"/>
                </a:lnTo>
                <a:lnTo>
                  <a:pt x="7225" y="21"/>
                </a:lnTo>
                <a:lnTo>
                  <a:pt x="71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3"/>
          <p:cNvSpPr/>
          <p:nvPr/>
        </p:nvSpPr>
        <p:spPr>
          <a:xfrm rot="3449335">
            <a:off x="1655522" y="-908175"/>
            <a:ext cx="1193653" cy="1427229"/>
          </a:xfrm>
          <a:custGeom>
            <a:rect b="b" l="l" r="r" t="t"/>
            <a:pathLst>
              <a:path extrusionOk="0" h="25529" w="21351">
                <a:moveTo>
                  <a:pt x="16709" y="81"/>
                </a:moveTo>
                <a:lnTo>
                  <a:pt x="17052" y="122"/>
                </a:lnTo>
                <a:lnTo>
                  <a:pt x="17416" y="202"/>
                </a:lnTo>
                <a:lnTo>
                  <a:pt x="17759" y="303"/>
                </a:lnTo>
                <a:lnTo>
                  <a:pt x="18102" y="424"/>
                </a:lnTo>
                <a:lnTo>
                  <a:pt x="18445" y="586"/>
                </a:lnTo>
                <a:lnTo>
                  <a:pt x="18788" y="788"/>
                </a:lnTo>
                <a:lnTo>
                  <a:pt x="19111" y="1010"/>
                </a:lnTo>
                <a:lnTo>
                  <a:pt x="19434" y="1272"/>
                </a:lnTo>
                <a:lnTo>
                  <a:pt x="19736" y="1575"/>
                </a:lnTo>
                <a:lnTo>
                  <a:pt x="19999" y="1897"/>
                </a:lnTo>
                <a:lnTo>
                  <a:pt x="20261" y="2261"/>
                </a:lnTo>
                <a:lnTo>
                  <a:pt x="20483" y="2644"/>
                </a:lnTo>
                <a:lnTo>
                  <a:pt x="20644" y="2947"/>
                </a:lnTo>
                <a:lnTo>
                  <a:pt x="20766" y="3250"/>
                </a:lnTo>
                <a:lnTo>
                  <a:pt x="20887" y="3572"/>
                </a:lnTo>
                <a:lnTo>
                  <a:pt x="20987" y="3895"/>
                </a:lnTo>
                <a:lnTo>
                  <a:pt x="21068" y="4238"/>
                </a:lnTo>
                <a:lnTo>
                  <a:pt x="21149" y="4581"/>
                </a:lnTo>
                <a:lnTo>
                  <a:pt x="21209" y="4945"/>
                </a:lnTo>
                <a:lnTo>
                  <a:pt x="21250" y="5308"/>
                </a:lnTo>
                <a:lnTo>
                  <a:pt x="21270" y="5691"/>
                </a:lnTo>
                <a:lnTo>
                  <a:pt x="21270" y="6075"/>
                </a:lnTo>
                <a:lnTo>
                  <a:pt x="21270" y="6478"/>
                </a:lnTo>
                <a:lnTo>
                  <a:pt x="21250" y="6882"/>
                </a:lnTo>
                <a:lnTo>
                  <a:pt x="21230" y="7306"/>
                </a:lnTo>
                <a:lnTo>
                  <a:pt x="21169" y="7750"/>
                </a:lnTo>
                <a:lnTo>
                  <a:pt x="21109" y="8194"/>
                </a:lnTo>
                <a:lnTo>
                  <a:pt x="21028" y="8658"/>
                </a:lnTo>
                <a:lnTo>
                  <a:pt x="20947" y="9122"/>
                </a:lnTo>
                <a:lnTo>
                  <a:pt x="20846" y="9586"/>
                </a:lnTo>
                <a:lnTo>
                  <a:pt x="20725" y="10010"/>
                </a:lnTo>
                <a:lnTo>
                  <a:pt x="20604" y="10434"/>
                </a:lnTo>
                <a:lnTo>
                  <a:pt x="20483" y="10857"/>
                </a:lnTo>
                <a:lnTo>
                  <a:pt x="20342" y="11261"/>
                </a:lnTo>
                <a:lnTo>
                  <a:pt x="20180" y="11644"/>
                </a:lnTo>
                <a:lnTo>
                  <a:pt x="20019" y="12008"/>
                </a:lnTo>
                <a:lnTo>
                  <a:pt x="19857" y="12371"/>
                </a:lnTo>
                <a:lnTo>
                  <a:pt x="19676" y="12714"/>
                </a:lnTo>
                <a:lnTo>
                  <a:pt x="19474" y="13037"/>
                </a:lnTo>
                <a:lnTo>
                  <a:pt x="19272" y="13340"/>
                </a:lnTo>
                <a:lnTo>
                  <a:pt x="19070" y="13642"/>
                </a:lnTo>
                <a:lnTo>
                  <a:pt x="18848" y="13945"/>
                </a:lnTo>
                <a:lnTo>
                  <a:pt x="18606" y="14207"/>
                </a:lnTo>
                <a:lnTo>
                  <a:pt x="18364" y="14470"/>
                </a:lnTo>
                <a:lnTo>
                  <a:pt x="18142" y="14692"/>
                </a:lnTo>
                <a:lnTo>
                  <a:pt x="17920" y="14893"/>
                </a:lnTo>
                <a:lnTo>
                  <a:pt x="17436" y="15297"/>
                </a:lnTo>
                <a:lnTo>
                  <a:pt x="16931" y="15640"/>
                </a:lnTo>
                <a:lnTo>
                  <a:pt x="16386" y="15983"/>
                </a:lnTo>
                <a:lnTo>
                  <a:pt x="15842" y="16306"/>
                </a:lnTo>
                <a:lnTo>
                  <a:pt x="15297" y="16589"/>
                </a:lnTo>
                <a:lnTo>
                  <a:pt x="14187" y="17154"/>
                </a:lnTo>
                <a:lnTo>
                  <a:pt x="13481" y="17497"/>
                </a:lnTo>
                <a:lnTo>
                  <a:pt x="12774" y="17860"/>
                </a:lnTo>
                <a:lnTo>
                  <a:pt x="12088" y="18264"/>
                </a:lnTo>
                <a:lnTo>
                  <a:pt x="11422" y="18667"/>
                </a:lnTo>
                <a:lnTo>
                  <a:pt x="10958" y="18990"/>
                </a:lnTo>
                <a:lnTo>
                  <a:pt x="10494" y="19333"/>
                </a:lnTo>
                <a:lnTo>
                  <a:pt x="10070" y="19696"/>
                </a:lnTo>
                <a:lnTo>
                  <a:pt x="9646" y="20060"/>
                </a:lnTo>
                <a:lnTo>
                  <a:pt x="8799" y="20847"/>
                </a:lnTo>
                <a:lnTo>
                  <a:pt x="7992" y="21613"/>
                </a:lnTo>
                <a:lnTo>
                  <a:pt x="7205" y="22400"/>
                </a:lnTo>
                <a:lnTo>
                  <a:pt x="6377" y="23167"/>
                </a:lnTo>
                <a:lnTo>
                  <a:pt x="5953" y="23531"/>
                </a:lnTo>
                <a:lnTo>
                  <a:pt x="5509" y="23894"/>
                </a:lnTo>
                <a:lnTo>
                  <a:pt x="5065" y="24237"/>
                </a:lnTo>
                <a:lnTo>
                  <a:pt x="4601" y="24560"/>
                </a:lnTo>
                <a:lnTo>
                  <a:pt x="4178" y="24822"/>
                </a:lnTo>
                <a:lnTo>
                  <a:pt x="3935" y="24963"/>
                </a:lnTo>
                <a:lnTo>
                  <a:pt x="3673" y="25084"/>
                </a:lnTo>
                <a:lnTo>
                  <a:pt x="3411" y="25205"/>
                </a:lnTo>
                <a:lnTo>
                  <a:pt x="3148" y="25306"/>
                </a:lnTo>
                <a:lnTo>
                  <a:pt x="2866" y="25367"/>
                </a:lnTo>
                <a:lnTo>
                  <a:pt x="2563" y="25427"/>
                </a:lnTo>
                <a:lnTo>
                  <a:pt x="2260" y="25448"/>
                </a:lnTo>
                <a:lnTo>
                  <a:pt x="1978" y="25427"/>
                </a:lnTo>
                <a:lnTo>
                  <a:pt x="1695" y="25367"/>
                </a:lnTo>
                <a:lnTo>
                  <a:pt x="1433" y="25286"/>
                </a:lnTo>
                <a:lnTo>
                  <a:pt x="1171" y="25185"/>
                </a:lnTo>
                <a:lnTo>
                  <a:pt x="949" y="25044"/>
                </a:lnTo>
                <a:lnTo>
                  <a:pt x="747" y="24883"/>
                </a:lnTo>
                <a:lnTo>
                  <a:pt x="585" y="24701"/>
                </a:lnTo>
                <a:lnTo>
                  <a:pt x="424" y="24459"/>
                </a:lnTo>
                <a:lnTo>
                  <a:pt x="303" y="24196"/>
                </a:lnTo>
                <a:lnTo>
                  <a:pt x="222" y="23894"/>
                </a:lnTo>
                <a:lnTo>
                  <a:pt x="142" y="23551"/>
                </a:lnTo>
                <a:lnTo>
                  <a:pt x="101" y="23167"/>
                </a:lnTo>
                <a:lnTo>
                  <a:pt x="81" y="22784"/>
                </a:lnTo>
                <a:lnTo>
                  <a:pt x="101" y="22421"/>
                </a:lnTo>
                <a:lnTo>
                  <a:pt x="142" y="22037"/>
                </a:lnTo>
                <a:lnTo>
                  <a:pt x="202" y="21654"/>
                </a:lnTo>
                <a:lnTo>
                  <a:pt x="303" y="21291"/>
                </a:lnTo>
                <a:lnTo>
                  <a:pt x="424" y="20947"/>
                </a:lnTo>
                <a:lnTo>
                  <a:pt x="585" y="20584"/>
                </a:lnTo>
                <a:lnTo>
                  <a:pt x="727" y="20342"/>
                </a:lnTo>
                <a:lnTo>
                  <a:pt x="868" y="20080"/>
                </a:lnTo>
                <a:lnTo>
                  <a:pt x="1029" y="19838"/>
                </a:lnTo>
                <a:lnTo>
                  <a:pt x="1211" y="19616"/>
                </a:lnTo>
                <a:lnTo>
                  <a:pt x="1393" y="19373"/>
                </a:lnTo>
                <a:lnTo>
                  <a:pt x="1574" y="19172"/>
                </a:lnTo>
                <a:lnTo>
                  <a:pt x="1978" y="18768"/>
                </a:lnTo>
                <a:lnTo>
                  <a:pt x="2402" y="18385"/>
                </a:lnTo>
                <a:lnTo>
                  <a:pt x="2825" y="18042"/>
                </a:lnTo>
                <a:lnTo>
                  <a:pt x="3249" y="17739"/>
                </a:lnTo>
                <a:lnTo>
                  <a:pt x="3673" y="17456"/>
                </a:lnTo>
                <a:lnTo>
                  <a:pt x="4561" y="16871"/>
                </a:lnTo>
                <a:lnTo>
                  <a:pt x="5489" y="16306"/>
                </a:lnTo>
                <a:lnTo>
                  <a:pt x="6438" y="15761"/>
                </a:lnTo>
                <a:lnTo>
                  <a:pt x="7366" y="15257"/>
                </a:lnTo>
                <a:lnTo>
                  <a:pt x="7568" y="15136"/>
                </a:lnTo>
                <a:lnTo>
                  <a:pt x="8153" y="14793"/>
                </a:lnTo>
                <a:lnTo>
                  <a:pt x="8758" y="14429"/>
                </a:lnTo>
                <a:lnTo>
                  <a:pt x="9041" y="14228"/>
                </a:lnTo>
                <a:lnTo>
                  <a:pt x="9323" y="14026"/>
                </a:lnTo>
                <a:lnTo>
                  <a:pt x="9606" y="13804"/>
                </a:lnTo>
                <a:lnTo>
                  <a:pt x="9868" y="13541"/>
                </a:lnTo>
                <a:lnTo>
                  <a:pt x="10070" y="13340"/>
                </a:lnTo>
                <a:lnTo>
                  <a:pt x="10232" y="13138"/>
                </a:lnTo>
                <a:lnTo>
                  <a:pt x="10393" y="12916"/>
                </a:lnTo>
                <a:lnTo>
                  <a:pt x="10534" y="12694"/>
                </a:lnTo>
                <a:lnTo>
                  <a:pt x="10675" y="12452"/>
                </a:lnTo>
                <a:lnTo>
                  <a:pt x="10797" y="12210"/>
                </a:lnTo>
                <a:lnTo>
                  <a:pt x="10897" y="11967"/>
                </a:lnTo>
                <a:lnTo>
                  <a:pt x="10978" y="11725"/>
                </a:lnTo>
                <a:lnTo>
                  <a:pt x="11140" y="11221"/>
                </a:lnTo>
                <a:lnTo>
                  <a:pt x="11261" y="10716"/>
                </a:lnTo>
                <a:lnTo>
                  <a:pt x="11362" y="10191"/>
                </a:lnTo>
                <a:lnTo>
                  <a:pt x="11463" y="9647"/>
                </a:lnTo>
                <a:lnTo>
                  <a:pt x="11563" y="8839"/>
                </a:lnTo>
                <a:lnTo>
                  <a:pt x="11664" y="8012"/>
                </a:lnTo>
                <a:lnTo>
                  <a:pt x="11846" y="6599"/>
                </a:lnTo>
                <a:lnTo>
                  <a:pt x="11947" y="5893"/>
                </a:lnTo>
                <a:lnTo>
                  <a:pt x="12088" y="5187"/>
                </a:lnTo>
                <a:lnTo>
                  <a:pt x="12209" y="4682"/>
                </a:lnTo>
                <a:lnTo>
                  <a:pt x="12330" y="4218"/>
                </a:lnTo>
                <a:lnTo>
                  <a:pt x="12472" y="3754"/>
                </a:lnTo>
                <a:lnTo>
                  <a:pt x="12633" y="3330"/>
                </a:lnTo>
                <a:lnTo>
                  <a:pt x="12794" y="2947"/>
                </a:lnTo>
                <a:lnTo>
                  <a:pt x="12976" y="2563"/>
                </a:lnTo>
                <a:lnTo>
                  <a:pt x="13158" y="2220"/>
                </a:lnTo>
                <a:lnTo>
                  <a:pt x="13359" y="1897"/>
                </a:lnTo>
                <a:lnTo>
                  <a:pt x="13561" y="1615"/>
                </a:lnTo>
                <a:lnTo>
                  <a:pt x="13803" y="1332"/>
                </a:lnTo>
                <a:lnTo>
                  <a:pt x="14025" y="1090"/>
                </a:lnTo>
                <a:lnTo>
                  <a:pt x="14288" y="868"/>
                </a:lnTo>
                <a:lnTo>
                  <a:pt x="14550" y="687"/>
                </a:lnTo>
                <a:lnTo>
                  <a:pt x="14812" y="525"/>
                </a:lnTo>
                <a:lnTo>
                  <a:pt x="15115" y="364"/>
                </a:lnTo>
                <a:lnTo>
                  <a:pt x="15418" y="263"/>
                </a:lnTo>
                <a:lnTo>
                  <a:pt x="15721" y="162"/>
                </a:lnTo>
                <a:lnTo>
                  <a:pt x="16043" y="101"/>
                </a:lnTo>
                <a:lnTo>
                  <a:pt x="16366" y="81"/>
                </a:lnTo>
                <a:close/>
                <a:moveTo>
                  <a:pt x="16467" y="1"/>
                </a:moveTo>
                <a:lnTo>
                  <a:pt x="16104" y="21"/>
                </a:lnTo>
                <a:lnTo>
                  <a:pt x="15741" y="81"/>
                </a:lnTo>
                <a:lnTo>
                  <a:pt x="15377" y="182"/>
                </a:lnTo>
                <a:lnTo>
                  <a:pt x="15075" y="303"/>
                </a:lnTo>
                <a:lnTo>
                  <a:pt x="14792" y="445"/>
                </a:lnTo>
                <a:lnTo>
                  <a:pt x="14510" y="606"/>
                </a:lnTo>
                <a:lnTo>
                  <a:pt x="14227" y="808"/>
                </a:lnTo>
                <a:lnTo>
                  <a:pt x="13985" y="1030"/>
                </a:lnTo>
                <a:lnTo>
                  <a:pt x="13743" y="1272"/>
                </a:lnTo>
                <a:lnTo>
                  <a:pt x="13501" y="1554"/>
                </a:lnTo>
                <a:lnTo>
                  <a:pt x="13299" y="1857"/>
                </a:lnTo>
                <a:lnTo>
                  <a:pt x="13097" y="2180"/>
                </a:lnTo>
                <a:lnTo>
                  <a:pt x="12895" y="2523"/>
                </a:lnTo>
                <a:lnTo>
                  <a:pt x="12714" y="2906"/>
                </a:lnTo>
                <a:lnTo>
                  <a:pt x="12552" y="3310"/>
                </a:lnTo>
                <a:lnTo>
                  <a:pt x="12391" y="3734"/>
                </a:lnTo>
                <a:lnTo>
                  <a:pt x="12250" y="4178"/>
                </a:lnTo>
                <a:lnTo>
                  <a:pt x="12128" y="4662"/>
                </a:lnTo>
                <a:lnTo>
                  <a:pt x="12007" y="5187"/>
                </a:lnTo>
                <a:lnTo>
                  <a:pt x="11886" y="5873"/>
                </a:lnTo>
                <a:lnTo>
                  <a:pt x="11765" y="6599"/>
                </a:lnTo>
                <a:lnTo>
                  <a:pt x="11584" y="7992"/>
                </a:lnTo>
                <a:lnTo>
                  <a:pt x="11483" y="8819"/>
                </a:lnTo>
                <a:lnTo>
                  <a:pt x="11382" y="9647"/>
                </a:lnTo>
                <a:lnTo>
                  <a:pt x="11281" y="10171"/>
                </a:lnTo>
                <a:lnTo>
                  <a:pt x="11180" y="10696"/>
                </a:lnTo>
                <a:lnTo>
                  <a:pt x="11059" y="11200"/>
                </a:lnTo>
                <a:lnTo>
                  <a:pt x="10918" y="11705"/>
                </a:lnTo>
                <a:lnTo>
                  <a:pt x="10817" y="11947"/>
                </a:lnTo>
                <a:lnTo>
                  <a:pt x="10716" y="12169"/>
                </a:lnTo>
                <a:lnTo>
                  <a:pt x="10595" y="12411"/>
                </a:lnTo>
                <a:lnTo>
                  <a:pt x="10474" y="12633"/>
                </a:lnTo>
                <a:lnTo>
                  <a:pt x="10332" y="12855"/>
                </a:lnTo>
                <a:lnTo>
                  <a:pt x="10171" y="13077"/>
                </a:lnTo>
                <a:lnTo>
                  <a:pt x="10010" y="13279"/>
                </a:lnTo>
                <a:lnTo>
                  <a:pt x="9808" y="13501"/>
                </a:lnTo>
                <a:lnTo>
                  <a:pt x="9545" y="13743"/>
                </a:lnTo>
                <a:lnTo>
                  <a:pt x="9283" y="13965"/>
                </a:lnTo>
                <a:lnTo>
                  <a:pt x="9001" y="14167"/>
                </a:lnTo>
                <a:lnTo>
                  <a:pt x="8718" y="14369"/>
                </a:lnTo>
                <a:lnTo>
                  <a:pt x="8113" y="14732"/>
                </a:lnTo>
                <a:lnTo>
                  <a:pt x="7527" y="15055"/>
                </a:lnTo>
                <a:lnTo>
                  <a:pt x="7326" y="15176"/>
                </a:lnTo>
                <a:lnTo>
                  <a:pt x="6397" y="15701"/>
                </a:lnTo>
                <a:lnTo>
                  <a:pt x="5449" y="16246"/>
                </a:lnTo>
                <a:lnTo>
                  <a:pt x="4521" y="16790"/>
                </a:lnTo>
                <a:lnTo>
                  <a:pt x="3612" y="17376"/>
                </a:lnTo>
                <a:lnTo>
                  <a:pt x="3209" y="17658"/>
                </a:lnTo>
                <a:lnTo>
                  <a:pt x="2765" y="17981"/>
                </a:lnTo>
                <a:lnTo>
                  <a:pt x="2341" y="18324"/>
                </a:lnTo>
                <a:lnTo>
                  <a:pt x="1917" y="18707"/>
                </a:lnTo>
                <a:lnTo>
                  <a:pt x="1514" y="19111"/>
                </a:lnTo>
                <a:lnTo>
                  <a:pt x="1312" y="19333"/>
                </a:lnTo>
                <a:lnTo>
                  <a:pt x="1130" y="19555"/>
                </a:lnTo>
                <a:lnTo>
                  <a:pt x="969" y="19797"/>
                </a:lnTo>
                <a:lnTo>
                  <a:pt x="807" y="20039"/>
                </a:lnTo>
                <a:lnTo>
                  <a:pt x="646" y="20302"/>
                </a:lnTo>
                <a:lnTo>
                  <a:pt x="505" y="20564"/>
                </a:lnTo>
                <a:lnTo>
                  <a:pt x="364" y="20907"/>
                </a:lnTo>
                <a:lnTo>
                  <a:pt x="222" y="21270"/>
                </a:lnTo>
                <a:lnTo>
                  <a:pt x="142" y="21654"/>
                </a:lnTo>
                <a:lnTo>
                  <a:pt x="61" y="22017"/>
                </a:lnTo>
                <a:lnTo>
                  <a:pt x="20" y="22400"/>
                </a:lnTo>
                <a:lnTo>
                  <a:pt x="0" y="22784"/>
                </a:lnTo>
                <a:lnTo>
                  <a:pt x="20" y="23167"/>
                </a:lnTo>
                <a:lnTo>
                  <a:pt x="61" y="23551"/>
                </a:lnTo>
                <a:lnTo>
                  <a:pt x="142" y="23914"/>
                </a:lnTo>
                <a:lnTo>
                  <a:pt x="242" y="24237"/>
                </a:lnTo>
                <a:lnTo>
                  <a:pt x="364" y="24499"/>
                </a:lnTo>
                <a:lnTo>
                  <a:pt x="505" y="24741"/>
                </a:lnTo>
                <a:lnTo>
                  <a:pt x="666" y="24923"/>
                </a:lnTo>
                <a:lnTo>
                  <a:pt x="848" y="25064"/>
                </a:lnTo>
                <a:lnTo>
                  <a:pt x="1050" y="25205"/>
                </a:lnTo>
                <a:lnTo>
                  <a:pt x="1251" y="25327"/>
                </a:lnTo>
                <a:lnTo>
                  <a:pt x="1494" y="25407"/>
                </a:lnTo>
                <a:lnTo>
                  <a:pt x="1736" y="25468"/>
                </a:lnTo>
                <a:lnTo>
                  <a:pt x="1978" y="25508"/>
                </a:lnTo>
                <a:lnTo>
                  <a:pt x="2260" y="25528"/>
                </a:lnTo>
                <a:lnTo>
                  <a:pt x="2563" y="25508"/>
                </a:lnTo>
                <a:lnTo>
                  <a:pt x="2866" y="25448"/>
                </a:lnTo>
                <a:lnTo>
                  <a:pt x="3169" y="25367"/>
                </a:lnTo>
                <a:lnTo>
                  <a:pt x="3451" y="25286"/>
                </a:lnTo>
                <a:lnTo>
                  <a:pt x="3713" y="25165"/>
                </a:lnTo>
                <a:lnTo>
                  <a:pt x="3976" y="25044"/>
                </a:lnTo>
                <a:lnTo>
                  <a:pt x="4218" y="24903"/>
                </a:lnTo>
                <a:lnTo>
                  <a:pt x="4642" y="24620"/>
                </a:lnTo>
                <a:lnTo>
                  <a:pt x="5106" y="24297"/>
                </a:lnTo>
                <a:lnTo>
                  <a:pt x="5550" y="23954"/>
                </a:lnTo>
                <a:lnTo>
                  <a:pt x="5994" y="23611"/>
                </a:lnTo>
                <a:lnTo>
                  <a:pt x="6418" y="23228"/>
                </a:lnTo>
                <a:lnTo>
                  <a:pt x="7245" y="22461"/>
                </a:lnTo>
                <a:lnTo>
                  <a:pt x="8052" y="21674"/>
                </a:lnTo>
                <a:lnTo>
                  <a:pt x="8859" y="20907"/>
                </a:lnTo>
                <a:lnTo>
                  <a:pt x="9687" y="20140"/>
                </a:lnTo>
                <a:lnTo>
                  <a:pt x="10110" y="19757"/>
                </a:lnTo>
                <a:lnTo>
                  <a:pt x="10554" y="19394"/>
                </a:lnTo>
                <a:lnTo>
                  <a:pt x="10998" y="19051"/>
                </a:lnTo>
                <a:lnTo>
                  <a:pt x="11463" y="18728"/>
                </a:lnTo>
                <a:lnTo>
                  <a:pt x="12128" y="18324"/>
                </a:lnTo>
                <a:lnTo>
                  <a:pt x="12815" y="17941"/>
                </a:lnTo>
                <a:lnTo>
                  <a:pt x="13521" y="17577"/>
                </a:lnTo>
                <a:lnTo>
                  <a:pt x="14207" y="17234"/>
                </a:lnTo>
                <a:lnTo>
                  <a:pt x="15337" y="16669"/>
                </a:lnTo>
                <a:lnTo>
                  <a:pt x="15902" y="16367"/>
                </a:lnTo>
                <a:lnTo>
                  <a:pt x="16447" y="16044"/>
                </a:lnTo>
                <a:lnTo>
                  <a:pt x="16972" y="15721"/>
                </a:lnTo>
                <a:lnTo>
                  <a:pt x="17476" y="15358"/>
                </a:lnTo>
                <a:lnTo>
                  <a:pt x="17981" y="14954"/>
                </a:lnTo>
                <a:lnTo>
                  <a:pt x="18203" y="14752"/>
                </a:lnTo>
                <a:lnTo>
                  <a:pt x="18425" y="14530"/>
                </a:lnTo>
                <a:lnTo>
                  <a:pt x="18667" y="14268"/>
                </a:lnTo>
                <a:lnTo>
                  <a:pt x="18909" y="13985"/>
                </a:lnTo>
                <a:lnTo>
                  <a:pt x="19131" y="13703"/>
                </a:lnTo>
                <a:lnTo>
                  <a:pt x="19333" y="13400"/>
                </a:lnTo>
                <a:lnTo>
                  <a:pt x="19535" y="13077"/>
                </a:lnTo>
                <a:lnTo>
                  <a:pt x="19736" y="12754"/>
                </a:lnTo>
                <a:lnTo>
                  <a:pt x="19918" y="12411"/>
                </a:lnTo>
                <a:lnTo>
                  <a:pt x="20100" y="12048"/>
                </a:lnTo>
                <a:lnTo>
                  <a:pt x="20261" y="11665"/>
                </a:lnTo>
                <a:lnTo>
                  <a:pt x="20402" y="11281"/>
                </a:lnTo>
                <a:lnTo>
                  <a:pt x="20544" y="10878"/>
                </a:lnTo>
                <a:lnTo>
                  <a:pt x="20685" y="10474"/>
                </a:lnTo>
                <a:lnTo>
                  <a:pt x="20806" y="10050"/>
                </a:lnTo>
                <a:lnTo>
                  <a:pt x="20927" y="9606"/>
                </a:lnTo>
                <a:lnTo>
                  <a:pt x="21028" y="9142"/>
                </a:lnTo>
                <a:lnTo>
                  <a:pt x="21109" y="8678"/>
                </a:lnTo>
                <a:lnTo>
                  <a:pt x="21189" y="8214"/>
                </a:lnTo>
                <a:lnTo>
                  <a:pt x="21250" y="7750"/>
                </a:lnTo>
                <a:lnTo>
                  <a:pt x="21310" y="7326"/>
                </a:lnTo>
                <a:lnTo>
                  <a:pt x="21331" y="6882"/>
                </a:lnTo>
                <a:lnTo>
                  <a:pt x="21351" y="6478"/>
                </a:lnTo>
                <a:lnTo>
                  <a:pt x="21351" y="6075"/>
                </a:lnTo>
                <a:lnTo>
                  <a:pt x="21351" y="5671"/>
                </a:lnTo>
                <a:lnTo>
                  <a:pt x="21331" y="5288"/>
                </a:lnTo>
                <a:lnTo>
                  <a:pt x="21270" y="4924"/>
                </a:lnTo>
                <a:lnTo>
                  <a:pt x="21230" y="4561"/>
                </a:lnTo>
                <a:lnTo>
                  <a:pt x="21149" y="4218"/>
                </a:lnTo>
                <a:lnTo>
                  <a:pt x="21068" y="3875"/>
                </a:lnTo>
                <a:lnTo>
                  <a:pt x="20967" y="3532"/>
                </a:lnTo>
                <a:lnTo>
                  <a:pt x="20846" y="3229"/>
                </a:lnTo>
                <a:lnTo>
                  <a:pt x="20705" y="2906"/>
                </a:lnTo>
                <a:lnTo>
                  <a:pt x="20564" y="2624"/>
                </a:lnTo>
                <a:lnTo>
                  <a:pt x="20362" y="2281"/>
                </a:lnTo>
                <a:lnTo>
                  <a:pt x="20140" y="1958"/>
                </a:lnTo>
                <a:lnTo>
                  <a:pt x="19898" y="1655"/>
                </a:lnTo>
                <a:lnTo>
                  <a:pt x="19615" y="1373"/>
                </a:lnTo>
                <a:lnTo>
                  <a:pt x="19333" y="1110"/>
                </a:lnTo>
                <a:lnTo>
                  <a:pt x="19010" y="868"/>
                </a:lnTo>
                <a:lnTo>
                  <a:pt x="18687" y="646"/>
                </a:lnTo>
                <a:lnTo>
                  <a:pt x="18344" y="465"/>
                </a:lnTo>
                <a:lnTo>
                  <a:pt x="17981" y="283"/>
                </a:lnTo>
                <a:lnTo>
                  <a:pt x="17597" y="162"/>
                </a:lnTo>
                <a:lnTo>
                  <a:pt x="17214" y="61"/>
                </a:lnTo>
                <a:lnTo>
                  <a:pt x="16851" y="21"/>
                </a:lnTo>
                <a:lnTo>
                  <a:pt x="1646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3"/>
          <p:cNvSpPr/>
          <p:nvPr/>
        </p:nvSpPr>
        <p:spPr>
          <a:xfrm>
            <a:off x="7611538" y="319256"/>
            <a:ext cx="1884195" cy="733450"/>
          </a:xfrm>
          <a:custGeom>
            <a:rect b="b" l="l" r="r" t="t"/>
            <a:pathLst>
              <a:path extrusionOk="0" h="13119" w="33702">
                <a:moveTo>
                  <a:pt x="8436" y="82"/>
                </a:moveTo>
                <a:lnTo>
                  <a:pt x="9041" y="102"/>
                </a:lnTo>
                <a:lnTo>
                  <a:pt x="9667" y="142"/>
                </a:lnTo>
                <a:lnTo>
                  <a:pt x="10312" y="183"/>
                </a:lnTo>
                <a:lnTo>
                  <a:pt x="10978" y="263"/>
                </a:lnTo>
                <a:lnTo>
                  <a:pt x="12532" y="465"/>
                </a:lnTo>
                <a:lnTo>
                  <a:pt x="14005" y="707"/>
                </a:lnTo>
                <a:lnTo>
                  <a:pt x="15398" y="949"/>
                </a:lnTo>
                <a:lnTo>
                  <a:pt x="16689" y="1192"/>
                </a:lnTo>
                <a:lnTo>
                  <a:pt x="17900" y="1454"/>
                </a:lnTo>
                <a:lnTo>
                  <a:pt x="19030" y="1716"/>
                </a:lnTo>
                <a:lnTo>
                  <a:pt x="20080" y="1979"/>
                </a:lnTo>
                <a:lnTo>
                  <a:pt x="21048" y="2241"/>
                </a:lnTo>
                <a:lnTo>
                  <a:pt x="21956" y="2523"/>
                </a:lnTo>
                <a:lnTo>
                  <a:pt x="22804" y="2786"/>
                </a:lnTo>
                <a:lnTo>
                  <a:pt x="23571" y="3068"/>
                </a:lnTo>
                <a:lnTo>
                  <a:pt x="24277" y="3331"/>
                </a:lnTo>
                <a:lnTo>
                  <a:pt x="24943" y="3593"/>
                </a:lnTo>
                <a:lnTo>
                  <a:pt x="25548" y="3835"/>
                </a:lnTo>
                <a:lnTo>
                  <a:pt x="26598" y="4320"/>
                </a:lnTo>
                <a:lnTo>
                  <a:pt x="27607" y="4824"/>
                </a:lnTo>
                <a:lnTo>
                  <a:pt x="28071" y="5066"/>
                </a:lnTo>
                <a:lnTo>
                  <a:pt x="28535" y="5329"/>
                </a:lnTo>
                <a:lnTo>
                  <a:pt x="28999" y="5611"/>
                </a:lnTo>
                <a:lnTo>
                  <a:pt x="29423" y="5894"/>
                </a:lnTo>
                <a:lnTo>
                  <a:pt x="29847" y="6176"/>
                </a:lnTo>
                <a:lnTo>
                  <a:pt x="30271" y="6459"/>
                </a:lnTo>
                <a:lnTo>
                  <a:pt x="30654" y="6761"/>
                </a:lnTo>
                <a:lnTo>
                  <a:pt x="31058" y="7064"/>
                </a:lnTo>
                <a:lnTo>
                  <a:pt x="31421" y="7367"/>
                </a:lnTo>
                <a:lnTo>
                  <a:pt x="31784" y="7690"/>
                </a:lnTo>
                <a:lnTo>
                  <a:pt x="32127" y="8012"/>
                </a:lnTo>
                <a:lnTo>
                  <a:pt x="32450" y="8335"/>
                </a:lnTo>
                <a:lnTo>
                  <a:pt x="32773" y="8678"/>
                </a:lnTo>
                <a:lnTo>
                  <a:pt x="33076" y="9021"/>
                </a:lnTo>
                <a:lnTo>
                  <a:pt x="33237" y="9223"/>
                </a:lnTo>
                <a:lnTo>
                  <a:pt x="33378" y="9425"/>
                </a:lnTo>
                <a:lnTo>
                  <a:pt x="33520" y="9667"/>
                </a:lnTo>
                <a:lnTo>
                  <a:pt x="33560" y="9788"/>
                </a:lnTo>
                <a:lnTo>
                  <a:pt x="33600" y="9909"/>
                </a:lnTo>
                <a:lnTo>
                  <a:pt x="33620" y="10030"/>
                </a:lnTo>
                <a:lnTo>
                  <a:pt x="33620" y="10172"/>
                </a:lnTo>
                <a:lnTo>
                  <a:pt x="33600" y="10293"/>
                </a:lnTo>
                <a:lnTo>
                  <a:pt x="33580" y="10414"/>
                </a:lnTo>
                <a:lnTo>
                  <a:pt x="33520" y="10535"/>
                </a:lnTo>
                <a:lnTo>
                  <a:pt x="33459" y="10636"/>
                </a:lnTo>
                <a:lnTo>
                  <a:pt x="33378" y="10737"/>
                </a:lnTo>
                <a:lnTo>
                  <a:pt x="33257" y="10797"/>
                </a:lnTo>
                <a:lnTo>
                  <a:pt x="33176" y="10838"/>
                </a:lnTo>
                <a:lnTo>
                  <a:pt x="33096" y="10858"/>
                </a:lnTo>
                <a:lnTo>
                  <a:pt x="32894" y="10878"/>
                </a:lnTo>
                <a:lnTo>
                  <a:pt x="32692" y="10858"/>
                </a:lnTo>
                <a:lnTo>
                  <a:pt x="32470" y="10817"/>
                </a:lnTo>
                <a:lnTo>
                  <a:pt x="29019" y="10152"/>
                </a:lnTo>
                <a:lnTo>
                  <a:pt x="26840" y="9748"/>
                </a:lnTo>
                <a:lnTo>
                  <a:pt x="25750" y="9566"/>
                </a:lnTo>
                <a:lnTo>
                  <a:pt x="24640" y="9385"/>
                </a:lnTo>
                <a:lnTo>
                  <a:pt x="23551" y="9223"/>
                </a:lnTo>
                <a:lnTo>
                  <a:pt x="22420" y="9102"/>
                </a:lnTo>
                <a:lnTo>
                  <a:pt x="21311" y="9021"/>
                </a:lnTo>
                <a:lnTo>
                  <a:pt x="20201" y="8981"/>
                </a:lnTo>
                <a:lnTo>
                  <a:pt x="19071" y="8961"/>
                </a:lnTo>
                <a:lnTo>
                  <a:pt x="17941" y="9021"/>
                </a:lnTo>
                <a:lnTo>
                  <a:pt x="16831" y="9102"/>
                </a:lnTo>
                <a:lnTo>
                  <a:pt x="15721" y="9223"/>
                </a:lnTo>
                <a:lnTo>
                  <a:pt x="14591" y="9385"/>
                </a:lnTo>
                <a:lnTo>
                  <a:pt x="13501" y="9566"/>
                </a:lnTo>
                <a:lnTo>
                  <a:pt x="12391" y="9788"/>
                </a:lnTo>
                <a:lnTo>
                  <a:pt x="11281" y="10051"/>
                </a:lnTo>
                <a:lnTo>
                  <a:pt x="10191" y="10313"/>
                </a:lnTo>
                <a:lnTo>
                  <a:pt x="9081" y="10596"/>
                </a:lnTo>
                <a:lnTo>
                  <a:pt x="7992" y="10918"/>
                </a:lnTo>
                <a:lnTo>
                  <a:pt x="6922" y="11241"/>
                </a:lnTo>
                <a:lnTo>
                  <a:pt x="4763" y="11907"/>
                </a:lnTo>
                <a:lnTo>
                  <a:pt x="2604" y="12593"/>
                </a:lnTo>
                <a:lnTo>
                  <a:pt x="1595" y="12936"/>
                </a:lnTo>
                <a:lnTo>
                  <a:pt x="1433" y="12977"/>
                </a:lnTo>
                <a:lnTo>
                  <a:pt x="1231" y="13017"/>
                </a:lnTo>
                <a:lnTo>
                  <a:pt x="1050" y="13037"/>
                </a:lnTo>
                <a:lnTo>
                  <a:pt x="949" y="13037"/>
                </a:lnTo>
                <a:lnTo>
                  <a:pt x="868" y="13017"/>
                </a:lnTo>
                <a:lnTo>
                  <a:pt x="767" y="12997"/>
                </a:lnTo>
                <a:lnTo>
                  <a:pt x="687" y="12957"/>
                </a:lnTo>
                <a:lnTo>
                  <a:pt x="606" y="12896"/>
                </a:lnTo>
                <a:lnTo>
                  <a:pt x="525" y="12835"/>
                </a:lnTo>
                <a:lnTo>
                  <a:pt x="404" y="12674"/>
                </a:lnTo>
                <a:lnTo>
                  <a:pt x="323" y="12492"/>
                </a:lnTo>
                <a:lnTo>
                  <a:pt x="243" y="12291"/>
                </a:lnTo>
                <a:lnTo>
                  <a:pt x="202" y="12089"/>
                </a:lnTo>
                <a:lnTo>
                  <a:pt x="162" y="11867"/>
                </a:lnTo>
                <a:lnTo>
                  <a:pt x="142" y="11665"/>
                </a:lnTo>
                <a:lnTo>
                  <a:pt x="101" y="10838"/>
                </a:lnTo>
                <a:lnTo>
                  <a:pt x="81" y="9990"/>
                </a:lnTo>
                <a:lnTo>
                  <a:pt x="101" y="9163"/>
                </a:lnTo>
                <a:lnTo>
                  <a:pt x="142" y="8315"/>
                </a:lnTo>
                <a:lnTo>
                  <a:pt x="202" y="7488"/>
                </a:lnTo>
                <a:lnTo>
                  <a:pt x="283" y="6660"/>
                </a:lnTo>
                <a:lnTo>
                  <a:pt x="404" y="5833"/>
                </a:lnTo>
                <a:lnTo>
                  <a:pt x="545" y="5006"/>
                </a:lnTo>
                <a:lnTo>
                  <a:pt x="666" y="4441"/>
                </a:lnTo>
                <a:lnTo>
                  <a:pt x="808" y="3896"/>
                </a:lnTo>
                <a:lnTo>
                  <a:pt x="909" y="3654"/>
                </a:lnTo>
                <a:lnTo>
                  <a:pt x="989" y="3411"/>
                </a:lnTo>
                <a:lnTo>
                  <a:pt x="1110" y="3189"/>
                </a:lnTo>
                <a:lnTo>
                  <a:pt x="1231" y="2967"/>
                </a:lnTo>
                <a:lnTo>
                  <a:pt x="1413" y="2685"/>
                </a:lnTo>
                <a:lnTo>
                  <a:pt x="1635" y="2402"/>
                </a:lnTo>
                <a:lnTo>
                  <a:pt x="1877" y="2140"/>
                </a:lnTo>
                <a:lnTo>
                  <a:pt x="2160" y="1898"/>
                </a:lnTo>
                <a:lnTo>
                  <a:pt x="2462" y="1656"/>
                </a:lnTo>
                <a:lnTo>
                  <a:pt x="2805" y="1434"/>
                </a:lnTo>
                <a:lnTo>
                  <a:pt x="3189" y="1232"/>
                </a:lnTo>
                <a:lnTo>
                  <a:pt x="3572" y="1030"/>
                </a:lnTo>
                <a:lnTo>
                  <a:pt x="4117" y="808"/>
                </a:lnTo>
                <a:lnTo>
                  <a:pt x="4662" y="627"/>
                </a:lnTo>
                <a:lnTo>
                  <a:pt x="5227" y="465"/>
                </a:lnTo>
                <a:lnTo>
                  <a:pt x="5832" y="324"/>
                </a:lnTo>
                <a:lnTo>
                  <a:pt x="6438" y="223"/>
                </a:lnTo>
                <a:lnTo>
                  <a:pt x="7084" y="142"/>
                </a:lnTo>
                <a:lnTo>
                  <a:pt x="7750" y="102"/>
                </a:lnTo>
                <a:lnTo>
                  <a:pt x="8436" y="82"/>
                </a:lnTo>
                <a:close/>
                <a:moveTo>
                  <a:pt x="8335" y="1"/>
                </a:moveTo>
                <a:lnTo>
                  <a:pt x="7830" y="21"/>
                </a:lnTo>
                <a:lnTo>
                  <a:pt x="7346" y="41"/>
                </a:lnTo>
                <a:lnTo>
                  <a:pt x="6882" y="82"/>
                </a:lnTo>
                <a:lnTo>
                  <a:pt x="6438" y="142"/>
                </a:lnTo>
                <a:lnTo>
                  <a:pt x="5974" y="223"/>
                </a:lnTo>
                <a:lnTo>
                  <a:pt x="5550" y="304"/>
                </a:lnTo>
                <a:lnTo>
                  <a:pt x="5126" y="405"/>
                </a:lnTo>
                <a:lnTo>
                  <a:pt x="4723" y="526"/>
                </a:lnTo>
                <a:lnTo>
                  <a:pt x="4319" y="647"/>
                </a:lnTo>
                <a:lnTo>
                  <a:pt x="3915" y="808"/>
                </a:lnTo>
                <a:lnTo>
                  <a:pt x="3552" y="970"/>
                </a:lnTo>
                <a:lnTo>
                  <a:pt x="3149" y="1151"/>
                </a:lnTo>
                <a:lnTo>
                  <a:pt x="2765" y="1373"/>
                </a:lnTo>
                <a:lnTo>
                  <a:pt x="2422" y="1595"/>
                </a:lnTo>
                <a:lnTo>
                  <a:pt x="2099" y="1837"/>
                </a:lnTo>
                <a:lnTo>
                  <a:pt x="1817" y="2080"/>
                </a:lnTo>
                <a:lnTo>
                  <a:pt x="1575" y="2362"/>
                </a:lnTo>
                <a:lnTo>
                  <a:pt x="1353" y="2624"/>
                </a:lnTo>
                <a:lnTo>
                  <a:pt x="1151" y="2927"/>
                </a:lnTo>
                <a:lnTo>
                  <a:pt x="1030" y="3169"/>
                </a:lnTo>
                <a:lnTo>
                  <a:pt x="909" y="3432"/>
                </a:lnTo>
                <a:lnTo>
                  <a:pt x="808" y="3694"/>
                </a:lnTo>
                <a:lnTo>
                  <a:pt x="707" y="3956"/>
                </a:lnTo>
                <a:lnTo>
                  <a:pt x="586" y="4481"/>
                </a:lnTo>
                <a:lnTo>
                  <a:pt x="465" y="4985"/>
                </a:lnTo>
                <a:lnTo>
                  <a:pt x="323" y="5813"/>
                </a:lnTo>
                <a:lnTo>
                  <a:pt x="222" y="6660"/>
                </a:lnTo>
                <a:lnTo>
                  <a:pt x="122" y="7488"/>
                </a:lnTo>
                <a:lnTo>
                  <a:pt x="61" y="8315"/>
                </a:lnTo>
                <a:lnTo>
                  <a:pt x="21" y="9163"/>
                </a:lnTo>
                <a:lnTo>
                  <a:pt x="0" y="9990"/>
                </a:lnTo>
                <a:lnTo>
                  <a:pt x="21" y="10838"/>
                </a:lnTo>
                <a:lnTo>
                  <a:pt x="61" y="11665"/>
                </a:lnTo>
                <a:lnTo>
                  <a:pt x="101" y="11968"/>
                </a:lnTo>
                <a:lnTo>
                  <a:pt x="142" y="12230"/>
                </a:lnTo>
                <a:lnTo>
                  <a:pt x="222" y="12452"/>
                </a:lnTo>
                <a:lnTo>
                  <a:pt x="303" y="12654"/>
                </a:lnTo>
                <a:lnTo>
                  <a:pt x="404" y="12815"/>
                </a:lnTo>
                <a:lnTo>
                  <a:pt x="545" y="12936"/>
                </a:lnTo>
                <a:lnTo>
                  <a:pt x="687" y="13037"/>
                </a:lnTo>
                <a:lnTo>
                  <a:pt x="848" y="13098"/>
                </a:lnTo>
                <a:lnTo>
                  <a:pt x="949" y="13118"/>
                </a:lnTo>
                <a:lnTo>
                  <a:pt x="1191" y="13118"/>
                </a:lnTo>
                <a:lnTo>
                  <a:pt x="1353" y="13078"/>
                </a:lnTo>
                <a:lnTo>
                  <a:pt x="1615" y="12997"/>
                </a:lnTo>
                <a:lnTo>
                  <a:pt x="2644" y="12674"/>
                </a:lnTo>
                <a:lnTo>
                  <a:pt x="4783" y="11988"/>
                </a:lnTo>
                <a:lnTo>
                  <a:pt x="6942" y="11302"/>
                </a:lnTo>
                <a:lnTo>
                  <a:pt x="8012" y="10999"/>
                </a:lnTo>
                <a:lnTo>
                  <a:pt x="9102" y="10676"/>
                </a:lnTo>
                <a:lnTo>
                  <a:pt x="10191" y="10394"/>
                </a:lnTo>
                <a:lnTo>
                  <a:pt x="11301" y="10131"/>
                </a:lnTo>
                <a:lnTo>
                  <a:pt x="12391" y="9869"/>
                </a:lnTo>
                <a:lnTo>
                  <a:pt x="13501" y="9647"/>
                </a:lnTo>
                <a:lnTo>
                  <a:pt x="14611" y="9465"/>
                </a:lnTo>
                <a:lnTo>
                  <a:pt x="15721" y="9304"/>
                </a:lnTo>
                <a:lnTo>
                  <a:pt x="16831" y="9183"/>
                </a:lnTo>
                <a:lnTo>
                  <a:pt x="17961" y="9102"/>
                </a:lnTo>
                <a:lnTo>
                  <a:pt x="19071" y="9042"/>
                </a:lnTo>
                <a:lnTo>
                  <a:pt x="20201" y="9062"/>
                </a:lnTo>
                <a:lnTo>
                  <a:pt x="21311" y="9102"/>
                </a:lnTo>
                <a:lnTo>
                  <a:pt x="22420" y="9183"/>
                </a:lnTo>
                <a:lnTo>
                  <a:pt x="23530" y="9304"/>
                </a:lnTo>
                <a:lnTo>
                  <a:pt x="24640" y="9465"/>
                </a:lnTo>
                <a:lnTo>
                  <a:pt x="25750" y="9647"/>
                </a:lnTo>
                <a:lnTo>
                  <a:pt x="26840" y="9829"/>
                </a:lnTo>
                <a:lnTo>
                  <a:pt x="28999" y="10232"/>
                </a:lnTo>
                <a:lnTo>
                  <a:pt x="32470" y="10898"/>
                </a:lnTo>
                <a:lnTo>
                  <a:pt x="32692" y="10939"/>
                </a:lnTo>
                <a:lnTo>
                  <a:pt x="32894" y="10959"/>
                </a:lnTo>
                <a:lnTo>
                  <a:pt x="33116" y="10939"/>
                </a:lnTo>
                <a:lnTo>
                  <a:pt x="33197" y="10918"/>
                </a:lnTo>
                <a:lnTo>
                  <a:pt x="33298" y="10878"/>
                </a:lnTo>
                <a:lnTo>
                  <a:pt x="33419" y="10797"/>
                </a:lnTo>
                <a:lnTo>
                  <a:pt x="33520" y="10696"/>
                </a:lnTo>
                <a:lnTo>
                  <a:pt x="33600" y="10575"/>
                </a:lnTo>
                <a:lnTo>
                  <a:pt x="33661" y="10454"/>
                </a:lnTo>
                <a:lnTo>
                  <a:pt x="33681" y="10313"/>
                </a:lnTo>
                <a:lnTo>
                  <a:pt x="33701" y="10172"/>
                </a:lnTo>
                <a:lnTo>
                  <a:pt x="33701" y="10030"/>
                </a:lnTo>
                <a:lnTo>
                  <a:pt x="33681" y="9889"/>
                </a:lnTo>
                <a:lnTo>
                  <a:pt x="33641" y="9768"/>
                </a:lnTo>
                <a:lnTo>
                  <a:pt x="33600" y="9627"/>
                </a:lnTo>
                <a:lnTo>
                  <a:pt x="33459" y="9385"/>
                </a:lnTo>
                <a:lnTo>
                  <a:pt x="33298" y="9163"/>
                </a:lnTo>
                <a:lnTo>
                  <a:pt x="33136" y="8961"/>
                </a:lnTo>
                <a:lnTo>
                  <a:pt x="32833" y="8618"/>
                </a:lnTo>
                <a:lnTo>
                  <a:pt x="32511" y="8275"/>
                </a:lnTo>
                <a:lnTo>
                  <a:pt x="32188" y="7952"/>
                </a:lnTo>
                <a:lnTo>
                  <a:pt x="31824" y="7629"/>
                </a:lnTo>
                <a:lnTo>
                  <a:pt x="31481" y="7306"/>
                </a:lnTo>
                <a:lnTo>
                  <a:pt x="31098" y="7003"/>
                </a:lnTo>
                <a:lnTo>
                  <a:pt x="30714" y="6701"/>
                </a:lnTo>
                <a:lnTo>
                  <a:pt x="30311" y="6398"/>
                </a:lnTo>
                <a:lnTo>
                  <a:pt x="29907" y="6095"/>
                </a:lnTo>
                <a:lnTo>
                  <a:pt x="29483" y="5813"/>
                </a:lnTo>
                <a:lnTo>
                  <a:pt x="29040" y="5530"/>
                </a:lnTo>
                <a:lnTo>
                  <a:pt x="28575" y="5268"/>
                </a:lnTo>
                <a:lnTo>
                  <a:pt x="28111" y="5006"/>
                </a:lnTo>
                <a:lnTo>
                  <a:pt x="27627" y="4743"/>
                </a:lnTo>
                <a:lnTo>
                  <a:pt x="26638" y="4259"/>
                </a:lnTo>
                <a:lnTo>
                  <a:pt x="25569" y="3775"/>
                </a:lnTo>
                <a:lnTo>
                  <a:pt x="24963" y="3512"/>
                </a:lnTo>
                <a:lnTo>
                  <a:pt x="24317" y="3250"/>
                </a:lnTo>
                <a:lnTo>
                  <a:pt x="23591" y="2988"/>
                </a:lnTo>
                <a:lnTo>
                  <a:pt x="22824" y="2725"/>
                </a:lnTo>
                <a:lnTo>
                  <a:pt x="21977" y="2443"/>
                </a:lnTo>
                <a:lnTo>
                  <a:pt x="21068" y="2180"/>
                </a:lnTo>
                <a:lnTo>
                  <a:pt x="20100" y="1898"/>
                </a:lnTo>
                <a:lnTo>
                  <a:pt x="19050" y="1636"/>
                </a:lnTo>
                <a:lnTo>
                  <a:pt x="17920" y="1373"/>
                </a:lnTo>
                <a:lnTo>
                  <a:pt x="16710" y="1111"/>
                </a:lnTo>
                <a:lnTo>
                  <a:pt x="15398" y="869"/>
                </a:lnTo>
                <a:lnTo>
                  <a:pt x="14026" y="627"/>
                </a:lnTo>
                <a:lnTo>
                  <a:pt x="12552" y="405"/>
                </a:lnTo>
                <a:lnTo>
                  <a:pt x="10978" y="183"/>
                </a:lnTo>
                <a:lnTo>
                  <a:pt x="10413" y="122"/>
                </a:lnTo>
                <a:lnTo>
                  <a:pt x="9889" y="62"/>
                </a:lnTo>
                <a:lnTo>
                  <a:pt x="9344" y="41"/>
                </a:lnTo>
                <a:lnTo>
                  <a:pt x="8839" y="21"/>
                </a:lnTo>
                <a:lnTo>
                  <a:pt x="833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3"/>
          <p:cNvSpPr/>
          <p:nvPr/>
        </p:nvSpPr>
        <p:spPr>
          <a:xfrm>
            <a:off x="8093284" y="1493738"/>
            <a:ext cx="166996" cy="99348"/>
          </a:xfrm>
          <a:custGeom>
            <a:rect b="b" l="l" r="r" t="t"/>
            <a:pathLst>
              <a:path extrusionOk="0" h="1777" w="2987">
                <a:moveTo>
                  <a:pt x="2240" y="81"/>
                </a:moveTo>
                <a:lnTo>
                  <a:pt x="2442" y="101"/>
                </a:lnTo>
                <a:lnTo>
                  <a:pt x="2644" y="122"/>
                </a:lnTo>
                <a:lnTo>
                  <a:pt x="2745" y="162"/>
                </a:lnTo>
                <a:lnTo>
                  <a:pt x="2805" y="182"/>
                </a:lnTo>
                <a:lnTo>
                  <a:pt x="2866" y="243"/>
                </a:lnTo>
                <a:lnTo>
                  <a:pt x="2906" y="283"/>
                </a:lnTo>
                <a:lnTo>
                  <a:pt x="2906" y="364"/>
                </a:lnTo>
                <a:lnTo>
                  <a:pt x="2906" y="444"/>
                </a:lnTo>
                <a:lnTo>
                  <a:pt x="2846" y="525"/>
                </a:lnTo>
                <a:lnTo>
                  <a:pt x="2765" y="626"/>
                </a:lnTo>
                <a:lnTo>
                  <a:pt x="2543" y="868"/>
                </a:lnTo>
                <a:lnTo>
                  <a:pt x="2281" y="1070"/>
                </a:lnTo>
                <a:lnTo>
                  <a:pt x="1998" y="1252"/>
                </a:lnTo>
                <a:lnTo>
                  <a:pt x="1716" y="1413"/>
                </a:lnTo>
                <a:lnTo>
                  <a:pt x="1393" y="1534"/>
                </a:lnTo>
                <a:lnTo>
                  <a:pt x="1090" y="1615"/>
                </a:lnTo>
                <a:lnTo>
                  <a:pt x="747" y="1675"/>
                </a:lnTo>
                <a:lnTo>
                  <a:pt x="424" y="1696"/>
                </a:lnTo>
                <a:lnTo>
                  <a:pt x="263" y="1696"/>
                </a:lnTo>
                <a:lnTo>
                  <a:pt x="182" y="1655"/>
                </a:lnTo>
                <a:lnTo>
                  <a:pt x="121" y="1615"/>
                </a:lnTo>
                <a:lnTo>
                  <a:pt x="81" y="1554"/>
                </a:lnTo>
                <a:lnTo>
                  <a:pt x="81" y="1494"/>
                </a:lnTo>
                <a:lnTo>
                  <a:pt x="81" y="1433"/>
                </a:lnTo>
                <a:lnTo>
                  <a:pt x="101" y="1373"/>
                </a:lnTo>
                <a:lnTo>
                  <a:pt x="182" y="1252"/>
                </a:lnTo>
                <a:lnTo>
                  <a:pt x="263" y="1151"/>
                </a:lnTo>
                <a:lnTo>
                  <a:pt x="485" y="949"/>
                </a:lnTo>
                <a:lnTo>
                  <a:pt x="686" y="747"/>
                </a:lnTo>
                <a:lnTo>
                  <a:pt x="929" y="586"/>
                </a:lnTo>
                <a:lnTo>
                  <a:pt x="1171" y="424"/>
                </a:lnTo>
                <a:lnTo>
                  <a:pt x="1413" y="283"/>
                </a:lnTo>
                <a:lnTo>
                  <a:pt x="1675" y="182"/>
                </a:lnTo>
                <a:lnTo>
                  <a:pt x="1958" y="101"/>
                </a:lnTo>
                <a:lnTo>
                  <a:pt x="2240" y="81"/>
                </a:lnTo>
                <a:close/>
                <a:moveTo>
                  <a:pt x="2119" y="0"/>
                </a:moveTo>
                <a:lnTo>
                  <a:pt x="1938" y="21"/>
                </a:lnTo>
                <a:lnTo>
                  <a:pt x="1776" y="61"/>
                </a:lnTo>
                <a:lnTo>
                  <a:pt x="1615" y="122"/>
                </a:lnTo>
                <a:lnTo>
                  <a:pt x="1453" y="182"/>
                </a:lnTo>
                <a:lnTo>
                  <a:pt x="1292" y="243"/>
                </a:lnTo>
                <a:lnTo>
                  <a:pt x="1009" y="424"/>
                </a:lnTo>
                <a:lnTo>
                  <a:pt x="727" y="626"/>
                </a:lnTo>
                <a:lnTo>
                  <a:pt x="464" y="848"/>
                </a:lnTo>
                <a:lnTo>
                  <a:pt x="222" y="1090"/>
                </a:lnTo>
                <a:lnTo>
                  <a:pt x="101" y="1211"/>
                </a:lnTo>
                <a:lnTo>
                  <a:pt x="21" y="1332"/>
                </a:lnTo>
                <a:lnTo>
                  <a:pt x="0" y="1433"/>
                </a:lnTo>
                <a:lnTo>
                  <a:pt x="0" y="1514"/>
                </a:lnTo>
                <a:lnTo>
                  <a:pt x="21" y="1595"/>
                </a:lnTo>
                <a:lnTo>
                  <a:pt x="61" y="1655"/>
                </a:lnTo>
                <a:lnTo>
                  <a:pt x="121" y="1716"/>
                </a:lnTo>
                <a:lnTo>
                  <a:pt x="222" y="1756"/>
                </a:lnTo>
                <a:lnTo>
                  <a:pt x="303" y="1776"/>
                </a:lnTo>
                <a:lnTo>
                  <a:pt x="424" y="1776"/>
                </a:lnTo>
                <a:lnTo>
                  <a:pt x="767" y="1756"/>
                </a:lnTo>
                <a:lnTo>
                  <a:pt x="1110" y="1696"/>
                </a:lnTo>
                <a:lnTo>
                  <a:pt x="1433" y="1615"/>
                </a:lnTo>
                <a:lnTo>
                  <a:pt x="1736" y="1474"/>
                </a:lnTo>
                <a:lnTo>
                  <a:pt x="2039" y="1332"/>
                </a:lnTo>
                <a:lnTo>
                  <a:pt x="2321" y="1131"/>
                </a:lnTo>
                <a:lnTo>
                  <a:pt x="2604" y="929"/>
                </a:lnTo>
                <a:lnTo>
                  <a:pt x="2826" y="687"/>
                </a:lnTo>
                <a:lnTo>
                  <a:pt x="2926" y="565"/>
                </a:lnTo>
                <a:lnTo>
                  <a:pt x="2987" y="465"/>
                </a:lnTo>
                <a:lnTo>
                  <a:pt x="2987" y="343"/>
                </a:lnTo>
                <a:lnTo>
                  <a:pt x="2967" y="263"/>
                </a:lnTo>
                <a:lnTo>
                  <a:pt x="2926" y="182"/>
                </a:lnTo>
                <a:lnTo>
                  <a:pt x="2866" y="122"/>
                </a:lnTo>
                <a:lnTo>
                  <a:pt x="2765" y="81"/>
                </a:lnTo>
                <a:lnTo>
                  <a:pt x="2664" y="41"/>
                </a:lnTo>
                <a:lnTo>
                  <a:pt x="2462" y="21"/>
                </a:lnTo>
                <a:lnTo>
                  <a:pt x="228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3"/>
          <p:cNvSpPr/>
          <p:nvPr/>
        </p:nvSpPr>
        <p:spPr>
          <a:xfrm rot="3449335">
            <a:off x="1810805" y="-768073"/>
            <a:ext cx="901487" cy="1104539"/>
          </a:xfrm>
          <a:custGeom>
            <a:rect b="b" l="l" r="r" t="t"/>
            <a:pathLst>
              <a:path extrusionOk="0" h="19757" w="16125">
                <a:moveTo>
                  <a:pt x="13945" y="81"/>
                </a:moveTo>
                <a:lnTo>
                  <a:pt x="14187" y="142"/>
                </a:lnTo>
                <a:lnTo>
                  <a:pt x="14449" y="222"/>
                </a:lnTo>
                <a:lnTo>
                  <a:pt x="14671" y="323"/>
                </a:lnTo>
                <a:lnTo>
                  <a:pt x="14893" y="464"/>
                </a:lnTo>
                <a:lnTo>
                  <a:pt x="15095" y="626"/>
                </a:lnTo>
                <a:lnTo>
                  <a:pt x="15277" y="807"/>
                </a:lnTo>
                <a:lnTo>
                  <a:pt x="15438" y="1009"/>
                </a:lnTo>
                <a:lnTo>
                  <a:pt x="15620" y="1332"/>
                </a:lnTo>
                <a:lnTo>
                  <a:pt x="15761" y="1655"/>
                </a:lnTo>
                <a:lnTo>
                  <a:pt x="15862" y="1998"/>
                </a:lnTo>
                <a:lnTo>
                  <a:pt x="15943" y="2341"/>
                </a:lnTo>
                <a:lnTo>
                  <a:pt x="16003" y="2704"/>
                </a:lnTo>
                <a:lnTo>
                  <a:pt x="16023" y="3068"/>
                </a:lnTo>
                <a:lnTo>
                  <a:pt x="16044" y="3431"/>
                </a:lnTo>
                <a:lnTo>
                  <a:pt x="16044" y="3814"/>
                </a:lnTo>
                <a:lnTo>
                  <a:pt x="16023" y="4319"/>
                </a:lnTo>
                <a:lnTo>
                  <a:pt x="16003" y="4803"/>
                </a:lnTo>
                <a:lnTo>
                  <a:pt x="15963" y="5287"/>
                </a:lnTo>
                <a:lnTo>
                  <a:pt x="15923" y="5731"/>
                </a:lnTo>
                <a:lnTo>
                  <a:pt x="15862" y="6175"/>
                </a:lnTo>
                <a:lnTo>
                  <a:pt x="15781" y="6599"/>
                </a:lnTo>
                <a:lnTo>
                  <a:pt x="15701" y="7003"/>
                </a:lnTo>
                <a:lnTo>
                  <a:pt x="15600" y="7386"/>
                </a:lnTo>
                <a:lnTo>
                  <a:pt x="15479" y="7749"/>
                </a:lnTo>
                <a:lnTo>
                  <a:pt x="15337" y="8113"/>
                </a:lnTo>
                <a:lnTo>
                  <a:pt x="15196" y="8436"/>
                </a:lnTo>
                <a:lnTo>
                  <a:pt x="15055" y="8758"/>
                </a:lnTo>
                <a:lnTo>
                  <a:pt x="14873" y="9081"/>
                </a:lnTo>
                <a:lnTo>
                  <a:pt x="14692" y="9364"/>
                </a:lnTo>
                <a:lnTo>
                  <a:pt x="14490" y="9646"/>
                </a:lnTo>
                <a:lnTo>
                  <a:pt x="14268" y="9909"/>
                </a:lnTo>
                <a:lnTo>
                  <a:pt x="14086" y="10131"/>
                </a:lnTo>
                <a:lnTo>
                  <a:pt x="13884" y="10332"/>
                </a:lnTo>
                <a:lnTo>
                  <a:pt x="13683" y="10514"/>
                </a:lnTo>
                <a:lnTo>
                  <a:pt x="13461" y="10716"/>
                </a:lnTo>
                <a:lnTo>
                  <a:pt x="13017" y="11059"/>
                </a:lnTo>
                <a:lnTo>
                  <a:pt x="12532" y="11362"/>
                </a:lnTo>
                <a:lnTo>
                  <a:pt x="12048" y="11664"/>
                </a:lnTo>
                <a:lnTo>
                  <a:pt x="11543" y="11947"/>
                </a:lnTo>
                <a:lnTo>
                  <a:pt x="10514" y="12451"/>
                </a:lnTo>
                <a:lnTo>
                  <a:pt x="9586" y="12915"/>
                </a:lnTo>
                <a:lnTo>
                  <a:pt x="9122" y="13178"/>
                </a:lnTo>
                <a:lnTo>
                  <a:pt x="8678" y="13420"/>
                </a:lnTo>
                <a:lnTo>
                  <a:pt x="8032" y="13844"/>
                </a:lnTo>
                <a:lnTo>
                  <a:pt x="7427" y="14288"/>
                </a:lnTo>
                <a:lnTo>
                  <a:pt x="6821" y="14752"/>
                </a:lnTo>
                <a:lnTo>
                  <a:pt x="6236" y="15236"/>
                </a:lnTo>
                <a:lnTo>
                  <a:pt x="5671" y="15761"/>
                </a:lnTo>
                <a:lnTo>
                  <a:pt x="5106" y="16265"/>
                </a:lnTo>
                <a:lnTo>
                  <a:pt x="4037" y="17335"/>
                </a:lnTo>
                <a:lnTo>
                  <a:pt x="3350" y="18001"/>
                </a:lnTo>
                <a:lnTo>
                  <a:pt x="2644" y="18667"/>
                </a:lnTo>
                <a:lnTo>
                  <a:pt x="2281" y="18990"/>
                </a:lnTo>
                <a:lnTo>
                  <a:pt x="2099" y="19151"/>
                </a:lnTo>
                <a:lnTo>
                  <a:pt x="1897" y="19292"/>
                </a:lnTo>
                <a:lnTo>
                  <a:pt x="1696" y="19413"/>
                </a:lnTo>
                <a:lnTo>
                  <a:pt x="1474" y="19514"/>
                </a:lnTo>
                <a:lnTo>
                  <a:pt x="1272" y="19595"/>
                </a:lnTo>
                <a:lnTo>
                  <a:pt x="1030" y="19656"/>
                </a:lnTo>
                <a:lnTo>
                  <a:pt x="808" y="19676"/>
                </a:lnTo>
                <a:lnTo>
                  <a:pt x="687" y="19656"/>
                </a:lnTo>
                <a:lnTo>
                  <a:pt x="566" y="19635"/>
                </a:lnTo>
                <a:lnTo>
                  <a:pt x="444" y="19595"/>
                </a:lnTo>
                <a:lnTo>
                  <a:pt x="344" y="19555"/>
                </a:lnTo>
                <a:lnTo>
                  <a:pt x="243" y="19474"/>
                </a:lnTo>
                <a:lnTo>
                  <a:pt x="162" y="19373"/>
                </a:lnTo>
                <a:lnTo>
                  <a:pt x="101" y="19232"/>
                </a:lnTo>
                <a:lnTo>
                  <a:pt x="81" y="19091"/>
                </a:lnTo>
                <a:lnTo>
                  <a:pt x="81" y="18929"/>
                </a:lnTo>
                <a:lnTo>
                  <a:pt x="122" y="18788"/>
                </a:lnTo>
                <a:lnTo>
                  <a:pt x="162" y="18667"/>
                </a:lnTo>
                <a:lnTo>
                  <a:pt x="222" y="18546"/>
                </a:lnTo>
                <a:lnTo>
                  <a:pt x="323" y="18364"/>
                </a:lnTo>
                <a:lnTo>
                  <a:pt x="444" y="18203"/>
                </a:lnTo>
                <a:lnTo>
                  <a:pt x="566" y="18021"/>
                </a:lnTo>
                <a:lnTo>
                  <a:pt x="868" y="17718"/>
                </a:lnTo>
                <a:lnTo>
                  <a:pt x="1171" y="17436"/>
                </a:lnTo>
                <a:lnTo>
                  <a:pt x="1494" y="17173"/>
                </a:lnTo>
                <a:lnTo>
                  <a:pt x="2220" y="16588"/>
                </a:lnTo>
                <a:lnTo>
                  <a:pt x="2987" y="16043"/>
                </a:lnTo>
                <a:lnTo>
                  <a:pt x="3754" y="15499"/>
                </a:lnTo>
                <a:lnTo>
                  <a:pt x="4521" y="14974"/>
                </a:lnTo>
                <a:lnTo>
                  <a:pt x="5308" y="14429"/>
                </a:lnTo>
                <a:lnTo>
                  <a:pt x="6075" y="13884"/>
                </a:lnTo>
                <a:lnTo>
                  <a:pt x="6862" y="13319"/>
                </a:lnTo>
                <a:lnTo>
                  <a:pt x="7608" y="12734"/>
                </a:lnTo>
                <a:lnTo>
                  <a:pt x="8153" y="12270"/>
                </a:lnTo>
                <a:lnTo>
                  <a:pt x="8436" y="12007"/>
                </a:lnTo>
                <a:lnTo>
                  <a:pt x="8718" y="11725"/>
                </a:lnTo>
                <a:lnTo>
                  <a:pt x="9001" y="11422"/>
                </a:lnTo>
                <a:lnTo>
                  <a:pt x="9283" y="11119"/>
                </a:lnTo>
                <a:lnTo>
                  <a:pt x="9546" y="10776"/>
                </a:lnTo>
                <a:lnTo>
                  <a:pt x="9788" y="10413"/>
                </a:lnTo>
                <a:lnTo>
                  <a:pt x="9949" y="10131"/>
                </a:lnTo>
                <a:lnTo>
                  <a:pt x="10111" y="9828"/>
                </a:lnTo>
                <a:lnTo>
                  <a:pt x="10252" y="9525"/>
                </a:lnTo>
                <a:lnTo>
                  <a:pt x="10393" y="9202"/>
                </a:lnTo>
                <a:lnTo>
                  <a:pt x="10494" y="8879"/>
                </a:lnTo>
                <a:lnTo>
                  <a:pt x="10615" y="8557"/>
                </a:lnTo>
                <a:lnTo>
                  <a:pt x="10777" y="7911"/>
                </a:lnTo>
                <a:lnTo>
                  <a:pt x="10938" y="7245"/>
                </a:lnTo>
                <a:lnTo>
                  <a:pt x="11039" y="6559"/>
                </a:lnTo>
                <a:lnTo>
                  <a:pt x="11241" y="5207"/>
                </a:lnTo>
                <a:lnTo>
                  <a:pt x="11342" y="4399"/>
                </a:lnTo>
                <a:lnTo>
                  <a:pt x="11463" y="3612"/>
                </a:lnTo>
                <a:lnTo>
                  <a:pt x="11604" y="2825"/>
                </a:lnTo>
                <a:lnTo>
                  <a:pt x="11685" y="2422"/>
                </a:lnTo>
                <a:lnTo>
                  <a:pt x="11786" y="2038"/>
                </a:lnTo>
                <a:lnTo>
                  <a:pt x="11866" y="1756"/>
                </a:lnTo>
                <a:lnTo>
                  <a:pt x="11987" y="1473"/>
                </a:lnTo>
                <a:lnTo>
                  <a:pt x="12109" y="1171"/>
                </a:lnTo>
                <a:lnTo>
                  <a:pt x="12250" y="888"/>
                </a:lnTo>
                <a:lnTo>
                  <a:pt x="12452" y="626"/>
                </a:lnTo>
                <a:lnTo>
                  <a:pt x="12552" y="525"/>
                </a:lnTo>
                <a:lnTo>
                  <a:pt x="12674" y="404"/>
                </a:lnTo>
                <a:lnTo>
                  <a:pt x="12795" y="323"/>
                </a:lnTo>
                <a:lnTo>
                  <a:pt x="12916" y="242"/>
                </a:lnTo>
                <a:lnTo>
                  <a:pt x="13077" y="182"/>
                </a:lnTo>
                <a:lnTo>
                  <a:pt x="13218" y="121"/>
                </a:lnTo>
                <a:lnTo>
                  <a:pt x="13461" y="81"/>
                </a:lnTo>
                <a:close/>
                <a:moveTo>
                  <a:pt x="13541" y="0"/>
                </a:moveTo>
                <a:lnTo>
                  <a:pt x="13380" y="20"/>
                </a:lnTo>
                <a:lnTo>
                  <a:pt x="13218" y="41"/>
                </a:lnTo>
                <a:lnTo>
                  <a:pt x="13037" y="101"/>
                </a:lnTo>
                <a:lnTo>
                  <a:pt x="12896" y="162"/>
                </a:lnTo>
                <a:lnTo>
                  <a:pt x="12754" y="242"/>
                </a:lnTo>
                <a:lnTo>
                  <a:pt x="12613" y="343"/>
                </a:lnTo>
                <a:lnTo>
                  <a:pt x="12492" y="464"/>
                </a:lnTo>
                <a:lnTo>
                  <a:pt x="12391" y="565"/>
                </a:lnTo>
                <a:lnTo>
                  <a:pt x="12189" y="848"/>
                </a:lnTo>
                <a:lnTo>
                  <a:pt x="12028" y="1130"/>
                </a:lnTo>
                <a:lnTo>
                  <a:pt x="11907" y="1433"/>
                </a:lnTo>
                <a:lnTo>
                  <a:pt x="11806" y="1736"/>
                </a:lnTo>
                <a:lnTo>
                  <a:pt x="11705" y="2018"/>
                </a:lnTo>
                <a:lnTo>
                  <a:pt x="11604" y="2402"/>
                </a:lnTo>
                <a:lnTo>
                  <a:pt x="11523" y="2805"/>
                </a:lnTo>
                <a:lnTo>
                  <a:pt x="11382" y="3592"/>
                </a:lnTo>
                <a:lnTo>
                  <a:pt x="11261" y="4399"/>
                </a:lnTo>
                <a:lnTo>
                  <a:pt x="11160" y="5187"/>
                </a:lnTo>
                <a:lnTo>
                  <a:pt x="10958" y="6539"/>
                </a:lnTo>
                <a:lnTo>
                  <a:pt x="10857" y="7225"/>
                </a:lnTo>
                <a:lnTo>
                  <a:pt x="10716" y="7870"/>
                </a:lnTo>
                <a:lnTo>
                  <a:pt x="10534" y="8536"/>
                </a:lnTo>
                <a:lnTo>
                  <a:pt x="10434" y="8859"/>
                </a:lnTo>
                <a:lnTo>
                  <a:pt x="10313" y="9162"/>
                </a:lnTo>
                <a:lnTo>
                  <a:pt x="10191" y="9485"/>
                </a:lnTo>
                <a:lnTo>
                  <a:pt x="10050" y="9788"/>
                </a:lnTo>
                <a:lnTo>
                  <a:pt x="9889" y="10090"/>
                </a:lnTo>
                <a:lnTo>
                  <a:pt x="9707" y="10373"/>
                </a:lnTo>
                <a:lnTo>
                  <a:pt x="9465" y="10736"/>
                </a:lnTo>
                <a:lnTo>
                  <a:pt x="9223" y="11059"/>
                </a:lnTo>
                <a:lnTo>
                  <a:pt x="8940" y="11382"/>
                </a:lnTo>
                <a:lnTo>
                  <a:pt x="8658" y="11664"/>
                </a:lnTo>
                <a:lnTo>
                  <a:pt x="8375" y="11947"/>
                </a:lnTo>
                <a:lnTo>
                  <a:pt x="8093" y="12209"/>
                </a:lnTo>
                <a:lnTo>
                  <a:pt x="7568" y="12653"/>
                </a:lnTo>
                <a:lnTo>
                  <a:pt x="6801" y="13259"/>
                </a:lnTo>
                <a:lnTo>
                  <a:pt x="6034" y="13824"/>
                </a:lnTo>
                <a:lnTo>
                  <a:pt x="5247" y="14368"/>
                </a:lnTo>
                <a:lnTo>
                  <a:pt x="4480" y="14913"/>
                </a:lnTo>
                <a:lnTo>
                  <a:pt x="3714" y="15438"/>
                </a:lnTo>
                <a:lnTo>
                  <a:pt x="2927" y="15983"/>
                </a:lnTo>
                <a:lnTo>
                  <a:pt x="2180" y="16528"/>
                </a:lnTo>
                <a:lnTo>
                  <a:pt x="1433" y="17113"/>
                </a:lnTo>
                <a:lnTo>
                  <a:pt x="1131" y="17375"/>
                </a:lnTo>
                <a:lnTo>
                  <a:pt x="808" y="17658"/>
                </a:lnTo>
                <a:lnTo>
                  <a:pt x="505" y="17981"/>
                </a:lnTo>
                <a:lnTo>
                  <a:pt x="384" y="18142"/>
                </a:lnTo>
                <a:lnTo>
                  <a:pt x="243" y="18324"/>
                </a:lnTo>
                <a:lnTo>
                  <a:pt x="142" y="18526"/>
                </a:lnTo>
                <a:lnTo>
                  <a:pt x="81" y="18667"/>
                </a:lnTo>
                <a:lnTo>
                  <a:pt x="21" y="18808"/>
                </a:lnTo>
                <a:lnTo>
                  <a:pt x="1" y="18949"/>
                </a:lnTo>
                <a:lnTo>
                  <a:pt x="1" y="19111"/>
                </a:lnTo>
                <a:lnTo>
                  <a:pt x="21" y="19272"/>
                </a:lnTo>
                <a:lnTo>
                  <a:pt x="101" y="19434"/>
                </a:lnTo>
                <a:lnTo>
                  <a:pt x="162" y="19514"/>
                </a:lnTo>
                <a:lnTo>
                  <a:pt x="243" y="19575"/>
                </a:lnTo>
                <a:lnTo>
                  <a:pt x="323" y="19635"/>
                </a:lnTo>
                <a:lnTo>
                  <a:pt x="424" y="19676"/>
                </a:lnTo>
                <a:lnTo>
                  <a:pt x="626" y="19736"/>
                </a:lnTo>
                <a:lnTo>
                  <a:pt x="828" y="19757"/>
                </a:lnTo>
                <a:lnTo>
                  <a:pt x="1050" y="19736"/>
                </a:lnTo>
                <a:lnTo>
                  <a:pt x="1292" y="19676"/>
                </a:lnTo>
                <a:lnTo>
                  <a:pt x="1514" y="19595"/>
                </a:lnTo>
                <a:lnTo>
                  <a:pt x="1736" y="19494"/>
                </a:lnTo>
                <a:lnTo>
                  <a:pt x="1938" y="19353"/>
                </a:lnTo>
                <a:lnTo>
                  <a:pt x="2140" y="19212"/>
                </a:lnTo>
                <a:lnTo>
                  <a:pt x="2341" y="19050"/>
                </a:lnTo>
                <a:lnTo>
                  <a:pt x="2705" y="18727"/>
                </a:lnTo>
                <a:lnTo>
                  <a:pt x="3411" y="18061"/>
                </a:lnTo>
                <a:lnTo>
                  <a:pt x="4077" y="17395"/>
                </a:lnTo>
                <a:lnTo>
                  <a:pt x="5167" y="16326"/>
                </a:lnTo>
                <a:lnTo>
                  <a:pt x="5732" y="15821"/>
                </a:lnTo>
                <a:lnTo>
                  <a:pt x="6297" y="15297"/>
                </a:lnTo>
                <a:lnTo>
                  <a:pt x="6862" y="14812"/>
                </a:lnTo>
                <a:lnTo>
                  <a:pt x="7467" y="14348"/>
                </a:lnTo>
                <a:lnTo>
                  <a:pt x="8093" y="13904"/>
                </a:lnTo>
                <a:lnTo>
                  <a:pt x="8718" y="13501"/>
                </a:lnTo>
                <a:lnTo>
                  <a:pt x="9162" y="13238"/>
                </a:lnTo>
                <a:lnTo>
                  <a:pt x="9626" y="12996"/>
                </a:lnTo>
                <a:lnTo>
                  <a:pt x="10555" y="12532"/>
                </a:lnTo>
                <a:lnTo>
                  <a:pt x="11584" y="12007"/>
                </a:lnTo>
                <a:lnTo>
                  <a:pt x="12088" y="11725"/>
                </a:lnTo>
                <a:lnTo>
                  <a:pt x="12573" y="11442"/>
                </a:lnTo>
                <a:lnTo>
                  <a:pt x="13057" y="11119"/>
                </a:lnTo>
                <a:lnTo>
                  <a:pt x="13521" y="10776"/>
                </a:lnTo>
                <a:lnTo>
                  <a:pt x="13743" y="10575"/>
                </a:lnTo>
                <a:lnTo>
                  <a:pt x="13945" y="10393"/>
                </a:lnTo>
                <a:lnTo>
                  <a:pt x="14147" y="10171"/>
                </a:lnTo>
                <a:lnTo>
                  <a:pt x="14328" y="9969"/>
                </a:lnTo>
                <a:lnTo>
                  <a:pt x="14550" y="9687"/>
                </a:lnTo>
                <a:lnTo>
                  <a:pt x="14752" y="9404"/>
                </a:lnTo>
                <a:lnTo>
                  <a:pt x="14934" y="9122"/>
                </a:lnTo>
                <a:lnTo>
                  <a:pt x="15115" y="8799"/>
                </a:lnTo>
                <a:lnTo>
                  <a:pt x="15277" y="8476"/>
                </a:lnTo>
                <a:lnTo>
                  <a:pt x="15418" y="8133"/>
                </a:lnTo>
                <a:lnTo>
                  <a:pt x="15559" y="7790"/>
                </a:lnTo>
                <a:lnTo>
                  <a:pt x="15660" y="7406"/>
                </a:lnTo>
                <a:lnTo>
                  <a:pt x="15761" y="7023"/>
                </a:lnTo>
                <a:lnTo>
                  <a:pt x="15862" y="6619"/>
                </a:lnTo>
                <a:lnTo>
                  <a:pt x="15943" y="6196"/>
                </a:lnTo>
                <a:lnTo>
                  <a:pt x="16003" y="5752"/>
                </a:lnTo>
                <a:lnTo>
                  <a:pt x="16044" y="5287"/>
                </a:lnTo>
                <a:lnTo>
                  <a:pt x="16084" y="4823"/>
                </a:lnTo>
                <a:lnTo>
                  <a:pt x="16104" y="4319"/>
                </a:lnTo>
                <a:lnTo>
                  <a:pt x="16124" y="3814"/>
                </a:lnTo>
                <a:lnTo>
                  <a:pt x="16124" y="3431"/>
                </a:lnTo>
                <a:lnTo>
                  <a:pt x="16104" y="3068"/>
                </a:lnTo>
                <a:lnTo>
                  <a:pt x="16084" y="2684"/>
                </a:lnTo>
                <a:lnTo>
                  <a:pt x="16023" y="2321"/>
                </a:lnTo>
                <a:lnTo>
                  <a:pt x="15943" y="1958"/>
                </a:lnTo>
                <a:lnTo>
                  <a:pt x="15842" y="1615"/>
                </a:lnTo>
                <a:lnTo>
                  <a:pt x="15701" y="1292"/>
                </a:lnTo>
                <a:lnTo>
                  <a:pt x="15519" y="969"/>
                </a:lnTo>
                <a:lnTo>
                  <a:pt x="15418" y="828"/>
                </a:lnTo>
                <a:lnTo>
                  <a:pt x="15297" y="707"/>
                </a:lnTo>
                <a:lnTo>
                  <a:pt x="15196" y="585"/>
                </a:lnTo>
                <a:lnTo>
                  <a:pt x="15055" y="485"/>
                </a:lnTo>
                <a:lnTo>
                  <a:pt x="14934" y="384"/>
                </a:lnTo>
                <a:lnTo>
                  <a:pt x="14792" y="303"/>
                </a:lnTo>
                <a:lnTo>
                  <a:pt x="14490" y="142"/>
                </a:lnTo>
                <a:lnTo>
                  <a:pt x="14187" y="61"/>
                </a:lnTo>
                <a:lnTo>
                  <a:pt x="14026" y="20"/>
                </a:lnTo>
                <a:lnTo>
                  <a:pt x="138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3"/>
          <p:cNvSpPr/>
          <p:nvPr/>
        </p:nvSpPr>
        <p:spPr>
          <a:xfrm>
            <a:off x="8740847" y="1813019"/>
            <a:ext cx="2960526" cy="1551321"/>
          </a:xfrm>
          <a:custGeom>
            <a:rect b="b" l="l" r="r" t="t"/>
            <a:pathLst>
              <a:path extrusionOk="0" h="27748" w="52954">
                <a:moveTo>
                  <a:pt x="8698" y="81"/>
                </a:moveTo>
                <a:lnTo>
                  <a:pt x="9162" y="121"/>
                </a:lnTo>
                <a:lnTo>
                  <a:pt x="9647" y="162"/>
                </a:lnTo>
                <a:lnTo>
                  <a:pt x="10111" y="243"/>
                </a:lnTo>
                <a:lnTo>
                  <a:pt x="10555" y="343"/>
                </a:lnTo>
                <a:lnTo>
                  <a:pt x="10999" y="444"/>
                </a:lnTo>
                <a:lnTo>
                  <a:pt x="11443" y="565"/>
                </a:lnTo>
                <a:lnTo>
                  <a:pt x="11887" y="707"/>
                </a:lnTo>
                <a:lnTo>
                  <a:pt x="12311" y="848"/>
                </a:lnTo>
                <a:lnTo>
                  <a:pt x="12734" y="1009"/>
                </a:lnTo>
                <a:lnTo>
                  <a:pt x="13582" y="1373"/>
                </a:lnTo>
                <a:lnTo>
                  <a:pt x="14389" y="1756"/>
                </a:lnTo>
                <a:lnTo>
                  <a:pt x="15176" y="2160"/>
                </a:lnTo>
                <a:lnTo>
                  <a:pt x="15943" y="2563"/>
                </a:lnTo>
                <a:lnTo>
                  <a:pt x="16669" y="2987"/>
                </a:lnTo>
                <a:lnTo>
                  <a:pt x="18021" y="3754"/>
                </a:lnTo>
                <a:lnTo>
                  <a:pt x="19353" y="4561"/>
                </a:lnTo>
                <a:lnTo>
                  <a:pt x="22017" y="6176"/>
                </a:lnTo>
                <a:lnTo>
                  <a:pt x="24439" y="7649"/>
                </a:lnTo>
                <a:lnTo>
                  <a:pt x="25670" y="8395"/>
                </a:lnTo>
                <a:lnTo>
                  <a:pt x="26901" y="9102"/>
                </a:lnTo>
                <a:lnTo>
                  <a:pt x="28152" y="9808"/>
                </a:lnTo>
                <a:lnTo>
                  <a:pt x="29403" y="10494"/>
                </a:lnTo>
                <a:lnTo>
                  <a:pt x="30654" y="11160"/>
                </a:lnTo>
                <a:lnTo>
                  <a:pt x="31925" y="11806"/>
                </a:lnTo>
                <a:lnTo>
                  <a:pt x="33217" y="12391"/>
                </a:lnTo>
                <a:lnTo>
                  <a:pt x="34509" y="12956"/>
                </a:lnTo>
                <a:lnTo>
                  <a:pt x="35820" y="13481"/>
                </a:lnTo>
                <a:lnTo>
                  <a:pt x="36486" y="13743"/>
                </a:lnTo>
                <a:lnTo>
                  <a:pt x="37152" y="13965"/>
                </a:lnTo>
                <a:lnTo>
                  <a:pt x="37818" y="14187"/>
                </a:lnTo>
                <a:lnTo>
                  <a:pt x="38484" y="14389"/>
                </a:lnTo>
                <a:lnTo>
                  <a:pt x="39170" y="14591"/>
                </a:lnTo>
                <a:lnTo>
                  <a:pt x="39856" y="14772"/>
                </a:lnTo>
                <a:lnTo>
                  <a:pt x="40542" y="14934"/>
                </a:lnTo>
                <a:lnTo>
                  <a:pt x="41228" y="15075"/>
                </a:lnTo>
                <a:lnTo>
                  <a:pt x="41935" y="15216"/>
                </a:lnTo>
                <a:lnTo>
                  <a:pt x="42621" y="15317"/>
                </a:lnTo>
                <a:lnTo>
                  <a:pt x="43246" y="15418"/>
                </a:lnTo>
                <a:lnTo>
                  <a:pt x="43852" y="15479"/>
                </a:lnTo>
                <a:lnTo>
                  <a:pt x="44437" y="15519"/>
                </a:lnTo>
                <a:lnTo>
                  <a:pt x="45002" y="15539"/>
                </a:lnTo>
                <a:lnTo>
                  <a:pt x="45567" y="15539"/>
                </a:lnTo>
                <a:lnTo>
                  <a:pt x="46092" y="15519"/>
                </a:lnTo>
                <a:lnTo>
                  <a:pt x="46596" y="15479"/>
                </a:lnTo>
                <a:lnTo>
                  <a:pt x="47081" y="15398"/>
                </a:lnTo>
                <a:lnTo>
                  <a:pt x="47565" y="15317"/>
                </a:lnTo>
                <a:lnTo>
                  <a:pt x="48009" y="15216"/>
                </a:lnTo>
                <a:lnTo>
                  <a:pt x="48453" y="15075"/>
                </a:lnTo>
                <a:lnTo>
                  <a:pt x="48877" y="14934"/>
                </a:lnTo>
                <a:lnTo>
                  <a:pt x="49280" y="14752"/>
                </a:lnTo>
                <a:lnTo>
                  <a:pt x="49664" y="14550"/>
                </a:lnTo>
                <a:lnTo>
                  <a:pt x="50027" y="14348"/>
                </a:lnTo>
                <a:lnTo>
                  <a:pt x="50390" y="14106"/>
                </a:lnTo>
                <a:lnTo>
                  <a:pt x="50612" y="13925"/>
                </a:lnTo>
                <a:lnTo>
                  <a:pt x="50814" y="13763"/>
                </a:lnTo>
                <a:lnTo>
                  <a:pt x="51036" y="13622"/>
                </a:lnTo>
                <a:lnTo>
                  <a:pt x="51258" y="13481"/>
                </a:lnTo>
                <a:lnTo>
                  <a:pt x="51500" y="13380"/>
                </a:lnTo>
                <a:lnTo>
                  <a:pt x="51662" y="13339"/>
                </a:lnTo>
                <a:lnTo>
                  <a:pt x="51823" y="13299"/>
                </a:lnTo>
                <a:lnTo>
                  <a:pt x="51984" y="13299"/>
                </a:lnTo>
                <a:lnTo>
                  <a:pt x="52146" y="13319"/>
                </a:lnTo>
                <a:lnTo>
                  <a:pt x="52307" y="13360"/>
                </a:lnTo>
                <a:lnTo>
                  <a:pt x="52449" y="13420"/>
                </a:lnTo>
                <a:lnTo>
                  <a:pt x="52570" y="13521"/>
                </a:lnTo>
                <a:lnTo>
                  <a:pt x="52691" y="13642"/>
                </a:lnTo>
                <a:lnTo>
                  <a:pt x="52771" y="13804"/>
                </a:lnTo>
                <a:lnTo>
                  <a:pt x="52832" y="13985"/>
                </a:lnTo>
                <a:lnTo>
                  <a:pt x="52852" y="14167"/>
                </a:lnTo>
                <a:lnTo>
                  <a:pt x="52872" y="14348"/>
                </a:lnTo>
                <a:lnTo>
                  <a:pt x="52872" y="14893"/>
                </a:lnTo>
                <a:lnTo>
                  <a:pt x="52832" y="15398"/>
                </a:lnTo>
                <a:lnTo>
                  <a:pt x="52751" y="15902"/>
                </a:lnTo>
                <a:lnTo>
                  <a:pt x="52630" y="16366"/>
                </a:lnTo>
                <a:lnTo>
                  <a:pt x="52489" y="16831"/>
                </a:lnTo>
                <a:lnTo>
                  <a:pt x="52307" y="17254"/>
                </a:lnTo>
                <a:lnTo>
                  <a:pt x="52085" y="17658"/>
                </a:lnTo>
                <a:lnTo>
                  <a:pt x="51823" y="18041"/>
                </a:lnTo>
                <a:lnTo>
                  <a:pt x="51540" y="18405"/>
                </a:lnTo>
                <a:lnTo>
                  <a:pt x="51238" y="18728"/>
                </a:lnTo>
                <a:lnTo>
                  <a:pt x="50895" y="19030"/>
                </a:lnTo>
                <a:lnTo>
                  <a:pt x="50511" y="19293"/>
                </a:lnTo>
                <a:lnTo>
                  <a:pt x="50128" y="19535"/>
                </a:lnTo>
                <a:lnTo>
                  <a:pt x="49684" y="19737"/>
                </a:lnTo>
                <a:lnTo>
                  <a:pt x="49240" y="19898"/>
                </a:lnTo>
                <a:lnTo>
                  <a:pt x="48756" y="20039"/>
                </a:lnTo>
                <a:lnTo>
                  <a:pt x="48211" y="20140"/>
                </a:lnTo>
                <a:lnTo>
                  <a:pt x="47666" y="20221"/>
                </a:lnTo>
                <a:lnTo>
                  <a:pt x="47121" y="20261"/>
                </a:lnTo>
                <a:lnTo>
                  <a:pt x="46031" y="20261"/>
                </a:lnTo>
                <a:lnTo>
                  <a:pt x="45507" y="20241"/>
                </a:lnTo>
                <a:lnTo>
                  <a:pt x="44437" y="20160"/>
                </a:lnTo>
                <a:lnTo>
                  <a:pt x="42924" y="20019"/>
                </a:lnTo>
                <a:lnTo>
                  <a:pt x="41410" y="19858"/>
                </a:lnTo>
                <a:lnTo>
                  <a:pt x="38403" y="19494"/>
                </a:lnTo>
                <a:lnTo>
                  <a:pt x="36183" y="19212"/>
                </a:lnTo>
                <a:lnTo>
                  <a:pt x="33964" y="18970"/>
                </a:lnTo>
                <a:lnTo>
                  <a:pt x="32834" y="18849"/>
                </a:lnTo>
                <a:lnTo>
                  <a:pt x="31724" y="18768"/>
                </a:lnTo>
                <a:lnTo>
                  <a:pt x="30614" y="18687"/>
                </a:lnTo>
                <a:lnTo>
                  <a:pt x="29484" y="18627"/>
                </a:lnTo>
                <a:lnTo>
                  <a:pt x="28374" y="18606"/>
                </a:lnTo>
                <a:lnTo>
                  <a:pt x="27264" y="18606"/>
                </a:lnTo>
                <a:lnTo>
                  <a:pt x="26134" y="18627"/>
                </a:lnTo>
                <a:lnTo>
                  <a:pt x="25024" y="18687"/>
                </a:lnTo>
                <a:lnTo>
                  <a:pt x="23914" y="18788"/>
                </a:lnTo>
                <a:lnTo>
                  <a:pt x="22824" y="18909"/>
                </a:lnTo>
                <a:lnTo>
                  <a:pt x="21714" y="19091"/>
                </a:lnTo>
                <a:lnTo>
                  <a:pt x="20625" y="19313"/>
                </a:lnTo>
                <a:lnTo>
                  <a:pt x="19555" y="19595"/>
                </a:lnTo>
                <a:lnTo>
                  <a:pt x="18486" y="19898"/>
                </a:lnTo>
                <a:lnTo>
                  <a:pt x="17456" y="20241"/>
                </a:lnTo>
                <a:lnTo>
                  <a:pt x="16407" y="20645"/>
                </a:lnTo>
                <a:lnTo>
                  <a:pt x="15398" y="21048"/>
                </a:lnTo>
                <a:lnTo>
                  <a:pt x="14389" y="21512"/>
                </a:lnTo>
                <a:lnTo>
                  <a:pt x="13400" y="21977"/>
                </a:lnTo>
                <a:lnTo>
                  <a:pt x="12411" y="22481"/>
                </a:lnTo>
                <a:lnTo>
                  <a:pt x="11423" y="23006"/>
                </a:lnTo>
                <a:lnTo>
                  <a:pt x="10454" y="23551"/>
                </a:lnTo>
                <a:lnTo>
                  <a:pt x="9505" y="24116"/>
                </a:lnTo>
                <a:lnTo>
                  <a:pt x="8537" y="24681"/>
                </a:lnTo>
                <a:lnTo>
                  <a:pt x="6660" y="25851"/>
                </a:lnTo>
                <a:lnTo>
                  <a:pt x="4783" y="27022"/>
                </a:lnTo>
                <a:lnTo>
                  <a:pt x="4703" y="27082"/>
                </a:lnTo>
                <a:lnTo>
                  <a:pt x="4339" y="27304"/>
                </a:lnTo>
                <a:lnTo>
                  <a:pt x="4017" y="27465"/>
                </a:lnTo>
                <a:lnTo>
                  <a:pt x="3694" y="27587"/>
                </a:lnTo>
                <a:lnTo>
                  <a:pt x="3411" y="27647"/>
                </a:lnTo>
                <a:lnTo>
                  <a:pt x="3149" y="27667"/>
                </a:lnTo>
                <a:lnTo>
                  <a:pt x="3028" y="27667"/>
                </a:lnTo>
                <a:lnTo>
                  <a:pt x="2907" y="27647"/>
                </a:lnTo>
                <a:lnTo>
                  <a:pt x="2806" y="27607"/>
                </a:lnTo>
                <a:lnTo>
                  <a:pt x="2685" y="27566"/>
                </a:lnTo>
                <a:lnTo>
                  <a:pt x="2584" y="27506"/>
                </a:lnTo>
                <a:lnTo>
                  <a:pt x="2503" y="27445"/>
                </a:lnTo>
                <a:lnTo>
                  <a:pt x="2382" y="27344"/>
                </a:lnTo>
                <a:lnTo>
                  <a:pt x="2301" y="27223"/>
                </a:lnTo>
                <a:lnTo>
                  <a:pt x="2220" y="27082"/>
                </a:lnTo>
                <a:lnTo>
                  <a:pt x="2140" y="26941"/>
                </a:lnTo>
                <a:lnTo>
                  <a:pt x="2039" y="26638"/>
                </a:lnTo>
                <a:lnTo>
                  <a:pt x="1958" y="26295"/>
                </a:lnTo>
                <a:lnTo>
                  <a:pt x="1716" y="25064"/>
                </a:lnTo>
                <a:lnTo>
                  <a:pt x="1474" y="23813"/>
                </a:lnTo>
                <a:lnTo>
                  <a:pt x="1232" y="22562"/>
                </a:lnTo>
                <a:lnTo>
                  <a:pt x="1030" y="21311"/>
                </a:lnTo>
                <a:lnTo>
                  <a:pt x="828" y="20059"/>
                </a:lnTo>
                <a:lnTo>
                  <a:pt x="667" y="18808"/>
                </a:lnTo>
                <a:lnTo>
                  <a:pt x="505" y="17537"/>
                </a:lnTo>
                <a:lnTo>
                  <a:pt x="364" y="16286"/>
                </a:lnTo>
                <a:lnTo>
                  <a:pt x="283" y="15378"/>
                </a:lnTo>
                <a:lnTo>
                  <a:pt x="202" y="14550"/>
                </a:lnTo>
                <a:lnTo>
                  <a:pt x="162" y="13743"/>
                </a:lnTo>
                <a:lnTo>
                  <a:pt x="122" y="13017"/>
                </a:lnTo>
                <a:lnTo>
                  <a:pt x="102" y="12310"/>
                </a:lnTo>
                <a:lnTo>
                  <a:pt x="81" y="11664"/>
                </a:lnTo>
                <a:lnTo>
                  <a:pt x="102" y="11059"/>
                </a:lnTo>
                <a:lnTo>
                  <a:pt x="102" y="10494"/>
                </a:lnTo>
                <a:lnTo>
                  <a:pt x="162" y="9485"/>
                </a:lnTo>
                <a:lnTo>
                  <a:pt x="263" y="8597"/>
                </a:lnTo>
                <a:lnTo>
                  <a:pt x="364" y="7810"/>
                </a:lnTo>
                <a:lnTo>
                  <a:pt x="505" y="7124"/>
                </a:lnTo>
                <a:lnTo>
                  <a:pt x="606" y="6680"/>
                </a:lnTo>
                <a:lnTo>
                  <a:pt x="707" y="6236"/>
                </a:lnTo>
                <a:lnTo>
                  <a:pt x="828" y="5812"/>
                </a:lnTo>
                <a:lnTo>
                  <a:pt x="969" y="5409"/>
                </a:lnTo>
                <a:lnTo>
                  <a:pt x="1111" y="5005"/>
                </a:lnTo>
                <a:lnTo>
                  <a:pt x="1252" y="4642"/>
                </a:lnTo>
                <a:lnTo>
                  <a:pt x="1413" y="4279"/>
                </a:lnTo>
                <a:lnTo>
                  <a:pt x="1595" y="3915"/>
                </a:lnTo>
                <a:lnTo>
                  <a:pt x="1777" y="3592"/>
                </a:lnTo>
                <a:lnTo>
                  <a:pt x="1978" y="3270"/>
                </a:lnTo>
                <a:lnTo>
                  <a:pt x="2180" y="2967"/>
                </a:lnTo>
                <a:lnTo>
                  <a:pt x="2402" y="2684"/>
                </a:lnTo>
                <a:lnTo>
                  <a:pt x="2624" y="2402"/>
                </a:lnTo>
                <a:lnTo>
                  <a:pt x="2866" y="2160"/>
                </a:lnTo>
                <a:lnTo>
                  <a:pt x="3108" y="1918"/>
                </a:lnTo>
                <a:lnTo>
                  <a:pt x="3371" y="1675"/>
                </a:lnTo>
                <a:lnTo>
                  <a:pt x="3613" y="1494"/>
                </a:lnTo>
                <a:lnTo>
                  <a:pt x="3855" y="1312"/>
                </a:lnTo>
                <a:lnTo>
                  <a:pt x="4117" y="1151"/>
                </a:lnTo>
                <a:lnTo>
                  <a:pt x="4400" y="989"/>
                </a:lnTo>
                <a:lnTo>
                  <a:pt x="4682" y="848"/>
                </a:lnTo>
                <a:lnTo>
                  <a:pt x="4965" y="707"/>
                </a:lnTo>
                <a:lnTo>
                  <a:pt x="5268" y="586"/>
                </a:lnTo>
                <a:lnTo>
                  <a:pt x="5570" y="485"/>
                </a:lnTo>
                <a:lnTo>
                  <a:pt x="5893" y="384"/>
                </a:lnTo>
                <a:lnTo>
                  <a:pt x="6196" y="303"/>
                </a:lnTo>
                <a:lnTo>
                  <a:pt x="6539" y="243"/>
                </a:lnTo>
                <a:lnTo>
                  <a:pt x="6862" y="182"/>
                </a:lnTo>
                <a:lnTo>
                  <a:pt x="7205" y="121"/>
                </a:lnTo>
                <a:lnTo>
                  <a:pt x="7548" y="101"/>
                </a:lnTo>
                <a:lnTo>
                  <a:pt x="7891" y="81"/>
                </a:lnTo>
                <a:close/>
                <a:moveTo>
                  <a:pt x="7730" y="0"/>
                </a:moveTo>
                <a:lnTo>
                  <a:pt x="7265" y="41"/>
                </a:lnTo>
                <a:lnTo>
                  <a:pt x="6801" y="101"/>
                </a:lnTo>
                <a:lnTo>
                  <a:pt x="6378" y="182"/>
                </a:lnTo>
                <a:lnTo>
                  <a:pt x="5934" y="283"/>
                </a:lnTo>
                <a:lnTo>
                  <a:pt x="5530" y="424"/>
                </a:lnTo>
                <a:lnTo>
                  <a:pt x="5106" y="565"/>
                </a:lnTo>
                <a:lnTo>
                  <a:pt x="4723" y="727"/>
                </a:lnTo>
                <a:lnTo>
                  <a:pt x="4339" y="929"/>
                </a:lnTo>
                <a:lnTo>
                  <a:pt x="3976" y="1130"/>
                </a:lnTo>
                <a:lnTo>
                  <a:pt x="3633" y="1373"/>
                </a:lnTo>
                <a:lnTo>
                  <a:pt x="3310" y="1615"/>
                </a:lnTo>
                <a:lnTo>
                  <a:pt x="3048" y="1857"/>
                </a:lnTo>
                <a:lnTo>
                  <a:pt x="2806" y="2099"/>
                </a:lnTo>
                <a:lnTo>
                  <a:pt x="2564" y="2361"/>
                </a:lnTo>
                <a:lnTo>
                  <a:pt x="2342" y="2624"/>
                </a:lnTo>
                <a:lnTo>
                  <a:pt x="2120" y="2927"/>
                </a:lnTo>
                <a:lnTo>
                  <a:pt x="1918" y="3229"/>
                </a:lnTo>
                <a:lnTo>
                  <a:pt x="1716" y="3552"/>
                </a:lnTo>
                <a:lnTo>
                  <a:pt x="1534" y="3875"/>
                </a:lnTo>
                <a:lnTo>
                  <a:pt x="1353" y="4238"/>
                </a:lnTo>
                <a:lnTo>
                  <a:pt x="1191" y="4601"/>
                </a:lnTo>
                <a:lnTo>
                  <a:pt x="1030" y="4985"/>
                </a:lnTo>
                <a:lnTo>
                  <a:pt x="889" y="5388"/>
                </a:lnTo>
                <a:lnTo>
                  <a:pt x="747" y="5792"/>
                </a:lnTo>
                <a:lnTo>
                  <a:pt x="626" y="6216"/>
                </a:lnTo>
                <a:lnTo>
                  <a:pt x="525" y="6660"/>
                </a:lnTo>
                <a:lnTo>
                  <a:pt x="424" y="7104"/>
                </a:lnTo>
                <a:lnTo>
                  <a:pt x="283" y="7810"/>
                </a:lnTo>
                <a:lnTo>
                  <a:pt x="182" y="8577"/>
                </a:lnTo>
                <a:lnTo>
                  <a:pt x="81" y="9485"/>
                </a:lnTo>
                <a:lnTo>
                  <a:pt x="21" y="10494"/>
                </a:lnTo>
                <a:lnTo>
                  <a:pt x="21" y="11059"/>
                </a:lnTo>
                <a:lnTo>
                  <a:pt x="1" y="11664"/>
                </a:lnTo>
                <a:lnTo>
                  <a:pt x="21" y="12310"/>
                </a:lnTo>
                <a:lnTo>
                  <a:pt x="41" y="13017"/>
                </a:lnTo>
                <a:lnTo>
                  <a:pt x="81" y="13743"/>
                </a:lnTo>
                <a:lnTo>
                  <a:pt x="122" y="14550"/>
                </a:lnTo>
                <a:lnTo>
                  <a:pt x="202" y="15398"/>
                </a:lnTo>
                <a:lnTo>
                  <a:pt x="283" y="16306"/>
                </a:lnTo>
                <a:lnTo>
                  <a:pt x="424" y="17557"/>
                </a:lnTo>
                <a:lnTo>
                  <a:pt x="586" y="18808"/>
                </a:lnTo>
                <a:lnTo>
                  <a:pt x="768" y="20080"/>
                </a:lnTo>
                <a:lnTo>
                  <a:pt x="949" y="21331"/>
                </a:lnTo>
                <a:lnTo>
                  <a:pt x="1151" y="22582"/>
                </a:lnTo>
                <a:lnTo>
                  <a:pt x="1393" y="23833"/>
                </a:lnTo>
                <a:lnTo>
                  <a:pt x="1635" y="25084"/>
                </a:lnTo>
                <a:lnTo>
                  <a:pt x="1877" y="26315"/>
                </a:lnTo>
                <a:lnTo>
                  <a:pt x="1978" y="26658"/>
                </a:lnTo>
                <a:lnTo>
                  <a:pt x="2079" y="26981"/>
                </a:lnTo>
                <a:lnTo>
                  <a:pt x="2140" y="27143"/>
                </a:lnTo>
                <a:lnTo>
                  <a:pt x="2241" y="27264"/>
                </a:lnTo>
                <a:lnTo>
                  <a:pt x="2342" y="27405"/>
                </a:lnTo>
                <a:lnTo>
                  <a:pt x="2442" y="27506"/>
                </a:lnTo>
                <a:lnTo>
                  <a:pt x="2604" y="27607"/>
                </a:lnTo>
                <a:lnTo>
                  <a:pt x="2786" y="27687"/>
                </a:lnTo>
                <a:lnTo>
                  <a:pt x="2967" y="27728"/>
                </a:lnTo>
                <a:lnTo>
                  <a:pt x="3169" y="27748"/>
                </a:lnTo>
                <a:lnTo>
                  <a:pt x="3330" y="27748"/>
                </a:lnTo>
                <a:lnTo>
                  <a:pt x="3512" y="27708"/>
                </a:lnTo>
                <a:lnTo>
                  <a:pt x="3694" y="27667"/>
                </a:lnTo>
                <a:lnTo>
                  <a:pt x="3875" y="27607"/>
                </a:lnTo>
                <a:lnTo>
                  <a:pt x="4077" y="27526"/>
                </a:lnTo>
                <a:lnTo>
                  <a:pt x="4299" y="27425"/>
                </a:lnTo>
                <a:lnTo>
                  <a:pt x="4743" y="27163"/>
                </a:lnTo>
                <a:lnTo>
                  <a:pt x="4844" y="27102"/>
                </a:lnTo>
                <a:lnTo>
                  <a:pt x="6700" y="25912"/>
                </a:lnTo>
                <a:lnTo>
                  <a:pt x="8577" y="24761"/>
                </a:lnTo>
                <a:lnTo>
                  <a:pt x="9546" y="24176"/>
                </a:lnTo>
                <a:lnTo>
                  <a:pt x="10494" y="23631"/>
                </a:lnTo>
                <a:lnTo>
                  <a:pt x="11463" y="23086"/>
                </a:lnTo>
                <a:lnTo>
                  <a:pt x="12432" y="22562"/>
                </a:lnTo>
                <a:lnTo>
                  <a:pt x="13420" y="22057"/>
                </a:lnTo>
                <a:lnTo>
                  <a:pt x="14429" y="21573"/>
                </a:lnTo>
                <a:lnTo>
                  <a:pt x="15418" y="21129"/>
                </a:lnTo>
                <a:lnTo>
                  <a:pt x="16447" y="20705"/>
                </a:lnTo>
                <a:lnTo>
                  <a:pt x="17477" y="20322"/>
                </a:lnTo>
                <a:lnTo>
                  <a:pt x="18506" y="19979"/>
                </a:lnTo>
                <a:lnTo>
                  <a:pt x="19575" y="19676"/>
                </a:lnTo>
                <a:lnTo>
                  <a:pt x="20645" y="19393"/>
                </a:lnTo>
                <a:lnTo>
                  <a:pt x="21735" y="19171"/>
                </a:lnTo>
                <a:lnTo>
                  <a:pt x="22824" y="18990"/>
                </a:lnTo>
                <a:lnTo>
                  <a:pt x="23934" y="18869"/>
                </a:lnTo>
                <a:lnTo>
                  <a:pt x="25044" y="18768"/>
                </a:lnTo>
                <a:lnTo>
                  <a:pt x="26154" y="18707"/>
                </a:lnTo>
                <a:lnTo>
                  <a:pt x="27264" y="18687"/>
                </a:lnTo>
                <a:lnTo>
                  <a:pt x="28374" y="18687"/>
                </a:lnTo>
                <a:lnTo>
                  <a:pt x="29484" y="18707"/>
                </a:lnTo>
                <a:lnTo>
                  <a:pt x="30614" y="18768"/>
                </a:lnTo>
                <a:lnTo>
                  <a:pt x="31724" y="18849"/>
                </a:lnTo>
                <a:lnTo>
                  <a:pt x="32834" y="18929"/>
                </a:lnTo>
                <a:lnTo>
                  <a:pt x="33944" y="19050"/>
                </a:lnTo>
                <a:lnTo>
                  <a:pt x="36183" y="19293"/>
                </a:lnTo>
                <a:lnTo>
                  <a:pt x="38383" y="19575"/>
                </a:lnTo>
                <a:lnTo>
                  <a:pt x="41390" y="19938"/>
                </a:lnTo>
                <a:lnTo>
                  <a:pt x="42924" y="20100"/>
                </a:lnTo>
                <a:lnTo>
                  <a:pt x="44437" y="20241"/>
                </a:lnTo>
                <a:lnTo>
                  <a:pt x="45507" y="20322"/>
                </a:lnTo>
                <a:lnTo>
                  <a:pt x="46031" y="20342"/>
                </a:lnTo>
                <a:lnTo>
                  <a:pt x="47141" y="20342"/>
                </a:lnTo>
                <a:lnTo>
                  <a:pt x="47686" y="20302"/>
                </a:lnTo>
                <a:lnTo>
                  <a:pt x="48231" y="20221"/>
                </a:lnTo>
                <a:lnTo>
                  <a:pt x="48776" y="20120"/>
                </a:lnTo>
                <a:lnTo>
                  <a:pt x="49260" y="19979"/>
                </a:lnTo>
                <a:lnTo>
                  <a:pt x="49724" y="19797"/>
                </a:lnTo>
                <a:lnTo>
                  <a:pt x="50168" y="19595"/>
                </a:lnTo>
                <a:lnTo>
                  <a:pt x="50572" y="19353"/>
                </a:lnTo>
                <a:lnTo>
                  <a:pt x="50955" y="19071"/>
                </a:lnTo>
                <a:lnTo>
                  <a:pt x="51319" y="18748"/>
                </a:lnTo>
                <a:lnTo>
                  <a:pt x="51641" y="18405"/>
                </a:lnTo>
                <a:lnTo>
                  <a:pt x="51924" y="18041"/>
                </a:lnTo>
                <a:lnTo>
                  <a:pt x="52186" y="17638"/>
                </a:lnTo>
                <a:lnTo>
                  <a:pt x="52388" y="17234"/>
                </a:lnTo>
                <a:lnTo>
                  <a:pt x="52570" y="16790"/>
                </a:lnTo>
                <a:lnTo>
                  <a:pt x="52731" y="16346"/>
                </a:lnTo>
                <a:lnTo>
                  <a:pt x="52832" y="15862"/>
                </a:lnTo>
                <a:lnTo>
                  <a:pt x="52913" y="15378"/>
                </a:lnTo>
                <a:lnTo>
                  <a:pt x="52953" y="14873"/>
                </a:lnTo>
                <a:lnTo>
                  <a:pt x="52953" y="14348"/>
                </a:lnTo>
                <a:lnTo>
                  <a:pt x="52933" y="14147"/>
                </a:lnTo>
                <a:lnTo>
                  <a:pt x="52913" y="13965"/>
                </a:lnTo>
                <a:lnTo>
                  <a:pt x="52852" y="13763"/>
                </a:lnTo>
                <a:lnTo>
                  <a:pt x="52812" y="13662"/>
                </a:lnTo>
                <a:lnTo>
                  <a:pt x="52751" y="13582"/>
                </a:lnTo>
                <a:lnTo>
                  <a:pt x="52630" y="13461"/>
                </a:lnTo>
                <a:lnTo>
                  <a:pt x="52489" y="13360"/>
                </a:lnTo>
                <a:lnTo>
                  <a:pt x="52348" y="13279"/>
                </a:lnTo>
                <a:lnTo>
                  <a:pt x="52166" y="13239"/>
                </a:lnTo>
                <a:lnTo>
                  <a:pt x="51984" y="13218"/>
                </a:lnTo>
                <a:lnTo>
                  <a:pt x="51823" y="13218"/>
                </a:lnTo>
                <a:lnTo>
                  <a:pt x="51641" y="13259"/>
                </a:lnTo>
                <a:lnTo>
                  <a:pt x="51480" y="13299"/>
                </a:lnTo>
                <a:lnTo>
                  <a:pt x="51238" y="13400"/>
                </a:lnTo>
                <a:lnTo>
                  <a:pt x="50996" y="13541"/>
                </a:lnTo>
                <a:lnTo>
                  <a:pt x="50774" y="13703"/>
                </a:lnTo>
                <a:lnTo>
                  <a:pt x="50572" y="13864"/>
                </a:lnTo>
                <a:lnTo>
                  <a:pt x="50330" y="14026"/>
                </a:lnTo>
                <a:lnTo>
                  <a:pt x="49987" y="14268"/>
                </a:lnTo>
                <a:lnTo>
                  <a:pt x="49623" y="14490"/>
                </a:lnTo>
                <a:lnTo>
                  <a:pt x="49240" y="14691"/>
                </a:lnTo>
                <a:lnTo>
                  <a:pt x="48836" y="14853"/>
                </a:lnTo>
                <a:lnTo>
                  <a:pt x="48433" y="15014"/>
                </a:lnTo>
                <a:lnTo>
                  <a:pt x="47989" y="15135"/>
                </a:lnTo>
                <a:lnTo>
                  <a:pt x="47545" y="15236"/>
                </a:lnTo>
                <a:lnTo>
                  <a:pt x="47061" y="15337"/>
                </a:lnTo>
                <a:lnTo>
                  <a:pt x="46576" y="15398"/>
                </a:lnTo>
                <a:lnTo>
                  <a:pt x="46072" y="15438"/>
                </a:lnTo>
                <a:lnTo>
                  <a:pt x="45547" y="15458"/>
                </a:lnTo>
                <a:lnTo>
                  <a:pt x="45002" y="15458"/>
                </a:lnTo>
                <a:lnTo>
                  <a:pt x="44437" y="15438"/>
                </a:lnTo>
                <a:lnTo>
                  <a:pt x="43872" y="15398"/>
                </a:lnTo>
                <a:lnTo>
                  <a:pt x="43267" y="15337"/>
                </a:lnTo>
                <a:lnTo>
                  <a:pt x="42641" y="15236"/>
                </a:lnTo>
                <a:lnTo>
                  <a:pt x="41935" y="15135"/>
                </a:lnTo>
                <a:lnTo>
                  <a:pt x="41249" y="14994"/>
                </a:lnTo>
                <a:lnTo>
                  <a:pt x="40563" y="14853"/>
                </a:lnTo>
                <a:lnTo>
                  <a:pt x="39876" y="14691"/>
                </a:lnTo>
                <a:lnTo>
                  <a:pt x="39190" y="14510"/>
                </a:lnTo>
                <a:lnTo>
                  <a:pt x="38504" y="14308"/>
                </a:lnTo>
                <a:lnTo>
                  <a:pt x="37838" y="14106"/>
                </a:lnTo>
                <a:lnTo>
                  <a:pt x="37172" y="13884"/>
                </a:lnTo>
                <a:lnTo>
                  <a:pt x="36506" y="13662"/>
                </a:lnTo>
                <a:lnTo>
                  <a:pt x="35840" y="13420"/>
                </a:lnTo>
                <a:lnTo>
                  <a:pt x="34529" y="12895"/>
                </a:lnTo>
                <a:lnTo>
                  <a:pt x="33237" y="12330"/>
                </a:lnTo>
                <a:lnTo>
                  <a:pt x="31966" y="11725"/>
                </a:lnTo>
                <a:lnTo>
                  <a:pt x="30695" y="11079"/>
                </a:lnTo>
                <a:lnTo>
                  <a:pt x="29423" y="10434"/>
                </a:lnTo>
                <a:lnTo>
                  <a:pt x="28172" y="9747"/>
                </a:lnTo>
                <a:lnTo>
                  <a:pt x="26941" y="9041"/>
                </a:lnTo>
                <a:lnTo>
                  <a:pt x="25710" y="8315"/>
                </a:lnTo>
                <a:lnTo>
                  <a:pt x="24479" y="7588"/>
                </a:lnTo>
                <a:lnTo>
                  <a:pt x="22057" y="6115"/>
                </a:lnTo>
                <a:lnTo>
                  <a:pt x="19394" y="4501"/>
                </a:lnTo>
                <a:lnTo>
                  <a:pt x="18062" y="3693"/>
                </a:lnTo>
                <a:lnTo>
                  <a:pt x="16710" y="2906"/>
                </a:lnTo>
                <a:lnTo>
                  <a:pt x="15983" y="2503"/>
                </a:lnTo>
                <a:lnTo>
                  <a:pt x="15216" y="2079"/>
                </a:lnTo>
                <a:lnTo>
                  <a:pt x="14429" y="1675"/>
                </a:lnTo>
                <a:lnTo>
                  <a:pt x="13602" y="1292"/>
                </a:lnTo>
                <a:lnTo>
                  <a:pt x="12775" y="949"/>
                </a:lnTo>
                <a:lnTo>
                  <a:pt x="12331" y="787"/>
                </a:lnTo>
                <a:lnTo>
                  <a:pt x="11907" y="626"/>
                </a:lnTo>
                <a:lnTo>
                  <a:pt x="11463" y="485"/>
                </a:lnTo>
                <a:lnTo>
                  <a:pt x="11019" y="364"/>
                </a:lnTo>
                <a:lnTo>
                  <a:pt x="10575" y="263"/>
                </a:lnTo>
                <a:lnTo>
                  <a:pt x="10131" y="162"/>
                </a:lnTo>
                <a:lnTo>
                  <a:pt x="9627" y="81"/>
                </a:lnTo>
                <a:lnTo>
                  <a:pt x="9142" y="41"/>
                </a:lnTo>
                <a:lnTo>
                  <a:pt x="865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3"/>
          <p:cNvSpPr/>
          <p:nvPr/>
        </p:nvSpPr>
        <p:spPr>
          <a:xfrm>
            <a:off x="7850706" y="3773824"/>
            <a:ext cx="530339" cy="361051"/>
          </a:xfrm>
          <a:custGeom>
            <a:rect b="b" l="l" r="r" t="t"/>
            <a:pathLst>
              <a:path extrusionOk="0" h="6458" w="9486">
                <a:moveTo>
                  <a:pt x="8880" y="81"/>
                </a:moveTo>
                <a:lnTo>
                  <a:pt x="9021" y="101"/>
                </a:lnTo>
                <a:lnTo>
                  <a:pt x="9142" y="142"/>
                </a:lnTo>
                <a:lnTo>
                  <a:pt x="9203" y="182"/>
                </a:lnTo>
                <a:lnTo>
                  <a:pt x="9263" y="243"/>
                </a:lnTo>
                <a:lnTo>
                  <a:pt x="9324" y="364"/>
                </a:lnTo>
                <a:lnTo>
                  <a:pt x="9364" y="505"/>
                </a:lnTo>
                <a:lnTo>
                  <a:pt x="9384" y="646"/>
                </a:lnTo>
                <a:lnTo>
                  <a:pt x="9405" y="868"/>
                </a:lnTo>
                <a:lnTo>
                  <a:pt x="9384" y="1070"/>
                </a:lnTo>
                <a:lnTo>
                  <a:pt x="9364" y="1272"/>
                </a:lnTo>
                <a:lnTo>
                  <a:pt x="9324" y="1474"/>
                </a:lnTo>
                <a:lnTo>
                  <a:pt x="9263" y="1675"/>
                </a:lnTo>
                <a:lnTo>
                  <a:pt x="9183" y="1877"/>
                </a:lnTo>
                <a:lnTo>
                  <a:pt x="9001" y="2261"/>
                </a:lnTo>
                <a:lnTo>
                  <a:pt x="8779" y="2624"/>
                </a:lnTo>
                <a:lnTo>
                  <a:pt x="8537" y="2967"/>
                </a:lnTo>
                <a:lnTo>
                  <a:pt x="8274" y="3290"/>
                </a:lnTo>
                <a:lnTo>
                  <a:pt x="8012" y="3592"/>
                </a:lnTo>
                <a:lnTo>
                  <a:pt x="7689" y="3936"/>
                </a:lnTo>
                <a:lnTo>
                  <a:pt x="7346" y="4299"/>
                </a:lnTo>
                <a:lnTo>
                  <a:pt x="6983" y="4662"/>
                </a:lnTo>
                <a:lnTo>
                  <a:pt x="6579" y="5005"/>
                </a:lnTo>
                <a:lnTo>
                  <a:pt x="6135" y="5348"/>
                </a:lnTo>
                <a:lnTo>
                  <a:pt x="5691" y="5651"/>
                </a:lnTo>
                <a:lnTo>
                  <a:pt x="5449" y="5772"/>
                </a:lnTo>
                <a:lnTo>
                  <a:pt x="5207" y="5913"/>
                </a:lnTo>
                <a:lnTo>
                  <a:pt x="4945" y="6014"/>
                </a:lnTo>
                <a:lnTo>
                  <a:pt x="4682" y="6115"/>
                </a:lnTo>
                <a:lnTo>
                  <a:pt x="4460" y="6196"/>
                </a:lnTo>
                <a:lnTo>
                  <a:pt x="4218" y="6256"/>
                </a:lnTo>
                <a:lnTo>
                  <a:pt x="3956" y="6317"/>
                </a:lnTo>
                <a:lnTo>
                  <a:pt x="3714" y="6357"/>
                </a:lnTo>
                <a:lnTo>
                  <a:pt x="3451" y="6377"/>
                </a:lnTo>
                <a:lnTo>
                  <a:pt x="2927" y="6377"/>
                </a:lnTo>
                <a:lnTo>
                  <a:pt x="2664" y="6337"/>
                </a:lnTo>
                <a:lnTo>
                  <a:pt x="2402" y="6297"/>
                </a:lnTo>
                <a:lnTo>
                  <a:pt x="2140" y="6236"/>
                </a:lnTo>
                <a:lnTo>
                  <a:pt x="1898" y="6155"/>
                </a:lnTo>
                <a:lnTo>
                  <a:pt x="1655" y="6054"/>
                </a:lnTo>
                <a:lnTo>
                  <a:pt x="1413" y="5933"/>
                </a:lnTo>
                <a:lnTo>
                  <a:pt x="1191" y="5792"/>
                </a:lnTo>
                <a:lnTo>
                  <a:pt x="969" y="5631"/>
                </a:lnTo>
                <a:lnTo>
                  <a:pt x="767" y="5429"/>
                </a:lnTo>
                <a:lnTo>
                  <a:pt x="586" y="5227"/>
                </a:lnTo>
                <a:lnTo>
                  <a:pt x="424" y="4985"/>
                </a:lnTo>
                <a:lnTo>
                  <a:pt x="303" y="4743"/>
                </a:lnTo>
                <a:lnTo>
                  <a:pt x="202" y="4501"/>
                </a:lnTo>
                <a:lnTo>
                  <a:pt x="122" y="4258"/>
                </a:lnTo>
                <a:lnTo>
                  <a:pt x="81" y="4016"/>
                </a:lnTo>
                <a:lnTo>
                  <a:pt x="81" y="3774"/>
                </a:lnTo>
                <a:lnTo>
                  <a:pt x="122" y="3532"/>
                </a:lnTo>
                <a:lnTo>
                  <a:pt x="182" y="3370"/>
                </a:lnTo>
                <a:lnTo>
                  <a:pt x="243" y="3189"/>
                </a:lnTo>
                <a:lnTo>
                  <a:pt x="344" y="3048"/>
                </a:lnTo>
                <a:lnTo>
                  <a:pt x="445" y="2906"/>
                </a:lnTo>
                <a:lnTo>
                  <a:pt x="586" y="2785"/>
                </a:lnTo>
                <a:lnTo>
                  <a:pt x="747" y="2664"/>
                </a:lnTo>
                <a:lnTo>
                  <a:pt x="909" y="2563"/>
                </a:lnTo>
                <a:lnTo>
                  <a:pt x="1111" y="2483"/>
                </a:lnTo>
                <a:lnTo>
                  <a:pt x="3310" y="1655"/>
                </a:lnTo>
                <a:lnTo>
                  <a:pt x="5530" y="868"/>
                </a:lnTo>
                <a:lnTo>
                  <a:pt x="6357" y="606"/>
                </a:lnTo>
                <a:lnTo>
                  <a:pt x="7165" y="364"/>
                </a:lnTo>
                <a:lnTo>
                  <a:pt x="7568" y="263"/>
                </a:lnTo>
                <a:lnTo>
                  <a:pt x="7972" y="182"/>
                </a:lnTo>
                <a:lnTo>
                  <a:pt x="8375" y="121"/>
                </a:lnTo>
                <a:lnTo>
                  <a:pt x="8779" y="81"/>
                </a:lnTo>
                <a:close/>
                <a:moveTo>
                  <a:pt x="8759" y="0"/>
                </a:moveTo>
                <a:lnTo>
                  <a:pt x="8355" y="41"/>
                </a:lnTo>
                <a:lnTo>
                  <a:pt x="7952" y="101"/>
                </a:lnTo>
                <a:lnTo>
                  <a:pt x="7548" y="182"/>
                </a:lnTo>
                <a:lnTo>
                  <a:pt x="7144" y="283"/>
                </a:lnTo>
                <a:lnTo>
                  <a:pt x="6337" y="525"/>
                </a:lnTo>
                <a:lnTo>
                  <a:pt x="5510" y="787"/>
                </a:lnTo>
                <a:lnTo>
                  <a:pt x="3290" y="1574"/>
                </a:lnTo>
                <a:lnTo>
                  <a:pt x="1070" y="2402"/>
                </a:lnTo>
                <a:lnTo>
                  <a:pt x="868" y="2503"/>
                </a:lnTo>
                <a:lnTo>
                  <a:pt x="687" y="2604"/>
                </a:lnTo>
                <a:lnTo>
                  <a:pt x="525" y="2725"/>
                </a:lnTo>
                <a:lnTo>
                  <a:pt x="384" y="2846"/>
                </a:lnTo>
                <a:lnTo>
                  <a:pt x="263" y="3007"/>
                </a:lnTo>
                <a:lnTo>
                  <a:pt x="182" y="3169"/>
                </a:lnTo>
                <a:lnTo>
                  <a:pt x="102" y="3330"/>
                </a:lnTo>
                <a:lnTo>
                  <a:pt x="41" y="3512"/>
                </a:lnTo>
                <a:lnTo>
                  <a:pt x="1" y="3754"/>
                </a:lnTo>
                <a:lnTo>
                  <a:pt x="1" y="4016"/>
                </a:lnTo>
                <a:lnTo>
                  <a:pt x="41" y="4279"/>
                </a:lnTo>
                <a:lnTo>
                  <a:pt x="122" y="4521"/>
                </a:lnTo>
                <a:lnTo>
                  <a:pt x="223" y="4783"/>
                </a:lnTo>
                <a:lnTo>
                  <a:pt x="364" y="5025"/>
                </a:lnTo>
                <a:lnTo>
                  <a:pt x="525" y="5267"/>
                </a:lnTo>
                <a:lnTo>
                  <a:pt x="707" y="5489"/>
                </a:lnTo>
                <a:lnTo>
                  <a:pt x="969" y="5732"/>
                </a:lnTo>
                <a:lnTo>
                  <a:pt x="1252" y="5933"/>
                </a:lnTo>
                <a:lnTo>
                  <a:pt x="1554" y="6095"/>
                </a:lnTo>
                <a:lnTo>
                  <a:pt x="1877" y="6236"/>
                </a:lnTo>
                <a:lnTo>
                  <a:pt x="2200" y="6337"/>
                </a:lnTo>
                <a:lnTo>
                  <a:pt x="2523" y="6397"/>
                </a:lnTo>
                <a:lnTo>
                  <a:pt x="2866" y="6438"/>
                </a:lnTo>
                <a:lnTo>
                  <a:pt x="3189" y="6458"/>
                </a:lnTo>
                <a:lnTo>
                  <a:pt x="3593" y="6438"/>
                </a:lnTo>
                <a:lnTo>
                  <a:pt x="3976" y="6397"/>
                </a:lnTo>
                <a:lnTo>
                  <a:pt x="4360" y="6317"/>
                </a:lnTo>
                <a:lnTo>
                  <a:pt x="4723" y="6196"/>
                </a:lnTo>
                <a:lnTo>
                  <a:pt x="4985" y="6095"/>
                </a:lnTo>
                <a:lnTo>
                  <a:pt x="5227" y="5974"/>
                </a:lnTo>
                <a:lnTo>
                  <a:pt x="5490" y="5853"/>
                </a:lnTo>
                <a:lnTo>
                  <a:pt x="5712" y="5711"/>
                </a:lnTo>
                <a:lnTo>
                  <a:pt x="6176" y="5409"/>
                </a:lnTo>
                <a:lnTo>
                  <a:pt x="6620" y="5066"/>
                </a:lnTo>
                <a:lnTo>
                  <a:pt x="7023" y="4723"/>
                </a:lnTo>
                <a:lnTo>
                  <a:pt x="7407" y="4359"/>
                </a:lnTo>
                <a:lnTo>
                  <a:pt x="7750" y="3996"/>
                </a:lnTo>
                <a:lnTo>
                  <a:pt x="8073" y="3653"/>
                </a:lnTo>
                <a:lnTo>
                  <a:pt x="8335" y="3330"/>
                </a:lnTo>
                <a:lnTo>
                  <a:pt x="8597" y="3007"/>
                </a:lnTo>
                <a:lnTo>
                  <a:pt x="8860" y="2664"/>
                </a:lnTo>
                <a:lnTo>
                  <a:pt x="9082" y="2281"/>
                </a:lnTo>
                <a:lnTo>
                  <a:pt x="9263" y="1897"/>
                </a:lnTo>
                <a:lnTo>
                  <a:pt x="9324" y="1696"/>
                </a:lnTo>
                <a:lnTo>
                  <a:pt x="9405" y="1494"/>
                </a:lnTo>
                <a:lnTo>
                  <a:pt x="9445" y="1292"/>
                </a:lnTo>
                <a:lnTo>
                  <a:pt x="9465" y="1070"/>
                </a:lnTo>
                <a:lnTo>
                  <a:pt x="9485" y="868"/>
                </a:lnTo>
                <a:lnTo>
                  <a:pt x="9465" y="646"/>
                </a:lnTo>
                <a:lnTo>
                  <a:pt x="9445" y="444"/>
                </a:lnTo>
                <a:lnTo>
                  <a:pt x="9384" y="283"/>
                </a:lnTo>
                <a:lnTo>
                  <a:pt x="9304" y="162"/>
                </a:lnTo>
                <a:lnTo>
                  <a:pt x="9183" y="61"/>
                </a:lnTo>
                <a:lnTo>
                  <a:pt x="9082" y="21"/>
                </a:lnTo>
                <a:lnTo>
                  <a:pt x="898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3"/>
          <p:cNvSpPr/>
          <p:nvPr/>
        </p:nvSpPr>
        <p:spPr>
          <a:xfrm rot="3449335">
            <a:off x="2567386" y="-287123"/>
            <a:ext cx="130932" cy="390449"/>
          </a:xfrm>
          <a:custGeom>
            <a:rect b="b" l="l" r="r" t="t"/>
            <a:pathLst>
              <a:path extrusionOk="0" h="6984" w="2342">
                <a:moveTo>
                  <a:pt x="1494" y="82"/>
                </a:moveTo>
                <a:lnTo>
                  <a:pt x="1615" y="122"/>
                </a:lnTo>
                <a:lnTo>
                  <a:pt x="1716" y="162"/>
                </a:lnTo>
                <a:lnTo>
                  <a:pt x="1817" y="223"/>
                </a:lnTo>
                <a:lnTo>
                  <a:pt x="1897" y="304"/>
                </a:lnTo>
                <a:lnTo>
                  <a:pt x="1978" y="404"/>
                </a:lnTo>
                <a:lnTo>
                  <a:pt x="2039" y="485"/>
                </a:lnTo>
                <a:lnTo>
                  <a:pt x="2099" y="586"/>
                </a:lnTo>
                <a:lnTo>
                  <a:pt x="2160" y="707"/>
                </a:lnTo>
                <a:lnTo>
                  <a:pt x="2200" y="828"/>
                </a:lnTo>
                <a:lnTo>
                  <a:pt x="2240" y="1070"/>
                </a:lnTo>
                <a:lnTo>
                  <a:pt x="2261" y="1333"/>
                </a:lnTo>
                <a:lnTo>
                  <a:pt x="2261" y="1595"/>
                </a:lnTo>
                <a:lnTo>
                  <a:pt x="2240" y="2281"/>
                </a:lnTo>
                <a:lnTo>
                  <a:pt x="2180" y="2967"/>
                </a:lnTo>
                <a:lnTo>
                  <a:pt x="2059" y="3694"/>
                </a:lnTo>
                <a:lnTo>
                  <a:pt x="1897" y="4521"/>
                </a:lnTo>
                <a:lnTo>
                  <a:pt x="1837" y="4763"/>
                </a:lnTo>
                <a:lnTo>
                  <a:pt x="1776" y="5026"/>
                </a:lnTo>
                <a:lnTo>
                  <a:pt x="1675" y="5308"/>
                </a:lnTo>
                <a:lnTo>
                  <a:pt x="1554" y="5591"/>
                </a:lnTo>
                <a:lnTo>
                  <a:pt x="1413" y="5893"/>
                </a:lnTo>
                <a:lnTo>
                  <a:pt x="1231" y="6176"/>
                </a:lnTo>
                <a:lnTo>
                  <a:pt x="1030" y="6459"/>
                </a:lnTo>
                <a:lnTo>
                  <a:pt x="808" y="6741"/>
                </a:lnTo>
                <a:lnTo>
                  <a:pt x="707" y="6822"/>
                </a:lnTo>
                <a:lnTo>
                  <a:pt x="626" y="6862"/>
                </a:lnTo>
                <a:lnTo>
                  <a:pt x="566" y="6902"/>
                </a:lnTo>
                <a:lnTo>
                  <a:pt x="485" y="6882"/>
                </a:lnTo>
                <a:lnTo>
                  <a:pt x="444" y="6862"/>
                </a:lnTo>
                <a:lnTo>
                  <a:pt x="384" y="6822"/>
                </a:lnTo>
                <a:lnTo>
                  <a:pt x="303" y="6701"/>
                </a:lnTo>
                <a:lnTo>
                  <a:pt x="243" y="6539"/>
                </a:lnTo>
                <a:lnTo>
                  <a:pt x="182" y="6317"/>
                </a:lnTo>
                <a:lnTo>
                  <a:pt x="142" y="6055"/>
                </a:lnTo>
                <a:lnTo>
                  <a:pt x="101" y="5752"/>
                </a:lnTo>
                <a:lnTo>
                  <a:pt x="81" y="5086"/>
                </a:lnTo>
                <a:lnTo>
                  <a:pt x="81" y="4602"/>
                </a:lnTo>
                <a:lnTo>
                  <a:pt x="81" y="4097"/>
                </a:lnTo>
                <a:lnTo>
                  <a:pt x="101" y="3976"/>
                </a:lnTo>
                <a:lnTo>
                  <a:pt x="122" y="3310"/>
                </a:lnTo>
                <a:lnTo>
                  <a:pt x="162" y="2685"/>
                </a:lnTo>
                <a:lnTo>
                  <a:pt x="222" y="2100"/>
                </a:lnTo>
                <a:lnTo>
                  <a:pt x="283" y="1535"/>
                </a:lnTo>
                <a:lnTo>
                  <a:pt x="323" y="1353"/>
                </a:lnTo>
                <a:lnTo>
                  <a:pt x="384" y="1131"/>
                </a:lnTo>
                <a:lnTo>
                  <a:pt x="444" y="909"/>
                </a:lnTo>
                <a:lnTo>
                  <a:pt x="545" y="667"/>
                </a:lnTo>
                <a:lnTo>
                  <a:pt x="687" y="465"/>
                </a:lnTo>
                <a:lnTo>
                  <a:pt x="767" y="364"/>
                </a:lnTo>
                <a:lnTo>
                  <a:pt x="848" y="263"/>
                </a:lnTo>
                <a:lnTo>
                  <a:pt x="949" y="203"/>
                </a:lnTo>
                <a:lnTo>
                  <a:pt x="1070" y="142"/>
                </a:lnTo>
                <a:lnTo>
                  <a:pt x="1191" y="102"/>
                </a:lnTo>
                <a:lnTo>
                  <a:pt x="1312" y="82"/>
                </a:lnTo>
                <a:close/>
                <a:moveTo>
                  <a:pt x="1312" y="1"/>
                </a:moveTo>
                <a:lnTo>
                  <a:pt x="1171" y="21"/>
                </a:lnTo>
                <a:lnTo>
                  <a:pt x="1030" y="61"/>
                </a:lnTo>
                <a:lnTo>
                  <a:pt x="868" y="162"/>
                </a:lnTo>
                <a:lnTo>
                  <a:pt x="707" y="304"/>
                </a:lnTo>
                <a:lnTo>
                  <a:pt x="566" y="485"/>
                </a:lnTo>
                <a:lnTo>
                  <a:pt x="485" y="606"/>
                </a:lnTo>
                <a:lnTo>
                  <a:pt x="424" y="748"/>
                </a:lnTo>
                <a:lnTo>
                  <a:pt x="364" y="909"/>
                </a:lnTo>
                <a:lnTo>
                  <a:pt x="303" y="1091"/>
                </a:lnTo>
                <a:lnTo>
                  <a:pt x="263" y="1292"/>
                </a:lnTo>
                <a:lnTo>
                  <a:pt x="222" y="1514"/>
                </a:lnTo>
                <a:lnTo>
                  <a:pt x="142" y="2079"/>
                </a:lnTo>
                <a:lnTo>
                  <a:pt x="81" y="2685"/>
                </a:lnTo>
                <a:lnTo>
                  <a:pt x="41" y="3310"/>
                </a:lnTo>
                <a:lnTo>
                  <a:pt x="21" y="3976"/>
                </a:lnTo>
                <a:lnTo>
                  <a:pt x="1" y="4097"/>
                </a:lnTo>
                <a:lnTo>
                  <a:pt x="1" y="4602"/>
                </a:lnTo>
                <a:lnTo>
                  <a:pt x="1" y="5106"/>
                </a:lnTo>
                <a:lnTo>
                  <a:pt x="21" y="5752"/>
                </a:lnTo>
                <a:lnTo>
                  <a:pt x="61" y="6055"/>
                </a:lnTo>
                <a:lnTo>
                  <a:pt x="101" y="6337"/>
                </a:lnTo>
                <a:lnTo>
                  <a:pt x="142" y="6499"/>
                </a:lnTo>
                <a:lnTo>
                  <a:pt x="202" y="6680"/>
                </a:lnTo>
                <a:lnTo>
                  <a:pt x="263" y="6781"/>
                </a:lnTo>
                <a:lnTo>
                  <a:pt x="303" y="6862"/>
                </a:lnTo>
                <a:lnTo>
                  <a:pt x="384" y="6923"/>
                </a:lnTo>
                <a:lnTo>
                  <a:pt x="465" y="6963"/>
                </a:lnTo>
                <a:lnTo>
                  <a:pt x="525" y="6983"/>
                </a:lnTo>
                <a:lnTo>
                  <a:pt x="606" y="6963"/>
                </a:lnTo>
                <a:lnTo>
                  <a:pt x="687" y="6923"/>
                </a:lnTo>
                <a:lnTo>
                  <a:pt x="767" y="6882"/>
                </a:lnTo>
                <a:lnTo>
                  <a:pt x="868" y="6802"/>
                </a:lnTo>
                <a:lnTo>
                  <a:pt x="1090" y="6519"/>
                </a:lnTo>
                <a:lnTo>
                  <a:pt x="1292" y="6237"/>
                </a:lnTo>
                <a:lnTo>
                  <a:pt x="1474" y="5934"/>
                </a:lnTo>
                <a:lnTo>
                  <a:pt x="1615" y="5631"/>
                </a:lnTo>
                <a:lnTo>
                  <a:pt x="1736" y="5349"/>
                </a:lnTo>
                <a:lnTo>
                  <a:pt x="1837" y="5046"/>
                </a:lnTo>
                <a:lnTo>
                  <a:pt x="1918" y="4784"/>
                </a:lnTo>
                <a:lnTo>
                  <a:pt x="1978" y="4521"/>
                </a:lnTo>
                <a:lnTo>
                  <a:pt x="2140" y="3714"/>
                </a:lnTo>
                <a:lnTo>
                  <a:pt x="2261" y="2967"/>
                </a:lnTo>
                <a:lnTo>
                  <a:pt x="2321" y="2281"/>
                </a:lnTo>
                <a:lnTo>
                  <a:pt x="2341" y="1595"/>
                </a:lnTo>
                <a:lnTo>
                  <a:pt x="2341" y="1333"/>
                </a:lnTo>
                <a:lnTo>
                  <a:pt x="2321" y="1050"/>
                </a:lnTo>
                <a:lnTo>
                  <a:pt x="2261" y="788"/>
                </a:lnTo>
                <a:lnTo>
                  <a:pt x="2220" y="667"/>
                </a:lnTo>
                <a:lnTo>
                  <a:pt x="2180" y="546"/>
                </a:lnTo>
                <a:lnTo>
                  <a:pt x="2119" y="445"/>
                </a:lnTo>
                <a:lnTo>
                  <a:pt x="2039" y="324"/>
                </a:lnTo>
                <a:lnTo>
                  <a:pt x="1938" y="243"/>
                </a:lnTo>
                <a:lnTo>
                  <a:pt x="1837" y="142"/>
                </a:lnTo>
                <a:lnTo>
                  <a:pt x="1716" y="82"/>
                </a:lnTo>
                <a:lnTo>
                  <a:pt x="1595" y="21"/>
                </a:lnTo>
                <a:lnTo>
                  <a:pt x="145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3"/>
          <p:cNvSpPr/>
          <p:nvPr/>
        </p:nvSpPr>
        <p:spPr>
          <a:xfrm>
            <a:off x="13470248" y="372312"/>
            <a:ext cx="206522" cy="1040271"/>
          </a:xfrm>
          <a:custGeom>
            <a:rect b="b" l="l" r="r" t="t"/>
            <a:pathLst>
              <a:path extrusionOk="0" h="18607" w="3694">
                <a:moveTo>
                  <a:pt x="2160" y="0"/>
                </a:moveTo>
                <a:lnTo>
                  <a:pt x="2099" y="61"/>
                </a:lnTo>
                <a:lnTo>
                  <a:pt x="2281" y="283"/>
                </a:lnTo>
                <a:lnTo>
                  <a:pt x="2462" y="545"/>
                </a:lnTo>
                <a:lnTo>
                  <a:pt x="2624" y="787"/>
                </a:lnTo>
                <a:lnTo>
                  <a:pt x="2765" y="1050"/>
                </a:lnTo>
                <a:lnTo>
                  <a:pt x="2886" y="1292"/>
                </a:lnTo>
                <a:lnTo>
                  <a:pt x="3007" y="1554"/>
                </a:lnTo>
                <a:lnTo>
                  <a:pt x="3209" y="2079"/>
                </a:lnTo>
                <a:lnTo>
                  <a:pt x="3350" y="2604"/>
                </a:lnTo>
                <a:lnTo>
                  <a:pt x="3471" y="3108"/>
                </a:lnTo>
                <a:lnTo>
                  <a:pt x="3532" y="3592"/>
                </a:lnTo>
                <a:lnTo>
                  <a:pt x="3572" y="4036"/>
                </a:lnTo>
                <a:lnTo>
                  <a:pt x="3613" y="4581"/>
                </a:lnTo>
                <a:lnTo>
                  <a:pt x="3613" y="5126"/>
                </a:lnTo>
                <a:lnTo>
                  <a:pt x="3592" y="5671"/>
                </a:lnTo>
                <a:lnTo>
                  <a:pt x="3552" y="6216"/>
                </a:lnTo>
                <a:lnTo>
                  <a:pt x="3431" y="7285"/>
                </a:lnTo>
                <a:lnTo>
                  <a:pt x="3290" y="8355"/>
                </a:lnTo>
                <a:lnTo>
                  <a:pt x="2684" y="12734"/>
                </a:lnTo>
                <a:lnTo>
                  <a:pt x="2604" y="13360"/>
                </a:lnTo>
                <a:lnTo>
                  <a:pt x="2503" y="14026"/>
                </a:lnTo>
                <a:lnTo>
                  <a:pt x="2361" y="14712"/>
                </a:lnTo>
                <a:lnTo>
                  <a:pt x="2281" y="15055"/>
                </a:lnTo>
                <a:lnTo>
                  <a:pt x="2180" y="15398"/>
                </a:lnTo>
                <a:lnTo>
                  <a:pt x="2059" y="15741"/>
                </a:lnTo>
                <a:lnTo>
                  <a:pt x="1938" y="16084"/>
                </a:lnTo>
                <a:lnTo>
                  <a:pt x="1796" y="16407"/>
                </a:lnTo>
                <a:lnTo>
                  <a:pt x="1635" y="16730"/>
                </a:lnTo>
                <a:lnTo>
                  <a:pt x="1453" y="17053"/>
                </a:lnTo>
                <a:lnTo>
                  <a:pt x="1252" y="17355"/>
                </a:lnTo>
                <a:lnTo>
                  <a:pt x="1030" y="17638"/>
                </a:lnTo>
                <a:lnTo>
                  <a:pt x="787" y="17900"/>
                </a:lnTo>
                <a:lnTo>
                  <a:pt x="606" y="18082"/>
                </a:lnTo>
                <a:lnTo>
                  <a:pt x="404" y="18243"/>
                </a:lnTo>
                <a:lnTo>
                  <a:pt x="202" y="18384"/>
                </a:lnTo>
                <a:lnTo>
                  <a:pt x="0" y="18526"/>
                </a:lnTo>
                <a:lnTo>
                  <a:pt x="41" y="18606"/>
                </a:lnTo>
                <a:lnTo>
                  <a:pt x="263" y="18465"/>
                </a:lnTo>
                <a:lnTo>
                  <a:pt x="465" y="18304"/>
                </a:lnTo>
                <a:lnTo>
                  <a:pt x="666" y="18142"/>
                </a:lnTo>
                <a:lnTo>
                  <a:pt x="848" y="17961"/>
                </a:lnTo>
                <a:lnTo>
                  <a:pt x="1090" y="17678"/>
                </a:lnTo>
                <a:lnTo>
                  <a:pt x="1332" y="17396"/>
                </a:lnTo>
                <a:lnTo>
                  <a:pt x="1534" y="17093"/>
                </a:lnTo>
                <a:lnTo>
                  <a:pt x="1716" y="16790"/>
                </a:lnTo>
                <a:lnTo>
                  <a:pt x="1877" y="16447"/>
                </a:lnTo>
                <a:lnTo>
                  <a:pt x="2018" y="16124"/>
                </a:lnTo>
                <a:lnTo>
                  <a:pt x="2139" y="15781"/>
                </a:lnTo>
                <a:lnTo>
                  <a:pt x="2240" y="15438"/>
                </a:lnTo>
                <a:lnTo>
                  <a:pt x="2341" y="15075"/>
                </a:lnTo>
                <a:lnTo>
                  <a:pt x="2442" y="14732"/>
                </a:lnTo>
                <a:lnTo>
                  <a:pt x="2563" y="14046"/>
                </a:lnTo>
                <a:lnTo>
                  <a:pt x="2684" y="13380"/>
                </a:lnTo>
                <a:lnTo>
                  <a:pt x="2765" y="12734"/>
                </a:lnTo>
                <a:lnTo>
                  <a:pt x="3370" y="8375"/>
                </a:lnTo>
                <a:lnTo>
                  <a:pt x="3512" y="7306"/>
                </a:lnTo>
                <a:lnTo>
                  <a:pt x="3633" y="6216"/>
                </a:lnTo>
                <a:lnTo>
                  <a:pt x="3673" y="5671"/>
                </a:lnTo>
                <a:lnTo>
                  <a:pt x="3693" y="5126"/>
                </a:lnTo>
                <a:lnTo>
                  <a:pt x="3693" y="4581"/>
                </a:lnTo>
                <a:lnTo>
                  <a:pt x="3653" y="4036"/>
                </a:lnTo>
                <a:lnTo>
                  <a:pt x="3613" y="3572"/>
                </a:lnTo>
                <a:lnTo>
                  <a:pt x="3532" y="3088"/>
                </a:lnTo>
                <a:lnTo>
                  <a:pt x="3431" y="2583"/>
                </a:lnTo>
                <a:lnTo>
                  <a:pt x="3290" y="2059"/>
                </a:lnTo>
                <a:lnTo>
                  <a:pt x="3088" y="1534"/>
                </a:lnTo>
                <a:lnTo>
                  <a:pt x="2967" y="1272"/>
                </a:lnTo>
                <a:lnTo>
                  <a:pt x="2826" y="1009"/>
                </a:lnTo>
                <a:lnTo>
                  <a:pt x="2684" y="747"/>
                </a:lnTo>
                <a:lnTo>
                  <a:pt x="2523" y="485"/>
                </a:lnTo>
                <a:lnTo>
                  <a:pt x="2341" y="243"/>
                </a:lnTo>
                <a:lnTo>
                  <a:pt x="216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3"/>
          <p:cNvSpPr/>
          <p:nvPr/>
        </p:nvSpPr>
        <p:spPr>
          <a:xfrm>
            <a:off x="8905548" y="1936013"/>
            <a:ext cx="1826666" cy="1093271"/>
          </a:xfrm>
          <a:custGeom>
            <a:rect b="b" l="l" r="r" t="t"/>
            <a:pathLst>
              <a:path extrusionOk="0" h="19555" w="32673">
                <a:moveTo>
                  <a:pt x="4340" y="81"/>
                </a:moveTo>
                <a:lnTo>
                  <a:pt x="4622" y="101"/>
                </a:lnTo>
                <a:lnTo>
                  <a:pt x="4885" y="121"/>
                </a:lnTo>
                <a:lnTo>
                  <a:pt x="5167" y="161"/>
                </a:lnTo>
                <a:lnTo>
                  <a:pt x="5450" y="222"/>
                </a:lnTo>
                <a:lnTo>
                  <a:pt x="5712" y="283"/>
                </a:lnTo>
                <a:lnTo>
                  <a:pt x="6216" y="444"/>
                </a:lnTo>
                <a:lnTo>
                  <a:pt x="6640" y="626"/>
                </a:lnTo>
                <a:lnTo>
                  <a:pt x="7003" y="787"/>
                </a:lnTo>
                <a:lnTo>
                  <a:pt x="7266" y="928"/>
                </a:lnTo>
                <a:lnTo>
                  <a:pt x="7629" y="1130"/>
                </a:lnTo>
                <a:lnTo>
                  <a:pt x="7972" y="1352"/>
                </a:lnTo>
                <a:lnTo>
                  <a:pt x="8315" y="1594"/>
                </a:lnTo>
                <a:lnTo>
                  <a:pt x="8658" y="1836"/>
                </a:lnTo>
                <a:lnTo>
                  <a:pt x="9324" y="2341"/>
                </a:lnTo>
                <a:lnTo>
                  <a:pt x="9950" y="2866"/>
                </a:lnTo>
                <a:lnTo>
                  <a:pt x="10918" y="3632"/>
                </a:lnTo>
                <a:lnTo>
                  <a:pt x="11746" y="4258"/>
                </a:lnTo>
                <a:lnTo>
                  <a:pt x="12613" y="4843"/>
                </a:lnTo>
                <a:lnTo>
                  <a:pt x="13481" y="5388"/>
                </a:lnTo>
                <a:lnTo>
                  <a:pt x="14369" y="5913"/>
                </a:lnTo>
                <a:lnTo>
                  <a:pt x="15297" y="6397"/>
                </a:lnTo>
                <a:lnTo>
                  <a:pt x="16226" y="6861"/>
                </a:lnTo>
                <a:lnTo>
                  <a:pt x="17174" y="7285"/>
                </a:lnTo>
                <a:lnTo>
                  <a:pt x="18143" y="7709"/>
                </a:lnTo>
                <a:lnTo>
                  <a:pt x="19132" y="8092"/>
                </a:lnTo>
                <a:lnTo>
                  <a:pt x="20120" y="8476"/>
                </a:lnTo>
                <a:lnTo>
                  <a:pt x="21129" y="8839"/>
                </a:lnTo>
                <a:lnTo>
                  <a:pt x="22138" y="9182"/>
                </a:lnTo>
                <a:lnTo>
                  <a:pt x="23168" y="9505"/>
                </a:lnTo>
                <a:lnTo>
                  <a:pt x="24217" y="9848"/>
                </a:lnTo>
                <a:lnTo>
                  <a:pt x="26316" y="10473"/>
                </a:lnTo>
                <a:lnTo>
                  <a:pt x="26376" y="10494"/>
                </a:lnTo>
                <a:lnTo>
                  <a:pt x="27627" y="10877"/>
                </a:lnTo>
                <a:lnTo>
                  <a:pt x="28253" y="11079"/>
                </a:lnTo>
                <a:lnTo>
                  <a:pt x="28879" y="11301"/>
                </a:lnTo>
                <a:lnTo>
                  <a:pt x="29484" y="11523"/>
                </a:lnTo>
                <a:lnTo>
                  <a:pt x="30089" y="11805"/>
                </a:lnTo>
                <a:lnTo>
                  <a:pt x="30675" y="12088"/>
                </a:lnTo>
                <a:lnTo>
                  <a:pt x="31240" y="12411"/>
                </a:lnTo>
                <a:lnTo>
                  <a:pt x="31583" y="12633"/>
                </a:lnTo>
                <a:lnTo>
                  <a:pt x="31744" y="12754"/>
                </a:lnTo>
                <a:lnTo>
                  <a:pt x="31906" y="12895"/>
                </a:lnTo>
                <a:lnTo>
                  <a:pt x="32067" y="13036"/>
                </a:lnTo>
                <a:lnTo>
                  <a:pt x="32208" y="13198"/>
                </a:lnTo>
                <a:lnTo>
                  <a:pt x="32329" y="13379"/>
                </a:lnTo>
                <a:lnTo>
                  <a:pt x="32450" y="13581"/>
                </a:lnTo>
                <a:lnTo>
                  <a:pt x="32511" y="13763"/>
                </a:lnTo>
                <a:lnTo>
                  <a:pt x="32572" y="13965"/>
                </a:lnTo>
                <a:lnTo>
                  <a:pt x="32592" y="14166"/>
                </a:lnTo>
                <a:lnTo>
                  <a:pt x="32592" y="14368"/>
                </a:lnTo>
                <a:lnTo>
                  <a:pt x="32551" y="14570"/>
                </a:lnTo>
                <a:lnTo>
                  <a:pt x="32471" y="14772"/>
                </a:lnTo>
                <a:lnTo>
                  <a:pt x="32370" y="14953"/>
                </a:lnTo>
                <a:lnTo>
                  <a:pt x="32289" y="15034"/>
                </a:lnTo>
                <a:lnTo>
                  <a:pt x="32208" y="15095"/>
                </a:lnTo>
                <a:lnTo>
                  <a:pt x="32067" y="15196"/>
                </a:lnTo>
                <a:lnTo>
                  <a:pt x="31926" y="15256"/>
                </a:lnTo>
                <a:lnTo>
                  <a:pt x="31764" y="15317"/>
                </a:lnTo>
                <a:lnTo>
                  <a:pt x="31603" y="15337"/>
                </a:lnTo>
                <a:lnTo>
                  <a:pt x="31421" y="15357"/>
                </a:lnTo>
                <a:lnTo>
                  <a:pt x="31240" y="15377"/>
                </a:lnTo>
                <a:lnTo>
                  <a:pt x="30876" y="15357"/>
                </a:lnTo>
                <a:lnTo>
                  <a:pt x="29625" y="15276"/>
                </a:lnTo>
                <a:lnTo>
                  <a:pt x="28354" y="15196"/>
                </a:lnTo>
                <a:lnTo>
                  <a:pt x="25872" y="14974"/>
                </a:lnTo>
                <a:lnTo>
                  <a:pt x="24116" y="14832"/>
                </a:lnTo>
                <a:lnTo>
                  <a:pt x="22360" y="14691"/>
                </a:lnTo>
                <a:lnTo>
                  <a:pt x="20585" y="14590"/>
                </a:lnTo>
                <a:lnTo>
                  <a:pt x="19697" y="14550"/>
                </a:lnTo>
                <a:lnTo>
                  <a:pt x="18809" y="14530"/>
                </a:lnTo>
                <a:lnTo>
                  <a:pt x="17073" y="14530"/>
                </a:lnTo>
                <a:lnTo>
                  <a:pt x="16226" y="14570"/>
                </a:lnTo>
                <a:lnTo>
                  <a:pt x="15398" y="14631"/>
                </a:lnTo>
                <a:lnTo>
                  <a:pt x="14591" y="14691"/>
                </a:lnTo>
                <a:lnTo>
                  <a:pt x="13824" y="14792"/>
                </a:lnTo>
                <a:lnTo>
                  <a:pt x="13057" y="14893"/>
                </a:lnTo>
                <a:lnTo>
                  <a:pt x="12311" y="15034"/>
                </a:lnTo>
                <a:lnTo>
                  <a:pt x="11584" y="15175"/>
                </a:lnTo>
                <a:lnTo>
                  <a:pt x="10878" y="15337"/>
                </a:lnTo>
                <a:lnTo>
                  <a:pt x="10192" y="15539"/>
                </a:lnTo>
                <a:lnTo>
                  <a:pt x="9526" y="15740"/>
                </a:lnTo>
                <a:lnTo>
                  <a:pt x="8880" y="15962"/>
                </a:lnTo>
                <a:lnTo>
                  <a:pt x="8255" y="16205"/>
                </a:lnTo>
                <a:lnTo>
                  <a:pt x="7629" y="16487"/>
                </a:lnTo>
                <a:lnTo>
                  <a:pt x="7024" y="16770"/>
                </a:lnTo>
                <a:lnTo>
                  <a:pt x="6539" y="17012"/>
                </a:lnTo>
                <a:lnTo>
                  <a:pt x="6055" y="17294"/>
                </a:lnTo>
                <a:lnTo>
                  <a:pt x="5086" y="17839"/>
                </a:lnTo>
                <a:lnTo>
                  <a:pt x="4441" y="18202"/>
                </a:lnTo>
                <a:lnTo>
                  <a:pt x="3775" y="18586"/>
                </a:lnTo>
                <a:lnTo>
                  <a:pt x="3089" y="18929"/>
                </a:lnTo>
                <a:lnTo>
                  <a:pt x="2382" y="19252"/>
                </a:lnTo>
                <a:lnTo>
                  <a:pt x="2160" y="19353"/>
                </a:lnTo>
                <a:lnTo>
                  <a:pt x="1918" y="19413"/>
                </a:lnTo>
                <a:lnTo>
                  <a:pt x="1676" y="19454"/>
                </a:lnTo>
                <a:lnTo>
                  <a:pt x="1434" y="19454"/>
                </a:lnTo>
                <a:lnTo>
                  <a:pt x="1333" y="19413"/>
                </a:lnTo>
                <a:lnTo>
                  <a:pt x="1212" y="19373"/>
                </a:lnTo>
                <a:lnTo>
                  <a:pt x="1030" y="19272"/>
                </a:lnTo>
                <a:lnTo>
                  <a:pt x="869" y="19111"/>
                </a:lnTo>
                <a:lnTo>
                  <a:pt x="748" y="18949"/>
                </a:lnTo>
                <a:lnTo>
                  <a:pt x="627" y="18788"/>
                </a:lnTo>
                <a:lnTo>
                  <a:pt x="546" y="18606"/>
                </a:lnTo>
                <a:lnTo>
                  <a:pt x="425" y="18324"/>
                </a:lnTo>
                <a:lnTo>
                  <a:pt x="324" y="18001"/>
                </a:lnTo>
                <a:lnTo>
                  <a:pt x="263" y="17678"/>
                </a:lnTo>
                <a:lnTo>
                  <a:pt x="203" y="17335"/>
                </a:lnTo>
                <a:lnTo>
                  <a:pt x="162" y="16992"/>
                </a:lnTo>
                <a:lnTo>
                  <a:pt x="122" y="16326"/>
                </a:lnTo>
                <a:lnTo>
                  <a:pt x="102" y="15660"/>
                </a:lnTo>
                <a:lnTo>
                  <a:pt x="102" y="14368"/>
                </a:lnTo>
                <a:lnTo>
                  <a:pt x="82" y="13137"/>
                </a:lnTo>
                <a:lnTo>
                  <a:pt x="102" y="11947"/>
                </a:lnTo>
                <a:lnTo>
                  <a:pt x="122" y="10756"/>
                </a:lnTo>
                <a:lnTo>
                  <a:pt x="203" y="9485"/>
                </a:lnTo>
                <a:lnTo>
                  <a:pt x="324" y="8274"/>
                </a:lnTo>
                <a:lnTo>
                  <a:pt x="405" y="7689"/>
                </a:lnTo>
                <a:lnTo>
                  <a:pt x="485" y="7124"/>
                </a:lnTo>
                <a:lnTo>
                  <a:pt x="586" y="6579"/>
                </a:lnTo>
                <a:lnTo>
                  <a:pt x="687" y="6054"/>
                </a:lnTo>
                <a:lnTo>
                  <a:pt x="808" y="5529"/>
                </a:lnTo>
                <a:lnTo>
                  <a:pt x="929" y="5025"/>
                </a:lnTo>
                <a:lnTo>
                  <a:pt x="1071" y="4541"/>
                </a:lnTo>
                <a:lnTo>
                  <a:pt x="1232" y="4056"/>
                </a:lnTo>
                <a:lnTo>
                  <a:pt x="1393" y="3592"/>
                </a:lnTo>
                <a:lnTo>
                  <a:pt x="1555" y="3128"/>
                </a:lnTo>
                <a:lnTo>
                  <a:pt x="1736" y="2684"/>
                </a:lnTo>
                <a:lnTo>
                  <a:pt x="1938" y="2260"/>
                </a:lnTo>
                <a:lnTo>
                  <a:pt x="2039" y="2038"/>
                </a:lnTo>
                <a:lnTo>
                  <a:pt x="2301" y="1493"/>
                </a:lnTo>
                <a:lnTo>
                  <a:pt x="2463" y="1231"/>
                </a:lnTo>
                <a:lnTo>
                  <a:pt x="2624" y="969"/>
                </a:lnTo>
                <a:lnTo>
                  <a:pt x="2806" y="727"/>
                </a:lnTo>
                <a:lnTo>
                  <a:pt x="3008" y="525"/>
                </a:lnTo>
                <a:lnTo>
                  <a:pt x="3129" y="444"/>
                </a:lnTo>
                <a:lnTo>
                  <a:pt x="3250" y="363"/>
                </a:lnTo>
                <a:lnTo>
                  <a:pt x="3391" y="283"/>
                </a:lnTo>
                <a:lnTo>
                  <a:pt x="3532" y="222"/>
                </a:lnTo>
                <a:lnTo>
                  <a:pt x="3795" y="161"/>
                </a:lnTo>
                <a:lnTo>
                  <a:pt x="4057" y="101"/>
                </a:lnTo>
                <a:lnTo>
                  <a:pt x="4340" y="81"/>
                </a:lnTo>
                <a:close/>
                <a:moveTo>
                  <a:pt x="4360" y="0"/>
                </a:moveTo>
                <a:lnTo>
                  <a:pt x="3997" y="40"/>
                </a:lnTo>
                <a:lnTo>
                  <a:pt x="3714" y="81"/>
                </a:lnTo>
                <a:lnTo>
                  <a:pt x="3492" y="161"/>
                </a:lnTo>
                <a:lnTo>
                  <a:pt x="3351" y="222"/>
                </a:lnTo>
                <a:lnTo>
                  <a:pt x="3210" y="283"/>
                </a:lnTo>
                <a:lnTo>
                  <a:pt x="3089" y="363"/>
                </a:lnTo>
                <a:lnTo>
                  <a:pt x="2967" y="464"/>
                </a:lnTo>
                <a:lnTo>
                  <a:pt x="2745" y="666"/>
                </a:lnTo>
                <a:lnTo>
                  <a:pt x="2564" y="908"/>
                </a:lnTo>
                <a:lnTo>
                  <a:pt x="2382" y="1170"/>
                </a:lnTo>
                <a:lnTo>
                  <a:pt x="2241" y="1453"/>
                </a:lnTo>
                <a:lnTo>
                  <a:pt x="1958" y="2018"/>
                </a:lnTo>
                <a:lnTo>
                  <a:pt x="1878" y="2220"/>
                </a:lnTo>
                <a:lnTo>
                  <a:pt x="1676" y="2664"/>
                </a:lnTo>
                <a:lnTo>
                  <a:pt x="1494" y="3108"/>
                </a:lnTo>
                <a:lnTo>
                  <a:pt x="1313" y="3552"/>
                </a:lnTo>
                <a:lnTo>
                  <a:pt x="1151" y="4036"/>
                </a:lnTo>
                <a:lnTo>
                  <a:pt x="990" y="4500"/>
                </a:lnTo>
                <a:lnTo>
                  <a:pt x="849" y="5005"/>
                </a:lnTo>
                <a:lnTo>
                  <a:pt x="727" y="5509"/>
                </a:lnTo>
                <a:lnTo>
                  <a:pt x="606" y="6034"/>
                </a:lnTo>
                <a:lnTo>
                  <a:pt x="505" y="6559"/>
                </a:lnTo>
                <a:lnTo>
                  <a:pt x="405" y="7103"/>
                </a:lnTo>
                <a:lnTo>
                  <a:pt x="324" y="7668"/>
                </a:lnTo>
                <a:lnTo>
                  <a:pt x="243" y="8254"/>
                </a:lnTo>
                <a:lnTo>
                  <a:pt x="122" y="9464"/>
                </a:lnTo>
                <a:lnTo>
                  <a:pt x="41" y="10756"/>
                </a:lnTo>
                <a:lnTo>
                  <a:pt x="21" y="11947"/>
                </a:lnTo>
                <a:lnTo>
                  <a:pt x="1" y="13137"/>
                </a:lnTo>
                <a:lnTo>
                  <a:pt x="21" y="14368"/>
                </a:lnTo>
                <a:lnTo>
                  <a:pt x="21" y="15660"/>
                </a:lnTo>
                <a:lnTo>
                  <a:pt x="41" y="16326"/>
                </a:lnTo>
                <a:lnTo>
                  <a:pt x="82" y="17012"/>
                </a:lnTo>
                <a:lnTo>
                  <a:pt x="122" y="17355"/>
                </a:lnTo>
                <a:lnTo>
                  <a:pt x="183" y="17678"/>
                </a:lnTo>
                <a:lnTo>
                  <a:pt x="263" y="18021"/>
                </a:lnTo>
                <a:lnTo>
                  <a:pt x="344" y="18344"/>
                </a:lnTo>
                <a:lnTo>
                  <a:pt x="405" y="18505"/>
                </a:lnTo>
                <a:lnTo>
                  <a:pt x="485" y="18687"/>
                </a:lnTo>
                <a:lnTo>
                  <a:pt x="586" y="18868"/>
                </a:lnTo>
                <a:lnTo>
                  <a:pt x="707" y="19030"/>
                </a:lnTo>
                <a:lnTo>
                  <a:pt x="849" y="19211"/>
                </a:lnTo>
                <a:lnTo>
                  <a:pt x="1010" y="19353"/>
                </a:lnTo>
                <a:lnTo>
                  <a:pt x="1192" y="19454"/>
                </a:lnTo>
                <a:lnTo>
                  <a:pt x="1313" y="19494"/>
                </a:lnTo>
                <a:lnTo>
                  <a:pt x="1414" y="19534"/>
                </a:lnTo>
                <a:lnTo>
                  <a:pt x="1615" y="19555"/>
                </a:lnTo>
                <a:lnTo>
                  <a:pt x="1817" y="19534"/>
                </a:lnTo>
                <a:lnTo>
                  <a:pt x="2039" y="19474"/>
                </a:lnTo>
                <a:lnTo>
                  <a:pt x="2241" y="19413"/>
                </a:lnTo>
                <a:lnTo>
                  <a:pt x="2423" y="19333"/>
                </a:lnTo>
                <a:lnTo>
                  <a:pt x="3129" y="19010"/>
                </a:lnTo>
                <a:lnTo>
                  <a:pt x="3795" y="18646"/>
                </a:lnTo>
                <a:lnTo>
                  <a:pt x="4481" y="18283"/>
                </a:lnTo>
                <a:lnTo>
                  <a:pt x="5127" y="17900"/>
                </a:lnTo>
                <a:lnTo>
                  <a:pt x="6095" y="17355"/>
                </a:lnTo>
                <a:lnTo>
                  <a:pt x="6580" y="17093"/>
                </a:lnTo>
                <a:lnTo>
                  <a:pt x="7064" y="16830"/>
                </a:lnTo>
                <a:lnTo>
                  <a:pt x="7669" y="16548"/>
                </a:lnTo>
                <a:lnTo>
                  <a:pt x="8275" y="16285"/>
                </a:lnTo>
                <a:lnTo>
                  <a:pt x="8900" y="16043"/>
                </a:lnTo>
                <a:lnTo>
                  <a:pt x="9566" y="15821"/>
                </a:lnTo>
                <a:lnTo>
                  <a:pt x="10232" y="15619"/>
                </a:lnTo>
                <a:lnTo>
                  <a:pt x="10898" y="15418"/>
                </a:lnTo>
                <a:lnTo>
                  <a:pt x="11604" y="15256"/>
                </a:lnTo>
                <a:lnTo>
                  <a:pt x="12331" y="15115"/>
                </a:lnTo>
                <a:lnTo>
                  <a:pt x="13078" y="14974"/>
                </a:lnTo>
                <a:lnTo>
                  <a:pt x="13824" y="14873"/>
                </a:lnTo>
                <a:lnTo>
                  <a:pt x="14611" y="14772"/>
                </a:lnTo>
                <a:lnTo>
                  <a:pt x="15419" y="14711"/>
                </a:lnTo>
                <a:lnTo>
                  <a:pt x="16226" y="14651"/>
                </a:lnTo>
                <a:lnTo>
                  <a:pt x="17073" y="14610"/>
                </a:lnTo>
                <a:lnTo>
                  <a:pt x="18809" y="14610"/>
                </a:lnTo>
                <a:lnTo>
                  <a:pt x="19697" y="14631"/>
                </a:lnTo>
                <a:lnTo>
                  <a:pt x="20585" y="14671"/>
                </a:lnTo>
                <a:lnTo>
                  <a:pt x="22360" y="14772"/>
                </a:lnTo>
                <a:lnTo>
                  <a:pt x="24116" y="14913"/>
                </a:lnTo>
                <a:lnTo>
                  <a:pt x="25852" y="15054"/>
                </a:lnTo>
                <a:lnTo>
                  <a:pt x="28354" y="15276"/>
                </a:lnTo>
                <a:lnTo>
                  <a:pt x="29605" y="15357"/>
                </a:lnTo>
                <a:lnTo>
                  <a:pt x="30876" y="15438"/>
                </a:lnTo>
                <a:lnTo>
                  <a:pt x="31240" y="15458"/>
                </a:lnTo>
                <a:lnTo>
                  <a:pt x="31441" y="15438"/>
                </a:lnTo>
                <a:lnTo>
                  <a:pt x="31623" y="15418"/>
                </a:lnTo>
                <a:lnTo>
                  <a:pt x="31785" y="15397"/>
                </a:lnTo>
                <a:lnTo>
                  <a:pt x="31966" y="15337"/>
                </a:lnTo>
                <a:lnTo>
                  <a:pt x="32128" y="15256"/>
                </a:lnTo>
                <a:lnTo>
                  <a:pt x="32269" y="15155"/>
                </a:lnTo>
                <a:lnTo>
                  <a:pt x="32350" y="15075"/>
                </a:lnTo>
                <a:lnTo>
                  <a:pt x="32430" y="14994"/>
                </a:lnTo>
                <a:lnTo>
                  <a:pt x="32551" y="14812"/>
                </a:lnTo>
                <a:lnTo>
                  <a:pt x="32612" y="14610"/>
                </a:lnTo>
                <a:lnTo>
                  <a:pt x="32672" y="14388"/>
                </a:lnTo>
                <a:lnTo>
                  <a:pt x="32672" y="14166"/>
                </a:lnTo>
                <a:lnTo>
                  <a:pt x="32652" y="13944"/>
                </a:lnTo>
                <a:lnTo>
                  <a:pt x="32592" y="13743"/>
                </a:lnTo>
                <a:lnTo>
                  <a:pt x="32511" y="13541"/>
                </a:lnTo>
                <a:lnTo>
                  <a:pt x="32410" y="13339"/>
                </a:lnTo>
                <a:lnTo>
                  <a:pt x="32269" y="13157"/>
                </a:lnTo>
                <a:lnTo>
                  <a:pt x="32128" y="12996"/>
                </a:lnTo>
                <a:lnTo>
                  <a:pt x="31966" y="12835"/>
                </a:lnTo>
                <a:lnTo>
                  <a:pt x="31805" y="12693"/>
                </a:lnTo>
                <a:lnTo>
                  <a:pt x="31623" y="12572"/>
                </a:lnTo>
                <a:lnTo>
                  <a:pt x="31280" y="12350"/>
                </a:lnTo>
                <a:lnTo>
                  <a:pt x="30715" y="12027"/>
                </a:lnTo>
                <a:lnTo>
                  <a:pt x="30130" y="11725"/>
                </a:lnTo>
                <a:lnTo>
                  <a:pt x="29524" y="11462"/>
                </a:lnTo>
                <a:lnTo>
                  <a:pt x="28919" y="11220"/>
                </a:lnTo>
                <a:lnTo>
                  <a:pt x="28293" y="10998"/>
                </a:lnTo>
                <a:lnTo>
                  <a:pt x="27648" y="10796"/>
                </a:lnTo>
                <a:lnTo>
                  <a:pt x="26396" y="10413"/>
                </a:lnTo>
                <a:lnTo>
                  <a:pt x="26336" y="10393"/>
                </a:lnTo>
                <a:lnTo>
                  <a:pt x="24237" y="9767"/>
                </a:lnTo>
                <a:lnTo>
                  <a:pt x="23208" y="9444"/>
                </a:lnTo>
                <a:lnTo>
                  <a:pt x="22179" y="9101"/>
                </a:lnTo>
                <a:lnTo>
                  <a:pt x="21170" y="8758"/>
                </a:lnTo>
                <a:lnTo>
                  <a:pt x="20161" y="8395"/>
                </a:lnTo>
                <a:lnTo>
                  <a:pt x="19152" y="8032"/>
                </a:lnTo>
                <a:lnTo>
                  <a:pt x="18183" y="7628"/>
                </a:lnTo>
                <a:lnTo>
                  <a:pt x="17215" y="7224"/>
                </a:lnTo>
                <a:lnTo>
                  <a:pt x="16266" y="6781"/>
                </a:lnTo>
                <a:lnTo>
                  <a:pt x="15338" y="6316"/>
                </a:lnTo>
                <a:lnTo>
                  <a:pt x="14410" y="5832"/>
                </a:lnTo>
                <a:lnTo>
                  <a:pt x="13522" y="5328"/>
                </a:lnTo>
                <a:lnTo>
                  <a:pt x="12654" y="4783"/>
                </a:lnTo>
                <a:lnTo>
                  <a:pt x="11806" y="4197"/>
                </a:lnTo>
                <a:lnTo>
                  <a:pt x="10979" y="3572"/>
                </a:lnTo>
                <a:lnTo>
                  <a:pt x="10010" y="2805"/>
                </a:lnTo>
                <a:lnTo>
                  <a:pt x="9365" y="2280"/>
                </a:lnTo>
                <a:lnTo>
                  <a:pt x="8699" y="1776"/>
                </a:lnTo>
                <a:lnTo>
                  <a:pt x="8356" y="1514"/>
                </a:lnTo>
                <a:lnTo>
                  <a:pt x="8012" y="1292"/>
                </a:lnTo>
                <a:lnTo>
                  <a:pt x="7669" y="1070"/>
                </a:lnTo>
                <a:lnTo>
                  <a:pt x="7306" y="848"/>
                </a:lnTo>
                <a:lnTo>
                  <a:pt x="6923" y="666"/>
                </a:lnTo>
                <a:lnTo>
                  <a:pt x="6559" y="505"/>
                </a:lnTo>
                <a:lnTo>
                  <a:pt x="6216" y="363"/>
                </a:lnTo>
                <a:lnTo>
                  <a:pt x="5894" y="242"/>
                </a:lnTo>
                <a:lnTo>
                  <a:pt x="5591" y="161"/>
                </a:lnTo>
                <a:lnTo>
                  <a:pt x="5308" y="101"/>
                </a:lnTo>
                <a:lnTo>
                  <a:pt x="5046" y="61"/>
                </a:lnTo>
                <a:lnTo>
                  <a:pt x="4804" y="20"/>
                </a:lnTo>
                <a:lnTo>
                  <a:pt x="456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3"/>
          <p:cNvSpPr/>
          <p:nvPr/>
        </p:nvSpPr>
        <p:spPr>
          <a:xfrm>
            <a:off x="9054482" y="2190947"/>
            <a:ext cx="794334" cy="541632"/>
          </a:xfrm>
          <a:custGeom>
            <a:rect b="b" l="l" r="r" t="t"/>
            <a:pathLst>
              <a:path extrusionOk="0" h="9688" w="14208">
                <a:moveTo>
                  <a:pt x="2765" y="81"/>
                </a:moveTo>
                <a:lnTo>
                  <a:pt x="2967" y="142"/>
                </a:lnTo>
                <a:lnTo>
                  <a:pt x="3189" y="223"/>
                </a:lnTo>
                <a:lnTo>
                  <a:pt x="3431" y="324"/>
                </a:lnTo>
                <a:lnTo>
                  <a:pt x="3694" y="465"/>
                </a:lnTo>
                <a:lnTo>
                  <a:pt x="3956" y="626"/>
                </a:lnTo>
                <a:lnTo>
                  <a:pt x="4218" y="828"/>
                </a:lnTo>
                <a:lnTo>
                  <a:pt x="4501" y="1070"/>
                </a:lnTo>
                <a:lnTo>
                  <a:pt x="5005" y="1474"/>
                </a:lnTo>
                <a:lnTo>
                  <a:pt x="5510" y="1837"/>
                </a:lnTo>
                <a:lnTo>
                  <a:pt x="6055" y="2200"/>
                </a:lnTo>
                <a:lnTo>
                  <a:pt x="6600" y="2523"/>
                </a:lnTo>
                <a:lnTo>
                  <a:pt x="7165" y="2826"/>
                </a:lnTo>
                <a:lnTo>
                  <a:pt x="7750" y="3088"/>
                </a:lnTo>
                <a:lnTo>
                  <a:pt x="8335" y="3330"/>
                </a:lnTo>
                <a:lnTo>
                  <a:pt x="8940" y="3532"/>
                </a:lnTo>
                <a:lnTo>
                  <a:pt x="9566" y="3714"/>
                </a:lnTo>
                <a:lnTo>
                  <a:pt x="10171" y="3895"/>
                </a:lnTo>
                <a:lnTo>
                  <a:pt x="11140" y="4158"/>
                </a:lnTo>
                <a:lnTo>
                  <a:pt x="11624" y="4319"/>
                </a:lnTo>
                <a:lnTo>
                  <a:pt x="12089" y="4481"/>
                </a:lnTo>
                <a:lnTo>
                  <a:pt x="12533" y="4683"/>
                </a:lnTo>
                <a:lnTo>
                  <a:pt x="12956" y="4904"/>
                </a:lnTo>
                <a:lnTo>
                  <a:pt x="13178" y="5046"/>
                </a:lnTo>
                <a:lnTo>
                  <a:pt x="13380" y="5167"/>
                </a:lnTo>
                <a:lnTo>
                  <a:pt x="13562" y="5328"/>
                </a:lnTo>
                <a:lnTo>
                  <a:pt x="13764" y="5490"/>
                </a:lnTo>
                <a:lnTo>
                  <a:pt x="13945" y="5671"/>
                </a:lnTo>
                <a:lnTo>
                  <a:pt x="14066" y="5853"/>
                </a:lnTo>
                <a:lnTo>
                  <a:pt x="14086" y="5934"/>
                </a:lnTo>
                <a:lnTo>
                  <a:pt x="14127" y="6014"/>
                </a:lnTo>
                <a:lnTo>
                  <a:pt x="14127" y="6095"/>
                </a:lnTo>
                <a:lnTo>
                  <a:pt x="14127" y="6176"/>
                </a:lnTo>
                <a:lnTo>
                  <a:pt x="14086" y="6317"/>
                </a:lnTo>
                <a:lnTo>
                  <a:pt x="14006" y="6458"/>
                </a:lnTo>
                <a:lnTo>
                  <a:pt x="13864" y="6579"/>
                </a:lnTo>
                <a:lnTo>
                  <a:pt x="13683" y="6721"/>
                </a:lnTo>
                <a:lnTo>
                  <a:pt x="13461" y="6842"/>
                </a:lnTo>
                <a:lnTo>
                  <a:pt x="13239" y="6963"/>
                </a:lnTo>
                <a:lnTo>
                  <a:pt x="12997" y="7064"/>
                </a:lnTo>
                <a:lnTo>
                  <a:pt x="12755" y="7165"/>
                </a:lnTo>
                <a:lnTo>
                  <a:pt x="12512" y="7225"/>
                </a:lnTo>
                <a:lnTo>
                  <a:pt x="12270" y="7286"/>
                </a:lnTo>
                <a:lnTo>
                  <a:pt x="11766" y="7387"/>
                </a:lnTo>
                <a:lnTo>
                  <a:pt x="11261" y="7447"/>
                </a:lnTo>
                <a:lnTo>
                  <a:pt x="10716" y="7467"/>
                </a:lnTo>
                <a:lnTo>
                  <a:pt x="9647" y="7488"/>
                </a:lnTo>
                <a:lnTo>
                  <a:pt x="8940" y="7508"/>
                </a:lnTo>
                <a:lnTo>
                  <a:pt x="8234" y="7528"/>
                </a:lnTo>
                <a:lnTo>
                  <a:pt x="7891" y="7548"/>
                </a:lnTo>
                <a:lnTo>
                  <a:pt x="7548" y="7588"/>
                </a:lnTo>
                <a:lnTo>
                  <a:pt x="7205" y="7649"/>
                </a:lnTo>
                <a:lnTo>
                  <a:pt x="6862" y="7710"/>
                </a:lnTo>
                <a:lnTo>
                  <a:pt x="6559" y="7790"/>
                </a:lnTo>
                <a:lnTo>
                  <a:pt x="6236" y="7891"/>
                </a:lnTo>
                <a:lnTo>
                  <a:pt x="5651" y="8113"/>
                </a:lnTo>
                <a:lnTo>
                  <a:pt x="5066" y="8375"/>
                </a:lnTo>
                <a:lnTo>
                  <a:pt x="4501" y="8658"/>
                </a:lnTo>
                <a:lnTo>
                  <a:pt x="3653" y="9041"/>
                </a:lnTo>
                <a:lnTo>
                  <a:pt x="3209" y="9223"/>
                </a:lnTo>
                <a:lnTo>
                  <a:pt x="2786" y="9384"/>
                </a:lnTo>
                <a:lnTo>
                  <a:pt x="2483" y="9485"/>
                </a:lnTo>
                <a:lnTo>
                  <a:pt x="2221" y="9546"/>
                </a:lnTo>
                <a:lnTo>
                  <a:pt x="1978" y="9586"/>
                </a:lnTo>
                <a:lnTo>
                  <a:pt x="1756" y="9606"/>
                </a:lnTo>
                <a:lnTo>
                  <a:pt x="1555" y="9606"/>
                </a:lnTo>
                <a:lnTo>
                  <a:pt x="1373" y="9586"/>
                </a:lnTo>
                <a:lnTo>
                  <a:pt x="1212" y="9566"/>
                </a:lnTo>
                <a:lnTo>
                  <a:pt x="1070" y="9526"/>
                </a:lnTo>
                <a:lnTo>
                  <a:pt x="929" y="9465"/>
                </a:lnTo>
                <a:lnTo>
                  <a:pt x="808" y="9405"/>
                </a:lnTo>
                <a:lnTo>
                  <a:pt x="626" y="9284"/>
                </a:lnTo>
                <a:lnTo>
                  <a:pt x="485" y="9162"/>
                </a:lnTo>
                <a:lnTo>
                  <a:pt x="404" y="9082"/>
                </a:lnTo>
                <a:lnTo>
                  <a:pt x="303" y="8920"/>
                </a:lnTo>
                <a:lnTo>
                  <a:pt x="243" y="8759"/>
                </a:lnTo>
                <a:lnTo>
                  <a:pt x="182" y="8597"/>
                </a:lnTo>
                <a:lnTo>
                  <a:pt x="142" y="8436"/>
                </a:lnTo>
                <a:lnTo>
                  <a:pt x="102" y="8073"/>
                </a:lnTo>
                <a:lnTo>
                  <a:pt x="81" y="7730"/>
                </a:lnTo>
                <a:lnTo>
                  <a:pt x="102" y="6983"/>
                </a:lnTo>
                <a:lnTo>
                  <a:pt x="142" y="6236"/>
                </a:lnTo>
                <a:lnTo>
                  <a:pt x="243" y="5470"/>
                </a:lnTo>
                <a:lnTo>
                  <a:pt x="364" y="4703"/>
                </a:lnTo>
                <a:lnTo>
                  <a:pt x="525" y="3895"/>
                </a:lnTo>
                <a:lnTo>
                  <a:pt x="727" y="3068"/>
                </a:lnTo>
                <a:lnTo>
                  <a:pt x="990" y="2200"/>
                </a:lnTo>
                <a:lnTo>
                  <a:pt x="1272" y="1292"/>
                </a:lnTo>
                <a:lnTo>
                  <a:pt x="1373" y="1050"/>
                </a:lnTo>
                <a:lnTo>
                  <a:pt x="1454" y="848"/>
                </a:lnTo>
                <a:lnTo>
                  <a:pt x="1575" y="667"/>
                </a:lnTo>
                <a:lnTo>
                  <a:pt x="1696" y="505"/>
                </a:lnTo>
                <a:lnTo>
                  <a:pt x="1817" y="364"/>
                </a:lnTo>
                <a:lnTo>
                  <a:pt x="1958" y="263"/>
                </a:lnTo>
                <a:lnTo>
                  <a:pt x="2099" y="162"/>
                </a:lnTo>
                <a:lnTo>
                  <a:pt x="2261" y="122"/>
                </a:lnTo>
                <a:lnTo>
                  <a:pt x="2402" y="81"/>
                </a:lnTo>
                <a:close/>
                <a:moveTo>
                  <a:pt x="2463" y="1"/>
                </a:moveTo>
                <a:lnTo>
                  <a:pt x="2241" y="41"/>
                </a:lnTo>
                <a:lnTo>
                  <a:pt x="2079" y="102"/>
                </a:lnTo>
                <a:lnTo>
                  <a:pt x="1918" y="182"/>
                </a:lnTo>
                <a:lnTo>
                  <a:pt x="1777" y="303"/>
                </a:lnTo>
                <a:lnTo>
                  <a:pt x="1635" y="445"/>
                </a:lnTo>
                <a:lnTo>
                  <a:pt x="1514" y="606"/>
                </a:lnTo>
                <a:lnTo>
                  <a:pt x="1393" y="808"/>
                </a:lnTo>
                <a:lnTo>
                  <a:pt x="1292" y="1030"/>
                </a:lnTo>
                <a:lnTo>
                  <a:pt x="1191" y="1272"/>
                </a:lnTo>
                <a:lnTo>
                  <a:pt x="909" y="2180"/>
                </a:lnTo>
                <a:lnTo>
                  <a:pt x="646" y="3048"/>
                </a:lnTo>
                <a:lnTo>
                  <a:pt x="445" y="3875"/>
                </a:lnTo>
                <a:lnTo>
                  <a:pt x="283" y="4683"/>
                </a:lnTo>
                <a:lnTo>
                  <a:pt x="162" y="5470"/>
                </a:lnTo>
                <a:lnTo>
                  <a:pt x="61" y="6236"/>
                </a:lnTo>
                <a:lnTo>
                  <a:pt x="21" y="6983"/>
                </a:lnTo>
                <a:lnTo>
                  <a:pt x="1" y="7730"/>
                </a:lnTo>
                <a:lnTo>
                  <a:pt x="21" y="8093"/>
                </a:lnTo>
                <a:lnTo>
                  <a:pt x="41" y="8275"/>
                </a:lnTo>
                <a:lnTo>
                  <a:pt x="61" y="8456"/>
                </a:lnTo>
                <a:lnTo>
                  <a:pt x="102" y="8638"/>
                </a:lnTo>
                <a:lnTo>
                  <a:pt x="162" y="8799"/>
                </a:lnTo>
                <a:lnTo>
                  <a:pt x="243" y="8961"/>
                </a:lnTo>
                <a:lnTo>
                  <a:pt x="344" y="9122"/>
                </a:lnTo>
                <a:lnTo>
                  <a:pt x="465" y="9263"/>
                </a:lnTo>
                <a:lnTo>
                  <a:pt x="606" y="9384"/>
                </a:lnTo>
                <a:lnTo>
                  <a:pt x="768" y="9485"/>
                </a:lnTo>
                <a:lnTo>
                  <a:pt x="929" y="9566"/>
                </a:lnTo>
                <a:lnTo>
                  <a:pt x="1111" y="9627"/>
                </a:lnTo>
                <a:lnTo>
                  <a:pt x="1272" y="9647"/>
                </a:lnTo>
                <a:lnTo>
                  <a:pt x="1454" y="9667"/>
                </a:lnTo>
                <a:lnTo>
                  <a:pt x="1635" y="9687"/>
                </a:lnTo>
                <a:lnTo>
                  <a:pt x="1999" y="9667"/>
                </a:lnTo>
                <a:lnTo>
                  <a:pt x="2321" y="9606"/>
                </a:lnTo>
                <a:lnTo>
                  <a:pt x="2604" y="9526"/>
                </a:lnTo>
                <a:lnTo>
                  <a:pt x="2806" y="9465"/>
                </a:lnTo>
                <a:lnTo>
                  <a:pt x="3250" y="9304"/>
                </a:lnTo>
                <a:lnTo>
                  <a:pt x="3673" y="9122"/>
                </a:lnTo>
                <a:lnTo>
                  <a:pt x="4521" y="8719"/>
                </a:lnTo>
                <a:lnTo>
                  <a:pt x="5106" y="8456"/>
                </a:lnTo>
                <a:lnTo>
                  <a:pt x="5671" y="8194"/>
                </a:lnTo>
                <a:lnTo>
                  <a:pt x="6277" y="7972"/>
                </a:lnTo>
                <a:lnTo>
                  <a:pt x="6579" y="7871"/>
                </a:lnTo>
                <a:lnTo>
                  <a:pt x="6882" y="7790"/>
                </a:lnTo>
                <a:lnTo>
                  <a:pt x="7205" y="7730"/>
                </a:lnTo>
                <a:lnTo>
                  <a:pt x="7548" y="7669"/>
                </a:lnTo>
                <a:lnTo>
                  <a:pt x="7891" y="7629"/>
                </a:lnTo>
                <a:lnTo>
                  <a:pt x="8254" y="7609"/>
                </a:lnTo>
                <a:lnTo>
                  <a:pt x="8940" y="7588"/>
                </a:lnTo>
                <a:lnTo>
                  <a:pt x="9647" y="7568"/>
                </a:lnTo>
                <a:lnTo>
                  <a:pt x="10716" y="7548"/>
                </a:lnTo>
                <a:lnTo>
                  <a:pt x="11241" y="7528"/>
                </a:lnTo>
                <a:lnTo>
                  <a:pt x="11766" y="7467"/>
                </a:lnTo>
                <a:lnTo>
                  <a:pt x="12290" y="7366"/>
                </a:lnTo>
                <a:lnTo>
                  <a:pt x="12533" y="7306"/>
                </a:lnTo>
                <a:lnTo>
                  <a:pt x="12775" y="7225"/>
                </a:lnTo>
                <a:lnTo>
                  <a:pt x="13037" y="7144"/>
                </a:lnTo>
                <a:lnTo>
                  <a:pt x="13259" y="7044"/>
                </a:lnTo>
                <a:lnTo>
                  <a:pt x="13501" y="6922"/>
                </a:lnTo>
                <a:lnTo>
                  <a:pt x="13723" y="6781"/>
                </a:lnTo>
                <a:lnTo>
                  <a:pt x="13885" y="6680"/>
                </a:lnTo>
                <a:lnTo>
                  <a:pt x="14026" y="6559"/>
                </a:lnTo>
                <a:lnTo>
                  <a:pt x="14086" y="6479"/>
                </a:lnTo>
                <a:lnTo>
                  <a:pt x="14147" y="6398"/>
                </a:lnTo>
                <a:lnTo>
                  <a:pt x="14187" y="6297"/>
                </a:lnTo>
                <a:lnTo>
                  <a:pt x="14207" y="6196"/>
                </a:lnTo>
                <a:lnTo>
                  <a:pt x="14207" y="6095"/>
                </a:lnTo>
                <a:lnTo>
                  <a:pt x="14207" y="6014"/>
                </a:lnTo>
                <a:lnTo>
                  <a:pt x="14167" y="5913"/>
                </a:lnTo>
                <a:lnTo>
                  <a:pt x="14127" y="5813"/>
                </a:lnTo>
                <a:lnTo>
                  <a:pt x="14086" y="5712"/>
                </a:lnTo>
                <a:lnTo>
                  <a:pt x="14006" y="5631"/>
                </a:lnTo>
                <a:lnTo>
                  <a:pt x="13804" y="5429"/>
                </a:lnTo>
                <a:lnTo>
                  <a:pt x="13622" y="5268"/>
                </a:lnTo>
                <a:lnTo>
                  <a:pt x="13420" y="5106"/>
                </a:lnTo>
                <a:lnTo>
                  <a:pt x="13219" y="4965"/>
                </a:lnTo>
                <a:lnTo>
                  <a:pt x="13017" y="4844"/>
                </a:lnTo>
                <a:lnTo>
                  <a:pt x="12573" y="4602"/>
                </a:lnTo>
                <a:lnTo>
                  <a:pt x="12109" y="4420"/>
                </a:lnTo>
                <a:lnTo>
                  <a:pt x="11645" y="4239"/>
                </a:lnTo>
                <a:lnTo>
                  <a:pt x="11160" y="4077"/>
                </a:lnTo>
                <a:lnTo>
                  <a:pt x="10192" y="3815"/>
                </a:lnTo>
                <a:lnTo>
                  <a:pt x="9586" y="3653"/>
                </a:lnTo>
                <a:lnTo>
                  <a:pt x="8961" y="3452"/>
                </a:lnTo>
                <a:lnTo>
                  <a:pt x="8375" y="3250"/>
                </a:lnTo>
                <a:lnTo>
                  <a:pt x="7770" y="3008"/>
                </a:lnTo>
                <a:lnTo>
                  <a:pt x="7205" y="2745"/>
                </a:lnTo>
                <a:lnTo>
                  <a:pt x="6640" y="2443"/>
                </a:lnTo>
                <a:lnTo>
                  <a:pt x="6095" y="2120"/>
                </a:lnTo>
                <a:lnTo>
                  <a:pt x="5570" y="1777"/>
                </a:lnTo>
                <a:lnTo>
                  <a:pt x="5046" y="1413"/>
                </a:lnTo>
                <a:lnTo>
                  <a:pt x="4561" y="1010"/>
                </a:lnTo>
                <a:lnTo>
                  <a:pt x="4218" y="727"/>
                </a:lnTo>
                <a:lnTo>
                  <a:pt x="3875" y="485"/>
                </a:lnTo>
                <a:lnTo>
                  <a:pt x="3573" y="303"/>
                </a:lnTo>
                <a:lnTo>
                  <a:pt x="3270" y="162"/>
                </a:lnTo>
                <a:lnTo>
                  <a:pt x="2987" y="61"/>
                </a:lnTo>
                <a:lnTo>
                  <a:pt x="272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3"/>
          <p:cNvSpPr/>
          <p:nvPr/>
        </p:nvSpPr>
        <p:spPr>
          <a:xfrm>
            <a:off x="8006405" y="3940817"/>
            <a:ext cx="152348" cy="92527"/>
          </a:xfrm>
          <a:custGeom>
            <a:rect b="b" l="l" r="r" t="t"/>
            <a:pathLst>
              <a:path extrusionOk="0" h="1655" w="2725">
                <a:moveTo>
                  <a:pt x="2099" y="81"/>
                </a:moveTo>
                <a:lnTo>
                  <a:pt x="2240" y="101"/>
                </a:lnTo>
                <a:lnTo>
                  <a:pt x="2382" y="121"/>
                </a:lnTo>
                <a:lnTo>
                  <a:pt x="2483" y="182"/>
                </a:lnTo>
                <a:lnTo>
                  <a:pt x="2563" y="262"/>
                </a:lnTo>
                <a:lnTo>
                  <a:pt x="2624" y="363"/>
                </a:lnTo>
                <a:lnTo>
                  <a:pt x="2644" y="424"/>
                </a:lnTo>
                <a:lnTo>
                  <a:pt x="2644" y="484"/>
                </a:lnTo>
                <a:lnTo>
                  <a:pt x="2644" y="565"/>
                </a:lnTo>
                <a:lnTo>
                  <a:pt x="2604" y="626"/>
                </a:lnTo>
                <a:lnTo>
                  <a:pt x="2503" y="767"/>
                </a:lnTo>
                <a:lnTo>
                  <a:pt x="2321" y="969"/>
                </a:lnTo>
                <a:lnTo>
                  <a:pt x="2099" y="1150"/>
                </a:lnTo>
                <a:lnTo>
                  <a:pt x="1857" y="1312"/>
                </a:lnTo>
                <a:lnTo>
                  <a:pt x="1595" y="1433"/>
                </a:lnTo>
                <a:lnTo>
                  <a:pt x="1332" y="1534"/>
                </a:lnTo>
                <a:lnTo>
                  <a:pt x="1191" y="1554"/>
                </a:lnTo>
                <a:lnTo>
                  <a:pt x="1050" y="1574"/>
                </a:lnTo>
                <a:lnTo>
                  <a:pt x="909" y="1574"/>
                </a:lnTo>
                <a:lnTo>
                  <a:pt x="767" y="1554"/>
                </a:lnTo>
                <a:lnTo>
                  <a:pt x="646" y="1514"/>
                </a:lnTo>
                <a:lnTo>
                  <a:pt x="505" y="1473"/>
                </a:lnTo>
                <a:lnTo>
                  <a:pt x="364" y="1392"/>
                </a:lnTo>
                <a:lnTo>
                  <a:pt x="263" y="1312"/>
                </a:lnTo>
                <a:lnTo>
                  <a:pt x="182" y="1231"/>
                </a:lnTo>
                <a:lnTo>
                  <a:pt x="122" y="1110"/>
                </a:lnTo>
                <a:lnTo>
                  <a:pt x="81" y="1009"/>
                </a:lnTo>
                <a:lnTo>
                  <a:pt x="101" y="868"/>
                </a:lnTo>
                <a:lnTo>
                  <a:pt x="142" y="747"/>
                </a:lnTo>
                <a:lnTo>
                  <a:pt x="222" y="646"/>
                </a:lnTo>
                <a:lnTo>
                  <a:pt x="364" y="505"/>
                </a:lnTo>
                <a:lnTo>
                  <a:pt x="566" y="404"/>
                </a:lnTo>
                <a:lnTo>
                  <a:pt x="787" y="303"/>
                </a:lnTo>
                <a:lnTo>
                  <a:pt x="1030" y="242"/>
                </a:lnTo>
                <a:lnTo>
                  <a:pt x="1252" y="182"/>
                </a:lnTo>
                <a:lnTo>
                  <a:pt x="1474" y="161"/>
                </a:lnTo>
                <a:lnTo>
                  <a:pt x="1655" y="121"/>
                </a:lnTo>
                <a:lnTo>
                  <a:pt x="1877" y="101"/>
                </a:lnTo>
                <a:lnTo>
                  <a:pt x="2099" y="81"/>
                </a:lnTo>
                <a:close/>
                <a:moveTo>
                  <a:pt x="2018" y="0"/>
                </a:moveTo>
                <a:lnTo>
                  <a:pt x="1837" y="20"/>
                </a:lnTo>
                <a:lnTo>
                  <a:pt x="1635" y="40"/>
                </a:lnTo>
                <a:lnTo>
                  <a:pt x="1474" y="81"/>
                </a:lnTo>
                <a:lnTo>
                  <a:pt x="1231" y="101"/>
                </a:lnTo>
                <a:lnTo>
                  <a:pt x="989" y="161"/>
                </a:lnTo>
                <a:lnTo>
                  <a:pt x="767" y="222"/>
                </a:lnTo>
                <a:lnTo>
                  <a:pt x="525" y="323"/>
                </a:lnTo>
                <a:lnTo>
                  <a:pt x="323" y="444"/>
                </a:lnTo>
                <a:lnTo>
                  <a:pt x="162" y="585"/>
                </a:lnTo>
                <a:lnTo>
                  <a:pt x="61" y="727"/>
                </a:lnTo>
                <a:lnTo>
                  <a:pt x="21" y="868"/>
                </a:lnTo>
                <a:lnTo>
                  <a:pt x="0" y="1009"/>
                </a:lnTo>
                <a:lnTo>
                  <a:pt x="41" y="1150"/>
                </a:lnTo>
                <a:lnTo>
                  <a:pt x="101" y="1271"/>
                </a:lnTo>
                <a:lnTo>
                  <a:pt x="202" y="1372"/>
                </a:lnTo>
                <a:lnTo>
                  <a:pt x="323" y="1473"/>
                </a:lnTo>
                <a:lnTo>
                  <a:pt x="465" y="1554"/>
                </a:lnTo>
                <a:lnTo>
                  <a:pt x="606" y="1594"/>
                </a:lnTo>
                <a:lnTo>
                  <a:pt x="727" y="1635"/>
                </a:lnTo>
                <a:lnTo>
                  <a:pt x="868" y="1635"/>
                </a:lnTo>
                <a:lnTo>
                  <a:pt x="989" y="1655"/>
                </a:lnTo>
                <a:lnTo>
                  <a:pt x="1211" y="1635"/>
                </a:lnTo>
                <a:lnTo>
                  <a:pt x="1433" y="1574"/>
                </a:lnTo>
                <a:lnTo>
                  <a:pt x="1655" y="1514"/>
                </a:lnTo>
                <a:lnTo>
                  <a:pt x="1857" y="1392"/>
                </a:lnTo>
                <a:lnTo>
                  <a:pt x="2059" y="1271"/>
                </a:lnTo>
                <a:lnTo>
                  <a:pt x="2240" y="1130"/>
                </a:lnTo>
                <a:lnTo>
                  <a:pt x="2422" y="969"/>
                </a:lnTo>
                <a:lnTo>
                  <a:pt x="2563" y="807"/>
                </a:lnTo>
                <a:lnTo>
                  <a:pt x="2684" y="666"/>
                </a:lnTo>
                <a:lnTo>
                  <a:pt x="2705" y="585"/>
                </a:lnTo>
                <a:lnTo>
                  <a:pt x="2725" y="484"/>
                </a:lnTo>
                <a:lnTo>
                  <a:pt x="2725" y="424"/>
                </a:lnTo>
                <a:lnTo>
                  <a:pt x="2705" y="343"/>
                </a:lnTo>
                <a:lnTo>
                  <a:pt x="2684" y="283"/>
                </a:lnTo>
                <a:lnTo>
                  <a:pt x="2644" y="222"/>
                </a:lnTo>
                <a:lnTo>
                  <a:pt x="2523" y="121"/>
                </a:lnTo>
                <a:lnTo>
                  <a:pt x="2402" y="40"/>
                </a:lnTo>
                <a:lnTo>
                  <a:pt x="222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3"/>
          <p:cNvSpPr/>
          <p:nvPr/>
        </p:nvSpPr>
        <p:spPr>
          <a:xfrm>
            <a:off x="8024463" y="3383486"/>
            <a:ext cx="100466" cy="100466"/>
          </a:xfrm>
          <a:custGeom>
            <a:rect b="b" l="l" r="r" t="t"/>
            <a:pathLst>
              <a:path extrusionOk="0" h="1797" w="1797">
                <a:moveTo>
                  <a:pt x="908" y="0"/>
                </a:moveTo>
                <a:lnTo>
                  <a:pt x="727" y="20"/>
                </a:lnTo>
                <a:lnTo>
                  <a:pt x="545" y="61"/>
                </a:lnTo>
                <a:lnTo>
                  <a:pt x="404" y="162"/>
                </a:lnTo>
                <a:lnTo>
                  <a:pt x="263" y="262"/>
                </a:lnTo>
                <a:lnTo>
                  <a:pt x="162" y="404"/>
                </a:lnTo>
                <a:lnTo>
                  <a:pt x="81" y="545"/>
                </a:lnTo>
                <a:lnTo>
                  <a:pt x="21" y="727"/>
                </a:lnTo>
                <a:lnTo>
                  <a:pt x="0" y="908"/>
                </a:lnTo>
                <a:lnTo>
                  <a:pt x="21" y="1090"/>
                </a:lnTo>
                <a:lnTo>
                  <a:pt x="81" y="1251"/>
                </a:lnTo>
                <a:lnTo>
                  <a:pt x="162" y="1413"/>
                </a:lnTo>
                <a:lnTo>
                  <a:pt x="263" y="1534"/>
                </a:lnTo>
                <a:lnTo>
                  <a:pt x="404" y="1655"/>
                </a:lnTo>
                <a:lnTo>
                  <a:pt x="545" y="1736"/>
                </a:lnTo>
                <a:lnTo>
                  <a:pt x="727" y="1776"/>
                </a:lnTo>
                <a:lnTo>
                  <a:pt x="908" y="1796"/>
                </a:lnTo>
                <a:lnTo>
                  <a:pt x="1090" y="1776"/>
                </a:lnTo>
                <a:lnTo>
                  <a:pt x="1252" y="1736"/>
                </a:lnTo>
                <a:lnTo>
                  <a:pt x="1413" y="1655"/>
                </a:lnTo>
                <a:lnTo>
                  <a:pt x="1534" y="1534"/>
                </a:lnTo>
                <a:lnTo>
                  <a:pt x="1655" y="1413"/>
                </a:lnTo>
                <a:lnTo>
                  <a:pt x="1736" y="1251"/>
                </a:lnTo>
                <a:lnTo>
                  <a:pt x="1776" y="1090"/>
                </a:lnTo>
                <a:lnTo>
                  <a:pt x="1796" y="908"/>
                </a:lnTo>
                <a:lnTo>
                  <a:pt x="1776" y="727"/>
                </a:lnTo>
                <a:lnTo>
                  <a:pt x="1736" y="545"/>
                </a:lnTo>
                <a:lnTo>
                  <a:pt x="1655" y="404"/>
                </a:lnTo>
                <a:lnTo>
                  <a:pt x="1534" y="262"/>
                </a:lnTo>
                <a:lnTo>
                  <a:pt x="1413" y="162"/>
                </a:lnTo>
                <a:lnTo>
                  <a:pt x="1252" y="61"/>
                </a:lnTo>
                <a:lnTo>
                  <a:pt x="1090" y="20"/>
                </a:lnTo>
                <a:lnTo>
                  <a:pt x="90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3"/>
          <p:cNvSpPr/>
          <p:nvPr/>
        </p:nvSpPr>
        <p:spPr>
          <a:xfrm>
            <a:off x="8022171" y="3381194"/>
            <a:ext cx="104994" cy="104994"/>
          </a:xfrm>
          <a:custGeom>
            <a:rect b="b" l="l" r="r" t="t"/>
            <a:pathLst>
              <a:path extrusionOk="0" h="1878" w="1878">
                <a:moveTo>
                  <a:pt x="949" y="81"/>
                </a:moveTo>
                <a:lnTo>
                  <a:pt x="1111" y="102"/>
                </a:lnTo>
                <a:lnTo>
                  <a:pt x="1272" y="142"/>
                </a:lnTo>
                <a:lnTo>
                  <a:pt x="1414" y="223"/>
                </a:lnTo>
                <a:lnTo>
                  <a:pt x="1555" y="324"/>
                </a:lnTo>
                <a:lnTo>
                  <a:pt x="1656" y="465"/>
                </a:lnTo>
                <a:lnTo>
                  <a:pt x="1736" y="606"/>
                </a:lnTo>
                <a:lnTo>
                  <a:pt x="1777" y="768"/>
                </a:lnTo>
                <a:lnTo>
                  <a:pt x="1797" y="949"/>
                </a:lnTo>
                <a:lnTo>
                  <a:pt x="1777" y="1111"/>
                </a:lnTo>
                <a:lnTo>
                  <a:pt x="1736" y="1272"/>
                </a:lnTo>
                <a:lnTo>
                  <a:pt x="1656" y="1413"/>
                </a:lnTo>
                <a:lnTo>
                  <a:pt x="1555" y="1555"/>
                </a:lnTo>
                <a:lnTo>
                  <a:pt x="1414" y="1655"/>
                </a:lnTo>
                <a:lnTo>
                  <a:pt x="1272" y="1736"/>
                </a:lnTo>
                <a:lnTo>
                  <a:pt x="1111" y="1777"/>
                </a:lnTo>
                <a:lnTo>
                  <a:pt x="949" y="1797"/>
                </a:lnTo>
                <a:lnTo>
                  <a:pt x="768" y="1777"/>
                </a:lnTo>
                <a:lnTo>
                  <a:pt x="606" y="1736"/>
                </a:lnTo>
                <a:lnTo>
                  <a:pt x="465" y="1655"/>
                </a:lnTo>
                <a:lnTo>
                  <a:pt x="344" y="1555"/>
                </a:lnTo>
                <a:lnTo>
                  <a:pt x="223" y="1413"/>
                </a:lnTo>
                <a:lnTo>
                  <a:pt x="142" y="1272"/>
                </a:lnTo>
                <a:lnTo>
                  <a:pt x="102" y="1111"/>
                </a:lnTo>
                <a:lnTo>
                  <a:pt x="82" y="949"/>
                </a:lnTo>
                <a:lnTo>
                  <a:pt x="102" y="768"/>
                </a:lnTo>
                <a:lnTo>
                  <a:pt x="142" y="606"/>
                </a:lnTo>
                <a:lnTo>
                  <a:pt x="223" y="465"/>
                </a:lnTo>
                <a:lnTo>
                  <a:pt x="344" y="324"/>
                </a:lnTo>
                <a:lnTo>
                  <a:pt x="465" y="223"/>
                </a:lnTo>
                <a:lnTo>
                  <a:pt x="606" y="142"/>
                </a:lnTo>
                <a:lnTo>
                  <a:pt x="768" y="102"/>
                </a:lnTo>
                <a:lnTo>
                  <a:pt x="949" y="81"/>
                </a:lnTo>
                <a:close/>
                <a:moveTo>
                  <a:pt x="949" y="1"/>
                </a:moveTo>
                <a:lnTo>
                  <a:pt x="748" y="21"/>
                </a:lnTo>
                <a:lnTo>
                  <a:pt x="586" y="81"/>
                </a:lnTo>
                <a:lnTo>
                  <a:pt x="425" y="162"/>
                </a:lnTo>
                <a:lnTo>
                  <a:pt x="284" y="283"/>
                </a:lnTo>
                <a:lnTo>
                  <a:pt x="162" y="404"/>
                </a:lnTo>
                <a:lnTo>
                  <a:pt x="82" y="566"/>
                </a:lnTo>
                <a:lnTo>
                  <a:pt x="21" y="747"/>
                </a:lnTo>
                <a:lnTo>
                  <a:pt x="1" y="949"/>
                </a:lnTo>
                <a:lnTo>
                  <a:pt x="21" y="1131"/>
                </a:lnTo>
                <a:lnTo>
                  <a:pt x="82" y="1312"/>
                </a:lnTo>
                <a:lnTo>
                  <a:pt x="162" y="1474"/>
                </a:lnTo>
                <a:lnTo>
                  <a:pt x="284" y="1615"/>
                </a:lnTo>
                <a:lnTo>
                  <a:pt x="425" y="1716"/>
                </a:lnTo>
                <a:lnTo>
                  <a:pt x="586" y="1817"/>
                </a:lnTo>
                <a:lnTo>
                  <a:pt x="748" y="1857"/>
                </a:lnTo>
                <a:lnTo>
                  <a:pt x="949" y="1877"/>
                </a:lnTo>
                <a:lnTo>
                  <a:pt x="1131" y="1857"/>
                </a:lnTo>
                <a:lnTo>
                  <a:pt x="1313" y="1817"/>
                </a:lnTo>
                <a:lnTo>
                  <a:pt x="1474" y="1716"/>
                </a:lnTo>
                <a:lnTo>
                  <a:pt x="1615" y="1615"/>
                </a:lnTo>
                <a:lnTo>
                  <a:pt x="1716" y="1474"/>
                </a:lnTo>
                <a:lnTo>
                  <a:pt x="1817" y="1312"/>
                </a:lnTo>
                <a:lnTo>
                  <a:pt x="1858" y="1131"/>
                </a:lnTo>
                <a:lnTo>
                  <a:pt x="1878" y="949"/>
                </a:lnTo>
                <a:lnTo>
                  <a:pt x="1858" y="747"/>
                </a:lnTo>
                <a:lnTo>
                  <a:pt x="1817" y="566"/>
                </a:lnTo>
                <a:lnTo>
                  <a:pt x="1716" y="404"/>
                </a:lnTo>
                <a:lnTo>
                  <a:pt x="1615" y="283"/>
                </a:lnTo>
                <a:lnTo>
                  <a:pt x="1474" y="162"/>
                </a:lnTo>
                <a:lnTo>
                  <a:pt x="1313" y="81"/>
                </a:lnTo>
                <a:lnTo>
                  <a:pt x="1131" y="21"/>
                </a:lnTo>
                <a:lnTo>
                  <a:pt x="94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3"/>
          <p:cNvSpPr/>
          <p:nvPr/>
        </p:nvSpPr>
        <p:spPr>
          <a:xfrm>
            <a:off x="8252337" y="1963072"/>
            <a:ext cx="100466" cy="101584"/>
          </a:xfrm>
          <a:custGeom>
            <a:rect b="b" l="l" r="r" t="t"/>
            <a:pathLst>
              <a:path extrusionOk="0" h="1817" w="1797">
                <a:moveTo>
                  <a:pt x="889" y="0"/>
                </a:moveTo>
                <a:lnTo>
                  <a:pt x="707" y="21"/>
                </a:lnTo>
                <a:lnTo>
                  <a:pt x="546" y="81"/>
                </a:lnTo>
                <a:lnTo>
                  <a:pt x="384" y="162"/>
                </a:lnTo>
                <a:lnTo>
                  <a:pt x="263" y="263"/>
                </a:lnTo>
                <a:lnTo>
                  <a:pt x="142" y="404"/>
                </a:lnTo>
                <a:lnTo>
                  <a:pt x="61" y="565"/>
                </a:lnTo>
                <a:lnTo>
                  <a:pt x="21" y="727"/>
                </a:lnTo>
                <a:lnTo>
                  <a:pt x="1" y="908"/>
                </a:lnTo>
                <a:lnTo>
                  <a:pt x="21" y="1090"/>
                </a:lnTo>
                <a:lnTo>
                  <a:pt x="61" y="1252"/>
                </a:lnTo>
                <a:lnTo>
                  <a:pt x="142" y="1413"/>
                </a:lnTo>
                <a:lnTo>
                  <a:pt x="263" y="1554"/>
                </a:lnTo>
                <a:lnTo>
                  <a:pt x="384" y="1655"/>
                </a:lnTo>
                <a:lnTo>
                  <a:pt x="546" y="1736"/>
                </a:lnTo>
                <a:lnTo>
                  <a:pt x="707" y="1796"/>
                </a:lnTo>
                <a:lnTo>
                  <a:pt x="889" y="1817"/>
                </a:lnTo>
                <a:lnTo>
                  <a:pt x="1070" y="1796"/>
                </a:lnTo>
                <a:lnTo>
                  <a:pt x="1252" y="1736"/>
                </a:lnTo>
                <a:lnTo>
                  <a:pt x="1393" y="1655"/>
                </a:lnTo>
                <a:lnTo>
                  <a:pt x="1534" y="1554"/>
                </a:lnTo>
                <a:lnTo>
                  <a:pt x="1635" y="1413"/>
                </a:lnTo>
                <a:lnTo>
                  <a:pt x="1736" y="1252"/>
                </a:lnTo>
                <a:lnTo>
                  <a:pt x="1777" y="1090"/>
                </a:lnTo>
                <a:lnTo>
                  <a:pt x="1797" y="908"/>
                </a:lnTo>
                <a:lnTo>
                  <a:pt x="1777" y="727"/>
                </a:lnTo>
                <a:lnTo>
                  <a:pt x="1736" y="565"/>
                </a:lnTo>
                <a:lnTo>
                  <a:pt x="1635" y="404"/>
                </a:lnTo>
                <a:lnTo>
                  <a:pt x="1534" y="263"/>
                </a:lnTo>
                <a:lnTo>
                  <a:pt x="1393" y="162"/>
                </a:lnTo>
                <a:lnTo>
                  <a:pt x="1252" y="81"/>
                </a:lnTo>
                <a:lnTo>
                  <a:pt x="1070" y="21"/>
                </a:lnTo>
                <a:lnTo>
                  <a:pt x="88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3"/>
          <p:cNvSpPr/>
          <p:nvPr/>
        </p:nvSpPr>
        <p:spPr>
          <a:xfrm>
            <a:off x="8250101" y="1960780"/>
            <a:ext cx="104994" cy="106112"/>
          </a:xfrm>
          <a:custGeom>
            <a:rect b="b" l="l" r="r" t="t"/>
            <a:pathLst>
              <a:path extrusionOk="0" h="1898" w="1878">
                <a:moveTo>
                  <a:pt x="929" y="82"/>
                </a:moveTo>
                <a:lnTo>
                  <a:pt x="1110" y="102"/>
                </a:lnTo>
                <a:lnTo>
                  <a:pt x="1272" y="162"/>
                </a:lnTo>
                <a:lnTo>
                  <a:pt x="1413" y="243"/>
                </a:lnTo>
                <a:lnTo>
                  <a:pt x="1554" y="344"/>
                </a:lnTo>
                <a:lnTo>
                  <a:pt x="1655" y="465"/>
                </a:lnTo>
                <a:lnTo>
                  <a:pt x="1736" y="606"/>
                </a:lnTo>
                <a:lnTo>
                  <a:pt x="1776" y="768"/>
                </a:lnTo>
                <a:lnTo>
                  <a:pt x="1796" y="949"/>
                </a:lnTo>
                <a:lnTo>
                  <a:pt x="1776" y="1131"/>
                </a:lnTo>
                <a:lnTo>
                  <a:pt x="1736" y="1293"/>
                </a:lnTo>
                <a:lnTo>
                  <a:pt x="1655" y="1434"/>
                </a:lnTo>
                <a:lnTo>
                  <a:pt x="1554" y="1555"/>
                </a:lnTo>
                <a:lnTo>
                  <a:pt x="1413" y="1656"/>
                </a:lnTo>
                <a:lnTo>
                  <a:pt x="1272" y="1736"/>
                </a:lnTo>
                <a:lnTo>
                  <a:pt x="1110" y="1797"/>
                </a:lnTo>
                <a:lnTo>
                  <a:pt x="929" y="1817"/>
                </a:lnTo>
                <a:lnTo>
                  <a:pt x="767" y="1797"/>
                </a:lnTo>
                <a:lnTo>
                  <a:pt x="606" y="1736"/>
                </a:lnTo>
                <a:lnTo>
                  <a:pt x="465" y="1656"/>
                </a:lnTo>
                <a:lnTo>
                  <a:pt x="323" y="1555"/>
                </a:lnTo>
                <a:lnTo>
                  <a:pt x="222" y="1434"/>
                </a:lnTo>
                <a:lnTo>
                  <a:pt x="142" y="1293"/>
                </a:lnTo>
                <a:lnTo>
                  <a:pt x="101" y="1131"/>
                </a:lnTo>
                <a:lnTo>
                  <a:pt x="81" y="949"/>
                </a:lnTo>
                <a:lnTo>
                  <a:pt x="101" y="768"/>
                </a:lnTo>
                <a:lnTo>
                  <a:pt x="142" y="606"/>
                </a:lnTo>
                <a:lnTo>
                  <a:pt x="222" y="465"/>
                </a:lnTo>
                <a:lnTo>
                  <a:pt x="323" y="344"/>
                </a:lnTo>
                <a:lnTo>
                  <a:pt x="465" y="243"/>
                </a:lnTo>
                <a:lnTo>
                  <a:pt x="606" y="162"/>
                </a:lnTo>
                <a:lnTo>
                  <a:pt x="767" y="102"/>
                </a:lnTo>
                <a:lnTo>
                  <a:pt x="929" y="82"/>
                </a:lnTo>
                <a:close/>
                <a:moveTo>
                  <a:pt x="929" y="1"/>
                </a:moveTo>
                <a:lnTo>
                  <a:pt x="747" y="21"/>
                </a:lnTo>
                <a:lnTo>
                  <a:pt x="565" y="82"/>
                </a:lnTo>
                <a:lnTo>
                  <a:pt x="404" y="162"/>
                </a:lnTo>
                <a:lnTo>
                  <a:pt x="263" y="284"/>
                </a:lnTo>
                <a:lnTo>
                  <a:pt x="162" y="425"/>
                </a:lnTo>
                <a:lnTo>
                  <a:pt x="61" y="586"/>
                </a:lnTo>
                <a:lnTo>
                  <a:pt x="21" y="768"/>
                </a:lnTo>
                <a:lnTo>
                  <a:pt x="0" y="949"/>
                </a:lnTo>
                <a:lnTo>
                  <a:pt x="21" y="1131"/>
                </a:lnTo>
                <a:lnTo>
                  <a:pt x="61" y="1313"/>
                </a:lnTo>
                <a:lnTo>
                  <a:pt x="162" y="1474"/>
                </a:lnTo>
                <a:lnTo>
                  <a:pt x="263" y="1615"/>
                </a:lnTo>
                <a:lnTo>
                  <a:pt x="404" y="1736"/>
                </a:lnTo>
                <a:lnTo>
                  <a:pt x="565" y="1817"/>
                </a:lnTo>
                <a:lnTo>
                  <a:pt x="747" y="1878"/>
                </a:lnTo>
                <a:lnTo>
                  <a:pt x="929" y="1898"/>
                </a:lnTo>
                <a:lnTo>
                  <a:pt x="1130" y="1878"/>
                </a:lnTo>
                <a:lnTo>
                  <a:pt x="1312" y="1817"/>
                </a:lnTo>
                <a:lnTo>
                  <a:pt x="1453" y="1736"/>
                </a:lnTo>
                <a:lnTo>
                  <a:pt x="1595" y="1615"/>
                </a:lnTo>
                <a:lnTo>
                  <a:pt x="1716" y="1474"/>
                </a:lnTo>
                <a:lnTo>
                  <a:pt x="1796" y="1313"/>
                </a:lnTo>
                <a:lnTo>
                  <a:pt x="1857" y="1131"/>
                </a:lnTo>
                <a:lnTo>
                  <a:pt x="1877" y="949"/>
                </a:lnTo>
                <a:lnTo>
                  <a:pt x="1857" y="768"/>
                </a:lnTo>
                <a:lnTo>
                  <a:pt x="1796" y="586"/>
                </a:lnTo>
                <a:lnTo>
                  <a:pt x="1716" y="425"/>
                </a:lnTo>
                <a:lnTo>
                  <a:pt x="1595" y="284"/>
                </a:lnTo>
                <a:lnTo>
                  <a:pt x="1453" y="162"/>
                </a:lnTo>
                <a:lnTo>
                  <a:pt x="1312" y="82"/>
                </a:lnTo>
                <a:lnTo>
                  <a:pt x="1130" y="21"/>
                </a:lnTo>
                <a:lnTo>
                  <a:pt x="92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3"/>
          <p:cNvSpPr/>
          <p:nvPr/>
        </p:nvSpPr>
        <p:spPr>
          <a:xfrm>
            <a:off x="8947481" y="1091884"/>
            <a:ext cx="100466" cy="101640"/>
          </a:xfrm>
          <a:custGeom>
            <a:rect b="b" l="l" r="r" t="t"/>
            <a:pathLst>
              <a:path extrusionOk="0" h="1818" w="1797">
                <a:moveTo>
                  <a:pt x="908" y="1"/>
                </a:moveTo>
                <a:lnTo>
                  <a:pt x="727" y="21"/>
                </a:lnTo>
                <a:lnTo>
                  <a:pt x="545" y="82"/>
                </a:lnTo>
                <a:lnTo>
                  <a:pt x="404" y="162"/>
                </a:lnTo>
                <a:lnTo>
                  <a:pt x="262" y="263"/>
                </a:lnTo>
                <a:lnTo>
                  <a:pt x="162" y="405"/>
                </a:lnTo>
                <a:lnTo>
                  <a:pt x="61" y="566"/>
                </a:lnTo>
                <a:lnTo>
                  <a:pt x="20" y="727"/>
                </a:lnTo>
                <a:lnTo>
                  <a:pt x="0" y="909"/>
                </a:lnTo>
                <a:lnTo>
                  <a:pt x="20" y="1091"/>
                </a:lnTo>
                <a:lnTo>
                  <a:pt x="61" y="1252"/>
                </a:lnTo>
                <a:lnTo>
                  <a:pt x="162" y="1414"/>
                </a:lnTo>
                <a:lnTo>
                  <a:pt x="262" y="1535"/>
                </a:lnTo>
                <a:lnTo>
                  <a:pt x="404" y="1656"/>
                </a:lnTo>
                <a:lnTo>
                  <a:pt x="545" y="1736"/>
                </a:lnTo>
                <a:lnTo>
                  <a:pt x="727" y="1797"/>
                </a:lnTo>
                <a:lnTo>
                  <a:pt x="908" y="1817"/>
                </a:lnTo>
                <a:lnTo>
                  <a:pt x="1090" y="1797"/>
                </a:lnTo>
                <a:lnTo>
                  <a:pt x="1251" y="1736"/>
                </a:lnTo>
                <a:lnTo>
                  <a:pt x="1413" y="1656"/>
                </a:lnTo>
                <a:lnTo>
                  <a:pt x="1534" y="1535"/>
                </a:lnTo>
                <a:lnTo>
                  <a:pt x="1655" y="1414"/>
                </a:lnTo>
                <a:lnTo>
                  <a:pt x="1736" y="1252"/>
                </a:lnTo>
                <a:lnTo>
                  <a:pt x="1776" y="1091"/>
                </a:lnTo>
                <a:lnTo>
                  <a:pt x="1796" y="909"/>
                </a:lnTo>
                <a:lnTo>
                  <a:pt x="1776" y="727"/>
                </a:lnTo>
                <a:lnTo>
                  <a:pt x="1736" y="566"/>
                </a:lnTo>
                <a:lnTo>
                  <a:pt x="1655" y="405"/>
                </a:lnTo>
                <a:lnTo>
                  <a:pt x="1534" y="263"/>
                </a:lnTo>
                <a:lnTo>
                  <a:pt x="1413" y="162"/>
                </a:lnTo>
                <a:lnTo>
                  <a:pt x="1251" y="82"/>
                </a:lnTo>
                <a:lnTo>
                  <a:pt x="1090" y="21"/>
                </a:lnTo>
                <a:lnTo>
                  <a:pt x="90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3"/>
          <p:cNvSpPr/>
          <p:nvPr/>
        </p:nvSpPr>
        <p:spPr>
          <a:xfrm>
            <a:off x="9048679" y="1373263"/>
            <a:ext cx="100466" cy="100466"/>
          </a:xfrm>
          <a:custGeom>
            <a:rect b="b" l="l" r="r" t="t"/>
            <a:pathLst>
              <a:path extrusionOk="0" h="1797" w="1797">
                <a:moveTo>
                  <a:pt x="908" y="0"/>
                </a:moveTo>
                <a:lnTo>
                  <a:pt x="727" y="21"/>
                </a:lnTo>
                <a:lnTo>
                  <a:pt x="545" y="61"/>
                </a:lnTo>
                <a:lnTo>
                  <a:pt x="404" y="162"/>
                </a:lnTo>
                <a:lnTo>
                  <a:pt x="263" y="263"/>
                </a:lnTo>
                <a:lnTo>
                  <a:pt x="162" y="404"/>
                </a:lnTo>
                <a:lnTo>
                  <a:pt x="81" y="545"/>
                </a:lnTo>
                <a:lnTo>
                  <a:pt x="20" y="727"/>
                </a:lnTo>
                <a:lnTo>
                  <a:pt x="0" y="908"/>
                </a:lnTo>
                <a:lnTo>
                  <a:pt x="20" y="1090"/>
                </a:lnTo>
                <a:lnTo>
                  <a:pt x="81" y="1252"/>
                </a:lnTo>
                <a:lnTo>
                  <a:pt x="162" y="1393"/>
                </a:lnTo>
                <a:lnTo>
                  <a:pt x="263" y="1534"/>
                </a:lnTo>
                <a:lnTo>
                  <a:pt x="404" y="1655"/>
                </a:lnTo>
                <a:lnTo>
                  <a:pt x="545" y="1736"/>
                </a:lnTo>
                <a:lnTo>
                  <a:pt x="727" y="1776"/>
                </a:lnTo>
                <a:lnTo>
                  <a:pt x="908" y="1796"/>
                </a:lnTo>
                <a:lnTo>
                  <a:pt x="1090" y="1776"/>
                </a:lnTo>
                <a:lnTo>
                  <a:pt x="1251" y="1736"/>
                </a:lnTo>
                <a:lnTo>
                  <a:pt x="1413" y="1655"/>
                </a:lnTo>
                <a:lnTo>
                  <a:pt x="1534" y="1534"/>
                </a:lnTo>
                <a:lnTo>
                  <a:pt x="1655" y="1393"/>
                </a:lnTo>
                <a:lnTo>
                  <a:pt x="1736" y="1252"/>
                </a:lnTo>
                <a:lnTo>
                  <a:pt x="1796" y="1090"/>
                </a:lnTo>
                <a:lnTo>
                  <a:pt x="1796" y="908"/>
                </a:lnTo>
                <a:lnTo>
                  <a:pt x="1796" y="727"/>
                </a:lnTo>
                <a:lnTo>
                  <a:pt x="1736" y="545"/>
                </a:lnTo>
                <a:lnTo>
                  <a:pt x="1655" y="404"/>
                </a:lnTo>
                <a:lnTo>
                  <a:pt x="1534" y="263"/>
                </a:lnTo>
                <a:lnTo>
                  <a:pt x="1413" y="162"/>
                </a:lnTo>
                <a:lnTo>
                  <a:pt x="1251" y="61"/>
                </a:lnTo>
                <a:lnTo>
                  <a:pt x="1090" y="21"/>
                </a:lnTo>
                <a:lnTo>
                  <a:pt x="90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3"/>
          <p:cNvSpPr/>
          <p:nvPr/>
        </p:nvSpPr>
        <p:spPr>
          <a:xfrm>
            <a:off x="9064657" y="3902409"/>
            <a:ext cx="100466" cy="100466"/>
          </a:xfrm>
          <a:custGeom>
            <a:rect b="b" l="l" r="r" t="t"/>
            <a:pathLst>
              <a:path extrusionOk="0" h="1797" w="1797">
                <a:moveTo>
                  <a:pt x="888" y="1"/>
                </a:moveTo>
                <a:lnTo>
                  <a:pt x="707" y="21"/>
                </a:lnTo>
                <a:lnTo>
                  <a:pt x="545" y="82"/>
                </a:lnTo>
                <a:lnTo>
                  <a:pt x="384" y="162"/>
                </a:lnTo>
                <a:lnTo>
                  <a:pt x="263" y="263"/>
                </a:lnTo>
                <a:lnTo>
                  <a:pt x="142" y="405"/>
                </a:lnTo>
                <a:lnTo>
                  <a:pt x="61" y="546"/>
                </a:lnTo>
                <a:lnTo>
                  <a:pt x="21" y="727"/>
                </a:lnTo>
                <a:lnTo>
                  <a:pt x="0" y="909"/>
                </a:lnTo>
                <a:lnTo>
                  <a:pt x="21" y="1091"/>
                </a:lnTo>
                <a:lnTo>
                  <a:pt x="61" y="1252"/>
                </a:lnTo>
                <a:lnTo>
                  <a:pt x="142" y="1414"/>
                </a:lnTo>
                <a:lnTo>
                  <a:pt x="263" y="1535"/>
                </a:lnTo>
                <a:lnTo>
                  <a:pt x="384" y="1656"/>
                </a:lnTo>
                <a:lnTo>
                  <a:pt x="545" y="1736"/>
                </a:lnTo>
                <a:lnTo>
                  <a:pt x="707" y="1797"/>
                </a:lnTo>
                <a:lnTo>
                  <a:pt x="1070" y="1797"/>
                </a:lnTo>
                <a:lnTo>
                  <a:pt x="1252" y="1736"/>
                </a:lnTo>
                <a:lnTo>
                  <a:pt x="1393" y="1656"/>
                </a:lnTo>
                <a:lnTo>
                  <a:pt x="1534" y="1535"/>
                </a:lnTo>
                <a:lnTo>
                  <a:pt x="1635" y="1414"/>
                </a:lnTo>
                <a:lnTo>
                  <a:pt x="1716" y="1252"/>
                </a:lnTo>
                <a:lnTo>
                  <a:pt x="1776" y="1091"/>
                </a:lnTo>
                <a:lnTo>
                  <a:pt x="1796" y="909"/>
                </a:lnTo>
                <a:lnTo>
                  <a:pt x="1776" y="727"/>
                </a:lnTo>
                <a:lnTo>
                  <a:pt x="1716" y="546"/>
                </a:lnTo>
                <a:lnTo>
                  <a:pt x="1635" y="405"/>
                </a:lnTo>
                <a:lnTo>
                  <a:pt x="1534" y="263"/>
                </a:lnTo>
                <a:lnTo>
                  <a:pt x="1393" y="162"/>
                </a:lnTo>
                <a:lnTo>
                  <a:pt x="1252" y="82"/>
                </a:lnTo>
                <a:lnTo>
                  <a:pt x="1070" y="21"/>
                </a:lnTo>
                <a:lnTo>
                  <a:pt x="88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3"/>
          <p:cNvSpPr/>
          <p:nvPr/>
        </p:nvSpPr>
        <p:spPr>
          <a:xfrm>
            <a:off x="9062365" y="3900173"/>
            <a:ext cx="104994" cy="104994"/>
          </a:xfrm>
          <a:custGeom>
            <a:rect b="b" l="l" r="r" t="t"/>
            <a:pathLst>
              <a:path extrusionOk="0" h="1878" w="1878">
                <a:moveTo>
                  <a:pt x="929" y="81"/>
                </a:moveTo>
                <a:lnTo>
                  <a:pt x="1111" y="101"/>
                </a:lnTo>
                <a:lnTo>
                  <a:pt x="1272" y="142"/>
                </a:lnTo>
                <a:lnTo>
                  <a:pt x="1414" y="223"/>
                </a:lnTo>
                <a:lnTo>
                  <a:pt x="1535" y="344"/>
                </a:lnTo>
                <a:lnTo>
                  <a:pt x="1656" y="465"/>
                </a:lnTo>
                <a:lnTo>
                  <a:pt x="1736" y="606"/>
                </a:lnTo>
                <a:lnTo>
                  <a:pt x="1777" y="767"/>
                </a:lnTo>
                <a:lnTo>
                  <a:pt x="1797" y="949"/>
                </a:lnTo>
                <a:lnTo>
                  <a:pt x="1777" y="1110"/>
                </a:lnTo>
                <a:lnTo>
                  <a:pt x="1736" y="1272"/>
                </a:lnTo>
                <a:lnTo>
                  <a:pt x="1656" y="1433"/>
                </a:lnTo>
                <a:lnTo>
                  <a:pt x="1535" y="1554"/>
                </a:lnTo>
                <a:lnTo>
                  <a:pt x="1414" y="1655"/>
                </a:lnTo>
                <a:lnTo>
                  <a:pt x="1272" y="1736"/>
                </a:lnTo>
                <a:lnTo>
                  <a:pt x="1111" y="1797"/>
                </a:lnTo>
                <a:lnTo>
                  <a:pt x="768" y="1797"/>
                </a:lnTo>
                <a:lnTo>
                  <a:pt x="606" y="1736"/>
                </a:lnTo>
                <a:lnTo>
                  <a:pt x="445" y="1655"/>
                </a:lnTo>
                <a:lnTo>
                  <a:pt x="324" y="1554"/>
                </a:lnTo>
                <a:lnTo>
                  <a:pt x="223" y="1433"/>
                </a:lnTo>
                <a:lnTo>
                  <a:pt x="142" y="1272"/>
                </a:lnTo>
                <a:lnTo>
                  <a:pt x="82" y="1110"/>
                </a:lnTo>
                <a:lnTo>
                  <a:pt x="82" y="949"/>
                </a:lnTo>
                <a:lnTo>
                  <a:pt x="82" y="767"/>
                </a:lnTo>
                <a:lnTo>
                  <a:pt x="142" y="606"/>
                </a:lnTo>
                <a:lnTo>
                  <a:pt x="223" y="465"/>
                </a:lnTo>
                <a:lnTo>
                  <a:pt x="324" y="344"/>
                </a:lnTo>
                <a:lnTo>
                  <a:pt x="445" y="223"/>
                </a:lnTo>
                <a:lnTo>
                  <a:pt x="606" y="142"/>
                </a:lnTo>
                <a:lnTo>
                  <a:pt x="768" y="101"/>
                </a:lnTo>
                <a:lnTo>
                  <a:pt x="929" y="81"/>
                </a:lnTo>
                <a:close/>
                <a:moveTo>
                  <a:pt x="929" y="1"/>
                </a:moveTo>
                <a:lnTo>
                  <a:pt x="748" y="21"/>
                </a:lnTo>
                <a:lnTo>
                  <a:pt x="566" y="81"/>
                </a:lnTo>
                <a:lnTo>
                  <a:pt x="405" y="162"/>
                </a:lnTo>
                <a:lnTo>
                  <a:pt x="263" y="283"/>
                </a:lnTo>
                <a:lnTo>
                  <a:pt x="162" y="424"/>
                </a:lnTo>
                <a:lnTo>
                  <a:pt x="62" y="586"/>
                </a:lnTo>
                <a:lnTo>
                  <a:pt x="21" y="747"/>
                </a:lnTo>
                <a:lnTo>
                  <a:pt x="1" y="949"/>
                </a:lnTo>
                <a:lnTo>
                  <a:pt x="21" y="1131"/>
                </a:lnTo>
                <a:lnTo>
                  <a:pt x="62" y="1312"/>
                </a:lnTo>
                <a:lnTo>
                  <a:pt x="162" y="1474"/>
                </a:lnTo>
                <a:lnTo>
                  <a:pt x="263" y="1615"/>
                </a:lnTo>
                <a:lnTo>
                  <a:pt x="405" y="1716"/>
                </a:lnTo>
                <a:lnTo>
                  <a:pt x="566" y="1817"/>
                </a:lnTo>
                <a:lnTo>
                  <a:pt x="748" y="1857"/>
                </a:lnTo>
                <a:lnTo>
                  <a:pt x="929" y="1877"/>
                </a:lnTo>
                <a:lnTo>
                  <a:pt x="1131" y="1857"/>
                </a:lnTo>
                <a:lnTo>
                  <a:pt x="1293" y="1817"/>
                </a:lnTo>
                <a:lnTo>
                  <a:pt x="1454" y="1716"/>
                </a:lnTo>
                <a:lnTo>
                  <a:pt x="1595" y="1615"/>
                </a:lnTo>
                <a:lnTo>
                  <a:pt x="1716" y="1474"/>
                </a:lnTo>
                <a:lnTo>
                  <a:pt x="1797" y="1312"/>
                </a:lnTo>
                <a:lnTo>
                  <a:pt x="1858" y="1131"/>
                </a:lnTo>
                <a:lnTo>
                  <a:pt x="1878" y="949"/>
                </a:lnTo>
                <a:lnTo>
                  <a:pt x="1858" y="747"/>
                </a:lnTo>
                <a:lnTo>
                  <a:pt x="1797" y="586"/>
                </a:lnTo>
                <a:lnTo>
                  <a:pt x="1716" y="424"/>
                </a:lnTo>
                <a:lnTo>
                  <a:pt x="1595" y="283"/>
                </a:lnTo>
                <a:lnTo>
                  <a:pt x="1454" y="162"/>
                </a:lnTo>
                <a:lnTo>
                  <a:pt x="1293" y="81"/>
                </a:lnTo>
                <a:lnTo>
                  <a:pt x="1131" y="21"/>
                </a:lnTo>
                <a:lnTo>
                  <a:pt x="92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3"/>
          <p:cNvSpPr/>
          <p:nvPr/>
        </p:nvSpPr>
        <p:spPr>
          <a:xfrm>
            <a:off x="7397129" y="4469477"/>
            <a:ext cx="100466" cy="100466"/>
          </a:xfrm>
          <a:custGeom>
            <a:rect b="b" l="l" r="r" t="t"/>
            <a:pathLst>
              <a:path extrusionOk="0" h="1797" w="1797">
                <a:moveTo>
                  <a:pt x="909" y="0"/>
                </a:moveTo>
                <a:lnTo>
                  <a:pt x="727" y="20"/>
                </a:lnTo>
                <a:lnTo>
                  <a:pt x="546" y="61"/>
                </a:lnTo>
                <a:lnTo>
                  <a:pt x="404" y="162"/>
                </a:lnTo>
                <a:lnTo>
                  <a:pt x="263" y="263"/>
                </a:lnTo>
                <a:lnTo>
                  <a:pt x="162" y="404"/>
                </a:lnTo>
                <a:lnTo>
                  <a:pt x="61" y="545"/>
                </a:lnTo>
                <a:lnTo>
                  <a:pt x="21" y="727"/>
                </a:lnTo>
                <a:lnTo>
                  <a:pt x="1" y="908"/>
                </a:lnTo>
                <a:lnTo>
                  <a:pt x="21" y="1090"/>
                </a:lnTo>
                <a:lnTo>
                  <a:pt x="61" y="1251"/>
                </a:lnTo>
                <a:lnTo>
                  <a:pt x="162" y="1393"/>
                </a:lnTo>
                <a:lnTo>
                  <a:pt x="263" y="1534"/>
                </a:lnTo>
                <a:lnTo>
                  <a:pt x="404" y="1655"/>
                </a:lnTo>
                <a:lnTo>
                  <a:pt x="546" y="1736"/>
                </a:lnTo>
                <a:lnTo>
                  <a:pt x="727" y="1776"/>
                </a:lnTo>
                <a:lnTo>
                  <a:pt x="909" y="1796"/>
                </a:lnTo>
                <a:lnTo>
                  <a:pt x="1090" y="1776"/>
                </a:lnTo>
                <a:lnTo>
                  <a:pt x="1252" y="1736"/>
                </a:lnTo>
                <a:lnTo>
                  <a:pt x="1413" y="1655"/>
                </a:lnTo>
                <a:lnTo>
                  <a:pt x="1534" y="1534"/>
                </a:lnTo>
                <a:lnTo>
                  <a:pt x="1655" y="1393"/>
                </a:lnTo>
                <a:lnTo>
                  <a:pt x="1736" y="1251"/>
                </a:lnTo>
                <a:lnTo>
                  <a:pt x="1777" y="1090"/>
                </a:lnTo>
                <a:lnTo>
                  <a:pt x="1797" y="908"/>
                </a:lnTo>
                <a:lnTo>
                  <a:pt x="1777" y="727"/>
                </a:lnTo>
                <a:lnTo>
                  <a:pt x="1736" y="545"/>
                </a:lnTo>
                <a:lnTo>
                  <a:pt x="1655" y="404"/>
                </a:lnTo>
                <a:lnTo>
                  <a:pt x="1534" y="263"/>
                </a:lnTo>
                <a:lnTo>
                  <a:pt x="1413" y="162"/>
                </a:lnTo>
                <a:lnTo>
                  <a:pt x="1252" y="61"/>
                </a:lnTo>
                <a:lnTo>
                  <a:pt x="1090" y="20"/>
                </a:lnTo>
                <a:lnTo>
                  <a:pt x="90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3"/>
          <p:cNvSpPr/>
          <p:nvPr/>
        </p:nvSpPr>
        <p:spPr>
          <a:xfrm>
            <a:off x="7665172" y="399370"/>
            <a:ext cx="101584" cy="100466"/>
          </a:xfrm>
          <a:custGeom>
            <a:rect b="b" l="l" r="r" t="t"/>
            <a:pathLst>
              <a:path extrusionOk="0" h="1797" w="1817">
                <a:moveTo>
                  <a:pt x="909" y="1"/>
                </a:moveTo>
                <a:lnTo>
                  <a:pt x="727" y="21"/>
                </a:lnTo>
                <a:lnTo>
                  <a:pt x="566" y="61"/>
                </a:lnTo>
                <a:lnTo>
                  <a:pt x="404" y="142"/>
                </a:lnTo>
                <a:lnTo>
                  <a:pt x="283" y="263"/>
                </a:lnTo>
                <a:lnTo>
                  <a:pt x="162" y="384"/>
                </a:lnTo>
                <a:lnTo>
                  <a:pt x="81" y="546"/>
                </a:lnTo>
                <a:lnTo>
                  <a:pt x="21" y="707"/>
                </a:lnTo>
                <a:lnTo>
                  <a:pt x="1" y="889"/>
                </a:lnTo>
                <a:lnTo>
                  <a:pt x="21" y="1070"/>
                </a:lnTo>
                <a:lnTo>
                  <a:pt x="81" y="1252"/>
                </a:lnTo>
                <a:lnTo>
                  <a:pt x="162" y="1393"/>
                </a:lnTo>
                <a:lnTo>
                  <a:pt x="283" y="1534"/>
                </a:lnTo>
                <a:lnTo>
                  <a:pt x="404" y="1635"/>
                </a:lnTo>
                <a:lnTo>
                  <a:pt x="566" y="1716"/>
                </a:lnTo>
                <a:lnTo>
                  <a:pt x="727" y="1777"/>
                </a:lnTo>
                <a:lnTo>
                  <a:pt x="909" y="1797"/>
                </a:lnTo>
                <a:lnTo>
                  <a:pt x="1090" y="1777"/>
                </a:lnTo>
                <a:lnTo>
                  <a:pt x="1272" y="1716"/>
                </a:lnTo>
                <a:lnTo>
                  <a:pt x="1413" y="1635"/>
                </a:lnTo>
                <a:lnTo>
                  <a:pt x="1554" y="1534"/>
                </a:lnTo>
                <a:lnTo>
                  <a:pt x="1655" y="1393"/>
                </a:lnTo>
                <a:lnTo>
                  <a:pt x="1736" y="1252"/>
                </a:lnTo>
                <a:lnTo>
                  <a:pt x="1797" y="1070"/>
                </a:lnTo>
                <a:lnTo>
                  <a:pt x="1817" y="889"/>
                </a:lnTo>
                <a:lnTo>
                  <a:pt x="1797" y="707"/>
                </a:lnTo>
                <a:lnTo>
                  <a:pt x="1736" y="546"/>
                </a:lnTo>
                <a:lnTo>
                  <a:pt x="1655" y="384"/>
                </a:lnTo>
                <a:lnTo>
                  <a:pt x="1554" y="263"/>
                </a:lnTo>
                <a:lnTo>
                  <a:pt x="1413" y="142"/>
                </a:lnTo>
                <a:lnTo>
                  <a:pt x="1272" y="61"/>
                </a:lnTo>
                <a:lnTo>
                  <a:pt x="1090" y="21"/>
                </a:lnTo>
                <a:lnTo>
                  <a:pt x="90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3"/>
          <p:cNvSpPr/>
          <p:nvPr/>
        </p:nvSpPr>
        <p:spPr>
          <a:xfrm>
            <a:off x="9325237" y="2442525"/>
            <a:ext cx="4584" cy="51994"/>
          </a:xfrm>
          <a:custGeom>
            <a:rect b="b" l="l" r="r" t="t"/>
            <a:pathLst>
              <a:path extrusionOk="0" h="930" w="82">
                <a:moveTo>
                  <a:pt x="1" y="1"/>
                </a:moveTo>
                <a:lnTo>
                  <a:pt x="1" y="929"/>
                </a:lnTo>
                <a:lnTo>
                  <a:pt x="82" y="929"/>
                </a:lnTo>
                <a:lnTo>
                  <a:pt x="8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3"/>
          <p:cNvSpPr/>
          <p:nvPr/>
        </p:nvSpPr>
        <p:spPr>
          <a:xfrm>
            <a:off x="9301588" y="2466230"/>
            <a:ext cx="51938" cy="4584"/>
          </a:xfrm>
          <a:custGeom>
            <a:rect b="b" l="l" r="r" t="t"/>
            <a:pathLst>
              <a:path extrusionOk="0" h="82" w="929">
                <a:moveTo>
                  <a:pt x="0" y="1"/>
                </a:moveTo>
                <a:lnTo>
                  <a:pt x="0" y="81"/>
                </a:lnTo>
                <a:lnTo>
                  <a:pt x="928" y="81"/>
                </a:lnTo>
                <a:lnTo>
                  <a:pt x="92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3"/>
          <p:cNvSpPr/>
          <p:nvPr/>
        </p:nvSpPr>
        <p:spPr>
          <a:xfrm rot="3449335">
            <a:off x="2649872" y="-138575"/>
            <a:ext cx="4584" cy="55347"/>
          </a:xfrm>
          <a:custGeom>
            <a:rect b="b" l="l" r="r" t="t"/>
            <a:pathLst>
              <a:path extrusionOk="0" h="990" w="82">
                <a:moveTo>
                  <a:pt x="1" y="0"/>
                </a:moveTo>
                <a:lnTo>
                  <a:pt x="1" y="989"/>
                </a:lnTo>
                <a:lnTo>
                  <a:pt x="81" y="989"/>
                </a:lnTo>
                <a:lnTo>
                  <a:pt x="8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3"/>
          <p:cNvSpPr/>
          <p:nvPr/>
        </p:nvSpPr>
        <p:spPr>
          <a:xfrm>
            <a:off x="-2003610" y="63728"/>
            <a:ext cx="2433600" cy="24336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3"/>
          <p:cNvSpPr/>
          <p:nvPr/>
        </p:nvSpPr>
        <p:spPr>
          <a:xfrm rot="3449335">
            <a:off x="2625262" y="-113023"/>
            <a:ext cx="55347" cy="4584"/>
          </a:xfrm>
          <a:custGeom>
            <a:rect b="b" l="l" r="r" t="t"/>
            <a:pathLst>
              <a:path extrusionOk="0" h="82" w="990">
                <a:moveTo>
                  <a:pt x="1" y="0"/>
                </a:moveTo>
                <a:lnTo>
                  <a:pt x="1" y="81"/>
                </a:lnTo>
                <a:lnTo>
                  <a:pt x="990" y="81"/>
                </a:lnTo>
                <a:lnTo>
                  <a:pt x="99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4" name="Google Shape;204;p13"/>
          <p:cNvGrpSpPr/>
          <p:nvPr/>
        </p:nvGrpSpPr>
        <p:grpSpPr>
          <a:xfrm>
            <a:off x="3970982" y="4599416"/>
            <a:ext cx="1205113" cy="520242"/>
            <a:chOff x="3970982" y="4599416"/>
            <a:chExt cx="1205113" cy="520242"/>
          </a:xfrm>
        </p:grpSpPr>
        <p:sp>
          <p:nvSpPr>
            <p:cNvPr id="205" name="Google Shape;205;p13"/>
            <p:cNvSpPr/>
            <p:nvPr/>
          </p:nvSpPr>
          <p:spPr>
            <a:xfrm>
              <a:off x="4793927" y="5066973"/>
              <a:ext cx="53445" cy="50368"/>
            </a:xfrm>
            <a:custGeom>
              <a:rect b="b" l="l" r="r" t="t"/>
              <a:pathLst>
                <a:path extrusionOk="0" h="1326" w="1407">
                  <a:moveTo>
                    <a:pt x="724" y="1"/>
                  </a:moveTo>
                  <a:lnTo>
                    <a:pt x="1" y="683"/>
                  </a:lnTo>
                  <a:lnTo>
                    <a:pt x="21" y="724"/>
                  </a:lnTo>
                  <a:lnTo>
                    <a:pt x="61" y="744"/>
                  </a:lnTo>
                  <a:lnTo>
                    <a:pt x="181" y="784"/>
                  </a:lnTo>
                  <a:lnTo>
                    <a:pt x="322" y="824"/>
                  </a:lnTo>
                  <a:lnTo>
                    <a:pt x="382" y="864"/>
                  </a:lnTo>
                  <a:lnTo>
                    <a:pt x="422" y="884"/>
                  </a:lnTo>
                  <a:lnTo>
                    <a:pt x="503" y="1005"/>
                  </a:lnTo>
                  <a:lnTo>
                    <a:pt x="583" y="1105"/>
                  </a:lnTo>
                  <a:lnTo>
                    <a:pt x="704" y="1326"/>
                  </a:lnTo>
                  <a:lnTo>
                    <a:pt x="1406" y="623"/>
                  </a:lnTo>
                  <a:lnTo>
                    <a:pt x="72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3"/>
            <p:cNvSpPr/>
            <p:nvPr/>
          </p:nvSpPr>
          <p:spPr>
            <a:xfrm>
              <a:off x="4465205" y="4599416"/>
              <a:ext cx="54205" cy="50406"/>
            </a:xfrm>
            <a:custGeom>
              <a:rect b="b" l="l" r="r" t="t"/>
              <a:pathLst>
                <a:path extrusionOk="0" h="1327" w="1427">
                  <a:moveTo>
                    <a:pt x="723" y="1"/>
                  </a:moveTo>
                  <a:lnTo>
                    <a:pt x="1" y="684"/>
                  </a:lnTo>
                  <a:lnTo>
                    <a:pt x="221" y="784"/>
                  </a:lnTo>
                  <a:lnTo>
                    <a:pt x="322" y="824"/>
                  </a:lnTo>
                  <a:lnTo>
                    <a:pt x="422" y="884"/>
                  </a:lnTo>
                  <a:lnTo>
                    <a:pt x="502" y="1005"/>
                  </a:lnTo>
                  <a:lnTo>
                    <a:pt x="583" y="1105"/>
                  </a:lnTo>
                  <a:lnTo>
                    <a:pt x="723" y="1326"/>
                  </a:lnTo>
                  <a:lnTo>
                    <a:pt x="1426" y="643"/>
                  </a:lnTo>
                  <a:lnTo>
                    <a:pt x="72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3"/>
            <p:cNvSpPr/>
            <p:nvPr/>
          </p:nvSpPr>
          <p:spPr>
            <a:xfrm>
              <a:off x="4632225" y="4599416"/>
              <a:ext cx="50406" cy="48887"/>
            </a:xfrm>
            <a:custGeom>
              <a:rect b="b" l="l" r="r" t="t"/>
              <a:pathLst>
                <a:path extrusionOk="0" h="1287" w="1327">
                  <a:moveTo>
                    <a:pt x="664" y="1"/>
                  </a:moveTo>
                  <a:lnTo>
                    <a:pt x="1" y="664"/>
                  </a:lnTo>
                  <a:lnTo>
                    <a:pt x="664" y="1286"/>
                  </a:lnTo>
                  <a:lnTo>
                    <a:pt x="1326" y="623"/>
                  </a:lnTo>
                  <a:lnTo>
                    <a:pt x="66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3"/>
            <p:cNvSpPr/>
            <p:nvPr/>
          </p:nvSpPr>
          <p:spPr>
            <a:xfrm>
              <a:off x="4466725" y="4755040"/>
              <a:ext cx="54205" cy="51888"/>
            </a:xfrm>
            <a:custGeom>
              <a:rect b="b" l="l" r="r" t="t"/>
              <a:pathLst>
                <a:path extrusionOk="0" h="1366" w="1427">
                  <a:moveTo>
                    <a:pt x="703" y="0"/>
                  </a:moveTo>
                  <a:lnTo>
                    <a:pt x="1" y="643"/>
                  </a:lnTo>
                  <a:lnTo>
                    <a:pt x="744" y="1366"/>
                  </a:lnTo>
                  <a:lnTo>
                    <a:pt x="784" y="1225"/>
                  </a:lnTo>
                  <a:lnTo>
                    <a:pt x="844" y="1125"/>
                  </a:lnTo>
                  <a:lnTo>
                    <a:pt x="924" y="1024"/>
                  </a:lnTo>
                  <a:lnTo>
                    <a:pt x="1005" y="944"/>
                  </a:lnTo>
                  <a:lnTo>
                    <a:pt x="1105" y="864"/>
                  </a:lnTo>
                  <a:lnTo>
                    <a:pt x="1205" y="803"/>
                  </a:lnTo>
                  <a:lnTo>
                    <a:pt x="1426" y="683"/>
                  </a:lnTo>
                  <a:lnTo>
                    <a:pt x="1346" y="582"/>
                  </a:lnTo>
                  <a:lnTo>
                    <a:pt x="1266" y="522"/>
                  </a:lnTo>
                  <a:lnTo>
                    <a:pt x="1045" y="402"/>
                  </a:lnTo>
                  <a:lnTo>
                    <a:pt x="964" y="342"/>
                  </a:lnTo>
                  <a:lnTo>
                    <a:pt x="884" y="281"/>
                  </a:lnTo>
                  <a:lnTo>
                    <a:pt x="824" y="181"/>
                  </a:lnTo>
                  <a:lnTo>
                    <a:pt x="804" y="40"/>
                  </a:lnTo>
                  <a:lnTo>
                    <a:pt x="784" y="20"/>
                  </a:lnTo>
                  <a:lnTo>
                    <a:pt x="744" y="20"/>
                  </a:lnTo>
                  <a:lnTo>
                    <a:pt x="70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3"/>
            <p:cNvSpPr/>
            <p:nvPr/>
          </p:nvSpPr>
          <p:spPr>
            <a:xfrm>
              <a:off x="4629946" y="4754280"/>
              <a:ext cx="54205" cy="54167"/>
            </a:xfrm>
            <a:custGeom>
              <a:rect b="b" l="l" r="r" t="t"/>
              <a:pathLst>
                <a:path extrusionOk="0" h="1426" w="1427">
                  <a:moveTo>
                    <a:pt x="724" y="0"/>
                  </a:moveTo>
                  <a:lnTo>
                    <a:pt x="1" y="703"/>
                  </a:lnTo>
                  <a:lnTo>
                    <a:pt x="121" y="743"/>
                  </a:lnTo>
                  <a:lnTo>
                    <a:pt x="242" y="823"/>
                  </a:lnTo>
                  <a:lnTo>
                    <a:pt x="342" y="884"/>
                  </a:lnTo>
                  <a:lnTo>
                    <a:pt x="422" y="984"/>
                  </a:lnTo>
                  <a:lnTo>
                    <a:pt x="603" y="1185"/>
                  </a:lnTo>
                  <a:lnTo>
                    <a:pt x="744" y="1426"/>
                  </a:lnTo>
                  <a:lnTo>
                    <a:pt x="844" y="1165"/>
                  </a:lnTo>
                  <a:lnTo>
                    <a:pt x="904" y="1064"/>
                  </a:lnTo>
                  <a:lnTo>
                    <a:pt x="964" y="984"/>
                  </a:lnTo>
                  <a:lnTo>
                    <a:pt x="1065" y="904"/>
                  </a:lnTo>
                  <a:lnTo>
                    <a:pt x="1185" y="823"/>
                  </a:lnTo>
                  <a:lnTo>
                    <a:pt x="1426" y="683"/>
                  </a:lnTo>
                  <a:lnTo>
                    <a:pt x="72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3"/>
            <p:cNvSpPr/>
            <p:nvPr/>
          </p:nvSpPr>
          <p:spPr>
            <a:xfrm>
              <a:off x="4796206" y="4755040"/>
              <a:ext cx="51166" cy="47329"/>
            </a:xfrm>
            <a:custGeom>
              <a:rect b="b" l="l" r="r" t="t"/>
              <a:pathLst>
                <a:path extrusionOk="0" h="1246" w="1347">
                  <a:moveTo>
                    <a:pt x="664" y="0"/>
                  </a:moveTo>
                  <a:lnTo>
                    <a:pt x="1" y="663"/>
                  </a:lnTo>
                  <a:lnTo>
                    <a:pt x="664" y="1245"/>
                  </a:lnTo>
                  <a:lnTo>
                    <a:pt x="1346" y="663"/>
                  </a:lnTo>
                  <a:lnTo>
                    <a:pt x="6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3"/>
            <p:cNvSpPr/>
            <p:nvPr/>
          </p:nvSpPr>
          <p:spPr>
            <a:xfrm>
              <a:off x="4459090" y="4906031"/>
              <a:ext cx="64119" cy="55724"/>
            </a:xfrm>
            <a:custGeom>
              <a:rect b="b" l="l" r="r" t="t"/>
              <a:pathLst>
                <a:path extrusionOk="0" h="1467" w="1688">
                  <a:moveTo>
                    <a:pt x="864" y="1"/>
                  </a:moveTo>
                  <a:lnTo>
                    <a:pt x="764" y="262"/>
                  </a:lnTo>
                  <a:lnTo>
                    <a:pt x="704" y="362"/>
                  </a:lnTo>
                  <a:lnTo>
                    <a:pt x="643" y="463"/>
                  </a:lnTo>
                  <a:lnTo>
                    <a:pt x="523" y="543"/>
                  </a:lnTo>
                  <a:lnTo>
                    <a:pt x="382" y="623"/>
                  </a:lnTo>
                  <a:lnTo>
                    <a:pt x="1" y="844"/>
                  </a:lnTo>
                  <a:lnTo>
                    <a:pt x="162" y="864"/>
                  </a:lnTo>
                  <a:lnTo>
                    <a:pt x="302" y="904"/>
                  </a:lnTo>
                  <a:lnTo>
                    <a:pt x="423" y="965"/>
                  </a:lnTo>
                  <a:lnTo>
                    <a:pt x="543" y="1025"/>
                  </a:lnTo>
                  <a:lnTo>
                    <a:pt x="623" y="1085"/>
                  </a:lnTo>
                  <a:lnTo>
                    <a:pt x="704" y="1186"/>
                  </a:lnTo>
                  <a:lnTo>
                    <a:pt x="744" y="1286"/>
                  </a:lnTo>
                  <a:lnTo>
                    <a:pt x="784" y="1406"/>
                  </a:lnTo>
                  <a:lnTo>
                    <a:pt x="804" y="1427"/>
                  </a:lnTo>
                  <a:lnTo>
                    <a:pt x="864" y="1447"/>
                  </a:lnTo>
                  <a:lnTo>
                    <a:pt x="985" y="1467"/>
                  </a:lnTo>
                  <a:lnTo>
                    <a:pt x="1045" y="1286"/>
                  </a:lnTo>
                  <a:lnTo>
                    <a:pt x="1065" y="1206"/>
                  </a:lnTo>
                  <a:lnTo>
                    <a:pt x="1105" y="1145"/>
                  </a:lnTo>
                  <a:lnTo>
                    <a:pt x="1246" y="1045"/>
                  </a:lnTo>
                  <a:lnTo>
                    <a:pt x="1386" y="945"/>
                  </a:lnTo>
                  <a:lnTo>
                    <a:pt x="1688" y="744"/>
                  </a:lnTo>
                  <a:lnTo>
                    <a:pt x="1547" y="684"/>
                  </a:lnTo>
                  <a:lnTo>
                    <a:pt x="1427" y="623"/>
                  </a:lnTo>
                  <a:lnTo>
                    <a:pt x="1306" y="543"/>
                  </a:lnTo>
                  <a:lnTo>
                    <a:pt x="1206" y="463"/>
                  </a:lnTo>
                  <a:lnTo>
                    <a:pt x="1105" y="362"/>
                  </a:lnTo>
                  <a:lnTo>
                    <a:pt x="1025" y="262"/>
                  </a:lnTo>
                  <a:lnTo>
                    <a:pt x="86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3"/>
            <p:cNvSpPr/>
            <p:nvPr/>
          </p:nvSpPr>
          <p:spPr>
            <a:xfrm>
              <a:off x="4631466" y="4910627"/>
              <a:ext cx="53445" cy="50368"/>
            </a:xfrm>
            <a:custGeom>
              <a:rect b="b" l="l" r="r" t="t"/>
              <a:pathLst>
                <a:path extrusionOk="0" h="1326" w="1407">
                  <a:moveTo>
                    <a:pt x="684" y="0"/>
                  </a:moveTo>
                  <a:lnTo>
                    <a:pt x="1" y="663"/>
                  </a:lnTo>
                  <a:lnTo>
                    <a:pt x="724" y="1326"/>
                  </a:lnTo>
                  <a:lnTo>
                    <a:pt x="764" y="1225"/>
                  </a:lnTo>
                  <a:lnTo>
                    <a:pt x="824" y="1105"/>
                  </a:lnTo>
                  <a:lnTo>
                    <a:pt x="904" y="1024"/>
                  </a:lnTo>
                  <a:lnTo>
                    <a:pt x="985" y="944"/>
                  </a:lnTo>
                  <a:lnTo>
                    <a:pt x="1186" y="804"/>
                  </a:lnTo>
                  <a:lnTo>
                    <a:pt x="1406" y="683"/>
                  </a:lnTo>
                  <a:lnTo>
                    <a:pt x="1326" y="583"/>
                  </a:lnTo>
                  <a:lnTo>
                    <a:pt x="1246" y="522"/>
                  </a:lnTo>
                  <a:lnTo>
                    <a:pt x="1045" y="402"/>
                  </a:lnTo>
                  <a:lnTo>
                    <a:pt x="945" y="342"/>
                  </a:lnTo>
                  <a:lnTo>
                    <a:pt x="864" y="261"/>
                  </a:lnTo>
                  <a:lnTo>
                    <a:pt x="804" y="161"/>
                  </a:lnTo>
                  <a:lnTo>
                    <a:pt x="784" y="41"/>
                  </a:lnTo>
                  <a:lnTo>
                    <a:pt x="764" y="20"/>
                  </a:lnTo>
                  <a:lnTo>
                    <a:pt x="72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3"/>
            <p:cNvSpPr/>
            <p:nvPr/>
          </p:nvSpPr>
          <p:spPr>
            <a:xfrm>
              <a:off x="4796206" y="4911386"/>
              <a:ext cx="51166" cy="48089"/>
            </a:xfrm>
            <a:custGeom>
              <a:rect b="b" l="l" r="r" t="t"/>
              <a:pathLst>
                <a:path extrusionOk="0" h="1266" w="1347">
                  <a:moveTo>
                    <a:pt x="664" y="0"/>
                  </a:moveTo>
                  <a:lnTo>
                    <a:pt x="1" y="623"/>
                  </a:lnTo>
                  <a:lnTo>
                    <a:pt x="684" y="1265"/>
                  </a:lnTo>
                  <a:lnTo>
                    <a:pt x="1346" y="603"/>
                  </a:lnTo>
                  <a:lnTo>
                    <a:pt x="6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3"/>
            <p:cNvSpPr/>
            <p:nvPr/>
          </p:nvSpPr>
          <p:spPr>
            <a:xfrm>
              <a:off x="4462166" y="5065454"/>
              <a:ext cx="58003" cy="53445"/>
            </a:xfrm>
            <a:custGeom>
              <a:rect b="b" l="l" r="r" t="t"/>
              <a:pathLst>
                <a:path extrusionOk="0" h="1407" w="1527">
                  <a:moveTo>
                    <a:pt x="783" y="1"/>
                  </a:moveTo>
                  <a:lnTo>
                    <a:pt x="683" y="161"/>
                  </a:lnTo>
                  <a:lnTo>
                    <a:pt x="623" y="282"/>
                  </a:lnTo>
                  <a:lnTo>
                    <a:pt x="542" y="362"/>
                  </a:lnTo>
                  <a:lnTo>
                    <a:pt x="422" y="442"/>
                  </a:lnTo>
                  <a:lnTo>
                    <a:pt x="301" y="523"/>
                  </a:lnTo>
                  <a:lnTo>
                    <a:pt x="0" y="663"/>
                  </a:lnTo>
                  <a:lnTo>
                    <a:pt x="301" y="844"/>
                  </a:lnTo>
                  <a:lnTo>
                    <a:pt x="422" y="904"/>
                  </a:lnTo>
                  <a:lnTo>
                    <a:pt x="542" y="984"/>
                  </a:lnTo>
                  <a:lnTo>
                    <a:pt x="582" y="1045"/>
                  </a:lnTo>
                  <a:lnTo>
                    <a:pt x="603" y="1105"/>
                  </a:lnTo>
                  <a:lnTo>
                    <a:pt x="643" y="1225"/>
                  </a:lnTo>
                  <a:lnTo>
                    <a:pt x="683" y="1346"/>
                  </a:lnTo>
                  <a:lnTo>
                    <a:pt x="703" y="1386"/>
                  </a:lnTo>
                  <a:lnTo>
                    <a:pt x="763" y="1406"/>
                  </a:lnTo>
                  <a:lnTo>
                    <a:pt x="1526" y="683"/>
                  </a:lnTo>
                  <a:lnTo>
                    <a:pt x="78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3"/>
            <p:cNvSpPr/>
            <p:nvPr/>
          </p:nvSpPr>
          <p:spPr>
            <a:xfrm>
              <a:off x="4630706" y="5066213"/>
              <a:ext cx="53445" cy="50368"/>
            </a:xfrm>
            <a:custGeom>
              <a:rect b="b" l="l" r="r" t="t"/>
              <a:pathLst>
                <a:path extrusionOk="0" h="1326" w="1407">
                  <a:moveTo>
                    <a:pt x="704" y="1"/>
                  </a:moveTo>
                  <a:lnTo>
                    <a:pt x="1" y="663"/>
                  </a:lnTo>
                  <a:lnTo>
                    <a:pt x="704" y="1326"/>
                  </a:lnTo>
                  <a:lnTo>
                    <a:pt x="1406" y="663"/>
                  </a:lnTo>
                  <a:lnTo>
                    <a:pt x="70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3"/>
            <p:cNvSpPr/>
            <p:nvPr/>
          </p:nvSpPr>
          <p:spPr>
            <a:xfrm>
              <a:off x="4797004" y="4600213"/>
              <a:ext cx="50368" cy="46532"/>
            </a:xfrm>
            <a:custGeom>
              <a:rect b="b" l="l" r="r" t="t"/>
              <a:pathLst>
                <a:path extrusionOk="0" h="1225" w="1326">
                  <a:moveTo>
                    <a:pt x="643" y="0"/>
                  </a:moveTo>
                  <a:lnTo>
                    <a:pt x="0" y="622"/>
                  </a:lnTo>
                  <a:lnTo>
                    <a:pt x="643" y="1225"/>
                  </a:lnTo>
                  <a:lnTo>
                    <a:pt x="1325" y="643"/>
                  </a:lnTo>
                  <a:lnTo>
                    <a:pt x="64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3"/>
            <p:cNvSpPr/>
            <p:nvPr/>
          </p:nvSpPr>
          <p:spPr>
            <a:xfrm>
              <a:off x="4960985" y="4602492"/>
              <a:ext cx="49608" cy="44253"/>
            </a:xfrm>
            <a:custGeom>
              <a:rect b="b" l="l" r="r" t="t"/>
              <a:pathLst>
                <a:path extrusionOk="0" h="1165" w="1306">
                  <a:moveTo>
                    <a:pt x="663" y="0"/>
                  </a:moveTo>
                  <a:lnTo>
                    <a:pt x="0" y="562"/>
                  </a:lnTo>
                  <a:lnTo>
                    <a:pt x="643" y="1165"/>
                  </a:lnTo>
                  <a:lnTo>
                    <a:pt x="1305" y="583"/>
                  </a:lnTo>
                  <a:lnTo>
                    <a:pt x="66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3"/>
            <p:cNvSpPr/>
            <p:nvPr/>
          </p:nvSpPr>
          <p:spPr>
            <a:xfrm>
              <a:off x="4303503" y="4600213"/>
              <a:ext cx="53445" cy="54167"/>
            </a:xfrm>
            <a:custGeom>
              <a:rect b="b" l="l" r="r" t="t"/>
              <a:pathLst>
                <a:path extrusionOk="0" h="1426" w="1407">
                  <a:moveTo>
                    <a:pt x="683" y="0"/>
                  </a:moveTo>
                  <a:lnTo>
                    <a:pt x="1" y="622"/>
                  </a:lnTo>
                  <a:lnTo>
                    <a:pt x="804" y="1426"/>
                  </a:lnTo>
                  <a:lnTo>
                    <a:pt x="804" y="1265"/>
                  </a:lnTo>
                  <a:lnTo>
                    <a:pt x="824" y="1145"/>
                  </a:lnTo>
                  <a:lnTo>
                    <a:pt x="864" y="1024"/>
                  </a:lnTo>
                  <a:lnTo>
                    <a:pt x="904" y="944"/>
                  </a:lnTo>
                  <a:lnTo>
                    <a:pt x="985" y="884"/>
                  </a:lnTo>
                  <a:lnTo>
                    <a:pt x="1065" y="823"/>
                  </a:lnTo>
                  <a:lnTo>
                    <a:pt x="1165" y="783"/>
                  </a:lnTo>
                  <a:lnTo>
                    <a:pt x="1286" y="763"/>
                  </a:lnTo>
                  <a:lnTo>
                    <a:pt x="1326" y="743"/>
                  </a:lnTo>
                  <a:lnTo>
                    <a:pt x="1366" y="703"/>
                  </a:lnTo>
                  <a:lnTo>
                    <a:pt x="1386" y="683"/>
                  </a:lnTo>
                  <a:lnTo>
                    <a:pt x="1406" y="643"/>
                  </a:lnTo>
                  <a:lnTo>
                    <a:pt x="1386" y="602"/>
                  </a:lnTo>
                  <a:lnTo>
                    <a:pt x="1366" y="562"/>
                  </a:lnTo>
                  <a:lnTo>
                    <a:pt x="1306" y="502"/>
                  </a:lnTo>
                  <a:lnTo>
                    <a:pt x="1145" y="442"/>
                  </a:lnTo>
                  <a:lnTo>
                    <a:pt x="985" y="361"/>
                  </a:lnTo>
                  <a:lnTo>
                    <a:pt x="924" y="321"/>
                  </a:lnTo>
                  <a:lnTo>
                    <a:pt x="864" y="261"/>
                  </a:lnTo>
                  <a:lnTo>
                    <a:pt x="824" y="181"/>
                  </a:lnTo>
                  <a:lnTo>
                    <a:pt x="804" y="80"/>
                  </a:lnTo>
                  <a:lnTo>
                    <a:pt x="784" y="40"/>
                  </a:lnTo>
                  <a:lnTo>
                    <a:pt x="744" y="20"/>
                  </a:lnTo>
                  <a:lnTo>
                    <a:pt x="68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3"/>
            <p:cNvSpPr/>
            <p:nvPr/>
          </p:nvSpPr>
          <p:spPr>
            <a:xfrm>
              <a:off x="4303503" y="4755040"/>
              <a:ext cx="52685" cy="49608"/>
            </a:xfrm>
            <a:custGeom>
              <a:rect b="b" l="l" r="r" t="t"/>
              <a:pathLst>
                <a:path extrusionOk="0" h="1306" w="1387">
                  <a:moveTo>
                    <a:pt x="663" y="0"/>
                  </a:moveTo>
                  <a:lnTo>
                    <a:pt x="583" y="60"/>
                  </a:lnTo>
                  <a:lnTo>
                    <a:pt x="523" y="141"/>
                  </a:lnTo>
                  <a:lnTo>
                    <a:pt x="422" y="301"/>
                  </a:lnTo>
                  <a:lnTo>
                    <a:pt x="342" y="382"/>
                  </a:lnTo>
                  <a:lnTo>
                    <a:pt x="262" y="462"/>
                  </a:lnTo>
                  <a:lnTo>
                    <a:pt x="161" y="522"/>
                  </a:lnTo>
                  <a:lnTo>
                    <a:pt x="41" y="542"/>
                  </a:lnTo>
                  <a:lnTo>
                    <a:pt x="21" y="562"/>
                  </a:lnTo>
                  <a:lnTo>
                    <a:pt x="21" y="603"/>
                  </a:lnTo>
                  <a:lnTo>
                    <a:pt x="1" y="643"/>
                  </a:lnTo>
                  <a:lnTo>
                    <a:pt x="663" y="1305"/>
                  </a:lnTo>
                  <a:lnTo>
                    <a:pt x="1386" y="663"/>
                  </a:lnTo>
                  <a:lnTo>
                    <a:pt x="66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3"/>
            <p:cNvSpPr/>
            <p:nvPr/>
          </p:nvSpPr>
          <p:spPr>
            <a:xfrm>
              <a:off x="4959428" y="5066973"/>
              <a:ext cx="51925" cy="48089"/>
            </a:xfrm>
            <a:custGeom>
              <a:rect b="b" l="l" r="r" t="t"/>
              <a:pathLst>
                <a:path extrusionOk="0" h="1266" w="1367">
                  <a:moveTo>
                    <a:pt x="704" y="1"/>
                  </a:moveTo>
                  <a:lnTo>
                    <a:pt x="1" y="623"/>
                  </a:lnTo>
                  <a:lnTo>
                    <a:pt x="704" y="1266"/>
                  </a:lnTo>
                  <a:lnTo>
                    <a:pt x="1366" y="643"/>
                  </a:lnTo>
                  <a:lnTo>
                    <a:pt x="70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3"/>
            <p:cNvSpPr/>
            <p:nvPr/>
          </p:nvSpPr>
          <p:spPr>
            <a:xfrm>
              <a:off x="4301984" y="5066213"/>
              <a:ext cx="55724" cy="53445"/>
            </a:xfrm>
            <a:custGeom>
              <a:rect b="b" l="l" r="r" t="t"/>
              <a:pathLst>
                <a:path extrusionOk="0" h="1407" w="1467">
                  <a:moveTo>
                    <a:pt x="703" y="1"/>
                  </a:moveTo>
                  <a:lnTo>
                    <a:pt x="0" y="663"/>
                  </a:lnTo>
                  <a:lnTo>
                    <a:pt x="804" y="1406"/>
                  </a:lnTo>
                  <a:lnTo>
                    <a:pt x="824" y="1246"/>
                  </a:lnTo>
                  <a:lnTo>
                    <a:pt x="864" y="1125"/>
                  </a:lnTo>
                  <a:lnTo>
                    <a:pt x="944" y="1025"/>
                  </a:lnTo>
                  <a:lnTo>
                    <a:pt x="1045" y="944"/>
                  </a:lnTo>
                  <a:lnTo>
                    <a:pt x="1145" y="884"/>
                  </a:lnTo>
                  <a:lnTo>
                    <a:pt x="1245" y="824"/>
                  </a:lnTo>
                  <a:lnTo>
                    <a:pt x="1466" y="683"/>
                  </a:lnTo>
                  <a:lnTo>
                    <a:pt x="70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3"/>
            <p:cNvSpPr/>
            <p:nvPr/>
          </p:nvSpPr>
          <p:spPr>
            <a:xfrm>
              <a:off x="4960226" y="4757319"/>
              <a:ext cx="51128" cy="45050"/>
            </a:xfrm>
            <a:custGeom>
              <a:rect b="b" l="l" r="r" t="t"/>
              <a:pathLst>
                <a:path extrusionOk="0" h="1186" w="1346">
                  <a:moveTo>
                    <a:pt x="663" y="0"/>
                  </a:moveTo>
                  <a:lnTo>
                    <a:pt x="0" y="583"/>
                  </a:lnTo>
                  <a:lnTo>
                    <a:pt x="663" y="1185"/>
                  </a:lnTo>
                  <a:lnTo>
                    <a:pt x="1345" y="603"/>
                  </a:lnTo>
                  <a:lnTo>
                    <a:pt x="66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13"/>
            <p:cNvSpPr/>
            <p:nvPr/>
          </p:nvSpPr>
          <p:spPr>
            <a:xfrm>
              <a:off x="4137243" y="5064694"/>
              <a:ext cx="58763" cy="54964"/>
            </a:xfrm>
            <a:custGeom>
              <a:rect b="b" l="l" r="r" t="t"/>
              <a:pathLst>
                <a:path extrusionOk="0" h="1447" w="1547">
                  <a:moveTo>
                    <a:pt x="763" y="0"/>
                  </a:moveTo>
                  <a:lnTo>
                    <a:pt x="0" y="703"/>
                  </a:lnTo>
                  <a:lnTo>
                    <a:pt x="804" y="1446"/>
                  </a:lnTo>
                  <a:lnTo>
                    <a:pt x="824" y="1306"/>
                  </a:lnTo>
                  <a:lnTo>
                    <a:pt x="884" y="1165"/>
                  </a:lnTo>
                  <a:lnTo>
                    <a:pt x="964" y="1065"/>
                  </a:lnTo>
                  <a:lnTo>
                    <a:pt x="1065" y="984"/>
                  </a:lnTo>
                  <a:lnTo>
                    <a:pt x="1165" y="904"/>
                  </a:lnTo>
                  <a:lnTo>
                    <a:pt x="1285" y="844"/>
                  </a:lnTo>
                  <a:lnTo>
                    <a:pt x="1546" y="683"/>
                  </a:lnTo>
                  <a:lnTo>
                    <a:pt x="1245" y="543"/>
                  </a:lnTo>
                  <a:lnTo>
                    <a:pt x="1125" y="482"/>
                  </a:lnTo>
                  <a:lnTo>
                    <a:pt x="1024" y="402"/>
                  </a:lnTo>
                  <a:lnTo>
                    <a:pt x="944" y="322"/>
                  </a:lnTo>
                  <a:lnTo>
                    <a:pt x="864" y="201"/>
                  </a:lnTo>
                  <a:lnTo>
                    <a:pt x="76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3"/>
            <p:cNvSpPr/>
            <p:nvPr/>
          </p:nvSpPr>
          <p:spPr>
            <a:xfrm>
              <a:off x="4959428" y="4912906"/>
              <a:ext cx="51925" cy="46570"/>
            </a:xfrm>
            <a:custGeom>
              <a:rect b="b" l="l" r="r" t="t"/>
              <a:pathLst>
                <a:path extrusionOk="0" h="1226" w="1367">
                  <a:moveTo>
                    <a:pt x="704" y="1"/>
                  </a:moveTo>
                  <a:lnTo>
                    <a:pt x="1" y="583"/>
                  </a:lnTo>
                  <a:lnTo>
                    <a:pt x="704" y="1225"/>
                  </a:lnTo>
                  <a:lnTo>
                    <a:pt x="1366" y="583"/>
                  </a:lnTo>
                  <a:lnTo>
                    <a:pt x="70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3"/>
            <p:cNvSpPr/>
            <p:nvPr/>
          </p:nvSpPr>
          <p:spPr>
            <a:xfrm>
              <a:off x="4302743" y="4909867"/>
              <a:ext cx="53445" cy="54964"/>
            </a:xfrm>
            <a:custGeom>
              <a:rect b="b" l="l" r="r" t="t"/>
              <a:pathLst>
                <a:path extrusionOk="0" h="1447" w="1407">
                  <a:moveTo>
                    <a:pt x="683" y="0"/>
                  </a:moveTo>
                  <a:lnTo>
                    <a:pt x="603" y="81"/>
                  </a:lnTo>
                  <a:lnTo>
                    <a:pt x="543" y="161"/>
                  </a:lnTo>
                  <a:lnTo>
                    <a:pt x="422" y="342"/>
                  </a:lnTo>
                  <a:lnTo>
                    <a:pt x="362" y="422"/>
                  </a:lnTo>
                  <a:lnTo>
                    <a:pt x="262" y="482"/>
                  </a:lnTo>
                  <a:lnTo>
                    <a:pt x="161" y="542"/>
                  </a:lnTo>
                  <a:lnTo>
                    <a:pt x="41" y="563"/>
                  </a:lnTo>
                  <a:lnTo>
                    <a:pt x="21" y="583"/>
                  </a:lnTo>
                  <a:lnTo>
                    <a:pt x="21" y="643"/>
                  </a:lnTo>
                  <a:lnTo>
                    <a:pt x="1" y="763"/>
                  </a:lnTo>
                  <a:lnTo>
                    <a:pt x="221" y="864"/>
                  </a:lnTo>
                  <a:lnTo>
                    <a:pt x="322" y="904"/>
                  </a:lnTo>
                  <a:lnTo>
                    <a:pt x="422" y="964"/>
                  </a:lnTo>
                  <a:lnTo>
                    <a:pt x="503" y="1085"/>
                  </a:lnTo>
                  <a:lnTo>
                    <a:pt x="563" y="1185"/>
                  </a:lnTo>
                  <a:lnTo>
                    <a:pt x="703" y="1446"/>
                  </a:lnTo>
                  <a:lnTo>
                    <a:pt x="1406" y="683"/>
                  </a:lnTo>
                  <a:lnTo>
                    <a:pt x="68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3"/>
            <p:cNvSpPr/>
            <p:nvPr/>
          </p:nvSpPr>
          <p:spPr>
            <a:xfrm>
              <a:off x="4138762" y="4901472"/>
              <a:ext cx="57243" cy="60282"/>
            </a:xfrm>
            <a:custGeom>
              <a:rect b="b" l="l" r="r" t="t"/>
              <a:pathLst>
                <a:path extrusionOk="0" h="1587" w="1507">
                  <a:moveTo>
                    <a:pt x="683" y="0"/>
                  </a:moveTo>
                  <a:lnTo>
                    <a:pt x="563" y="302"/>
                  </a:lnTo>
                  <a:lnTo>
                    <a:pt x="502" y="422"/>
                  </a:lnTo>
                  <a:lnTo>
                    <a:pt x="422" y="522"/>
                  </a:lnTo>
                  <a:lnTo>
                    <a:pt x="342" y="623"/>
                  </a:lnTo>
                  <a:lnTo>
                    <a:pt x="262" y="683"/>
                  </a:lnTo>
                  <a:lnTo>
                    <a:pt x="161" y="743"/>
                  </a:lnTo>
                  <a:lnTo>
                    <a:pt x="41" y="784"/>
                  </a:lnTo>
                  <a:lnTo>
                    <a:pt x="21" y="804"/>
                  </a:lnTo>
                  <a:lnTo>
                    <a:pt x="0" y="844"/>
                  </a:lnTo>
                  <a:lnTo>
                    <a:pt x="0" y="904"/>
                  </a:lnTo>
                  <a:lnTo>
                    <a:pt x="764" y="1587"/>
                  </a:lnTo>
                  <a:lnTo>
                    <a:pt x="824" y="1406"/>
                  </a:lnTo>
                  <a:lnTo>
                    <a:pt x="864" y="1306"/>
                  </a:lnTo>
                  <a:lnTo>
                    <a:pt x="904" y="1245"/>
                  </a:lnTo>
                  <a:lnTo>
                    <a:pt x="1045" y="1165"/>
                  </a:lnTo>
                  <a:lnTo>
                    <a:pt x="1185" y="1065"/>
                  </a:lnTo>
                  <a:lnTo>
                    <a:pt x="1506" y="884"/>
                  </a:lnTo>
                  <a:lnTo>
                    <a:pt x="1225" y="743"/>
                  </a:lnTo>
                  <a:lnTo>
                    <a:pt x="1105" y="663"/>
                  </a:lnTo>
                  <a:lnTo>
                    <a:pt x="1004" y="583"/>
                  </a:lnTo>
                  <a:lnTo>
                    <a:pt x="904" y="482"/>
                  </a:lnTo>
                  <a:lnTo>
                    <a:pt x="824" y="342"/>
                  </a:lnTo>
                  <a:lnTo>
                    <a:pt x="743" y="201"/>
                  </a:lnTo>
                  <a:lnTo>
                    <a:pt x="68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3"/>
            <p:cNvSpPr/>
            <p:nvPr/>
          </p:nvSpPr>
          <p:spPr>
            <a:xfrm>
              <a:off x="3970982" y="5065454"/>
              <a:ext cx="58003" cy="51128"/>
            </a:xfrm>
            <a:custGeom>
              <a:rect b="b" l="l" r="r" t="t"/>
              <a:pathLst>
                <a:path extrusionOk="0" h="1346" w="1527">
                  <a:moveTo>
                    <a:pt x="783" y="1"/>
                  </a:moveTo>
                  <a:lnTo>
                    <a:pt x="0" y="723"/>
                  </a:lnTo>
                  <a:lnTo>
                    <a:pt x="221" y="824"/>
                  </a:lnTo>
                  <a:lnTo>
                    <a:pt x="422" y="944"/>
                  </a:lnTo>
                  <a:lnTo>
                    <a:pt x="522" y="1025"/>
                  </a:lnTo>
                  <a:lnTo>
                    <a:pt x="582" y="1105"/>
                  </a:lnTo>
                  <a:lnTo>
                    <a:pt x="643" y="1205"/>
                  </a:lnTo>
                  <a:lnTo>
                    <a:pt x="703" y="1326"/>
                  </a:lnTo>
                  <a:lnTo>
                    <a:pt x="723" y="1346"/>
                  </a:lnTo>
                  <a:lnTo>
                    <a:pt x="783" y="1346"/>
                  </a:lnTo>
                  <a:lnTo>
                    <a:pt x="1526" y="663"/>
                  </a:lnTo>
                  <a:lnTo>
                    <a:pt x="78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3"/>
            <p:cNvSpPr/>
            <p:nvPr/>
          </p:nvSpPr>
          <p:spPr>
            <a:xfrm>
              <a:off x="3973261" y="4910627"/>
              <a:ext cx="54926" cy="50368"/>
            </a:xfrm>
            <a:custGeom>
              <a:rect b="b" l="l" r="r" t="t"/>
              <a:pathLst>
                <a:path extrusionOk="0" h="1326" w="1446">
                  <a:moveTo>
                    <a:pt x="703" y="0"/>
                  </a:moveTo>
                  <a:lnTo>
                    <a:pt x="0" y="663"/>
                  </a:lnTo>
                  <a:lnTo>
                    <a:pt x="723" y="1326"/>
                  </a:lnTo>
                  <a:lnTo>
                    <a:pt x="1446" y="663"/>
                  </a:lnTo>
                  <a:lnTo>
                    <a:pt x="70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3"/>
            <p:cNvSpPr/>
            <p:nvPr/>
          </p:nvSpPr>
          <p:spPr>
            <a:xfrm>
              <a:off x="5123447" y="5069252"/>
              <a:ext cx="52647" cy="44291"/>
            </a:xfrm>
            <a:custGeom>
              <a:rect b="b" l="l" r="r" t="t"/>
              <a:pathLst>
                <a:path extrusionOk="0" h="1166" w="1386">
                  <a:moveTo>
                    <a:pt x="683" y="1"/>
                  </a:moveTo>
                  <a:lnTo>
                    <a:pt x="0" y="563"/>
                  </a:lnTo>
                  <a:lnTo>
                    <a:pt x="723" y="1166"/>
                  </a:lnTo>
                  <a:lnTo>
                    <a:pt x="1386" y="543"/>
                  </a:lnTo>
                  <a:lnTo>
                    <a:pt x="68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3"/>
            <p:cNvSpPr/>
            <p:nvPr/>
          </p:nvSpPr>
          <p:spPr>
            <a:xfrm>
              <a:off x="4137243" y="4756560"/>
              <a:ext cx="56484" cy="48849"/>
            </a:xfrm>
            <a:custGeom>
              <a:rect b="b" l="l" r="r" t="t"/>
              <a:pathLst>
                <a:path extrusionOk="0" h="1286" w="1487">
                  <a:moveTo>
                    <a:pt x="743" y="0"/>
                  </a:moveTo>
                  <a:lnTo>
                    <a:pt x="0" y="623"/>
                  </a:lnTo>
                  <a:lnTo>
                    <a:pt x="783" y="1285"/>
                  </a:lnTo>
                  <a:lnTo>
                    <a:pt x="884" y="1085"/>
                  </a:lnTo>
                  <a:lnTo>
                    <a:pt x="944" y="984"/>
                  </a:lnTo>
                  <a:lnTo>
                    <a:pt x="1004" y="884"/>
                  </a:lnTo>
                  <a:lnTo>
                    <a:pt x="1125" y="824"/>
                  </a:lnTo>
                  <a:lnTo>
                    <a:pt x="1245" y="763"/>
                  </a:lnTo>
                  <a:lnTo>
                    <a:pt x="1486" y="643"/>
                  </a:lnTo>
                  <a:lnTo>
                    <a:pt x="74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3"/>
            <p:cNvSpPr/>
            <p:nvPr/>
          </p:nvSpPr>
          <p:spPr>
            <a:xfrm>
              <a:off x="4134964" y="4600973"/>
              <a:ext cx="55686" cy="46532"/>
            </a:xfrm>
            <a:custGeom>
              <a:rect b="b" l="l" r="r" t="t"/>
              <a:pathLst>
                <a:path extrusionOk="0" h="1225" w="1466">
                  <a:moveTo>
                    <a:pt x="783" y="0"/>
                  </a:moveTo>
                  <a:lnTo>
                    <a:pt x="0" y="663"/>
                  </a:lnTo>
                  <a:lnTo>
                    <a:pt x="221" y="743"/>
                  </a:lnTo>
                  <a:lnTo>
                    <a:pt x="341" y="783"/>
                  </a:lnTo>
                  <a:lnTo>
                    <a:pt x="422" y="843"/>
                  </a:lnTo>
                  <a:lnTo>
                    <a:pt x="522" y="924"/>
                  </a:lnTo>
                  <a:lnTo>
                    <a:pt x="582" y="1004"/>
                  </a:lnTo>
                  <a:lnTo>
                    <a:pt x="643" y="1084"/>
                  </a:lnTo>
                  <a:lnTo>
                    <a:pt x="703" y="1205"/>
                  </a:lnTo>
                  <a:lnTo>
                    <a:pt x="723" y="1225"/>
                  </a:lnTo>
                  <a:lnTo>
                    <a:pt x="783" y="1225"/>
                  </a:lnTo>
                  <a:lnTo>
                    <a:pt x="1466" y="602"/>
                  </a:lnTo>
                  <a:lnTo>
                    <a:pt x="78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3"/>
            <p:cNvSpPr/>
            <p:nvPr/>
          </p:nvSpPr>
          <p:spPr>
            <a:xfrm>
              <a:off x="5121890" y="4914425"/>
              <a:ext cx="54205" cy="44291"/>
            </a:xfrm>
            <a:custGeom>
              <a:rect b="b" l="l" r="r" t="t"/>
              <a:pathLst>
                <a:path extrusionOk="0" h="1166" w="1427">
                  <a:moveTo>
                    <a:pt x="724" y="1"/>
                  </a:moveTo>
                  <a:lnTo>
                    <a:pt x="1" y="603"/>
                  </a:lnTo>
                  <a:lnTo>
                    <a:pt x="242" y="683"/>
                  </a:lnTo>
                  <a:lnTo>
                    <a:pt x="342" y="724"/>
                  </a:lnTo>
                  <a:lnTo>
                    <a:pt x="423" y="784"/>
                  </a:lnTo>
                  <a:lnTo>
                    <a:pt x="503" y="864"/>
                  </a:lnTo>
                  <a:lnTo>
                    <a:pt x="563" y="965"/>
                  </a:lnTo>
                  <a:lnTo>
                    <a:pt x="684" y="1165"/>
                  </a:lnTo>
                  <a:lnTo>
                    <a:pt x="1427" y="543"/>
                  </a:lnTo>
                  <a:lnTo>
                    <a:pt x="72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3"/>
            <p:cNvSpPr/>
            <p:nvPr/>
          </p:nvSpPr>
          <p:spPr>
            <a:xfrm>
              <a:off x="5124207" y="4758839"/>
              <a:ext cx="45772" cy="42733"/>
            </a:xfrm>
            <a:custGeom>
              <a:rect b="b" l="l" r="r" t="t"/>
              <a:pathLst>
                <a:path extrusionOk="0" h="1125" w="1205">
                  <a:moveTo>
                    <a:pt x="663" y="1"/>
                  </a:moveTo>
                  <a:lnTo>
                    <a:pt x="0" y="543"/>
                  </a:lnTo>
                  <a:lnTo>
                    <a:pt x="703" y="1125"/>
                  </a:lnTo>
                  <a:lnTo>
                    <a:pt x="1205" y="663"/>
                  </a:lnTo>
                  <a:lnTo>
                    <a:pt x="66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3"/>
            <p:cNvSpPr/>
            <p:nvPr/>
          </p:nvSpPr>
          <p:spPr>
            <a:xfrm>
              <a:off x="3974781" y="4754280"/>
              <a:ext cx="53407" cy="49608"/>
            </a:xfrm>
            <a:custGeom>
              <a:rect b="b" l="l" r="r" t="t"/>
              <a:pathLst>
                <a:path extrusionOk="0" h="1306" w="1406">
                  <a:moveTo>
                    <a:pt x="663" y="0"/>
                  </a:moveTo>
                  <a:lnTo>
                    <a:pt x="563" y="161"/>
                  </a:lnTo>
                  <a:lnTo>
                    <a:pt x="502" y="261"/>
                  </a:lnTo>
                  <a:lnTo>
                    <a:pt x="422" y="341"/>
                  </a:lnTo>
                  <a:lnTo>
                    <a:pt x="322" y="422"/>
                  </a:lnTo>
                  <a:lnTo>
                    <a:pt x="221" y="502"/>
                  </a:lnTo>
                  <a:lnTo>
                    <a:pt x="0" y="663"/>
                  </a:lnTo>
                  <a:lnTo>
                    <a:pt x="683" y="1305"/>
                  </a:lnTo>
                  <a:lnTo>
                    <a:pt x="1406" y="663"/>
                  </a:lnTo>
                  <a:lnTo>
                    <a:pt x="66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13"/>
            <p:cNvSpPr/>
            <p:nvPr/>
          </p:nvSpPr>
          <p:spPr>
            <a:xfrm>
              <a:off x="3975541" y="4599416"/>
              <a:ext cx="54964" cy="48089"/>
            </a:xfrm>
            <a:custGeom>
              <a:rect b="b" l="l" r="r" t="t"/>
              <a:pathLst>
                <a:path extrusionOk="0" h="1266" w="1447">
                  <a:moveTo>
                    <a:pt x="683" y="1"/>
                  </a:moveTo>
                  <a:lnTo>
                    <a:pt x="0" y="664"/>
                  </a:lnTo>
                  <a:lnTo>
                    <a:pt x="663" y="1266"/>
                  </a:lnTo>
                  <a:lnTo>
                    <a:pt x="1446" y="603"/>
                  </a:lnTo>
                  <a:lnTo>
                    <a:pt x="1165" y="503"/>
                  </a:lnTo>
                  <a:lnTo>
                    <a:pt x="1065" y="443"/>
                  </a:lnTo>
                  <a:lnTo>
                    <a:pt x="964" y="382"/>
                  </a:lnTo>
                  <a:lnTo>
                    <a:pt x="884" y="282"/>
                  </a:lnTo>
                  <a:lnTo>
                    <a:pt x="804" y="182"/>
                  </a:lnTo>
                  <a:lnTo>
                    <a:pt x="68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3"/>
            <p:cNvSpPr/>
            <p:nvPr/>
          </p:nvSpPr>
          <p:spPr>
            <a:xfrm>
              <a:off x="5124967" y="4603252"/>
              <a:ext cx="44253" cy="41214"/>
            </a:xfrm>
            <a:custGeom>
              <a:rect b="b" l="l" r="r" t="t"/>
              <a:pathLst>
                <a:path extrusionOk="0" h="1085" w="1165">
                  <a:moveTo>
                    <a:pt x="643" y="0"/>
                  </a:moveTo>
                  <a:lnTo>
                    <a:pt x="0" y="563"/>
                  </a:lnTo>
                  <a:lnTo>
                    <a:pt x="443" y="911"/>
                  </a:lnTo>
                  <a:lnTo>
                    <a:pt x="443" y="911"/>
                  </a:lnTo>
                  <a:lnTo>
                    <a:pt x="1165" y="462"/>
                  </a:lnTo>
                  <a:lnTo>
                    <a:pt x="643" y="0"/>
                  </a:lnTo>
                  <a:close/>
                  <a:moveTo>
                    <a:pt x="443" y="911"/>
                  </a:moveTo>
                  <a:lnTo>
                    <a:pt x="422" y="924"/>
                  </a:lnTo>
                  <a:lnTo>
                    <a:pt x="663" y="1085"/>
                  </a:lnTo>
                  <a:lnTo>
                    <a:pt x="443" y="91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7" name="Google Shape;237;p13"/>
          <p:cNvGrpSpPr/>
          <p:nvPr/>
        </p:nvGrpSpPr>
        <p:grpSpPr>
          <a:xfrm>
            <a:off x="3969444" y="51341"/>
            <a:ext cx="1205113" cy="520242"/>
            <a:chOff x="3970982" y="4599416"/>
            <a:chExt cx="1205113" cy="520242"/>
          </a:xfrm>
        </p:grpSpPr>
        <p:sp>
          <p:nvSpPr>
            <p:cNvPr id="238" name="Google Shape;238;p13"/>
            <p:cNvSpPr/>
            <p:nvPr/>
          </p:nvSpPr>
          <p:spPr>
            <a:xfrm>
              <a:off x="4793927" y="5066973"/>
              <a:ext cx="53445" cy="50368"/>
            </a:xfrm>
            <a:custGeom>
              <a:rect b="b" l="l" r="r" t="t"/>
              <a:pathLst>
                <a:path extrusionOk="0" h="1326" w="1407">
                  <a:moveTo>
                    <a:pt x="724" y="1"/>
                  </a:moveTo>
                  <a:lnTo>
                    <a:pt x="1" y="683"/>
                  </a:lnTo>
                  <a:lnTo>
                    <a:pt x="21" y="724"/>
                  </a:lnTo>
                  <a:lnTo>
                    <a:pt x="61" y="744"/>
                  </a:lnTo>
                  <a:lnTo>
                    <a:pt x="181" y="784"/>
                  </a:lnTo>
                  <a:lnTo>
                    <a:pt x="322" y="824"/>
                  </a:lnTo>
                  <a:lnTo>
                    <a:pt x="382" y="864"/>
                  </a:lnTo>
                  <a:lnTo>
                    <a:pt x="422" y="884"/>
                  </a:lnTo>
                  <a:lnTo>
                    <a:pt x="503" y="1005"/>
                  </a:lnTo>
                  <a:lnTo>
                    <a:pt x="583" y="1105"/>
                  </a:lnTo>
                  <a:lnTo>
                    <a:pt x="704" y="1326"/>
                  </a:lnTo>
                  <a:lnTo>
                    <a:pt x="1406" y="623"/>
                  </a:lnTo>
                  <a:lnTo>
                    <a:pt x="72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13"/>
            <p:cNvSpPr/>
            <p:nvPr/>
          </p:nvSpPr>
          <p:spPr>
            <a:xfrm>
              <a:off x="4465205" y="4599416"/>
              <a:ext cx="54205" cy="50406"/>
            </a:xfrm>
            <a:custGeom>
              <a:rect b="b" l="l" r="r" t="t"/>
              <a:pathLst>
                <a:path extrusionOk="0" h="1327" w="1427">
                  <a:moveTo>
                    <a:pt x="723" y="1"/>
                  </a:moveTo>
                  <a:lnTo>
                    <a:pt x="1" y="684"/>
                  </a:lnTo>
                  <a:lnTo>
                    <a:pt x="221" y="784"/>
                  </a:lnTo>
                  <a:lnTo>
                    <a:pt x="322" y="824"/>
                  </a:lnTo>
                  <a:lnTo>
                    <a:pt x="422" y="884"/>
                  </a:lnTo>
                  <a:lnTo>
                    <a:pt x="502" y="1005"/>
                  </a:lnTo>
                  <a:lnTo>
                    <a:pt x="583" y="1105"/>
                  </a:lnTo>
                  <a:lnTo>
                    <a:pt x="723" y="1326"/>
                  </a:lnTo>
                  <a:lnTo>
                    <a:pt x="1426" y="643"/>
                  </a:lnTo>
                  <a:lnTo>
                    <a:pt x="72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3"/>
            <p:cNvSpPr/>
            <p:nvPr/>
          </p:nvSpPr>
          <p:spPr>
            <a:xfrm>
              <a:off x="4632225" y="4599416"/>
              <a:ext cx="50406" cy="48887"/>
            </a:xfrm>
            <a:custGeom>
              <a:rect b="b" l="l" r="r" t="t"/>
              <a:pathLst>
                <a:path extrusionOk="0" h="1287" w="1327">
                  <a:moveTo>
                    <a:pt x="664" y="1"/>
                  </a:moveTo>
                  <a:lnTo>
                    <a:pt x="1" y="664"/>
                  </a:lnTo>
                  <a:lnTo>
                    <a:pt x="664" y="1286"/>
                  </a:lnTo>
                  <a:lnTo>
                    <a:pt x="1326" y="623"/>
                  </a:lnTo>
                  <a:lnTo>
                    <a:pt x="66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3"/>
            <p:cNvSpPr/>
            <p:nvPr/>
          </p:nvSpPr>
          <p:spPr>
            <a:xfrm>
              <a:off x="4466725" y="4755040"/>
              <a:ext cx="54205" cy="51888"/>
            </a:xfrm>
            <a:custGeom>
              <a:rect b="b" l="l" r="r" t="t"/>
              <a:pathLst>
                <a:path extrusionOk="0" h="1366" w="1427">
                  <a:moveTo>
                    <a:pt x="703" y="0"/>
                  </a:moveTo>
                  <a:lnTo>
                    <a:pt x="1" y="643"/>
                  </a:lnTo>
                  <a:lnTo>
                    <a:pt x="744" y="1366"/>
                  </a:lnTo>
                  <a:lnTo>
                    <a:pt x="784" y="1225"/>
                  </a:lnTo>
                  <a:lnTo>
                    <a:pt x="844" y="1125"/>
                  </a:lnTo>
                  <a:lnTo>
                    <a:pt x="924" y="1024"/>
                  </a:lnTo>
                  <a:lnTo>
                    <a:pt x="1005" y="944"/>
                  </a:lnTo>
                  <a:lnTo>
                    <a:pt x="1105" y="864"/>
                  </a:lnTo>
                  <a:lnTo>
                    <a:pt x="1205" y="803"/>
                  </a:lnTo>
                  <a:lnTo>
                    <a:pt x="1426" y="683"/>
                  </a:lnTo>
                  <a:lnTo>
                    <a:pt x="1346" y="582"/>
                  </a:lnTo>
                  <a:lnTo>
                    <a:pt x="1266" y="522"/>
                  </a:lnTo>
                  <a:lnTo>
                    <a:pt x="1045" y="402"/>
                  </a:lnTo>
                  <a:lnTo>
                    <a:pt x="964" y="342"/>
                  </a:lnTo>
                  <a:lnTo>
                    <a:pt x="884" y="281"/>
                  </a:lnTo>
                  <a:lnTo>
                    <a:pt x="824" y="181"/>
                  </a:lnTo>
                  <a:lnTo>
                    <a:pt x="804" y="40"/>
                  </a:lnTo>
                  <a:lnTo>
                    <a:pt x="784" y="20"/>
                  </a:lnTo>
                  <a:lnTo>
                    <a:pt x="744" y="20"/>
                  </a:lnTo>
                  <a:lnTo>
                    <a:pt x="70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3"/>
            <p:cNvSpPr/>
            <p:nvPr/>
          </p:nvSpPr>
          <p:spPr>
            <a:xfrm>
              <a:off x="4629946" y="4754280"/>
              <a:ext cx="54205" cy="54167"/>
            </a:xfrm>
            <a:custGeom>
              <a:rect b="b" l="l" r="r" t="t"/>
              <a:pathLst>
                <a:path extrusionOk="0" h="1426" w="1427">
                  <a:moveTo>
                    <a:pt x="724" y="0"/>
                  </a:moveTo>
                  <a:lnTo>
                    <a:pt x="1" y="703"/>
                  </a:lnTo>
                  <a:lnTo>
                    <a:pt x="121" y="743"/>
                  </a:lnTo>
                  <a:lnTo>
                    <a:pt x="242" y="823"/>
                  </a:lnTo>
                  <a:lnTo>
                    <a:pt x="342" y="884"/>
                  </a:lnTo>
                  <a:lnTo>
                    <a:pt x="422" y="984"/>
                  </a:lnTo>
                  <a:lnTo>
                    <a:pt x="603" y="1185"/>
                  </a:lnTo>
                  <a:lnTo>
                    <a:pt x="744" y="1426"/>
                  </a:lnTo>
                  <a:lnTo>
                    <a:pt x="844" y="1165"/>
                  </a:lnTo>
                  <a:lnTo>
                    <a:pt x="904" y="1064"/>
                  </a:lnTo>
                  <a:lnTo>
                    <a:pt x="964" y="984"/>
                  </a:lnTo>
                  <a:lnTo>
                    <a:pt x="1065" y="904"/>
                  </a:lnTo>
                  <a:lnTo>
                    <a:pt x="1185" y="823"/>
                  </a:lnTo>
                  <a:lnTo>
                    <a:pt x="1426" y="683"/>
                  </a:lnTo>
                  <a:lnTo>
                    <a:pt x="72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13"/>
            <p:cNvSpPr/>
            <p:nvPr/>
          </p:nvSpPr>
          <p:spPr>
            <a:xfrm>
              <a:off x="4796206" y="4755040"/>
              <a:ext cx="51166" cy="47329"/>
            </a:xfrm>
            <a:custGeom>
              <a:rect b="b" l="l" r="r" t="t"/>
              <a:pathLst>
                <a:path extrusionOk="0" h="1246" w="1347">
                  <a:moveTo>
                    <a:pt x="664" y="0"/>
                  </a:moveTo>
                  <a:lnTo>
                    <a:pt x="1" y="663"/>
                  </a:lnTo>
                  <a:lnTo>
                    <a:pt x="664" y="1245"/>
                  </a:lnTo>
                  <a:lnTo>
                    <a:pt x="1346" y="663"/>
                  </a:lnTo>
                  <a:lnTo>
                    <a:pt x="6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13"/>
            <p:cNvSpPr/>
            <p:nvPr/>
          </p:nvSpPr>
          <p:spPr>
            <a:xfrm>
              <a:off x="4459090" y="4906031"/>
              <a:ext cx="64119" cy="55724"/>
            </a:xfrm>
            <a:custGeom>
              <a:rect b="b" l="l" r="r" t="t"/>
              <a:pathLst>
                <a:path extrusionOk="0" h="1467" w="1688">
                  <a:moveTo>
                    <a:pt x="864" y="1"/>
                  </a:moveTo>
                  <a:lnTo>
                    <a:pt x="764" y="262"/>
                  </a:lnTo>
                  <a:lnTo>
                    <a:pt x="704" y="362"/>
                  </a:lnTo>
                  <a:lnTo>
                    <a:pt x="643" y="463"/>
                  </a:lnTo>
                  <a:lnTo>
                    <a:pt x="523" y="543"/>
                  </a:lnTo>
                  <a:lnTo>
                    <a:pt x="382" y="623"/>
                  </a:lnTo>
                  <a:lnTo>
                    <a:pt x="1" y="844"/>
                  </a:lnTo>
                  <a:lnTo>
                    <a:pt x="162" y="864"/>
                  </a:lnTo>
                  <a:lnTo>
                    <a:pt x="302" y="904"/>
                  </a:lnTo>
                  <a:lnTo>
                    <a:pt x="423" y="965"/>
                  </a:lnTo>
                  <a:lnTo>
                    <a:pt x="543" y="1025"/>
                  </a:lnTo>
                  <a:lnTo>
                    <a:pt x="623" y="1085"/>
                  </a:lnTo>
                  <a:lnTo>
                    <a:pt x="704" y="1186"/>
                  </a:lnTo>
                  <a:lnTo>
                    <a:pt x="744" y="1286"/>
                  </a:lnTo>
                  <a:lnTo>
                    <a:pt x="784" y="1406"/>
                  </a:lnTo>
                  <a:lnTo>
                    <a:pt x="804" y="1427"/>
                  </a:lnTo>
                  <a:lnTo>
                    <a:pt x="864" y="1447"/>
                  </a:lnTo>
                  <a:lnTo>
                    <a:pt x="985" y="1467"/>
                  </a:lnTo>
                  <a:lnTo>
                    <a:pt x="1045" y="1286"/>
                  </a:lnTo>
                  <a:lnTo>
                    <a:pt x="1065" y="1206"/>
                  </a:lnTo>
                  <a:lnTo>
                    <a:pt x="1105" y="1145"/>
                  </a:lnTo>
                  <a:lnTo>
                    <a:pt x="1246" y="1045"/>
                  </a:lnTo>
                  <a:lnTo>
                    <a:pt x="1386" y="945"/>
                  </a:lnTo>
                  <a:lnTo>
                    <a:pt x="1688" y="744"/>
                  </a:lnTo>
                  <a:lnTo>
                    <a:pt x="1547" y="684"/>
                  </a:lnTo>
                  <a:lnTo>
                    <a:pt x="1427" y="623"/>
                  </a:lnTo>
                  <a:lnTo>
                    <a:pt x="1306" y="543"/>
                  </a:lnTo>
                  <a:lnTo>
                    <a:pt x="1206" y="463"/>
                  </a:lnTo>
                  <a:lnTo>
                    <a:pt x="1105" y="362"/>
                  </a:lnTo>
                  <a:lnTo>
                    <a:pt x="1025" y="262"/>
                  </a:lnTo>
                  <a:lnTo>
                    <a:pt x="86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3"/>
            <p:cNvSpPr/>
            <p:nvPr/>
          </p:nvSpPr>
          <p:spPr>
            <a:xfrm>
              <a:off x="4631466" y="4910627"/>
              <a:ext cx="53445" cy="50368"/>
            </a:xfrm>
            <a:custGeom>
              <a:rect b="b" l="l" r="r" t="t"/>
              <a:pathLst>
                <a:path extrusionOk="0" h="1326" w="1407">
                  <a:moveTo>
                    <a:pt x="684" y="0"/>
                  </a:moveTo>
                  <a:lnTo>
                    <a:pt x="1" y="663"/>
                  </a:lnTo>
                  <a:lnTo>
                    <a:pt x="724" y="1326"/>
                  </a:lnTo>
                  <a:lnTo>
                    <a:pt x="764" y="1225"/>
                  </a:lnTo>
                  <a:lnTo>
                    <a:pt x="824" y="1105"/>
                  </a:lnTo>
                  <a:lnTo>
                    <a:pt x="904" y="1024"/>
                  </a:lnTo>
                  <a:lnTo>
                    <a:pt x="985" y="944"/>
                  </a:lnTo>
                  <a:lnTo>
                    <a:pt x="1186" y="804"/>
                  </a:lnTo>
                  <a:lnTo>
                    <a:pt x="1406" y="683"/>
                  </a:lnTo>
                  <a:lnTo>
                    <a:pt x="1326" y="583"/>
                  </a:lnTo>
                  <a:lnTo>
                    <a:pt x="1246" y="522"/>
                  </a:lnTo>
                  <a:lnTo>
                    <a:pt x="1045" y="402"/>
                  </a:lnTo>
                  <a:lnTo>
                    <a:pt x="945" y="342"/>
                  </a:lnTo>
                  <a:lnTo>
                    <a:pt x="864" y="261"/>
                  </a:lnTo>
                  <a:lnTo>
                    <a:pt x="804" y="161"/>
                  </a:lnTo>
                  <a:lnTo>
                    <a:pt x="784" y="41"/>
                  </a:lnTo>
                  <a:lnTo>
                    <a:pt x="764" y="20"/>
                  </a:lnTo>
                  <a:lnTo>
                    <a:pt x="72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3"/>
            <p:cNvSpPr/>
            <p:nvPr/>
          </p:nvSpPr>
          <p:spPr>
            <a:xfrm>
              <a:off x="4796206" y="4911386"/>
              <a:ext cx="51166" cy="48089"/>
            </a:xfrm>
            <a:custGeom>
              <a:rect b="b" l="l" r="r" t="t"/>
              <a:pathLst>
                <a:path extrusionOk="0" h="1266" w="1347">
                  <a:moveTo>
                    <a:pt x="664" y="0"/>
                  </a:moveTo>
                  <a:lnTo>
                    <a:pt x="1" y="623"/>
                  </a:lnTo>
                  <a:lnTo>
                    <a:pt x="684" y="1265"/>
                  </a:lnTo>
                  <a:lnTo>
                    <a:pt x="1346" y="603"/>
                  </a:lnTo>
                  <a:lnTo>
                    <a:pt x="6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3"/>
            <p:cNvSpPr/>
            <p:nvPr/>
          </p:nvSpPr>
          <p:spPr>
            <a:xfrm>
              <a:off x="4462166" y="5065454"/>
              <a:ext cx="58003" cy="53445"/>
            </a:xfrm>
            <a:custGeom>
              <a:rect b="b" l="l" r="r" t="t"/>
              <a:pathLst>
                <a:path extrusionOk="0" h="1407" w="1527">
                  <a:moveTo>
                    <a:pt x="783" y="1"/>
                  </a:moveTo>
                  <a:lnTo>
                    <a:pt x="683" y="161"/>
                  </a:lnTo>
                  <a:lnTo>
                    <a:pt x="623" y="282"/>
                  </a:lnTo>
                  <a:lnTo>
                    <a:pt x="542" y="362"/>
                  </a:lnTo>
                  <a:lnTo>
                    <a:pt x="422" y="442"/>
                  </a:lnTo>
                  <a:lnTo>
                    <a:pt x="301" y="523"/>
                  </a:lnTo>
                  <a:lnTo>
                    <a:pt x="0" y="663"/>
                  </a:lnTo>
                  <a:lnTo>
                    <a:pt x="301" y="844"/>
                  </a:lnTo>
                  <a:lnTo>
                    <a:pt x="422" y="904"/>
                  </a:lnTo>
                  <a:lnTo>
                    <a:pt x="542" y="984"/>
                  </a:lnTo>
                  <a:lnTo>
                    <a:pt x="582" y="1045"/>
                  </a:lnTo>
                  <a:lnTo>
                    <a:pt x="603" y="1105"/>
                  </a:lnTo>
                  <a:lnTo>
                    <a:pt x="643" y="1225"/>
                  </a:lnTo>
                  <a:lnTo>
                    <a:pt x="683" y="1346"/>
                  </a:lnTo>
                  <a:lnTo>
                    <a:pt x="703" y="1386"/>
                  </a:lnTo>
                  <a:lnTo>
                    <a:pt x="763" y="1406"/>
                  </a:lnTo>
                  <a:lnTo>
                    <a:pt x="1526" y="683"/>
                  </a:lnTo>
                  <a:lnTo>
                    <a:pt x="78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3"/>
            <p:cNvSpPr/>
            <p:nvPr/>
          </p:nvSpPr>
          <p:spPr>
            <a:xfrm>
              <a:off x="4630706" y="5066213"/>
              <a:ext cx="53445" cy="50368"/>
            </a:xfrm>
            <a:custGeom>
              <a:rect b="b" l="l" r="r" t="t"/>
              <a:pathLst>
                <a:path extrusionOk="0" h="1326" w="1407">
                  <a:moveTo>
                    <a:pt x="704" y="1"/>
                  </a:moveTo>
                  <a:lnTo>
                    <a:pt x="1" y="663"/>
                  </a:lnTo>
                  <a:lnTo>
                    <a:pt x="704" y="1326"/>
                  </a:lnTo>
                  <a:lnTo>
                    <a:pt x="1406" y="663"/>
                  </a:lnTo>
                  <a:lnTo>
                    <a:pt x="70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3"/>
            <p:cNvSpPr/>
            <p:nvPr/>
          </p:nvSpPr>
          <p:spPr>
            <a:xfrm>
              <a:off x="4797004" y="4600213"/>
              <a:ext cx="50368" cy="46532"/>
            </a:xfrm>
            <a:custGeom>
              <a:rect b="b" l="l" r="r" t="t"/>
              <a:pathLst>
                <a:path extrusionOk="0" h="1225" w="1326">
                  <a:moveTo>
                    <a:pt x="643" y="0"/>
                  </a:moveTo>
                  <a:lnTo>
                    <a:pt x="0" y="622"/>
                  </a:lnTo>
                  <a:lnTo>
                    <a:pt x="643" y="1225"/>
                  </a:lnTo>
                  <a:lnTo>
                    <a:pt x="1325" y="643"/>
                  </a:lnTo>
                  <a:lnTo>
                    <a:pt x="64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3"/>
            <p:cNvSpPr/>
            <p:nvPr/>
          </p:nvSpPr>
          <p:spPr>
            <a:xfrm>
              <a:off x="4960985" y="4602492"/>
              <a:ext cx="49608" cy="44253"/>
            </a:xfrm>
            <a:custGeom>
              <a:rect b="b" l="l" r="r" t="t"/>
              <a:pathLst>
                <a:path extrusionOk="0" h="1165" w="1306">
                  <a:moveTo>
                    <a:pt x="663" y="0"/>
                  </a:moveTo>
                  <a:lnTo>
                    <a:pt x="0" y="562"/>
                  </a:lnTo>
                  <a:lnTo>
                    <a:pt x="643" y="1165"/>
                  </a:lnTo>
                  <a:lnTo>
                    <a:pt x="1305" y="583"/>
                  </a:lnTo>
                  <a:lnTo>
                    <a:pt x="66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3"/>
            <p:cNvSpPr/>
            <p:nvPr/>
          </p:nvSpPr>
          <p:spPr>
            <a:xfrm>
              <a:off x="4303503" y="4600213"/>
              <a:ext cx="53445" cy="54167"/>
            </a:xfrm>
            <a:custGeom>
              <a:rect b="b" l="l" r="r" t="t"/>
              <a:pathLst>
                <a:path extrusionOk="0" h="1426" w="1407">
                  <a:moveTo>
                    <a:pt x="683" y="0"/>
                  </a:moveTo>
                  <a:lnTo>
                    <a:pt x="1" y="622"/>
                  </a:lnTo>
                  <a:lnTo>
                    <a:pt x="804" y="1426"/>
                  </a:lnTo>
                  <a:lnTo>
                    <a:pt x="804" y="1265"/>
                  </a:lnTo>
                  <a:lnTo>
                    <a:pt x="824" y="1145"/>
                  </a:lnTo>
                  <a:lnTo>
                    <a:pt x="864" y="1024"/>
                  </a:lnTo>
                  <a:lnTo>
                    <a:pt x="904" y="944"/>
                  </a:lnTo>
                  <a:lnTo>
                    <a:pt x="985" y="884"/>
                  </a:lnTo>
                  <a:lnTo>
                    <a:pt x="1065" y="823"/>
                  </a:lnTo>
                  <a:lnTo>
                    <a:pt x="1165" y="783"/>
                  </a:lnTo>
                  <a:lnTo>
                    <a:pt x="1286" y="763"/>
                  </a:lnTo>
                  <a:lnTo>
                    <a:pt x="1326" y="743"/>
                  </a:lnTo>
                  <a:lnTo>
                    <a:pt x="1366" y="703"/>
                  </a:lnTo>
                  <a:lnTo>
                    <a:pt x="1386" y="683"/>
                  </a:lnTo>
                  <a:lnTo>
                    <a:pt x="1406" y="643"/>
                  </a:lnTo>
                  <a:lnTo>
                    <a:pt x="1386" y="602"/>
                  </a:lnTo>
                  <a:lnTo>
                    <a:pt x="1366" y="562"/>
                  </a:lnTo>
                  <a:lnTo>
                    <a:pt x="1306" y="502"/>
                  </a:lnTo>
                  <a:lnTo>
                    <a:pt x="1145" y="442"/>
                  </a:lnTo>
                  <a:lnTo>
                    <a:pt x="985" y="361"/>
                  </a:lnTo>
                  <a:lnTo>
                    <a:pt x="924" y="321"/>
                  </a:lnTo>
                  <a:lnTo>
                    <a:pt x="864" y="261"/>
                  </a:lnTo>
                  <a:lnTo>
                    <a:pt x="824" y="181"/>
                  </a:lnTo>
                  <a:lnTo>
                    <a:pt x="804" y="80"/>
                  </a:lnTo>
                  <a:lnTo>
                    <a:pt x="784" y="40"/>
                  </a:lnTo>
                  <a:lnTo>
                    <a:pt x="744" y="20"/>
                  </a:lnTo>
                  <a:lnTo>
                    <a:pt x="68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3"/>
            <p:cNvSpPr/>
            <p:nvPr/>
          </p:nvSpPr>
          <p:spPr>
            <a:xfrm>
              <a:off x="4303503" y="4755040"/>
              <a:ext cx="52685" cy="49608"/>
            </a:xfrm>
            <a:custGeom>
              <a:rect b="b" l="l" r="r" t="t"/>
              <a:pathLst>
                <a:path extrusionOk="0" h="1306" w="1387">
                  <a:moveTo>
                    <a:pt x="663" y="0"/>
                  </a:moveTo>
                  <a:lnTo>
                    <a:pt x="583" y="60"/>
                  </a:lnTo>
                  <a:lnTo>
                    <a:pt x="523" y="141"/>
                  </a:lnTo>
                  <a:lnTo>
                    <a:pt x="422" y="301"/>
                  </a:lnTo>
                  <a:lnTo>
                    <a:pt x="342" y="382"/>
                  </a:lnTo>
                  <a:lnTo>
                    <a:pt x="262" y="462"/>
                  </a:lnTo>
                  <a:lnTo>
                    <a:pt x="161" y="522"/>
                  </a:lnTo>
                  <a:lnTo>
                    <a:pt x="41" y="542"/>
                  </a:lnTo>
                  <a:lnTo>
                    <a:pt x="21" y="562"/>
                  </a:lnTo>
                  <a:lnTo>
                    <a:pt x="21" y="603"/>
                  </a:lnTo>
                  <a:lnTo>
                    <a:pt x="1" y="643"/>
                  </a:lnTo>
                  <a:lnTo>
                    <a:pt x="663" y="1305"/>
                  </a:lnTo>
                  <a:lnTo>
                    <a:pt x="1386" y="663"/>
                  </a:lnTo>
                  <a:lnTo>
                    <a:pt x="66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3"/>
            <p:cNvSpPr/>
            <p:nvPr/>
          </p:nvSpPr>
          <p:spPr>
            <a:xfrm>
              <a:off x="4959428" y="5066973"/>
              <a:ext cx="51925" cy="48089"/>
            </a:xfrm>
            <a:custGeom>
              <a:rect b="b" l="l" r="r" t="t"/>
              <a:pathLst>
                <a:path extrusionOk="0" h="1266" w="1367">
                  <a:moveTo>
                    <a:pt x="704" y="1"/>
                  </a:moveTo>
                  <a:lnTo>
                    <a:pt x="1" y="623"/>
                  </a:lnTo>
                  <a:lnTo>
                    <a:pt x="704" y="1266"/>
                  </a:lnTo>
                  <a:lnTo>
                    <a:pt x="1366" y="643"/>
                  </a:lnTo>
                  <a:lnTo>
                    <a:pt x="70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3"/>
            <p:cNvSpPr/>
            <p:nvPr/>
          </p:nvSpPr>
          <p:spPr>
            <a:xfrm>
              <a:off x="4301984" y="5066213"/>
              <a:ext cx="55724" cy="53445"/>
            </a:xfrm>
            <a:custGeom>
              <a:rect b="b" l="l" r="r" t="t"/>
              <a:pathLst>
                <a:path extrusionOk="0" h="1407" w="1467">
                  <a:moveTo>
                    <a:pt x="703" y="1"/>
                  </a:moveTo>
                  <a:lnTo>
                    <a:pt x="0" y="663"/>
                  </a:lnTo>
                  <a:lnTo>
                    <a:pt x="804" y="1406"/>
                  </a:lnTo>
                  <a:lnTo>
                    <a:pt x="824" y="1246"/>
                  </a:lnTo>
                  <a:lnTo>
                    <a:pt x="864" y="1125"/>
                  </a:lnTo>
                  <a:lnTo>
                    <a:pt x="944" y="1025"/>
                  </a:lnTo>
                  <a:lnTo>
                    <a:pt x="1045" y="944"/>
                  </a:lnTo>
                  <a:lnTo>
                    <a:pt x="1145" y="884"/>
                  </a:lnTo>
                  <a:lnTo>
                    <a:pt x="1245" y="824"/>
                  </a:lnTo>
                  <a:lnTo>
                    <a:pt x="1466" y="683"/>
                  </a:lnTo>
                  <a:lnTo>
                    <a:pt x="70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13"/>
            <p:cNvSpPr/>
            <p:nvPr/>
          </p:nvSpPr>
          <p:spPr>
            <a:xfrm>
              <a:off x="4960226" y="4757319"/>
              <a:ext cx="51128" cy="45050"/>
            </a:xfrm>
            <a:custGeom>
              <a:rect b="b" l="l" r="r" t="t"/>
              <a:pathLst>
                <a:path extrusionOk="0" h="1186" w="1346">
                  <a:moveTo>
                    <a:pt x="663" y="0"/>
                  </a:moveTo>
                  <a:lnTo>
                    <a:pt x="0" y="583"/>
                  </a:lnTo>
                  <a:lnTo>
                    <a:pt x="663" y="1185"/>
                  </a:lnTo>
                  <a:lnTo>
                    <a:pt x="1345" y="603"/>
                  </a:lnTo>
                  <a:lnTo>
                    <a:pt x="66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3"/>
            <p:cNvSpPr/>
            <p:nvPr/>
          </p:nvSpPr>
          <p:spPr>
            <a:xfrm>
              <a:off x="4137243" y="5064694"/>
              <a:ext cx="58763" cy="54964"/>
            </a:xfrm>
            <a:custGeom>
              <a:rect b="b" l="l" r="r" t="t"/>
              <a:pathLst>
                <a:path extrusionOk="0" h="1447" w="1547">
                  <a:moveTo>
                    <a:pt x="763" y="0"/>
                  </a:moveTo>
                  <a:lnTo>
                    <a:pt x="0" y="703"/>
                  </a:lnTo>
                  <a:lnTo>
                    <a:pt x="804" y="1446"/>
                  </a:lnTo>
                  <a:lnTo>
                    <a:pt x="824" y="1306"/>
                  </a:lnTo>
                  <a:lnTo>
                    <a:pt x="884" y="1165"/>
                  </a:lnTo>
                  <a:lnTo>
                    <a:pt x="964" y="1065"/>
                  </a:lnTo>
                  <a:lnTo>
                    <a:pt x="1065" y="984"/>
                  </a:lnTo>
                  <a:lnTo>
                    <a:pt x="1165" y="904"/>
                  </a:lnTo>
                  <a:lnTo>
                    <a:pt x="1285" y="844"/>
                  </a:lnTo>
                  <a:lnTo>
                    <a:pt x="1546" y="683"/>
                  </a:lnTo>
                  <a:lnTo>
                    <a:pt x="1245" y="543"/>
                  </a:lnTo>
                  <a:lnTo>
                    <a:pt x="1125" y="482"/>
                  </a:lnTo>
                  <a:lnTo>
                    <a:pt x="1024" y="402"/>
                  </a:lnTo>
                  <a:lnTo>
                    <a:pt x="944" y="322"/>
                  </a:lnTo>
                  <a:lnTo>
                    <a:pt x="864" y="201"/>
                  </a:lnTo>
                  <a:lnTo>
                    <a:pt x="76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3"/>
            <p:cNvSpPr/>
            <p:nvPr/>
          </p:nvSpPr>
          <p:spPr>
            <a:xfrm>
              <a:off x="4959428" y="4912906"/>
              <a:ext cx="51925" cy="46570"/>
            </a:xfrm>
            <a:custGeom>
              <a:rect b="b" l="l" r="r" t="t"/>
              <a:pathLst>
                <a:path extrusionOk="0" h="1226" w="1367">
                  <a:moveTo>
                    <a:pt x="704" y="1"/>
                  </a:moveTo>
                  <a:lnTo>
                    <a:pt x="1" y="583"/>
                  </a:lnTo>
                  <a:lnTo>
                    <a:pt x="704" y="1225"/>
                  </a:lnTo>
                  <a:lnTo>
                    <a:pt x="1366" y="583"/>
                  </a:lnTo>
                  <a:lnTo>
                    <a:pt x="70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3"/>
            <p:cNvSpPr/>
            <p:nvPr/>
          </p:nvSpPr>
          <p:spPr>
            <a:xfrm>
              <a:off x="4302743" y="4909867"/>
              <a:ext cx="53445" cy="54964"/>
            </a:xfrm>
            <a:custGeom>
              <a:rect b="b" l="l" r="r" t="t"/>
              <a:pathLst>
                <a:path extrusionOk="0" h="1447" w="1407">
                  <a:moveTo>
                    <a:pt x="683" y="0"/>
                  </a:moveTo>
                  <a:lnTo>
                    <a:pt x="603" y="81"/>
                  </a:lnTo>
                  <a:lnTo>
                    <a:pt x="543" y="161"/>
                  </a:lnTo>
                  <a:lnTo>
                    <a:pt x="422" y="342"/>
                  </a:lnTo>
                  <a:lnTo>
                    <a:pt x="362" y="422"/>
                  </a:lnTo>
                  <a:lnTo>
                    <a:pt x="262" y="482"/>
                  </a:lnTo>
                  <a:lnTo>
                    <a:pt x="161" y="542"/>
                  </a:lnTo>
                  <a:lnTo>
                    <a:pt x="41" y="563"/>
                  </a:lnTo>
                  <a:lnTo>
                    <a:pt x="21" y="583"/>
                  </a:lnTo>
                  <a:lnTo>
                    <a:pt x="21" y="643"/>
                  </a:lnTo>
                  <a:lnTo>
                    <a:pt x="1" y="763"/>
                  </a:lnTo>
                  <a:lnTo>
                    <a:pt x="221" y="864"/>
                  </a:lnTo>
                  <a:lnTo>
                    <a:pt x="322" y="904"/>
                  </a:lnTo>
                  <a:lnTo>
                    <a:pt x="422" y="964"/>
                  </a:lnTo>
                  <a:lnTo>
                    <a:pt x="503" y="1085"/>
                  </a:lnTo>
                  <a:lnTo>
                    <a:pt x="563" y="1185"/>
                  </a:lnTo>
                  <a:lnTo>
                    <a:pt x="703" y="1446"/>
                  </a:lnTo>
                  <a:lnTo>
                    <a:pt x="1406" y="683"/>
                  </a:lnTo>
                  <a:lnTo>
                    <a:pt x="68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3"/>
            <p:cNvSpPr/>
            <p:nvPr/>
          </p:nvSpPr>
          <p:spPr>
            <a:xfrm>
              <a:off x="4138762" y="4901472"/>
              <a:ext cx="57243" cy="60282"/>
            </a:xfrm>
            <a:custGeom>
              <a:rect b="b" l="l" r="r" t="t"/>
              <a:pathLst>
                <a:path extrusionOk="0" h="1587" w="1507">
                  <a:moveTo>
                    <a:pt x="683" y="0"/>
                  </a:moveTo>
                  <a:lnTo>
                    <a:pt x="563" y="302"/>
                  </a:lnTo>
                  <a:lnTo>
                    <a:pt x="502" y="422"/>
                  </a:lnTo>
                  <a:lnTo>
                    <a:pt x="422" y="522"/>
                  </a:lnTo>
                  <a:lnTo>
                    <a:pt x="342" y="623"/>
                  </a:lnTo>
                  <a:lnTo>
                    <a:pt x="262" y="683"/>
                  </a:lnTo>
                  <a:lnTo>
                    <a:pt x="161" y="743"/>
                  </a:lnTo>
                  <a:lnTo>
                    <a:pt x="41" y="784"/>
                  </a:lnTo>
                  <a:lnTo>
                    <a:pt x="21" y="804"/>
                  </a:lnTo>
                  <a:lnTo>
                    <a:pt x="0" y="844"/>
                  </a:lnTo>
                  <a:lnTo>
                    <a:pt x="0" y="904"/>
                  </a:lnTo>
                  <a:lnTo>
                    <a:pt x="764" y="1587"/>
                  </a:lnTo>
                  <a:lnTo>
                    <a:pt x="824" y="1406"/>
                  </a:lnTo>
                  <a:lnTo>
                    <a:pt x="864" y="1306"/>
                  </a:lnTo>
                  <a:lnTo>
                    <a:pt x="904" y="1245"/>
                  </a:lnTo>
                  <a:lnTo>
                    <a:pt x="1045" y="1165"/>
                  </a:lnTo>
                  <a:lnTo>
                    <a:pt x="1185" y="1065"/>
                  </a:lnTo>
                  <a:lnTo>
                    <a:pt x="1506" y="884"/>
                  </a:lnTo>
                  <a:lnTo>
                    <a:pt x="1225" y="743"/>
                  </a:lnTo>
                  <a:lnTo>
                    <a:pt x="1105" y="663"/>
                  </a:lnTo>
                  <a:lnTo>
                    <a:pt x="1004" y="583"/>
                  </a:lnTo>
                  <a:lnTo>
                    <a:pt x="904" y="482"/>
                  </a:lnTo>
                  <a:lnTo>
                    <a:pt x="824" y="342"/>
                  </a:lnTo>
                  <a:lnTo>
                    <a:pt x="743" y="201"/>
                  </a:lnTo>
                  <a:lnTo>
                    <a:pt x="68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3"/>
            <p:cNvSpPr/>
            <p:nvPr/>
          </p:nvSpPr>
          <p:spPr>
            <a:xfrm>
              <a:off x="3970982" y="5065454"/>
              <a:ext cx="58003" cy="51128"/>
            </a:xfrm>
            <a:custGeom>
              <a:rect b="b" l="l" r="r" t="t"/>
              <a:pathLst>
                <a:path extrusionOk="0" h="1346" w="1527">
                  <a:moveTo>
                    <a:pt x="783" y="1"/>
                  </a:moveTo>
                  <a:lnTo>
                    <a:pt x="0" y="723"/>
                  </a:lnTo>
                  <a:lnTo>
                    <a:pt x="221" y="824"/>
                  </a:lnTo>
                  <a:lnTo>
                    <a:pt x="422" y="944"/>
                  </a:lnTo>
                  <a:lnTo>
                    <a:pt x="522" y="1025"/>
                  </a:lnTo>
                  <a:lnTo>
                    <a:pt x="582" y="1105"/>
                  </a:lnTo>
                  <a:lnTo>
                    <a:pt x="643" y="1205"/>
                  </a:lnTo>
                  <a:lnTo>
                    <a:pt x="703" y="1326"/>
                  </a:lnTo>
                  <a:lnTo>
                    <a:pt x="723" y="1346"/>
                  </a:lnTo>
                  <a:lnTo>
                    <a:pt x="783" y="1346"/>
                  </a:lnTo>
                  <a:lnTo>
                    <a:pt x="1526" y="663"/>
                  </a:lnTo>
                  <a:lnTo>
                    <a:pt x="78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3"/>
            <p:cNvSpPr/>
            <p:nvPr/>
          </p:nvSpPr>
          <p:spPr>
            <a:xfrm>
              <a:off x="3973261" y="4910627"/>
              <a:ext cx="54926" cy="50368"/>
            </a:xfrm>
            <a:custGeom>
              <a:rect b="b" l="l" r="r" t="t"/>
              <a:pathLst>
                <a:path extrusionOk="0" h="1326" w="1446">
                  <a:moveTo>
                    <a:pt x="703" y="0"/>
                  </a:moveTo>
                  <a:lnTo>
                    <a:pt x="0" y="663"/>
                  </a:lnTo>
                  <a:lnTo>
                    <a:pt x="723" y="1326"/>
                  </a:lnTo>
                  <a:lnTo>
                    <a:pt x="1446" y="663"/>
                  </a:lnTo>
                  <a:lnTo>
                    <a:pt x="70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3"/>
            <p:cNvSpPr/>
            <p:nvPr/>
          </p:nvSpPr>
          <p:spPr>
            <a:xfrm>
              <a:off x="5123447" y="5069252"/>
              <a:ext cx="52647" cy="44291"/>
            </a:xfrm>
            <a:custGeom>
              <a:rect b="b" l="l" r="r" t="t"/>
              <a:pathLst>
                <a:path extrusionOk="0" h="1166" w="1386">
                  <a:moveTo>
                    <a:pt x="683" y="1"/>
                  </a:moveTo>
                  <a:lnTo>
                    <a:pt x="0" y="563"/>
                  </a:lnTo>
                  <a:lnTo>
                    <a:pt x="723" y="1166"/>
                  </a:lnTo>
                  <a:lnTo>
                    <a:pt x="1386" y="543"/>
                  </a:lnTo>
                  <a:lnTo>
                    <a:pt x="68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3"/>
            <p:cNvSpPr/>
            <p:nvPr/>
          </p:nvSpPr>
          <p:spPr>
            <a:xfrm>
              <a:off x="4137243" y="4756560"/>
              <a:ext cx="56484" cy="48849"/>
            </a:xfrm>
            <a:custGeom>
              <a:rect b="b" l="l" r="r" t="t"/>
              <a:pathLst>
                <a:path extrusionOk="0" h="1286" w="1487">
                  <a:moveTo>
                    <a:pt x="743" y="0"/>
                  </a:moveTo>
                  <a:lnTo>
                    <a:pt x="0" y="623"/>
                  </a:lnTo>
                  <a:lnTo>
                    <a:pt x="783" y="1285"/>
                  </a:lnTo>
                  <a:lnTo>
                    <a:pt x="884" y="1085"/>
                  </a:lnTo>
                  <a:lnTo>
                    <a:pt x="944" y="984"/>
                  </a:lnTo>
                  <a:lnTo>
                    <a:pt x="1004" y="884"/>
                  </a:lnTo>
                  <a:lnTo>
                    <a:pt x="1125" y="824"/>
                  </a:lnTo>
                  <a:lnTo>
                    <a:pt x="1245" y="763"/>
                  </a:lnTo>
                  <a:lnTo>
                    <a:pt x="1486" y="643"/>
                  </a:lnTo>
                  <a:lnTo>
                    <a:pt x="74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3"/>
            <p:cNvSpPr/>
            <p:nvPr/>
          </p:nvSpPr>
          <p:spPr>
            <a:xfrm>
              <a:off x="4134964" y="4600973"/>
              <a:ext cx="55686" cy="46532"/>
            </a:xfrm>
            <a:custGeom>
              <a:rect b="b" l="l" r="r" t="t"/>
              <a:pathLst>
                <a:path extrusionOk="0" h="1225" w="1466">
                  <a:moveTo>
                    <a:pt x="783" y="0"/>
                  </a:moveTo>
                  <a:lnTo>
                    <a:pt x="0" y="663"/>
                  </a:lnTo>
                  <a:lnTo>
                    <a:pt x="221" y="743"/>
                  </a:lnTo>
                  <a:lnTo>
                    <a:pt x="341" y="783"/>
                  </a:lnTo>
                  <a:lnTo>
                    <a:pt x="422" y="843"/>
                  </a:lnTo>
                  <a:lnTo>
                    <a:pt x="522" y="924"/>
                  </a:lnTo>
                  <a:lnTo>
                    <a:pt x="582" y="1004"/>
                  </a:lnTo>
                  <a:lnTo>
                    <a:pt x="643" y="1084"/>
                  </a:lnTo>
                  <a:lnTo>
                    <a:pt x="703" y="1205"/>
                  </a:lnTo>
                  <a:lnTo>
                    <a:pt x="723" y="1225"/>
                  </a:lnTo>
                  <a:lnTo>
                    <a:pt x="783" y="1225"/>
                  </a:lnTo>
                  <a:lnTo>
                    <a:pt x="1466" y="602"/>
                  </a:lnTo>
                  <a:lnTo>
                    <a:pt x="78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3"/>
            <p:cNvSpPr/>
            <p:nvPr/>
          </p:nvSpPr>
          <p:spPr>
            <a:xfrm>
              <a:off x="5121890" y="4914425"/>
              <a:ext cx="54205" cy="44291"/>
            </a:xfrm>
            <a:custGeom>
              <a:rect b="b" l="l" r="r" t="t"/>
              <a:pathLst>
                <a:path extrusionOk="0" h="1166" w="1427">
                  <a:moveTo>
                    <a:pt x="724" y="1"/>
                  </a:moveTo>
                  <a:lnTo>
                    <a:pt x="1" y="603"/>
                  </a:lnTo>
                  <a:lnTo>
                    <a:pt x="242" y="683"/>
                  </a:lnTo>
                  <a:lnTo>
                    <a:pt x="342" y="724"/>
                  </a:lnTo>
                  <a:lnTo>
                    <a:pt x="423" y="784"/>
                  </a:lnTo>
                  <a:lnTo>
                    <a:pt x="503" y="864"/>
                  </a:lnTo>
                  <a:lnTo>
                    <a:pt x="563" y="965"/>
                  </a:lnTo>
                  <a:lnTo>
                    <a:pt x="684" y="1165"/>
                  </a:lnTo>
                  <a:lnTo>
                    <a:pt x="1427" y="543"/>
                  </a:lnTo>
                  <a:lnTo>
                    <a:pt x="72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3"/>
            <p:cNvSpPr/>
            <p:nvPr/>
          </p:nvSpPr>
          <p:spPr>
            <a:xfrm>
              <a:off x="5124207" y="4758839"/>
              <a:ext cx="45772" cy="42733"/>
            </a:xfrm>
            <a:custGeom>
              <a:rect b="b" l="l" r="r" t="t"/>
              <a:pathLst>
                <a:path extrusionOk="0" h="1125" w="1205">
                  <a:moveTo>
                    <a:pt x="663" y="1"/>
                  </a:moveTo>
                  <a:lnTo>
                    <a:pt x="0" y="543"/>
                  </a:lnTo>
                  <a:lnTo>
                    <a:pt x="703" y="1125"/>
                  </a:lnTo>
                  <a:lnTo>
                    <a:pt x="1205" y="663"/>
                  </a:lnTo>
                  <a:lnTo>
                    <a:pt x="66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3"/>
            <p:cNvSpPr/>
            <p:nvPr/>
          </p:nvSpPr>
          <p:spPr>
            <a:xfrm>
              <a:off x="3974781" y="4754280"/>
              <a:ext cx="53407" cy="49608"/>
            </a:xfrm>
            <a:custGeom>
              <a:rect b="b" l="l" r="r" t="t"/>
              <a:pathLst>
                <a:path extrusionOk="0" h="1306" w="1406">
                  <a:moveTo>
                    <a:pt x="663" y="0"/>
                  </a:moveTo>
                  <a:lnTo>
                    <a:pt x="563" y="161"/>
                  </a:lnTo>
                  <a:lnTo>
                    <a:pt x="502" y="261"/>
                  </a:lnTo>
                  <a:lnTo>
                    <a:pt x="422" y="341"/>
                  </a:lnTo>
                  <a:lnTo>
                    <a:pt x="322" y="422"/>
                  </a:lnTo>
                  <a:lnTo>
                    <a:pt x="221" y="502"/>
                  </a:lnTo>
                  <a:lnTo>
                    <a:pt x="0" y="663"/>
                  </a:lnTo>
                  <a:lnTo>
                    <a:pt x="683" y="1305"/>
                  </a:lnTo>
                  <a:lnTo>
                    <a:pt x="1406" y="663"/>
                  </a:lnTo>
                  <a:lnTo>
                    <a:pt x="66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3"/>
            <p:cNvSpPr/>
            <p:nvPr/>
          </p:nvSpPr>
          <p:spPr>
            <a:xfrm>
              <a:off x="3975541" y="4599416"/>
              <a:ext cx="54964" cy="48089"/>
            </a:xfrm>
            <a:custGeom>
              <a:rect b="b" l="l" r="r" t="t"/>
              <a:pathLst>
                <a:path extrusionOk="0" h="1266" w="1447">
                  <a:moveTo>
                    <a:pt x="683" y="1"/>
                  </a:moveTo>
                  <a:lnTo>
                    <a:pt x="0" y="664"/>
                  </a:lnTo>
                  <a:lnTo>
                    <a:pt x="663" y="1266"/>
                  </a:lnTo>
                  <a:lnTo>
                    <a:pt x="1446" y="603"/>
                  </a:lnTo>
                  <a:lnTo>
                    <a:pt x="1165" y="503"/>
                  </a:lnTo>
                  <a:lnTo>
                    <a:pt x="1065" y="443"/>
                  </a:lnTo>
                  <a:lnTo>
                    <a:pt x="964" y="382"/>
                  </a:lnTo>
                  <a:lnTo>
                    <a:pt x="884" y="282"/>
                  </a:lnTo>
                  <a:lnTo>
                    <a:pt x="804" y="182"/>
                  </a:lnTo>
                  <a:lnTo>
                    <a:pt x="68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3"/>
            <p:cNvSpPr/>
            <p:nvPr/>
          </p:nvSpPr>
          <p:spPr>
            <a:xfrm>
              <a:off x="5124967" y="4603252"/>
              <a:ext cx="44253" cy="41214"/>
            </a:xfrm>
            <a:custGeom>
              <a:rect b="b" l="l" r="r" t="t"/>
              <a:pathLst>
                <a:path extrusionOk="0" h="1085" w="1165">
                  <a:moveTo>
                    <a:pt x="643" y="0"/>
                  </a:moveTo>
                  <a:lnTo>
                    <a:pt x="0" y="563"/>
                  </a:lnTo>
                  <a:lnTo>
                    <a:pt x="443" y="911"/>
                  </a:lnTo>
                  <a:lnTo>
                    <a:pt x="443" y="911"/>
                  </a:lnTo>
                  <a:lnTo>
                    <a:pt x="1165" y="462"/>
                  </a:lnTo>
                  <a:lnTo>
                    <a:pt x="643" y="0"/>
                  </a:lnTo>
                  <a:close/>
                  <a:moveTo>
                    <a:pt x="443" y="911"/>
                  </a:moveTo>
                  <a:lnTo>
                    <a:pt x="422" y="924"/>
                  </a:lnTo>
                  <a:lnTo>
                    <a:pt x="663" y="1085"/>
                  </a:lnTo>
                  <a:lnTo>
                    <a:pt x="443" y="91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0" name="Google Shape;270;p13"/>
          <p:cNvGrpSpPr/>
          <p:nvPr/>
        </p:nvGrpSpPr>
        <p:grpSpPr>
          <a:xfrm>
            <a:off x="335952" y="4224312"/>
            <a:ext cx="754524" cy="750237"/>
            <a:chOff x="8523754" y="10"/>
            <a:chExt cx="516408" cy="513439"/>
          </a:xfrm>
        </p:grpSpPr>
        <p:sp>
          <p:nvSpPr>
            <p:cNvPr id="271" name="Google Shape;271;p13"/>
            <p:cNvSpPr/>
            <p:nvPr/>
          </p:nvSpPr>
          <p:spPr>
            <a:xfrm>
              <a:off x="8523754" y="255242"/>
              <a:ext cx="516408" cy="258207"/>
            </a:xfrm>
            <a:custGeom>
              <a:rect b="b" l="l" r="r" t="t"/>
              <a:pathLst>
                <a:path extrusionOk="0" h="41798" w="83595">
                  <a:moveTo>
                    <a:pt x="41797" y="0"/>
                  </a:moveTo>
                  <a:lnTo>
                    <a:pt x="40710" y="28"/>
                  </a:lnTo>
                  <a:lnTo>
                    <a:pt x="39650" y="56"/>
                  </a:lnTo>
                  <a:lnTo>
                    <a:pt x="38591" y="112"/>
                  </a:lnTo>
                  <a:lnTo>
                    <a:pt x="37531" y="223"/>
                  </a:lnTo>
                  <a:lnTo>
                    <a:pt x="36472" y="335"/>
                  </a:lnTo>
                  <a:lnTo>
                    <a:pt x="35440" y="474"/>
                  </a:lnTo>
                  <a:lnTo>
                    <a:pt x="34408" y="669"/>
                  </a:lnTo>
                  <a:lnTo>
                    <a:pt x="33377" y="864"/>
                  </a:lnTo>
                  <a:lnTo>
                    <a:pt x="32373" y="1060"/>
                  </a:lnTo>
                  <a:lnTo>
                    <a:pt x="31369" y="1311"/>
                  </a:lnTo>
                  <a:lnTo>
                    <a:pt x="30365" y="1589"/>
                  </a:lnTo>
                  <a:lnTo>
                    <a:pt x="29361" y="1868"/>
                  </a:lnTo>
                  <a:lnTo>
                    <a:pt x="28385" y="2203"/>
                  </a:lnTo>
                  <a:lnTo>
                    <a:pt x="27437" y="2537"/>
                  </a:lnTo>
                  <a:lnTo>
                    <a:pt x="26489" y="2900"/>
                  </a:lnTo>
                  <a:lnTo>
                    <a:pt x="25541" y="3290"/>
                  </a:lnTo>
                  <a:lnTo>
                    <a:pt x="24593" y="3708"/>
                  </a:lnTo>
                  <a:lnTo>
                    <a:pt x="23673" y="4127"/>
                  </a:lnTo>
                  <a:lnTo>
                    <a:pt x="22781" y="4573"/>
                  </a:lnTo>
                  <a:lnTo>
                    <a:pt x="21889" y="5047"/>
                  </a:lnTo>
                  <a:lnTo>
                    <a:pt x="20996" y="5549"/>
                  </a:lnTo>
                  <a:lnTo>
                    <a:pt x="20132" y="6051"/>
                  </a:lnTo>
                  <a:lnTo>
                    <a:pt x="19267" y="6580"/>
                  </a:lnTo>
                  <a:lnTo>
                    <a:pt x="18431" y="7138"/>
                  </a:lnTo>
                  <a:lnTo>
                    <a:pt x="17594" y="7724"/>
                  </a:lnTo>
                  <a:lnTo>
                    <a:pt x="16786" y="8309"/>
                  </a:lnTo>
                  <a:lnTo>
                    <a:pt x="16005" y="8923"/>
                  </a:lnTo>
                  <a:lnTo>
                    <a:pt x="15224" y="9536"/>
                  </a:lnTo>
                  <a:lnTo>
                    <a:pt x="14444" y="10205"/>
                  </a:lnTo>
                  <a:lnTo>
                    <a:pt x="13691" y="10847"/>
                  </a:lnTo>
                  <a:lnTo>
                    <a:pt x="12966" y="11544"/>
                  </a:lnTo>
                  <a:lnTo>
                    <a:pt x="12241" y="12241"/>
                  </a:lnTo>
                  <a:lnTo>
                    <a:pt x="11544" y="12966"/>
                  </a:lnTo>
                  <a:lnTo>
                    <a:pt x="10875" y="13691"/>
                  </a:lnTo>
                  <a:lnTo>
                    <a:pt x="10205" y="14444"/>
                  </a:lnTo>
                  <a:lnTo>
                    <a:pt x="9564" y="15224"/>
                  </a:lnTo>
                  <a:lnTo>
                    <a:pt x="8923" y="16005"/>
                  </a:lnTo>
                  <a:lnTo>
                    <a:pt x="8309" y="16786"/>
                  </a:lnTo>
                  <a:lnTo>
                    <a:pt x="7724" y="17594"/>
                  </a:lnTo>
                  <a:lnTo>
                    <a:pt x="7138" y="18431"/>
                  </a:lnTo>
                  <a:lnTo>
                    <a:pt x="6581" y="19267"/>
                  </a:lnTo>
                  <a:lnTo>
                    <a:pt x="6051" y="20132"/>
                  </a:lnTo>
                  <a:lnTo>
                    <a:pt x="5549" y="20996"/>
                  </a:lnTo>
                  <a:lnTo>
                    <a:pt x="5047" y="21888"/>
                  </a:lnTo>
                  <a:lnTo>
                    <a:pt x="4573" y="22781"/>
                  </a:lnTo>
                  <a:lnTo>
                    <a:pt x="4127" y="23673"/>
                  </a:lnTo>
                  <a:lnTo>
                    <a:pt x="3709" y="24593"/>
                  </a:lnTo>
                  <a:lnTo>
                    <a:pt x="3290" y="25541"/>
                  </a:lnTo>
                  <a:lnTo>
                    <a:pt x="2900" y="26461"/>
                  </a:lnTo>
                  <a:lnTo>
                    <a:pt x="2537" y="27437"/>
                  </a:lnTo>
                  <a:lnTo>
                    <a:pt x="2203" y="28385"/>
                  </a:lnTo>
                  <a:lnTo>
                    <a:pt x="1896" y="29361"/>
                  </a:lnTo>
                  <a:lnTo>
                    <a:pt x="1589" y="30365"/>
                  </a:lnTo>
                  <a:lnTo>
                    <a:pt x="1311" y="31341"/>
                  </a:lnTo>
                  <a:lnTo>
                    <a:pt x="1087" y="32345"/>
                  </a:lnTo>
                  <a:lnTo>
                    <a:pt x="864" y="33376"/>
                  </a:lnTo>
                  <a:lnTo>
                    <a:pt x="669" y="34408"/>
                  </a:lnTo>
                  <a:lnTo>
                    <a:pt x="502" y="35440"/>
                  </a:lnTo>
                  <a:lnTo>
                    <a:pt x="335" y="36471"/>
                  </a:lnTo>
                  <a:lnTo>
                    <a:pt x="223" y="37531"/>
                  </a:lnTo>
                  <a:lnTo>
                    <a:pt x="139" y="38591"/>
                  </a:lnTo>
                  <a:lnTo>
                    <a:pt x="56" y="39650"/>
                  </a:lnTo>
                  <a:lnTo>
                    <a:pt x="28" y="40710"/>
                  </a:lnTo>
                  <a:lnTo>
                    <a:pt x="0" y="41797"/>
                  </a:lnTo>
                  <a:lnTo>
                    <a:pt x="83595" y="41797"/>
                  </a:lnTo>
                  <a:lnTo>
                    <a:pt x="83595" y="40710"/>
                  </a:lnTo>
                  <a:lnTo>
                    <a:pt x="83539" y="39650"/>
                  </a:lnTo>
                  <a:lnTo>
                    <a:pt x="83483" y="38591"/>
                  </a:lnTo>
                  <a:lnTo>
                    <a:pt x="83372" y="37531"/>
                  </a:lnTo>
                  <a:lnTo>
                    <a:pt x="83260" y="36471"/>
                  </a:lnTo>
                  <a:lnTo>
                    <a:pt x="83121" y="35440"/>
                  </a:lnTo>
                  <a:lnTo>
                    <a:pt x="82953" y="34408"/>
                  </a:lnTo>
                  <a:lnTo>
                    <a:pt x="82758" y="33376"/>
                  </a:lnTo>
                  <a:lnTo>
                    <a:pt x="82535" y="32345"/>
                  </a:lnTo>
                  <a:lnTo>
                    <a:pt x="82284" y="31341"/>
                  </a:lnTo>
                  <a:lnTo>
                    <a:pt x="82005" y="30365"/>
                  </a:lnTo>
                  <a:lnTo>
                    <a:pt x="81727" y="29361"/>
                  </a:lnTo>
                  <a:lnTo>
                    <a:pt x="81392" y="28385"/>
                  </a:lnTo>
                  <a:lnTo>
                    <a:pt x="81057" y="27437"/>
                  </a:lnTo>
                  <a:lnTo>
                    <a:pt x="80695" y="26461"/>
                  </a:lnTo>
                  <a:lnTo>
                    <a:pt x="80304" y="25541"/>
                  </a:lnTo>
                  <a:lnTo>
                    <a:pt x="79914" y="24593"/>
                  </a:lnTo>
                  <a:lnTo>
                    <a:pt x="79468" y="23673"/>
                  </a:lnTo>
                  <a:lnTo>
                    <a:pt x="79022" y="22781"/>
                  </a:lnTo>
                  <a:lnTo>
                    <a:pt x="78548" y="21888"/>
                  </a:lnTo>
                  <a:lnTo>
                    <a:pt x="78046" y="20996"/>
                  </a:lnTo>
                  <a:lnTo>
                    <a:pt x="77544" y="20132"/>
                  </a:lnTo>
                  <a:lnTo>
                    <a:pt x="77014" y="19267"/>
                  </a:lnTo>
                  <a:lnTo>
                    <a:pt x="76457" y="18431"/>
                  </a:lnTo>
                  <a:lnTo>
                    <a:pt x="75899" y="17594"/>
                  </a:lnTo>
                  <a:lnTo>
                    <a:pt x="75285" y="16786"/>
                  </a:lnTo>
                  <a:lnTo>
                    <a:pt x="74672" y="16005"/>
                  </a:lnTo>
                  <a:lnTo>
                    <a:pt x="74059" y="15224"/>
                  </a:lnTo>
                  <a:lnTo>
                    <a:pt x="73417" y="14444"/>
                  </a:lnTo>
                  <a:lnTo>
                    <a:pt x="72748" y="13691"/>
                  </a:lnTo>
                  <a:lnTo>
                    <a:pt x="72051" y="12966"/>
                  </a:lnTo>
                  <a:lnTo>
                    <a:pt x="71354" y="12241"/>
                  </a:lnTo>
                  <a:lnTo>
                    <a:pt x="70629" y="11544"/>
                  </a:lnTo>
                  <a:lnTo>
                    <a:pt x="69904" y="10847"/>
                  </a:lnTo>
                  <a:lnTo>
                    <a:pt x="69151" y="10205"/>
                  </a:lnTo>
                  <a:lnTo>
                    <a:pt x="68398" y="9536"/>
                  </a:lnTo>
                  <a:lnTo>
                    <a:pt x="67617" y="8923"/>
                  </a:lnTo>
                  <a:lnTo>
                    <a:pt x="66809" y="8309"/>
                  </a:lnTo>
                  <a:lnTo>
                    <a:pt x="66000" y="7724"/>
                  </a:lnTo>
                  <a:lnTo>
                    <a:pt x="65164" y="7138"/>
                  </a:lnTo>
                  <a:lnTo>
                    <a:pt x="64327" y="6580"/>
                  </a:lnTo>
                  <a:lnTo>
                    <a:pt x="63463" y="6051"/>
                  </a:lnTo>
                  <a:lnTo>
                    <a:pt x="62598" y="5549"/>
                  </a:lnTo>
                  <a:lnTo>
                    <a:pt x="61734" y="5047"/>
                  </a:lnTo>
                  <a:lnTo>
                    <a:pt x="60842" y="4573"/>
                  </a:lnTo>
                  <a:lnTo>
                    <a:pt x="59922" y="4127"/>
                  </a:lnTo>
                  <a:lnTo>
                    <a:pt x="59001" y="3708"/>
                  </a:lnTo>
                  <a:lnTo>
                    <a:pt x="58081" y="3290"/>
                  </a:lnTo>
                  <a:lnTo>
                    <a:pt x="57133" y="2900"/>
                  </a:lnTo>
                  <a:lnTo>
                    <a:pt x="56185" y="2537"/>
                  </a:lnTo>
                  <a:lnTo>
                    <a:pt x="55209" y="2203"/>
                  </a:lnTo>
                  <a:lnTo>
                    <a:pt x="54233" y="1868"/>
                  </a:lnTo>
                  <a:lnTo>
                    <a:pt x="53257" y="1589"/>
                  </a:lnTo>
                  <a:lnTo>
                    <a:pt x="52254" y="1311"/>
                  </a:lnTo>
                  <a:lnTo>
                    <a:pt x="51250" y="1060"/>
                  </a:lnTo>
                  <a:lnTo>
                    <a:pt x="50218" y="864"/>
                  </a:lnTo>
                  <a:lnTo>
                    <a:pt x="49214" y="669"/>
                  </a:lnTo>
                  <a:lnTo>
                    <a:pt x="48155" y="474"/>
                  </a:lnTo>
                  <a:lnTo>
                    <a:pt x="47123" y="335"/>
                  </a:lnTo>
                  <a:lnTo>
                    <a:pt x="46064" y="223"/>
                  </a:lnTo>
                  <a:lnTo>
                    <a:pt x="45032" y="112"/>
                  </a:lnTo>
                  <a:lnTo>
                    <a:pt x="43944" y="56"/>
                  </a:lnTo>
                  <a:lnTo>
                    <a:pt x="42885" y="28"/>
                  </a:lnTo>
                  <a:lnTo>
                    <a:pt x="41797"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3"/>
            <p:cNvSpPr/>
            <p:nvPr/>
          </p:nvSpPr>
          <p:spPr>
            <a:xfrm>
              <a:off x="8523754" y="10"/>
              <a:ext cx="516408" cy="258207"/>
            </a:xfrm>
            <a:custGeom>
              <a:rect b="b" l="l" r="r" t="t"/>
              <a:pathLst>
                <a:path extrusionOk="0" h="41798" w="83595">
                  <a:moveTo>
                    <a:pt x="41797" y="0"/>
                  </a:moveTo>
                  <a:lnTo>
                    <a:pt x="40710" y="28"/>
                  </a:lnTo>
                  <a:lnTo>
                    <a:pt x="39650" y="56"/>
                  </a:lnTo>
                  <a:lnTo>
                    <a:pt x="38591" y="112"/>
                  </a:lnTo>
                  <a:lnTo>
                    <a:pt x="37531" y="223"/>
                  </a:lnTo>
                  <a:lnTo>
                    <a:pt x="36472" y="335"/>
                  </a:lnTo>
                  <a:lnTo>
                    <a:pt x="35440" y="474"/>
                  </a:lnTo>
                  <a:lnTo>
                    <a:pt x="34408" y="669"/>
                  </a:lnTo>
                  <a:lnTo>
                    <a:pt x="33377" y="864"/>
                  </a:lnTo>
                  <a:lnTo>
                    <a:pt x="32373" y="1060"/>
                  </a:lnTo>
                  <a:lnTo>
                    <a:pt x="31369" y="1311"/>
                  </a:lnTo>
                  <a:lnTo>
                    <a:pt x="30365" y="1589"/>
                  </a:lnTo>
                  <a:lnTo>
                    <a:pt x="29361" y="1868"/>
                  </a:lnTo>
                  <a:lnTo>
                    <a:pt x="28385" y="2203"/>
                  </a:lnTo>
                  <a:lnTo>
                    <a:pt x="27437" y="2537"/>
                  </a:lnTo>
                  <a:lnTo>
                    <a:pt x="26489" y="2900"/>
                  </a:lnTo>
                  <a:lnTo>
                    <a:pt x="25541" y="3290"/>
                  </a:lnTo>
                  <a:lnTo>
                    <a:pt x="24593" y="3708"/>
                  </a:lnTo>
                  <a:lnTo>
                    <a:pt x="23673" y="4127"/>
                  </a:lnTo>
                  <a:lnTo>
                    <a:pt x="22781" y="4573"/>
                  </a:lnTo>
                  <a:lnTo>
                    <a:pt x="21889" y="5047"/>
                  </a:lnTo>
                  <a:lnTo>
                    <a:pt x="20996" y="5549"/>
                  </a:lnTo>
                  <a:lnTo>
                    <a:pt x="20132" y="6051"/>
                  </a:lnTo>
                  <a:lnTo>
                    <a:pt x="19267" y="6580"/>
                  </a:lnTo>
                  <a:lnTo>
                    <a:pt x="18431" y="7138"/>
                  </a:lnTo>
                  <a:lnTo>
                    <a:pt x="17594" y="7724"/>
                  </a:lnTo>
                  <a:lnTo>
                    <a:pt x="16786" y="8309"/>
                  </a:lnTo>
                  <a:lnTo>
                    <a:pt x="16005" y="8923"/>
                  </a:lnTo>
                  <a:lnTo>
                    <a:pt x="15224" y="9536"/>
                  </a:lnTo>
                  <a:lnTo>
                    <a:pt x="14444" y="10205"/>
                  </a:lnTo>
                  <a:lnTo>
                    <a:pt x="13691" y="10847"/>
                  </a:lnTo>
                  <a:lnTo>
                    <a:pt x="12966" y="11544"/>
                  </a:lnTo>
                  <a:lnTo>
                    <a:pt x="12241" y="12241"/>
                  </a:lnTo>
                  <a:lnTo>
                    <a:pt x="11544" y="12966"/>
                  </a:lnTo>
                  <a:lnTo>
                    <a:pt x="10875" y="13691"/>
                  </a:lnTo>
                  <a:lnTo>
                    <a:pt x="10205" y="14444"/>
                  </a:lnTo>
                  <a:lnTo>
                    <a:pt x="9564" y="15224"/>
                  </a:lnTo>
                  <a:lnTo>
                    <a:pt x="8923" y="16005"/>
                  </a:lnTo>
                  <a:lnTo>
                    <a:pt x="8309" y="16786"/>
                  </a:lnTo>
                  <a:lnTo>
                    <a:pt x="7724" y="17594"/>
                  </a:lnTo>
                  <a:lnTo>
                    <a:pt x="7138" y="18431"/>
                  </a:lnTo>
                  <a:lnTo>
                    <a:pt x="6581" y="19267"/>
                  </a:lnTo>
                  <a:lnTo>
                    <a:pt x="6051" y="20132"/>
                  </a:lnTo>
                  <a:lnTo>
                    <a:pt x="5549" y="20996"/>
                  </a:lnTo>
                  <a:lnTo>
                    <a:pt x="5047" y="21888"/>
                  </a:lnTo>
                  <a:lnTo>
                    <a:pt x="4573" y="22781"/>
                  </a:lnTo>
                  <a:lnTo>
                    <a:pt x="4127" y="23673"/>
                  </a:lnTo>
                  <a:lnTo>
                    <a:pt x="3709" y="24593"/>
                  </a:lnTo>
                  <a:lnTo>
                    <a:pt x="3290" y="25541"/>
                  </a:lnTo>
                  <a:lnTo>
                    <a:pt x="2900" y="26461"/>
                  </a:lnTo>
                  <a:lnTo>
                    <a:pt x="2537" y="27437"/>
                  </a:lnTo>
                  <a:lnTo>
                    <a:pt x="2203" y="28385"/>
                  </a:lnTo>
                  <a:lnTo>
                    <a:pt x="1896" y="29361"/>
                  </a:lnTo>
                  <a:lnTo>
                    <a:pt x="1589" y="30365"/>
                  </a:lnTo>
                  <a:lnTo>
                    <a:pt x="1311" y="31341"/>
                  </a:lnTo>
                  <a:lnTo>
                    <a:pt x="1087" y="32345"/>
                  </a:lnTo>
                  <a:lnTo>
                    <a:pt x="864" y="33376"/>
                  </a:lnTo>
                  <a:lnTo>
                    <a:pt x="669" y="34408"/>
                  </a:lnTo>
                  <a:lnTo>
                    <a:pt x="502" y="35440"/>
                  </a:lnTo>
                  <a:lnTo>
                    <a:pt x="335" y="36471"/>
                  </a:lnTo>
                  <a:lnTo>
                    <a:pt x="223" y="37531"/>
                  </a:lnTo>
                  <a:lnTo>
                    <a:pt x="139" y="38591"/>
                  </a:lnTo>
                  <a:lnTo>
                    <a:pt x="56" y="39650"/>
                  </a:lnTo>
                  <a:lnTo>
                    <a:pt x="28" y="40710"/>
                  </a:lnTo>
                  <a:lnTo>
                    <a:pt x="0" y="41797"/>
                  </a:lnTo>
                  <a:lnTo>
                    <a:pt x="83595" y="41797"/>
                  </a:lnTo>
                  <a:lnTo>
                    <a:pt x="83595" y="40710"/>
                  </a:lnTo>
                  <a:lnTo>
                    <a:pt x="83539" y="39650"/>
                  </a:lnTo>
                  <a:lnTo>
                    <a:pt x="83483" y="38591"/>
                  </a:lnTo>
                  <a:lnTo>
                    <a:pt x="83372" y="37531"/>
                  </a:lnTo>
                  <a:lnTo>
                    <a:pt x="83260" y="36471"/>
                  </a:lnTo>
                  <a:lnTo>
                    <a:pt x="83121" y="35440"/>
                  </a:lnTo>
                  <a:lnTo>
                    <a:pt x="82953" y="34408"/>
                  </a:lnTo>
                  <a:lnTo>
                    <a:pt x="82758" y="33376"/>
                  </a:lnTo>
                  <a:lnTo>
                    <a:pt x="82535" y="32345"/>
                  </a:lnTo>
                  <a:lnTo>
                    <a:pt x="82284" y="31341"/>
                  </a:lnTo>
                  <a:lnTo>
                    <a:pt x="82005" y="30365"/>
                  </a:lnTo>
                  <a:lnTo>
                    <a:pt x="81727" y="29361"/>
                  </a:lnTo>
                  <a:lnTo>
                    <a:pt x="81392" y="28385"/>
                  </a:lnTo>
                  <a:lnTo>
                    <a:pt x="81057" y="27437"/>
                  </a:lnTo>
                  <a:lnTo>
                    <a:pt x="80695" y="26461"/>
                  </a:lnTo>
                  <a:lnTo>
                    <a:pt x="80304" y="25541"/>
                  </a:lnTo>
                  <a:lnTo>
                    <a:pt x="79914" y="24593"/>
                  </a:lnTo>
                  <a:lnTo>
                    <a:pt x="79468" y="23673"/>
                  </a:lnTo>
                  <a:lnTo>
                    <a:pt x="79022" y="22781"/>
                  </a:lnTo>
                  <a:lnTo>
                    <a:pt x="78548" y="21888"/>
                  </a:lnTo>
                  <a:lnTo>
                    <a:pt x="78046" y="20996"/>
                  </a:lnTo>
                  <a:lnTo>
                    <a:pt x="77544" y="20132"/>
                  </a:lnTo>
                  <a:lnTo>
                    <a:pt x="77014" y="19267"/>
                  </a:lnTo>
                  <a:lnTo>
                    <a:pt x="76457" y="18431"/>
                  </a:lnTo>
                  <a:lnTo>
                    <a:pt x="75899" y="17594"/>
                  </a:lnTo>
                  <a:lnTo>
                    <a:pt x="75285" y="16786"/>
                  </a:lnTo>
                  <a:lnTo>
                    <a:pt x="74672" y="16005"/>
                  </a:lnTo>
                  <a:lnTo>
                    <a:pt x="74059" y="15224"/>
                  </a:lnTo>
                  <a:lnTo>
                    <a:pt x="73417" y="14444"/>
                  </a:lnTo>
                  <a:lnTo>
                    <a:pt x="72748" y="13691"/>
                  </a:lnTo>
                  <a:lnTo>
                    <a:pt x="72051" y="12966"/>
                  </a:lnTo>
                  <a:lnTo>
                    <a:pt x="71354" y="12241"/>
                  </a:lnTo>
                  <a:lnTo>
                    <a:pt x="70629" y="11544"/>
                  </a:lnTo>
                  <a:lnTo>
                    <a:pt x="69904" y="10847"/>
                  </a:lnTo>
                  <a:lnTo>
                    <a:pt x="69151" y="10205"/>
                  </a:lnTo>
                  <a:lnTo>
                    <a:pt x="68398" y="9536"/>
                  </a:lnTo>
                  <a:lnTo>
                    <a:pt x="67617" y="8923"/>
                  </a:lnTo>
                  <a:lnTo>
                    <a:pt x="66809" y="8309"/>
                  </a:lnTo>
                  <a:lnTo>
                    <a:pt x="66000" y="7724"/>
                  </a:lnTo>
                  <a:lnTo>
                    <a:pt x="65164" y="7138"/>
                  </a:lnTo>
                  <a:lnTo>
                    <a:pt x="64327" y="6580"/>
                  </a:lnTo>
                  <a:lnTo>
                    <a:pt x="63463" y="6051"/>
                  </a:lnTo>
                  <a:lnTo>
                    <a:pt x="62598" y="5549"/>
                  </a:lnTo>
                  <a:lnTo>
                    <a:pt x="61734" y="5047"/>
                  </a:lnTo>
                  <a:lnTo>
                    <a:pt x="60842" y="4573"/>
                  </a:lnTo>
                  <a:lnTo>
                    <a:pt x="59922" y="4127"/>
                  </a:lnTo>
                  <a:lnTo>
                    <a:pt x="59001" y="3708"/>
                  </a:lnTo>
                  <a:lnTo>
                    <a:pt x="58081" y="3290"/>
                  </a:lnTo>
                  <a:lnTo>
                    <a:pt x="57133" y="2900"/>
                  </a:lnTo>
                  <a:lnTo>
                    <a:pt x="56185" y="2537"/>
                  </a:lnTo>
                  <a:lnTo>
                    <a:pt x="55209" y="2203"/>
                  </a:lnTo>
                  <a:lnTo>
                    <a:pt x="54233" y="1868"/>
                  </a:lnTo>
                  <a:lnTo>
                    <a:pt x="53257" y="1589"/>
                  </a:lnTo>
                  <a:lnTo>
                    <a:pt x="52254" y="1311"/>
                  </a:lnTo>
                  <a:lnTo>
                    <a:pt x="51250" y="1060"/>
                  </a:lnTo>
                  <a:lnTo>
                    <a:pt x="50218" y="864"/>
                  </a:lnTo>
                  <a:lnTo>
                    <a:pt x="49214" y="669"/>
                  </a:lnTo>
                  <a:lnTo>
                    <a:pt x="48155" y="474"/>
                  </a:lnTo>
                  <a:lnTo>
                    <a:pt x="47123" y="335"/>
                  </a:lnTo>
                  <a:lnTo>
                    <a:pt x="46064" y="223"/>
                  </a:lnTo>
                  <a:lnTo>
                    <a:pt x="45032" y="112"/>
                  </a:lnTo>
                  <a:lnTo>
                    <a:pt x="43944" y="56"/>
                  </a:lnTo>
                  <a:lnTo>
                    <a:pt x="42885" y="28"/>
                  </a:lnTo>
                  <a:lnTo>
                    <a:pt x="41797"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3" name="Google Shape;273;p13"/>
          <p:cNvSpPr/>
          <p:nvPr/>
        </p:nvSpPr>
        <p:spPr>
          <a:xfrm>
            <a:off x="8202150" y="4384722"/>
            <a:ext cx="457237" cy="429412"/>
          </a:xfrm>
          <a:custGeom>
            <a:rect b="b" l="l" r="r" t="t"/>
            <a:pathLst>
              <a:path extrusionOk="0" h="92099" w="98067">
                <a:moveTo>
                  <a:pt x="49019" y="0"/>
                </a:moveTo>
                <a:lnTo>
                  <a:pt x="48824" y="1171"/>
                </a:lnTo>
                <a:lnTo>
                  <a:pt x="48629" y="2064"/>
                </a:lnTo>
                <a:lnTo>
                  <a:pt x="48378" y="3151"/>
                </a:lnTo>
                <a:lnTo>
                  <a:pt x="48071" y="4434"/>
                </a:lnTo>
                <a:lnTo>
                  <a:pt x="47709" y="5884"/>
                </a:lnTo>
                <a:lnTo>
                  <a:pt x="47263" y="7501"/>
                </a:lnTo>
                <a:lnTo>
                  <a:pt x="46733" y="9230"/>
                </a:lnTo>
                <a:lnTo>
                  <a:pt x="46119" y="11070"/>
                </a:lnTo>
                <a:lnTo>
                  <a:pt x="45422" y="13050"/>
                </a:lnTo>
                <a:lnTo>
                  <a:pt x="44641" y="15085"/>
                </a:lnTo>
                <a:lnTo>
                  <a:pt x="43777" y="17177"/>
                </a:lnTo>
                <a:lnTo>
                  <a:pt x="43303" y="18264"/>
                </a:lnTo>
                <a:lnTo>
                  <a:pt x="42801" y="19351"/>
                </a:lnTo>
                <a:lnTo>
                  <a:pt x="42271" y="20439"/>
                </a:lnTo>
                <a:lnTo>
                  <a:pt x="41742" y="21554"/>
                </a:lnTo>
                <a:lnTo>
                  <a:pt x="41156" y="22670"/>
                </a:lnTo>
                <a:lnTo>
                  <a:pt x="40543" y="23785"/>
                </a:lnTo>
                <a:lnTo>
                  <a:pt x="39929" y="24900"/>
                </a:lnTo>
                <a:lnTo>
                  <a:pt x="39260" y="25988"/>
                </a:lnTo>
                <a:lnTo>
                  <a:pt x="38563" y="27103"/>
                </a:lnTo>
                <a:lnTo>
                  <a:pt x="37838" y="28218"/>
                </a:lnTo>
                <a:lnTo>
                  <a:pt x="37113" y="29306"/>
                </a:lnTo>
                <a:lnTo>
                  <a:pt x="36332" y="30421"/>
                </a:lnTo>
                <a:lnTo>
                  <a:pt x="35524" y="31481"/>
                </a:lnTo>
                <a:lnTo>
                  <a:pt x="34687" y="32568"/>
                </a:lnTo>
                <a:lnTo>
                  <a:pt x="33795" y="33600"/>
                </a:lnTo>
                <a:lnTo>
                  <a:pt x="32903" y="34659"/>
                </a:lnTo>
                <a:lnTo>
                  <a:pt x="31954" y="35663"/>
                </a:lnTo>
                <a:lnTo>
                  <a:pt x="30979" y="36667"/>
                </a:lnTo>
                <a:lnTo>
                  <a:pt x="29975" y="37643"/>
                </a:lnTo>
                <a:lnTo>
                  <a:pt x="28943" y="38591"/>
                </a:lnTo>
                <a:lnTo>
                  <a:pt x="27856" y="39511"/>
                </a:lnTo>
                <a:lnTo>
                  <a:pt x="26740" y="40403"/>
                </a:lnTo>
                <a:lnTo>
                  <a:pt x="25597" y="41268"/>
                </a:lnTo>
                <a:lnTo>
                  <a:pt x="24426" y="42104"/>
                </a:lnTo>
                <a:lnTo>
                  <a:pt x="23199" y="42885"/>
                </a:lnTo>
                <a:lnTo>
                  <a:pt x="21944" y="43638"/>
                </a:lnTo>
                <a:lnTo>
                  <a:pt x="20634" y="44363"/>
                </a:lnTo>
                <a:lnTo>
                  <a:pt x="19295" y="45060"/>
                </a:lnTo>
                <a:lnTo>
                  <a:pt x="17929" y="45673"/>
                </a:lnTo>
                <a:lnTo>
                  <a:pt x="16507" y="46287"/>
                </a:lnTo>
                <a:lnTo>
                  <a:pt x="15057" y="46816"/>
                </a:lnTo>
                <a:lnTo>
                  <a:pt x="13551" y="47318"/>
                </a:lnTo>
                <a:lnTo>
                  <a:pt x="12018" y="47765"/>
                </a:lnTo>
                <a:lnTo>
                  <a:pt x="10428" y="48155"/>
                </a:lnTo>
                <a:lnTo>
                  <a:pt x="8811" y="48489"/>
                </a:lnTo>
                <a:lnTo>
                  <a:pt x="7138" y="48768"/>
                </a:lnTo>
                <a:lnTo>
                  <a:pt x="5409" y="48991"/>
                </a:lnTo>
                <a:lnTo>
                  <a:pt x="3653" y="49159"/>
                </a:lnTo>
                <a:lnTo>
                  <a:pt x="1868" y="49242"/>
                </a:lnTo>
                <a:lnTo>
                  <a:pt x="948" y="49270"/>
                </a:lnTo>
                <a:lnTo>
                  <a:pt x="0" y="49298"/>
                </a:lnTo>
                <a:lnTo>
                  <a:pt x="474" y="49438"/>
                </a:lnTo>
                <a:lnTo>
                  <a:pt x="1840" y="49856"/>
                </a:lnTo>
                <a:lnTo>
                  <a:pt x="3959" y="50581"/>
                </a:lnTo>
                <a:lnTo>
                  <a:pt x="5270" y="51055"/>
                </a:lnTo>
                <a:lnTo>
                  <a:pt x="6720" y="51585"/>
                </a:lnTo>
                <a:lnTo>
                  <a:pt x="8309" y="52226"/>
                </a:lnTo>
                <a:lnTo>
                  <a:pt x="10010" y="52951"/>
                </a:lnTo>
                <a:lnTo>
                  <a:pt x="11823" y="53732"/>
                </a:lnTo>
                <a:lnTo>
                  <a:pt x="13719" y="54624"/>
                </a:lnTo>
                <a:lnTo>
                  <a:pt x="15698" y="55600"/>
                </a:lnTo>
                <a:lnTo>
                  <a:pt x="17762" y="56631"/>
                </a:lnTo>
                <a:lnTo>
                  <a:pt x="19853" y="57775"/>
                </a:lnTo>
                <a:lnTo>
                  <a:pt x="21972" y="59001"/>
                </a:lnTo>
                <a:lnTo>
                  <a:pt x="23032" y="59671"/>
                </a:lnTo>
                <a:lnTo>
                  <a:pt x="24119" y="60340"/>
                </a:lnTo>
                <a:lnTo>
                  <a:pt x="25179" y="61037"/>
                </a:lnTo>
                <a:lnTo>
                  <a:pt x="26266" y="61762"/>
                </a:lnTo>
                <a:lnTo>
                  <a:pt x="27354" y="62487"/>
                </a:lnTo>
                <a:lnTo>
                  <a:pt x="28413" y="63268"/>
                </a:lnTo>
                <a:lnTo>
                  <a:pt x="29473" y="64048"/>
                </a:lnTo>
                <a:lnTo>
                  <a:pt x="30532" y="64857"/>
                </a:lnTo>
                <a:lnTo>
                  <a:pt x="31592" y="65693"/>
                </a:lnTo>
                <a:lnTo>
                  <a:pt x="32624" y="66558"/>
                </a:lnTo>
                <a:lnTo>
                  <a:pt x="33627" y="67450"/>
                </a:lnTo>
                <a:lnTo>
                  <a:pt x="34659" y="68370"/>
                </a:lnTo>
                <a:lnTo>
                  <a:pt x="35635" y="69290"/>
                </a:lnTo>
                <a:lnTo>
                  <a:pt x="36611" y="70266"/>
                </a:lnTo>
                <a:lnTo>
                  <a:pt x="37559" y="71242"/>
                </a:lnTo>
                <a:lnTo>
                  <a:pt x="38507" y="72274"/>
                </a:lnTo>
                <a:lnTo>
                  <a:pt x="39399" y="73306"/>
                </a:lnTo>
                <a:lnTo>
                  <a:pt x="40292" y="74365"/>
                </a:lnTo>
                <a:lnTo>
                  <a:pt x="41156" y="75453"/>
                </a:lnTo>
                <a:lnTo>
                  <a:pt x="41993" y="76568"/>
                </a:lnTo>
                <a:lnTo>
                  <a:pt x="42773" y="77711"/>
                </a:lnTo>
                <a:lnTo>
                  <a:pt x="43554" y="78882"/>
                </a:lnTo>
                <a:lnTo>
                  <a:pt x="44279" y="80081"/>
                </a:lnTo>
                <a:lnTo>
                  <a:pt x="44976" y="81308"/>
                </a:lnTo>
                <a:lnTo>
                  <a:pt x="45617" y="82563"/>
                </a:lnTo>
                <a:lnTo>
                  <a:pt x="46259" y="83846"/>
                </a:lnTo>
                <a:lnTo>
                  <a:pt x="46816" y="85156"/>
                </a:lnTo>
                <a:lnTo>
                  <a:pt x="47374" y="86494"/>
                </a:lnTo>
                <a:lnTo>
                  <a:pt x="47848" y="87833"/>
                </a:lnTo>
                <a:lnTo>
                  <a:pt x="48294" y="89227"/>
                </a:lnTo>
                <a:lnTo>
                  <a:pt x="48685" y="90649"/>
                </a:lnTo>
                <a:lnTo>
                  <a:pt x="49019" y="92099"/>
                </a:lnTo>
                <a:lnTo>
                  <a:pt x="49382" y="90649"/>
                </a:lnTo>
                <a:lnTo>
                  <a:pt x="49772" y="89227"/>
                </a:lnTo>
                <a:lnTo>
                  <a:pt x="50218" y="87833"/>
                </a:lnTo>
                <a:lnTo>
                  <a:pt x="50692" y="86494"/>
                </a:lnTo>
                <a:lnTo>
                  <a:pt x="51250" y="85156"/>
                </a:lnTo>
                <a:lnTo>
                  <a:pt x="51808" y="83846"/>
                </a:lnTo>
                <a:lnTo>
                  <a:pt x="52421" y="82563"/>
                </a:lnTo>
                <a:lnTo>
                  <a:pt x="53090" y="81308"/>
                </a:lnTo>
                <a:lnTo>
                  <a:pt x="53787" y="80081"/>
                </a:lnTo>
                <a:lnTo>
                  <a:pt x="54512" y="78882"/>
                </a:lnTo>
                <a:lnTo>
                  <a:pt x="55293" y="77711"/>
                </a:lnTo>
                <a:lnTo>
                  <a:pt x="56074" y="76568"/>
                </a:lnTo>
                <a:lnTo>
                  <a:pt x="56910" y="75453"/>
                </a:lnTo>
                <a:lnTo>
                  <a:pt x="57775" y="74365"/>
                </a:lnTo>
                <a:lnTo>
                  <a:pt x="58639" y="73306"/>
                </a:lnTo>
                <a:lnTo>
                  <a:pt x="59559" y="72274"/>
                </a:lnTo>
                <a:lnTo>
                  <a:pt x="60479" y="71242"/>
                </a:lnTo>
                <a:lnTo>
                  <a:pt x="61455" y="70266"/>
                </a:lnTo>
                <a:lnTo>
                  <a:pt x="62431" y="69290"/>
                </a:lnTo>
                <a:lnTo>
                  <a:pt x="63407" y="68370"/>
                </a:lnTo>
                <a:lnTo>
                  <a:pt x="64411" y="67450"/>
                </a:lnTo>
                <a:lnTo>
                  <a:pt x="65443" y="66558"/>
                </a:lnTo>
                <a:lnTo>
                  <a:pt x="66474" y="65693"/>
                </a:lnTo>
                <a:lnTo>
                  <a:pt x="67534" y="64857"/>
                </a:lnTo>
                <a:lnTo>
                  <a:pt x="68593" y="64048"/>
                </a:lnTo>
                <a:lnTo>
                  <a:pt x="69653" y="63268"/>
                </a:lnTo>
                <a:lnTo>
                  <a:pt x="70713" y="62487"/>
                </a:lnTo>
                <a:lnTo>
                  <a:pt x="71800" y="61762"/>
                </a:lnTo>
                <a:lnTo>
                  <a:pt x="72860" y="61037"/>
                </a:lnTo>
                <a:lnTo>
                  <a:pt x="73947" y="60340"/>
                </a:lnTo>
                <a:lnTo>
                  <a:pt x="75034" y="59671"/>
                </a:lnTo>
                <a:lnTo>
                  <a:pt x="76094" y="59001"/>
                </a:lnTo>
                <a:lnTo>
                  <a:pt x="78213" y="57775"/>
                </a:lnTo>
                <a:lnTo>
                  <a:pt x="80304" y="56631"/>
                </a:lnTo>
                <a:lnTo>
                  <a:pt x="82368" y="55600"/>
                </a:lnTo>
                <a:lnTo>
                  <a:pt x="84348" y="54624"/>
                </a:lnTo>
                <a:lnTo>
                  <a:pt x="86244" y="53732"/>
                </a:lnTo>
                <a:lnTo>
                  <a:pt x="88056" y="52951"/>
                </a:lnTo>
                <a:lnTo>
                  <a:pt x="89757" y="52226"/>
                </a:lnTo>
                <a:lnTo>
                  <a:pt x="91346" y="51585"/>
                </a:lnTo>
                <a:lnTo>
                  <a:pt x="92796" y="51055"/>
                </a:lnTo>
                <a:lnTo>
                  <a:pt x="94107" y="50581"/>
                </a:lnTo>
                <a:lnTo>
                  <a:pt x="96226" y="49856"/>
                </a:lnTo>
                <a:lnTo>
                  <a:pt x="97592" y="49438"/>
                </a:lnTo>
                <a:lnTo>
                  <a:pt x="98066" y="49298"/>
                </a:lnTo>
                <a:lnTo>
                  <a:pt x="97118" y="49270"/>
                </a:lnTo>
                <a:lnTo>
                  <a:pt x="96198" y="49242"/>
                </a:lnTo>
                <a:lnTo>
                  <a:pt x="94413" y="49159"/>
                </a:lnTo>
                <a:lnTo>
                  <a:pt x="92657" y="48991"/>
                </a:lnTo>
                <a:lnTo>
                  <a:pt x="90928" y="48768"/>
                </a:lnTo>
                <a:lnTo>
                  <a:pt x="89255" y="48489"/>
                </a:lnTo>
                <a:lnTo>
                  <a:pt x="87638" y="48155"/>
                </a:lnTo>
                <a:lnTo>
                  <a:pt x="86048" y="47765"/>
                </a:lnTo>
                <a:lnTo>
                  <a:pt x="84515" y="47318"/>
                </a:lnTo>
                <a:lnTo>
                  <a:pt x="83009" y="46816"/>
                </a:lnTo>
                <a:lnTo>
                  <a:pt x="81559" y="46287"/>
                </a:lnTo>
                <a:lnTo>
                  <a:pt x="80137" y="45673"/>
                </a:lnTo>
                <a:lnTo>
                  <a:pt x="78771" y="45060"/>
                </a:lnTo>
                <a:lnTo>
                  <a:pt x="77432" y="44363"/>
                </a:lnTo>
                <a:lnTo>
                  <a:pt x="76122" y="43638"/>
                </a:lnTo>
                <a:lnTo>
                  <a:pt x="74867" y="42885"/>
                </a:lnTo>
                <a:lnTo>
                  <a:pt x="73640" y="42104"/>
                </a:lnTo>
                <a:lnTo>
                  <a:pt x="72469" y="41268"/>
                </a:lnTo>
                <a:lnTo>
                  <a:pt x="71298" y="40403"/>
                </a:lnTo>
                <a:lnTo>
                  <a:pt x="70211" y="39511"/>
                </a:lnTo>
                <a:lnTo>
                  <a:pt x="69123" y="38591"/>
                </a:lnTo>
                <a:lnTo>
                  <a:pt x="68091" y="37643"/>
                </a:lnTo>
                <a:lnTo>
                  <a:pt x="67088" y="36667"/>
                </a:lnTo>
                <a:lnTo>
                  <a:pt x="66112" y="35663"/>
                </a:lnTo>
                <a:lnTo>
                  <a:pt x="65164" y="34659"/>
                </a:lnTo>
                <a:lnTo>
                  <a:pt x="64271" y="33600"/>
                </a:lnTo>
                <a:lnTo>
                  <a:pt x="63379" y="32568"/>
                </a:lnTo>
                <a:lnTo>
                  <a:pt x="62543" y="31481"/>
                </a:lnTo>
                <a:lnTo>
                  <a:pt x="61734" y="30421"/>
                </a:lnTo>
                <a:lnTo>
                  <a:pt x="60953" y="29306"/>
                </a:lnTo>
                <a:lnTo>
                  <a:pt x="60200" y="28218"/>
                </a:lnTo>
                <a:lnTo>
                  <a:pt x="59503" y="27103"/>
                </a:lnTo>
                <a:lnTo>
                  <a:pt x="58806" y="25988"/>
                </a:lnTo>
                <a:lnTo>
                  <a:pt x="58137" y="24900"/>
                </a:lnTo>
                <a:lnTo>
                  <a:pt x="57524" y="23785"/>
                </a:lnTo>
                <a:lnTo>
                  <a:pt x="56910" y="22670"/>
                </a:lnTo>
                <a:lnTo>
                  <a:pt x="56325" y="21554"/>
                </a:lnTo>
                <a:lnTo>
                  <a:pt x="55795" y="20439"/>
                </a:lnTo>
                <a:lnTo>
                  <a:pt x="55265" y="19351"/>
                </a:lnTo>
                <a:lnTo>
                  <a:pt x="54763" y="18264"/>
                </a:lnTo>
                <a:lnTo>
                  <a:pt x="54289" y="17177"/>
                </a:lnTo>
                <a:lnTo>
                  <a:pt x="53425" y="15085"/>
                </a:lnTo>
                <a:lnTo>
                  <a:pt x="52644" y="13050"/>
                </a:lnTo>
                <a:lnTo>
                  <a:pt x="51947" y="11070"/>
                </a:lnTo>
                <a:lnTo>
                  <a:pt x="51334" y="9230"/>
                </a:lnTo>
                <a:lnTo>
                  <a:pt x="50804" y="7501"/>
                </a:lnTo>
                <a:lnTo>
                  <a:pt x="50358" y="5884"/>
                </a:lnTo>
                <a:lnTo>
                  <a:pt x="49995" y="4434"/>
                </a:lnTo>
                <a:lnTo>
                  <a:pt x="49688" y="3151"/>
                </a:lnTo>
                <a:lnTo>
                  <a:pt x="49437" y="2064"/>
                </a:lnTo>
                <a:lnTo>
                  <a:pt x="49242" y="1171"/>
                </a:lnTo>
                <a:lnTo>
                  <a:pt x="49019"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13"/>
          <p:cNvSpPr/>
          <p:nvPr/>
        </p:nvSpPr>
        <p:spPr>
          <a:xfrm>
            <a:off x="484600" y="280722"/>
            <a:ext cx="457237" cy="429412"/>
          </a:xfrm>
          <a:custGeom>
            <a:rect b="b" l="l" r="r" t="t"/>
            <a:pathLst>
              <a:path extrusionOk="0" h="92099" w="98067">
                <a:moveTo>
                  <a:pt x="49019" y="0"/>
                </a:moveTo>
                <a:lnTo>
                  <a:pt x="48824" y="1171"/>
                </a:lnTo>
                <a:lnTo>
                  <a:pt x="48629" y="2064"/>
                </a:lnTo>
                <a:lnTo>
                  <a:pt x="48378" y="3151"/>
                </a:lnTo>
                <a:lnTo>
                  <a:pt x="48071" y="4434"/>
                </a:lnTo>
                <a:lnTo>
                  <a:pt x="47709" y="5884"/>
                </a:lnTo>
                <a:lnTo>
                  <a:pt x="47263" y="7501"/>
                </a:lnTo>
                <a:lnTo>
                  <a:pt x="46733" y="9230"/>
                </a:lnTo>
                <a:lnTo>
                  <a:pt x="46119" y="11070"/>
                </a:lnTo>
                <a:lnTo>
                  <a:pt x="45422" y="13050"/>
                </a:lnTo>
                <a:lnTo>
                  <a:pt x="44641" y="15085"/>
                </a:lnTo>
                <a:lnTo>
                  <a:pt x="43777" y="17177"/>
                </a:lnTo>
                <a:lnTo>
                  <a:pt x="43303" y="18264"/>
                </a:lnTo>
                <a:lnTo>
                  <a:pt x="42801" y="19351"/>
                </a:lnTo>
                <a:lnTo>
                  <a:pt x="42271" y="20439"/>
                </a:lnTo>
                <a:lnTo>
                  <a:pt x="41742" y="21554"/>
                </a:lnTo>
                <a:lnTo>
                  <a:pt x="41156" y="22670"/>
                </a:lnTo>
                <a:lnTo>
                  <a:pt x="40543" y="23785"/>
                </a:lnTo>
                <a:lnTo>
                  <a:pt x="39929" y="24900"/>
                </a:lnTo>
                <a:lnTo>
                  <a:pt x="39260" y="25988"/>
                </a:lnTo>
                <a:lnTo>
                  <a:pt x="38563" y="27103"/>
                </a:lnTo>
                <a:lnTo>
                  <a:pt x="37838" y="28218"/>
                </a:lnTo>
                <a:lnTo>
                  <a:pt x="37113" y="29306"/>
                </a:lnTo>
                <a:lnTo>
                  <a:pt x="36332" y="30421"/>
                </a:lnTo>
                <a:lnTo>
                  <a:pt x="35524" y="31481"/>
                </a:lnTo>
                <a:lnTo>
                  <a:pt x="34687" y="32568"/>
                </a:lnTo>
                <a:lnTo>
                  <a:pt x="33795" y="33600"/>
                </a:lnTo>
                <a:lnTo>
                  <a:pt x="32903" y="34659"/>
                </a:lnTo>
                <a:lnTo>
                  <a:pt x="31954" y="35663"/>
                </a:lnTo>
                <a:lnTo>
                  <a:pt x="30979" y="36667"/>
                </a:lnTo>
                <a:lnTo>
                  <a:pt x="29975" y="37643"/>
                </a:lnTo>
                <a:lnTo>
                  <a:pt x="28943" y="38591"/>
                </a:lnTo>
                <a:lnTo>
                  <a:pt x="27856" y="39511"/>
                </a:lnTo>
                <a:lnTo>
                  <a:pt x="26740" y="40403"/>
                </a:lnTo>
                <a:lnTo>
                  <a:pt x="25597" y="41268"/>
                </a:lnTo>
                <a:lnTo>
                  <a:pt x="24426" y="42104"/>
                </a:lnTo>
                <a:lnTo>
                  <a:pt x="23199" y="42885"/>
                </a:lnTo>
                <a:lnTo>
                  <a:pt x="21944" y="43638"/>
                </a:lnTo>
                <a:lnTo>
                  <a:pt x="20634" y="44363"/>
                </a:lnTo>
                <a:lnTo>
                  <a:pt x="19295" y="45060"/>
                </a:lnTo>
                <a:lnTo>
                  <a:pt x="17929" y="45673"/>
                </a:lnTo>
                <a:lnTo>
                  <a:pt x="16507" y="46287"/>
                </a:lnTo>
                <a:lnTo>
                  <a:pt x="15057" y="46816"/>
                </a:lnTo>
                <a:lnTo>
                  <a:pt x="13551" y="47318"/>
                </a:lnTo>
                <a:lnTo>
                  <a:pt x="12018" y="47765"/>
                </a:lnTo>
                <a:lnTo>
                  <a:pt x="10428" y="48155"/>
                </a:lnTo>
                <a:lnTo>
                  <a:pt x="8811" y="48489"/>
                </a:lnTo>
                <a:lnTo>
                  <a:pt x="7138" y="48768"/>
                </a:lnTo>
                <a:lnTo>
                  <a:pt x="5409" y="48991"/>
                </a:lnTo>
                <a:lnTo>
                  <a:pt x="3653" y="49159"/>
                </a:lnTo>
                <a:lnTo>
                  <a:pt x="1868" y="49242"/>
                </a:lnTo>
                <a:lnTo>
                  <a:pt x="948" y="49270"/>
                </a:lnTo>
                <a:lnTo>
                  <a:pt x="0" y="49298"/>
                </a:lnTo>
                <a:lnTo>
                  <a:pt x="474" y="49438"/>
                </a:lnTo>
                <a:lnTo>
                  <a:pt x="1840" y="49856"/>
                </a:lnTo>
                <a:lnTo>
                  <a:pt x="3959" y="50581"/>
                </a:lnTo>
                <a:lnTo>
                  <a:pt x="5270" y="51055"/>
                </a:lnTo>
                <a:lnTo>
                  <a:pt x="6720" y="51585"/>
                </a:lnTo>
                <a:lnTo>
                  <a:pt x="8309" y="52226"/>
                </a:lnTo>
                <a:lnTo>
                  <a:pt x="10010" y="52951"/>
                </a:lnTo>
                <a:lnTo>
                  <a:pt x="11823" y="53732"/>
                </a:lnTo>
                <a:lnTo>
                  <a:pt x="13719" y="54624"/>
                </a:lnTo>
                <a:lnTo>
                  <a:pt x="15698" y="55600"/>
                </a:lnTo>
                <a:lnTo>
                  <a:pt x="17762" y="56631"/>
                </a:lnTo>
                <a:lnTo>
                  <a:pt x="19853" y="57775"/>
                </a:lnTo>
                <a:lnTo>
                  <a:pt x="21972" y="59001"/>
                </a:lnTo>
                <a:lnTo>
                  <a:pt x="23032" y="59671"/>
                </a:lnTo>
                <a:lnTo>
                  <a:pt x="24119" y="60340"/>
                </a:lnTo>
                <a:lnTo>
                  <a:pt x="25179" y="61037"/>
                </a:lnTo>
                <a:lnTo>
                  <a:pt x="26266" y="61762"/>
                </a:lnTo>
                <a:lnTo>
                  <a:pt x="27354" y="62487"/>
                </a:lnTo>
                <a:lnTo>
                  <a:pt x="28413" y="63268"/>
                </a:lnTo>
                <a:lnTo>
                  <a:pt x="29473" y="64048"/>
                </a:lnTo>
                <a:lnTo>
                  <a:pt x="30532" y="64857"/>
                </a:lnTo>
                <a:lnTo>
                  <a:pt x="31592" y="65693"/>
                </a:lnTo>
                <a:lnTo>
                  <a:pt x="32624" y="66558"/>
                </a:lnTo>
                <a:lnTo>
                  <a:pt x="33627" y="67450"/>
                </a:lnTo>
                <a:lnTo>
                  <a:pt x="34659" y="68370"/>
                </a:lnTo>
                <a:lnTo>
                  <a:pt x="35635" y="69290"/>
                </a:lnTo>
                <a:lnTo>
                  <a:pt x="36611" y="70266"/>
                </a:lnTo>
                <a:lnTo>
                  <a:pt x="37559" y="71242"/>
                </a:lnTo>
                <a:lnTo>
                  <a:pt x="38507" y="72274"/>
                </a:lnTo>
                <a:lnTo>
                  <a:pt x="39399" y="73306"/>
                </a:lnTo>
                <a:lnTo>
                  <a:pt x="40292" y="74365"/>
                </a:lnTo>
                <a:lnTo>
                  <a:pt x="41156" y="75453"/>
                </a:lnTo>
                <a:lnTo>
                  <a:pt x="41993" y="76568"/>
                </a:lnTo>
                <a:lnTo>
                  <a:pt x="42773" y="77711"/>
                </a:lnTo>
                <a:lnTo>
                  <a:pt x="43554" y="78882"/>
                </a:lnTo>
                <a:lnTo>
                  <a:pt x="44279" y="80081"/>
                </a:lnTo>
                <a:lnTo>
                  <a:pt x="44976" y="81308"/>
                </a:lnTo>
                <a:lnTo>
                  <a:pt x="45617" y="82563"/>
                </a:lnTo>
                <a:lnTo>
                  <a:pt x="46259" y="83846"/>
                </a:lnTo>
                <a:lnTo>
                  <a:pt x="46816" y="85156"/>
                </a:lnTo>
                <a:lnTo>
                  <a:pt x="47374" y="86494"/>
                </a:lnTo>
                <a:lnTo>
                  <a:pt x="47848" y="87833"/>
                </a:lnTo>
                <a:lnTo>
                  <a:pt x="48294" y="89227"/>
                </a:lnTo>
                <a:lnTo>
                  <a:pt x="48685" y="90649"/>
                </a:lnTo>
                <a:lnTo>
                  <a:pt x="49019" y="92099"/>
                </a:lnTo>
                <a:lnTo>
                  <a:pt x="49382" y="90649"/>
                </a:lnTo>
                <a:lnTo>
                  <a:pt x="49772" y="89227"/>
                </a:lnTo>
                <a:lnTo>
                  <a:pt x="50218" y="87833"/>
                </a:lnTo>
                <a:lnTo>
                  <a:pt x="50692" y="86494"/>
                </a:lnTo>
                <a:lnTo>
                  <a:pt x="51250" y="85156"/>
                </a:lnTo>
                <a:lnTo>
                  <a:pt x="51808" y="83846"/>
                </a:lnTo>
                <a:lnTo>
                  <a:pt x="52421" y="82563"/>
                </a:lnTo>
                <a:lnTo>
                  <a:pt x="53090" y="81308"/>
                </a:lnTo>
                <a:lnTo>
                  <a:pt x="53787" y="80081"/>
                </a:lnTo>
                <a:lnTo>
                  <a:pt x="54512" y="78882"/>
                </a:lnTo>
                <a:lnTo>
                  <a:pt x="55293" y="77711"/>
                </a:lnTo>
                <a:lnTo>
                  <a:pt x="56074" y="76568"/>
                </a:lnTo>
                <a:lnTo>
                  <a:pt x="56910" y="75453"/>
                </a:lnTo>
                <a:lnTo>
                  <a:pt x="57775" y="74365"/>
                </a:lnTo>
                <a:lnTo>
                  <a:pt x="58639" y="73306"/>
                </a:lnTo>
                <a:lnTo>
                  <a:pt x="59559" y="72274"/>
                </a:lnTo>
                <a:lnTo>
                  <a:pt x="60479" y="71242"/>
                </a:lnTo>
                <a:lnTo>
                  <a:pt x="61455" y="70266"/>
                </a:lnTo>
                <a:lnTo>
                  <a:pt x="62431" y="69290"/>
                </a:lnTo>
                <a:lnTo>
                  <a:pt x="63407" y="68370"/>
                </a:lnTo>
                <a:lnTo>
                  <a:pt x="64411" y="67450"/>
                </a:lnTo>
                <a:lnTo>
                  <a:pt x="65443" y="66558"/>
                </a:lnTo>
                <a:lnTo>
                  <a:pt x="66474" y="65693"/>
                </a:lnTo>
                <a:lnTo>
                  <a:pt x="67534" y="64857"/>
                </a:lnTo>
                <a:lnTo>
                  <a:pt x="68593" y="64048"/>
                </a:lnTo>
                <a:lnTo>
                  <a:pt x="69653" y="63268"/>
                </a:lnTo>
                <a:lnTo>
                  <a:pt x="70713" y="62487"/>
                </a:lnTo>
                <a:lnTo>
                  <a:pt x="71800" y="61762"/>
                </a:lnTo>
                <a:lnTo>
                  <a:pt x="72860" y="61037"/>
                </a:lnTo>
                <a:lnTo>
                  <a:pt x="73947" y="60340"/>
                </a:lnTo>
                <a:lnTo>
                  <a:pt x="75034" y="59671"/>
                </a:lnTo>
                <a:lnTo>
                  <a:pt x="76094" y="59001"/>
                </a:lnTo>
                <a:lnTo>
                  <a:pt x="78213" y="57775"/>
                </a:lnTo>
                <a:lnTo>
                  <a:pt x="80304" y="56631"/>
                </a:lnTo>
                <a:lnTo>
                  <a:pt x="82368" y="55600"/>
                </a:lnTo>
                <a:lnTo>
                  <a:pt x="84348" y="54624"/>
                </a:lnTo>
                <a:lnTo>
                  <a:pt x="86244" y="53732"/>
                </a:lnTo>
                <a:lnTo>
                  <a:pt x="88056" y="52951"/>
                </a:lnTo>
                <a:lnTo>
                  <a:pt x="89757" y="52226"/>
                </a:lnTo>
                <a:lnTo>
                  <a:pt x="91346" y="51585"/>
                </a:lnTo>
                <a:lnTo>
                  <a:pt x="92796" y="51055"/>
                </a:lnTo>
                <a:lnTo>
                  <a:pt x="94107" y="50581"/>
                </a:lnTo>
                <a:lnTo>
                  <a:pt x="96226" y="49856"/>
                </a:lnTo>
                <a:lnTo>
                  <a:pt x="97592" y="49438"/>
                </a:lnTo>
                <a:lnTo>
                  <a:pt x="98066" y="49298"/>
                </a:lnTo>
                <a:lnTo>
                  <a:pt x="97118" y="49270"/>
                </a:lnTo>
                <a:lnTo>
                  <a:pt x="96198" y="49242"/>
                </a:lnTo>
                <a:lnTo>
                  <a:pt x="94413" y="49159"/>
                </a:lnTo>
                <a:lnTo>
                  <a:pt x="92657" y="48991"/>
                </a:lnTo>
                <a:lnTo>
                  <a:pt x="90928" y="48768"/>
                </a:lnTo>
                <a:lnTo>
                  <a:pt x="89255" y="48489"/>
                </a:lnTo>
                <a:lnTo>
                  <a:pt x="87638" y="48155"/>
                </a:lnTo>
                <a:lnTo>
                  <a:pt x="86048" y="47765"/>
                </a:lnTo>
                <a:lnTo>
                  <a:pt x="84515" y="47318"/>
                </a:lnTo>
                <a:lnTo>
                  <a:pt x="83009" y="46816"/>
                </a:lnTo>
                <a:lnTo>
                  <a:pt x="81559" y="46287"/>
                </a:lnTo>
                <a:lnTo>
                  <a:pt x="80137" y="45673"/>
                </a:lnTo>
                <a:lnTo>
                  <a:pt x="78771" y="45060"/>
                </a:lnTo>
                <a:lnTo>
                  <a:pt x="77432" y="44363"/>
                </a:lnTo>
                <a:lnTo>
                  <a:pt x="76122" y="43638"/>
                </a:lnTo>
                <a:lnTo>
                  <a:pt x="74867" y="42885"/>
                </a:lnTo>
                <a:lnTo>
                  <a:pt x="73640" y="42104"/>
                </a:lnTo>
                <a:lnTo>
                  <a:pt x="72469" y="41268"/>
                </a:lnTo>
                <a:lnTo>
                  <a:pt x="71298" y="40403"/>
                </a:lnTo>
                <a:lnTo>
                  <a:pt x="70211" y="39511"/>
                </a:lnTo>
                <a:lnTo>
                  <a:pt x="69123" y="38591"/>
                </a:lnTo>
                <a:lnTo>
                  <a:pt x="68091" y="37643"/>
                </a:lnTo>
                <a:lnTo>
                  <a:pt x="67088" y="36667"/>
                </a:lnTo>
                <a:lnTo>
                  <a:pt x="66112" y="35663"/>
                </a:lnTo>
                <a:lnTo>
                  <a:pt x="65164" y="34659"/>
                </a:lnTo>
                <a:lnTo>
                  <a:pt x="64271" y="33600"/>
                </a:lnTo>
                <a:lnTo>
                  <a:pt x="63379" y="32568"/>
                </a:lnTo>
                <a:lnTo>
                  <a:pt x="62543" y="31481"/>
                </a:lnTo>
                <a:lnTo>
                  <a:pt x="61734" y="30421"/>
                </a:lnTo>
                <a:lnTo>
                  <a:pt x="60953" y="29306"/>
                </a:lnTo>
                <a:lnTo>
                  <a:pt x="60200" y="28218"/>
                </a:lnTo>
                <a:lnTo>
                  <a:pt x="59503" y="27103"/>
                </a:lnTo>
                <a:lnTo>
                  <a:pt x="58806" y="25988"/>
                </a:lnTo>
                <a:lnTo>
                  <a:pt x="58137" y="24900"/>
                </a:lnTo>
                <a:lnTo>
                  <a:pt x="57524" y="23785"/>
                </a:lnTo>
                <a:lnTo>
                  <a:pt x="56910" y="22670"/>
                </a:lnTo>
                <a:lnTo>
                  <a:pt x="56325" y="21554"/>
                </a:lnTo>
                <a:lnTo>
                  <a:pt x="55795" y="20439"/>
                </a:lnTo>
                <a:lnTo>
                  <a:pt x="55265" y="19351"/>
                </a:lnTo>
                <a:lnTo>
                  <a:pt x="54763" y="18264"/>
                </a:lnTo>
                <a:lnTo>
                  <a:pt x="54289" y="17177"/>
                </a:lnTo>
                <a:lnTo>
                  <a:pt x="53425" y="15085"/>
                </a:lnTo>
                <a:lnTo>
                  <a:pt x="52644" y="13050"/>
                </a:lnTo>
                <a:lnTo>
                  <a:pt x="51947" y="11070"/>
                </a:lnTo>
                <a:lnTo>
                  <a:pt x="51334" y="9230"/>
                </a:lnTo>
                <a:lnTo>
                  <a:pt x="50804" y="7501"/>
                </a:lnTo>
                <a:lnTo>
                  <a:pt x="50358" y="5884"/>
                </a:lnTo>
                <a:lnTo>
                  <a:pt x="49995" y="4434"/>
                </a:lnTo>
                <a:lnTo>
                  <a:pt x="49688" y="3151"/>
                </a:lnTo>
                <a:lnTo>
                  <a:pt x="49437" y="2064"/>
                </a:lnTo>
                <a:lnTo>
                  <a:pt x="49242" y="1171"/>
                </a:lnTo>
                <a:lnTo>
                  <a:pt x="49019"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5" name="Google Shape;275;p13"/>
          <p:cNvGrpSpPr/>
          <p:nvPr/>
        </p:nvGrpSpPr>
        <p:grpSpPr>
          <a:xfrm flipH="1" rot="2700000">
            <a:off x="-2243747" y="347213"/>
            <a:ext cx="2946912" cy="1512954"/>
            <a:chOff x="-1306807" y="-1638114"/>
            <a:chExt cx="2946940" cy="1512969"/>
          </a:xfrm>
        </p:grpSpPr>
        <p:sp>
          <p:nvSpPr>
            <p:cNvPr id="276" name="Google Shape;276;p13"/>
            <p:cNvSpPr/>
            <p:nvPr/>
          </p:nvSpPr>
          <p:spPr>
            <a:xfrm flipH="1">
              <a:off x="-1306807" y="-1638114"/>
              <a:ext cx="2946940" cy="1512969"/>
            </a:xfrm>
            <a:custGeom>
              <a:rect b="b" l="l" r="r" t="t"/>
              <a:pathLst>
                <a:path extrusionOk="0" h="27062" w="52711">
                  <a:moveTo>
                    <a:pt x="48008" y="81"/>
                  </a:moveTo>
                  <a:lnTo>
                    <a:pt x="48654" y="122"/>
                  </a:lnTo>
                  <a:lnTo>
                    <a:pt x="49300" y="202"/>
                  </a:lnTo>
                  <a:lnTo>
                    <a:pt x="49623" y="243"/>
                  </a:lnTo>
                  <a:lnTo>
                    <a:pt x="49946" y="323"/>
                  </a:lnTo>
                  <a:lnTo>
                    <a:pt x="50248" y="404"/>
                  </a:lnTo>
                  <a:lnTo>
                    <a:pt x="50551" y="485"/>
                  </a:lnTo>
                  <a:lnTo>
                    <a:pt x="50854" y="606"/>
                  </a:lnTo>
                  <a:lnTo>
                    <a:pt x="51156" y="727"/>
                  </a:lnTo>
                  <a:lnTo>
                    <a:pt x="51399" y="848"/>
                  </a:lnTo>
                  <a:lnTo>
                    <a:pt x="51621" y="989"/>
                  </a:lnTo>
                  <a:lnTo>
                    <a:pt x="51822" y="1131"/>
                  </a:lnTo>
                  <a:lnTo>
                    <a:pt x="52004" y="1272"/>
                  </a:lnTo>
                  <a:lnTo>
                    <a:pt x="52165" y="1413"/>
                  </a:lnTo>
                  <a:lnTo>
                    <a:pt x="52287" y="1575"/>
                  </a:lnTo>
                  <a:lnTo>
                    <a:pt x="52408" y="1756"/>
                  </a:lnTo>
                  <a:lnTo>
                    <a:pt x="52488" y="1938"/>
                  </a:lnTo>
                  <a:lnTo>
                    <a:pt x="52569" y="2180"/>
                  </a:lnTo>
                  <a:lnTo>
                    <a:pt x="52609" y="2301"/>
                  </a:lnTo>
                  <a:lnTo>
                    <a:pt x="52630" y="2442"/>
                  </a:lnTo>
                  <a:lnTo>
                    <a:pt x="52630" y="2604"/>
                  </a:lnTo>
                  <a:lnTo>
                    <a:pt x="52609" y="2765"/>
                  </a:lnTo>
                  <a:lnTo>
                    <a:pt x="52589" y="2947"/>
                  </a:lnTo>
                  <a:lnTo>
                    <a:pt x="52549" y="3128"/>
                  </a:lnTo>
                  <a:lnTo>
                    <a:pt x="52488" y="3330"/>
                  </a:lnTo>
                  <a:lnTo>
                    <a:pt x="52408" y="3532"/>
                  </a:lnTo>
                  <a:lnTo>
                    <a:pt x="52307" y="3754"/>
                  </a:lnTo>
                  <a:lnTo>
                    <a:pt x="52186" y="3976"/>
                  </a:lnTo>
                  <a:lnTo>
                    <a:pt x="52024" y="4218"/>
                  </a:lnTo>
                  <a:lnTo>
                    <a:pt x="51843" y="4460"/>
                  </a:lnTo>
                  <a:lnTo>
                    <a:pt x="51641" y="4702"/>
                  </a:lnTo>
                  <a:lnTo>
                    <a:pt x="51399" y="4965"/>
                  </a:lnTo>
                  <a:lnTo>
                    <a:pt x="50854" y="5530"/>
                  </a:lnTo>
                  <a:lnTo>
                    <a:pt x="50269" y="6075"/>
                  </a:lnTo>
                  <a:lnTo>
                    <a:pt x="49118" y="7124"/>
                  </a:lnTo>
                  <a:lnTo>
                    <a:pt x="48311" y="7851"/>
                  </a:lnTo>
                  <a:lnTo>
                    <a:pt x="47524" y="8597"/>
                  </a:lnTo>
                  <a:lnTo>
                    <a:pt x="47141" y="8981"/>
                  </a:lnTo>
                  <a:lnTo>
                    <a:pt x="46777" y="9364"/>
                  </a:lnTo>
                  <a:lnTo>
                    <a:pt x="46414" y="9747"/>
                  </a:lnTo>
                  <a:lnTo>
                    <a:pt x="46071" y="10151"/>
                  </a:lnTo>
                  <a:lnTo>
                    <a:pt x="45748" y="10555"/>
                  </a:lnTo>
                  <a:lnTo>
                    <a:pt x="45446" y="10978"/>
                  </a:lnTo>
                  <a:lnTo>
                    <a:pt x="45163" y="11422"/>
                  </a:lnTo>
                  <a:lnTo>
                    <a:pt x="44901" y="11866"/>
                  </a:lnTo>
                  <a:lnTo>
                    <a:pt x="44658" y="12331"/>
                  </a:lnTo>
                  <a:lnTo>
                    <a:pt x="44457" y="12795"/>
                  </a:lnTo>
                  <a:lnTo>
                    <a:pt x="44295" y="13299"/>
                  </a:lnTo>
                  <a:lnTo>
                    <a:pt x="44154" y="13804"/>
                  </a:lnTo>
                  <a:lnTo>
                    <a:pt x="44093" y="14127"/>
                  </a:lnTo>
                  <a:lnTo>
                    <a:pt x="44033" y="14449"/>
                  </a:lnTo>
                  <a:lnTo>
                    <a:pt x="43972" y="15095"/>
                  </a:lnTo>
                  <a:lnTo>
                    <a:pt x="43932" y="15761"/>
                  </a:lnTo>
                  <a:lnTo>
                    <a:pt x="43912" y="16407"/>
                  </a:lnTo>
                  <a:lnTo>
                    <a:pt x="43871" y="17194"/>
                  </a:lnTo>
                  <a:lnTo>
                    <a:pt x="43811" y="17981"/>
                  </a:lnTo>
                  <a:lnTo>
                    <a:pt x="43771" y="18385"/>
                  </a:lnTo>
                  <a:lnTo>
                    <a:pt x="43710" y="18768"/>
                  </a:lnTo>
                  <a:lnTo>
                    <a:pt x="43609" y="19151"/>
                  </a:lnTo>
                  <a:lnTo>
                    <a:pt x="43508" y="19535"/>
                  </a:lnTo>
                  <a:lnTo>
                    <a:pt x="43306" y="20039"/>
                  </a:lnTo>
                  <a:lnTo>
                    <a:pt x="43064" y="20544"/>
                  </a:lnTo>
                  <a:lnTo>
                    <a:pt x="42782" y="21028"/>
                  </a:lnTo>
                  <a:lnTo>
                    <a:pt x="42459" y="21492"/>
                  </a:lnTo>
                  <a:lnTo>
                    <a:pt x="42096" y="21936"/>
                  </a:lnTo>
                  <a:lnTo>
                    <a:pt x="41692" y="22360"/>
                  </a:lnTo>
                  <a:lnTo>
                    <a:pt x="41248" y="22764"/>
                  </a:lnTo>
                  <a:lnTo>
                    <a:pt x="40784" y="23127"/>
                  </a:lnTo>
                  <a:lnTo>
                    <a:pt x="40300" y="23470"/>
                  </a:lnTo>
                  <a:lnTo>
                    <a:pt x="39795" y="23773"/>
                  </a:lnTo>
                  <a:lnTo>
                    <a:pt x="39270" y="24035"/>
                  </a:lnTo>
                  <a:lnTo>
                    <a:pt x="38746" y="24277"/>
                  </a:lnTo>
                  <a:lnTo>
                    <a:pt x="38181" y="24479"/>
                  </a:lnTo>
                  <a:lnTo>
                    <a:pt x="37636" y="24640"/>
                  </a:lnTo>
                  <a:lnTo>
                    <a:pt x="37071" y="24782"/>
                  </a:lnTo>
                  <a:lnTo>
                    <a:pt x="36506" y="24862"/>
                  </a:lnTo>
                  <a:lnTo>
                    <a:pt x="34790" y="25125"/>
                  </a:lnTo>
                  <a:lnTo>
                    <a:pt x="32894" y="25387"/>
                  </a:lnTo>
                  <a:lnTo>
                    <a:pt x="30250" y="25791"/>
                  </a:lnTo>
                  <a:lnTo>
                    <a:pt x="27485" y="26174"/>
                  </a:lnTo>
                  <a:lnTo>
                    <a:pt x="26093" y="26356"/>
                  </a:lnTo>
                  <a:lnTo>
                    <a:pt x="24680" y="26517"/>
                  </a:lnTo>
                  <a:lnTo>
                    <a:pt x="23247" y="26679"/>
                  </a:lnTo>
                  <a:lnTo>
                    <a:pt x="21855" y="26800"/>
                  </a:lnTo>
                  <a:lnTo>
                    <a:pt x="20564" y="26901"/>
                  </a:lnTo>
                  <a:lnTo>
                    <a:pt x="19252" y="26961"/>
                  </a:lnTo>
                  <a:lnTo>
                    <a:pt x="17900" y="26981"/>
                  </a:lnTo>
                  <a:lnTo>
                    <a:pt x="16548" y="26961"/>
                  </a:lnTo>
                  <a:lnTo>
                    <a:pt x="15175" y="26901"/>
                  </a:lnTo>
                  <a:lnTo>
                    <a:pt x="13783" y="26820"/>
                  </a:lnTo>
                  <a:lnTo>
                    <a:pt x="12370" y="26699"/>
                  </a:lnTo>
                  <a:lnTo>
                    <a:pt x="10958" y="26558"/>
                  </a:lnTo>
                  <a:lnTo>
                    <a:pt x="10837" y="26537"/>
                  </a:lnTo>
                  <a:lnTo>
                    <a:pt x="9626" y="26396"/>
                  </a:lnTo>
                  <a:lnTo>
                    <a:pt x="8334" y="26214"/>
                  </a:lnTo>
                  <a:lnTo>
                    <a:pt x="7648" y="26093"/>
                  </a:lnTo>
                  <a:lnTo>
                    <a:pt x="6962" y="25972"/>
                  </a:lnTo>
                  <a:lnTo>
                    <a:pt x="6276" y="25851"/>
                  </a:lnTo>
                  <a:lnTo>
                    <a:pt x="5590" y="25690"/>
                  </a:lnTo>
                  <a:lnTo>
                    <a:pt x="4924" y="25508"/>
                  </a:lnTo>
                  <a:lnTo>
                    <a:pt x="4258" y="25327"/>
                  </a:lnTo>
                  <a:lnTo>
                    <a:pt x="3612" y="25105"/>
                  </a:lnTo>
                  <a:lnTo>
                    <a:pt x="3007" y="24862"/>
                  </a:lnTo>
                  <a:lnTo>
                    <a:pt x="2422" y="24580"/>
                  </a:lnTo>
                  <a:lnTo>
                    <a:pt x="1877" y="24277"/>
                  </a:lnTo>
                  <a:lnTo>
                    <a:pt x="1614" y="24136"/>
                  </a:lnTo>
                  <a:lnTo>
                    <a:pt x="1372" y="23954"/>
                  </a:lnTo>
                  <a:lnTo>
                    <a:pt x="1130" y="23773"/>
                  </a:lnTo>
                  <a:lnTo>
                    <a:pt x="908" y="23591"/>
                  </a:lnTo>
                  <a:lnTo>
                    <a:pt x="727" y="23409"/>
                  </a:lnTo>
                  <a:lnTo>
                    <a:pt x="545" y="23208"/>
                  </a:lnTo>
                  <a:lnTo>
                    <a:pt x="404" y="23026"/>
                  </a:lnTo>
                  <a:lnTo>
                    <a:pt x="283" y="22824"/>
                  </a:lnTo>
                  <a:lnTo>
                    <a:pt x="202" y="22643"/>
                  </a:lnTo>
                  <a:lnTo>
                    <a:pt x="121" y="22441"/>
                  </a:lnTo>
                  <a:lnTo>
                    <a:pt x="101" y="22239"/>
                  </a:lnTo>
                  <a:lnTo>
                    <a:pt x="81" y="22037"/>
                  </a:lnTo>
                  <a:lnTo>
                    <a:pt x="101" y="21815"/>
                  </a:lnTo>
                  <a:lnTo>
                    <a:pt x="141" y="21593"/>
                  </a:lnTo>
                  <a:lnTo>
                    <a:pt x="202" y="21371"/>
                  </a:lnTo>
                  <a:lnTo>
                    <a:pt x="303" y="21149"/>
                  </a:lnTo>
                  <a:lnTo>
                    <a:pt x="424" y="20947"/>
                  </a:lnTo>
                  <a:lnTo>
                    <a:pt x="565" y="20725"/>
                  </a:lnTo>
                  <a:lnTo>
                    <a:pt x="706" y="20524"/>
                  </a:lnTo>
                  <a:lnTo>
                    <a:pt x="888" y="20302"/>
                  </a:lnTo>
                  <a:lnTo>
                    <a:pt x="1251" y="19898"/>
                  </a:lnTo>
                  <a:lnTo>
                    <a:pt x="1675" y="19494"/>
                  </a:lnTo>
                  <a:lnTo>
                    <a:pt x="2099" y="19111"/>
                  </a:lnTo>
                  <a:lnTo>
                    <a:pt x="2543" y="18748"/>
                  </a:lnTo>
                  <a:lnTo>
                    <a:pt x="3168" y="18183"/>
                  </a:lnTo>
                  <a:lnTo>
                    <a:pt x="3451" y="17920"/>
                  </a:lnTo>
                  <a:lnTo>
                    <a:pt x="3713" y="17658"/>
                  </a:lnTo>
                  <a:lnTo>
                    <a:pt x="4641" y="16669"/>
                  </a:lnTo>
                  <a:lnTo>
                    <a:pt x="5570" y="15701"/>
                  </a:lnTo>
                  <a:lnTo>
                    <a:pt x="6498" y="14793"/>
                  </a:lnTo>
                  <a:lnTo>
                    <a:pt x="7426" y="13925"/>
                  </a:lnTo>
                  <a:lnTo>
                    <a:pt x="8375" y="13097"/>
                  </a:lnTo>
                  <a:lnTo>
                    <a:pt x="9323" y="12310"/>
                  </a:lnTo>
                  <a:lnTo>
                    <a:pt x="10272" y="11564"/>
                  </a:lnTo>
                  <a:lnTo>
                    <a:pt x="11240" y="10857"/>
                  </a:lnTo>
                  <a:lnTo>
                    <a:pt x="12370" y="10091"/>
                  </a:lnTo>
                  <a:lnTo>
                    <a:pt x="13521" y="9324"/>
                  </a:lnTo>
                  <a:lnTo>
                    <a:pt x="14711" y="8597"/>
                  </a:lnTo>
                  <a:lnTo>
                    <a:pt x="15922" y="7911"/>
                  </a:lnTo>
                  <a:lnTo>
                    <a:pt x="17153" y="7245"/>
                  </a:lnTo>
                  <a:lnTo>
                    <a:pt x="18424" y="6599"/>
                  </a:lnTo>
                  <a:lnTo>
                    <a:pt x="19716" y="5994"/>
                  </a:lnTo>
                  <a:lnTo>
                    <a:pt x="21028" y="5429"/>
                  </a:lnTo>
                  <a:lnTo>
                    <a:pt x="22380" y="4864"/>
                  </a:lnTo>
                  <a:lnTo>
                    <a:pt x="23752" y="4339"/>
                  </a:lnTo>
                  <a:lnTo>
                    <a:pt x="25165" y="3855"/>
                  </a:lnTo>
                  <a:lnTo>
                    <a:pt x="26597" y="3391"/>
                  </a:lnTo>
                  <a:lnTo>
                    <a:pt x="28050" y="2967"/>
                  </a:lnTo>
                  <a:lnTo>
                    <a:pt x="29544" y="2563"/>
                  </a:lnTo>
                  <a:lnTo>
                    <a:pt x="31037" y="2180"/>
                  </a:lnTo>
                  <a:lnTo>
                    <a:pt x="32591" y="1837"/>
                  </a:lnTo>
                  <a:lnTo>
                    <a:pt x="34145" y="1514"/>
                  </a:lnTo>
                  <a:lnTo>
                    <a:pt x="35739" y="1231"/>
                  </a:lnTo>
                  <a:lnTo>
                    <a:pt x="37374" y="989"/>
                  </a:lnTo>
                  <a:lnTo>
                    <a:pt x="39028" y="747"/>
                  </a:lnTo>
                  <a:lnTo>
                    <a:pt x="40723" y="566"/>
                  </a:lnTo>
                  <a:lnTo>
                    <a:pt x="42439" y="384"/>
                  </a:lnTo>
                  <a:lnTo>
                    <a:pt x="44194" y="243"/>
                  </a:lnTo>
                  <a:lnTo>
                    <a:pt x="45970" y="142"/>
                  </a:lnTo>
                  <a:lnTo>
                    <a:pt x="46656" y="101"/>
                  </a:lnTo>
                  <a:lnTo>
                    <a:pt x="47342" y="81"/>
                  </a:lnTo>
                  <a:close/>
                  <a:moveTo>
                    <a:pt x="47302" y="1"/>
                  </a:moveTo>
                  <a:lnTo>
                    <a:pt x="46636" y="21"/>
                  </a:lnTo>
                  <a:lnTo>
                    <a:pt x="45970" y="61"/>
                  </a:lnTo>
                  <a:lnTo>
                    <a:pt x="44194" y="162"/>
                  </a:lnTo>
                  <a:lnTo>
                    <a:pt x="42439" y="303"/>
                  </a:lnTo>
                  <a:lnTo>
                    <a:pt x="40703" y="485"/>
                  </a:lnTo>
                  <a:lnTo>
                    <a:pt x="39028" y="666"/>
                  </a:lnTo>
                  <a:lnTo>
                    <a:pt x="37353" y="909"/>
                  </a:lnTo>
                  <a:lnTo>
                    <a:pt x="35739" y="1151"/>
                  </a:lnTo>
                  <a:lnTo>
                    <a:pt x="34145" y="1453"/>
                  </a:lnTo>
                  <a:lnTo>
                    <a:pt x="32571" y="1756"/>
                  </a:lnTo>
                  <a:lnTo>
                    <a:pt x="31017" y="2099"/>
                  </a:lnTo>
                  <a:lnTo>
                    <a:pt x="29523" y="2483"/>
                  </a:lnTo>
                  <a:lnTo>
                    <a:pt x="28030" y="2886"/>
                  </a:lnTo>
                  <a:lnTo>
                    <a:pt x="26577" y="3310"/>
                  </a:lnTo>
                  <a:lnTo>
                    <a:pt x="25144" y="3774"/>
                  </a:lnTo>
                  <a:lnTo>
                    <a:pt x="23732" y="4279"/>
                  </a:lnTo>
                  <a:lnTo>
                    <a:pt x="22339" y="4803"/>
                  </a:lnTo>
                  <a:lnTo>
                    <a:pt x="20987" y="5348"/>
                  </a:lnTo>
                  <a:lnTo>
                    <a:pt x="19676" y="5933"/>
                  </a:lnTo>
                  <a:lnTo>
                    <a:pt x="18384" y="6539"/>
                  </a:lnTo>
                  <a:lnTo>
                    <a:pt x="17113" y="7164"/>
                  </a:lnTo>
                  <a:lnTo>
                    <a:pt x="15882" y="7830"/>
                  </a:lnTo>
                  <a:lnTo>
                    <a:pt x="14671" y="8537"/>
                  </a:lnTo>
                  <a:lnTo>
                    <a:pt x="13480" y="9263"/>
                  </a:lnTo>
                  <a:lnTo>
                    <a:pt x="12330" y="10010"/>
                  </a:lnTo>
                  <a:lnTo>
                    <a:pt x="11200" y="10797"/>
                  </a:lnTo>
                  <a:lnTo>
                    <a:pt x="10231" y="11503"/>
                  </a:lnTo>
                  <a:lnTo>
                    <a:pt x="9263" y="12250"/>
                  </a:lnTo>
                  <a:lnTo>
                    <a:pt x="8314" y="13037"/>
                  </a:lnTo>
                  <a:lnTo>
                    <a:pt x="7386" y="13864"/>
                  </a:lnTo>
                  <a:lnTo>
                    <a:pt x="6438" y="14732"/>
                  </a:lnTo>
                  <a:lnTo>
                    <a:pt x="5509" y="15640"/>
                  </a:lnTo>
                  <a:lnTo>
                    <a:pt x="4581" y="16609"/>
                  </a:lnTo>
                  <a:lnTo>
                    <a:pt x="3653" y="17598"/>
                  </a:lnTo>
                  <a:lnTo>
                    <a:pt x="3390" y="17860"/>
                  </a:lnTo>
                  <a:lnTo>
                    <a:pt x="3108" y="18122"/>
                  </a:lnTo>
                  <a:lnTo>
                    <a:pt x="2482" y="18687"/>
                  </a:lnTo>
                  <a:lnTo>
                    <a:pt x="2038" y="19051"/>
                  </a:lnTo>
                  <a:lnTo>
                    <a:pt x="1614" y="19454"/>
                  </a:lnTo>
                  <a:lnTo>
                    <a:pt x="1191" y="19858"/>
                  </a:lnTo>
                  <a:lnTo>
                    <a:pt x="807" y="20261"/>
                  </a:lnTo>
                  <a:lnTo>
                    <a:pt x="646" y="20483"/>
                  </a:lnTo>
                  <a:lnTo>
                    <a:pt x="484" y="20685"/>
                  </a:lnTo>
                  <a:lnTo>
                    <a:pt x="343" y="20907"/>
                  </a:lnTo>
                  <a:lnTo>
                    <a:pt x="222" y="21129"/>
                  </a:lnTo>
                  <a:lnTo>
                    <a:pt x="141" y="21351"/>
                  </a:lnTo>
                  <a:lnTo>
                    <a:pt x="61" y="21573"/>
                  </a:lnTo>
                  <a:lnTo>
                    <a:pt x="20" y="21795"/>
                  </a:lnTo>
                  <a:lnTo>
                    <a:pt x="0" y="22037"/>
                  </a:lnTo>
                  <a:lnTo>
                    <a:pt x="20" y="22239"/>
                  </a:lnTo>
                  <a:lnTo>
                    <a:pt x="61" y="22441"/>
                  </a:lnTo>
                  <a:lnTo>
                    <a:pt x="121" y="22663"/>
                  </a:lnTo>
                  <a:lnTo>
                    <a:pt x="222" y="22865"/>
                  </a:lnTo>
                  <a:lnTo>
                    <a:pt x="343" y="23066"/>
                  </a:lnTo>
                  <a:lnTo>
                    <a:pt x="484" y="23268"/>
                  </a:lnTo>
                  <a:lnTo>
                    <a:pt x="666" y="23470"/>
                  </a:lnTo>
                  <a:lnTo>
                    <a:pt x="868" y="23652"/>
                  </a:lnTo>
                  <a:lnTo>
                    <a:pt x="1090" y="23833"/>
                  </a:lnTo>
                  <a:lnTo>
                    <a:pt x="1312" y="24015"/>
                  </a:lnTo>
                  <a:lnTo>
                    <a:pt x="1574" y="24196"/>
                  </a:lnTo>
                  <a:lnTo>
                    <a:pt x="1836" y="24358"/>
                  </a:lnTo>
                  <a:lnTo>
                    <a:pt x="2381" y="24661"/>
                  </a:lnTo>
                  <a:lnTo>
                    <a:pt x="2967" y="24923"/>
                  </a:lnTo>
                  <a:lnTo>
                    <a:pt x="3592" y="25165"/>
                  </a:lnTo>
                  <a:lnTo>
                    <a:pt x="4218" y="25387"/>
                  </a:lnTo>
                  <a:lnTo>
                    <a:pt x="4884" y="25589"/>
                  </a:lnTo>
                  <a:lnTo>
                    <a:pt x="5570" y="25770"/>
                  </a:lnTo>
                  <a:lnTo>
                    <a:pt x="6256" y="25912"/>
                  </a:lnTo>
                  <a:lnTo>
                    <a:pt x="6942" y="26053"/>
                  </a:lnTo>
                  <a:lnTo>
                    <a:pt x="7628" y="26174"/>
                  </a:lnTo>
                  <a:lnTo>
                    <a:pt x="8314" y="26295"/>
                  </a:lnTo>
                  <a:lnTo>
                    <a:pt x="9606" y="26477"/>
                  </a:lnTo>
                  <a:lnTo>
                    <a:pt x="10817" y="26618"/>
                  </a:lnTo>
                  <a:lnTo>
                    <a:pt x="10938" y="26638"/>
                  </a:lnTo>
                  <a:lnTo>
                    <a:pt x="11826" y="26739"/>
                  </a:lnTo>
                  <a:lnTo>
                    <a:pt x="12693" y="26820"/>
                  </a:lnTo>
                  <a:lnTo>
                    <a:pt x="13561" y="26880"/>
                  </a:lnTo>
                  <a:lnTo>
                    <a:pt x="14429" y="26941"/>
                  </a:lnTo>
                  <a:lnTo>
                    <a:pt x="15276" y="27001"/>
                  </a:lnTo>
                  <a:lnTo>
                    <a:pt x="16124" y="27022"/>
                  </a:lnTo>
                  <a:lnTo>
                    <a:pt x="16971" y="27042"/>
                  </a:lnTo>
                  <a:lnTo>
                    <a:pt x="17799" y="27062"/>
                  </a:lnTo>
                  <a:lnTo>
                    <a:pt x="18828" y="27042"/>
                  </a:lnTo>
                  <a:lnTo>
                    <a:pt x="19857" y="27022"/>
                  </a:lnTo>
                  <a:lnTo>
                    <a:pt x="20866" y="26961"/>
                  </a:lnTo>
                  <a:lnTo>
                    <a:pt x="21855" y="26880"/>
                  </a:lnTo>
                  <a:lnTo>
                    <a:pt x="23268" y="26759"/>
                  </a:lnTo>
                  <a:lnTo>
                    <a:pt x="24680" y="26598"/>
                  </a:lnTo>
                  <a:lnTo>
                    <a:pt x="26093" y="26436"/>
                  </a:lnTo>
                  <a:lnTo>
                    <a:pt x="27505" y="26255"/>
                  </a:lnTo>
                  <a:lnTo>
                    <a:pt x="30270" y="25871"/>
                  </a:lnTo>
                  <a:lnTo>
                    <a:pt x="32914" y="25468"/>
                  </a:lnTo>
                  <a:lnTo>
                    <a:pt x="34790" y="25205"/>
                  </a:lnTo>
                  <a:lnTo>
                    <a:pt x="36506" y="24943"/>
                  </a:lnTo>
                  <a:lnTo>
                    <a:pt x="37091" y="24862"/>
                  </a:lnTo>
                  <a:lnTo>
                    <a:pt x="37656" y="24721"/>
                  </a:lnTo>
                  <a:lnTo>
                    <a:pt x="38221" y="24539"/>
                  </a:lnTo>
                  <a:lnTo>
                    <a:pt x="38766" y="24338"/>
                  </a:lnTo>
                  <a:lnTo>
                    <a:pt x="39311" y="24096"/>
                  </a:lnTo>
                  <a:lnTo>
                    <a:pt x="39835" y="23833"/>
                  </a:lnTo>
                  <a:lnTo>
                    <a:pt x="40340" y="23530"/>
                  </a:lnTo>
                  <a:lnTo>
                    <a:pt x="40824" y="23208"/>
                  </a:lnTo>
                  <a:lnTo>
                    <a:pt x="41309" y="22824"/>
                  </a:lnTo>
                  <a:lnTo>
                    <a:pt x="41753" y="22421"/>
                  </a:lnTo>
                  <a:lnTo>
                    <a:pt x="42156" y="21977"/>
                  </a:lnTo>
                  <a:lnTo>
                    <a:pt x="42540" y="21533"/>
                  </a:lnTo>
                  <a:lnTo>
                    <a:pt x="42862" y="21069"/>
                  </a:lnTo>
                  <a:lnTo>
                    <a:pt x="43145" y="20584"/>
                  </a:lnTo>
                  <a:lnTo>
                    <a:pt x="43387" y="20080"/>
                  </a:lnTo>
                  <a:lnTo>
                    <a:pt x="43589" y="19555"/>
                  </a:lnTo>
                  <a:lnTo>
                    <a:pt x="43690" y="19172"/>
                  </a:lnTo>
                  <a:lnTo>
                    <a:pt x="43771" y="18788"/>
                  </a:lnTo>
                  <a:lnTo>
                    <a:pt x="43851" y="18385"/>
                  </a:lnTo>
                  <a:lnTo>
                    <a:pt x="43892" y="18001"/>
                  </a:lnTo>
                  <a:lnTo>
                    <a:pt x="43952" y="17194"/>
                  </a:lnTo>
                  <a:lnTo>
                    <a:pt x="43993" y="16407"/>
                  </a:lnTo>
                  <a:lnTo>
                    <a:pt x="44013" y="15761"/>
                  </a:lnTo>
                  <a:lnTo>
                    <a:pt x="44053" y="15115"/>
                  </a:lnTo>
                  <a:lnTo>
                    <a:pt x="44114" y="14449"/>
                  </a:lnTo>
                  <a:lnTo>
                    <a:pt x="44174" y="14147"/>
                  </a:lnTo>
                  <a:lnTo>
                    <a:pt x="44235" y="13824"/>
                  </a:lnTo>
                  <a:lnTo>
                    <a:pt x="44376" y="13319"/>
                  </a:lnTo>
                  <a:lnTo>
                    <a:pt x="44537" y="12815"/>
                  </a:lnTo>
                  <a:lnTo>
                    <a:pt x="44739" y="12351"/>
                  </a:lnTo>
                  <a:lnTo>
                    <a:pt x="44981" y="11887"/>
                  </a:lnTo>
                  <a:lnTo>
                    <a:pt x="45224" y="11443"/>
                  </a:lnTo>
                  <a:lnTo>
                    <a:pt x="45506" y="11019"/>
                  </a:lnTo>
                  <a:lnTo>
                    <a:pt x="45809" y="10595"/>
                  </a:lnTo>
                  <a:lnTo>
                    <a:pt x="46152" y="10191"/>
                  </a:lnTo>
                  <a:lnTo>
                    <a:pt x="46475" y="9788"/>
                  </a:lnTo>
                  <a:lnTo>
                    <a:pt x="46838" y="9404"/>
                  </a:lnTo>
                  <a:lnTo>
                    <a:pt x="47201" y="9021"/>
                  </a:lnTo>
                  <a:lnTo>
                    <a:pt x="47585" y="8658"/>
                  </a:lnTo>
                  <a:lnTo>
                    <a:pt x="48372" y="7911"/>
                  </a:lnTo>
                  <a:lnTo>
                    <a:pt x="49159" y="7185"/>
                  </a:lnTo>
                  <a:lnTo>
                    <a:pt x="50329" y="6135"/>
                  </a:lnTo>
                  <a:lnTo>
                    <a:pt x="50894" y="5590"/>
                  </a:lnTo>
                  <a:lnTo>
                    <a:pt x="51459" y="5025"/>
                  </a:lnTo>
                  <a:lnTo>
                    <a:pt x="51742" y="4702"/>
                  </a:lnTo>
                  <a:lnTo>
                    <a:pt x="52024" y="4359"/>
                  </a:lnTo>
                  <a:lnTo>
                    <a:pt x="52266" y="3976"/>
                  </a:lnTo>
                  <a:lnTo>
                    <a:pt x="52387" y="3774"/>
                  </a:lnTo>
                  <a:lnTo>
                    <a:pt x="52468" y="3572"/>
                  </a:lnTo>
                  <a:lnTo>
                    <a:pt x="52569" y="3371"/>
                  </a:lnTo>
                  <a:lnTo>
                    <a:pt x="52630" y="3169"/>
                  </a:lnTo>
                  <a:lnTo>
                    <a:pt x="52670" y="2947"/>
                  </a:lnTo>
                  <a:lnTo>
                    <a:pt x="52710" y="2745"/>
                  </a:lnTo>
                  <a:lnTo>
                    <a:pt x="52710" y="2523"/>
                  </a:lnTo>
                  <a:lnTo>
                    <a:pt x="52690" y="2321"/>
                  </a:lnTo>
                  <a:lnTo>
                    <a:pt x="52650" y="2099"/>
                  </a:lnTo>
                  <a:lnTo>
                    <a:pt x="52569" y="1897"/>
                  </a:lnTo>
                  <a:lnTo>
                    <a:pt x="52468" y="1716"/>
                  </a:lnTo>
                  <a:lnTo>
                    <a:pt x="52367" y="1534"/>
                  </a:lnTo>
                  <a:lnTo>
                    <a:pt x="52226" y="1373"/>
                  </a:lnTo>
                  <a:lnTo>
                    <a:pt x="52065" y="1211"/>
                  </a:lnTo>
                  <a:lnTo>
                    <a:pt x="51883" y="1070"/>
                  </a:lnTo>
                  <a:lnTo>
                    <a:pt x="51661" y="909"/>
                  </a:lnTo>
                  <a:lnTo>
                    <a:pt x="51439" y="788"/>
                  </a:lnTo>
                  <a:lnTo>
                    <a:pt x="51197" y="666"/>
                  </a:lnTo>
                  <a:lnTo>
                    <a:pt x="50894" y="525"/>
                  </a:lnTo>
                  <a:lnTo>
                    <a:pt x="50571" y="424"/>
                  </a:lnTo>
                  <a:lnTo>
                    <a:pt x="50269" y="323"/>
                  </a:lnTo>
                  <a:lnTo>
                    <a:pt x="49946" y="243"/>
                  </a:lnTo>
                  <a:lnTo>
                    <a:pt x="49623" y="182"/>
                  </a:lnTo>
                  <a:lnTo>
                    <a:pt x="49300" y="122"/>
                  </a:lnTo>
                  <a:lnTo>
                    <a:pt x="48654" y="41"/>
                  </a:lnTo>
                  <a:lnTo>
                    <a:pt x="4798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13"/>
            <p:cNvSpPr/>
            <p:nvPr/>
          </p:nvSpPr>
          <p:spPr>
            <a:xfrm flipH="1">
              <a:off x="-1104859" y="-1581704"/>
              <a:ext cx="2259893" cy="1045918"/>
            </a:xfrm>
            <a:custGeom>
              <a:rect b="b" l="l" r="r" t="t"/>
              <a:pathLst>
                <a:path extrusionOk="0" h="18708" w="40422">
                  <a:moveTo>
                    <a:pt x="37434" y="81"/>
                  </a:moveTo>
                  <a:lnTo>
                    <a:pt x="37919" y="101"/>
                  </a:lnTo>
                  <a:lnTo>
                    <a:pt x="38403" y="162"/>
                  </a:lnTo>
                  <a:lnTo>
                    <a:pt x="38887" y="263"/>
                  </a:lnTo>
                  <a:lnTo>
                    <a:pt x="39372" y="384"/>
                  </a:lnTo>
                  <a:lnTo>
                    <a:pt x="39634" y="485"/>
                  </a:lnTo>
                  <a:lnTo>
                    <a:pt x="39796" y="566"/>
                  </a:lnTo>
                  <a:lnTo>
                    <a:pt x="39957" y="666"/>
                  </a:lnTo>
                  <a:lnTo>
                    <a:pt x="40098" y="808"/>
                  </a:lnTo>
                  <a:lnTo>
                    <a:pt x="40219" y="949"/>
                  </a:lnTo>
                  <a:lnTo>
                    <a:pt x="40260" y="1030"/>
                  </a:lnTo>
                  <a:lnTo>
                    <a:pt x="40300" y="1110"/>
                  </a:lnTo>
                  <a:lnTo>
                    <a:pt x="40320" y="1211"/>
                  </a:lnTo>
                  <a:lnTo>
                    <a:pt x="40340" y="1292"/>
                  </a:lnTo>
                  <a:lnTo>
                    <a:pt x="40320" y="1413"/>
                  </a:lnTo>
                  <a:lnTo>
                    <a:pt x="40300" y="1534"/>
                  </a:lnTo>
                  <a:lnTo>
                    <a:pt x="40260" y="1655"/>
                  </a:lnTo>
                  <a:lnTo>
                    <a:pt x="40199" y="1756"/>
                  </a:lnTo>
                  <a:lnTo>
                    <a:pt x="40058" y="1958"/>
                  </a:lnTo>
                  <a:lnTo>
                    <a:pt x="39876" y="2160"/>
                  </a:lnTo>
                  <a:lnTo>
                    <a:pt x="39513" y="2523"/>
                  </a:lnTo>
                  <a:lnTo>
                    <a:pt x="39130" y="2886"/>
                  </a:lnTo>
                  <a:lnTo>
                    <a:pt x="38322" y="3572"/>
                  </a:lnTo>
                  <a:lnTo>
                    <a:pt x="37677" y="4117"/>
                  </a:lnTo>
                  <a:lnTo>
                    <a:pt x="37051" y="4682"/>
                  </a:lnTo>
                  <a:lnTo>
                    <a:pt x="36748" y="4985"/>
                  </a:lnTo>
                  <a:lnTo>
                    <a:pt x="36466" y="5308"/>
                  </a:lnTo>
                  <a:lnTo>
                    <a:pt x="36203" y="5631"/>
                  </a:lnTo>
                  <a:lnTo>
                    <a:pt x="35961" y="5974"/>
                  </a:lnTo>
                  <a:lnTo>
                    <a:pt x="35719" y="6337"/>
                  </a:lnTo>
                  <a:lnTo>
                    <a:pt x="35517" y="6700"/>
                  </a:lnTo>
                  <a:lnTo>
                    <a:pt x="35336" y="7084"/>
                  </a:lnTo>
                  <a:lnTo>
                    <a:pt x="35174" y="7467"/>
                  </a:lnTo>
                  <a:lnTo>
                    <a:pt x="34872" y="8254"/>
                  </a:lnTo>
                  <a:lnTo>
                    <a:pt x="34589" y="9041"/>
                  </a:lnTo>
                  <a:lnTo>
                    <a:pt x="34307" y="9869"/>
                  </a:lnTo>
                  <a:lnTo>
                    <a:pt x="34145" y="10292"/>
                  </a:lnTo>
                  <a:lnTo>
                    <a:pt x="33984" y="10696"/>
                  </a:lnTo>
                  <a:lnTo>
                    <a:pt x="33802" y="11100"/>
                  </a:lnTo>
                  <a:lnTo>
                    <a:pt x="33600" y="11503"/>
                  </a:lnTo>
                  <a:lnTo>
                    <a:pt x="33378" y="11887"/>
                  </a:lnTo>
                  <a:lnTo>
                    <a:pt x="33136" y="12250"/>
                  </a:lnTo>
                  <a:lnTo>
                    <a:pt x="32914" y="12512"/>
                  </a:lnTo>
                  <a:lnTo>
                    <a:pt x="32712" y="12754"/>
                  </a:lnTo>
                  <a:lnTo>
                    <a:pt x="32470" y="12996"/>
                  </a:lnTo>
                  <a:lnTo>
                    <a:pt x="32228" y="13239"/>
                  </a:lnTo>
                  <a:lnTo>
                    <a:pt x="31986" y="13440"/>
                  </a:lnTo>
                  <a:lnTo>
                    <a:pt x="31724" y="13642"/>
                  </a:lnTo>
                  <a:lnTo>
                    <a:pt x="31199" y="14026"/>
                  </a:lnTo>
                  <a:lnTo>
                    <a:pt x="30634" y="14369"/>
                  </a:lnTo>
                  <a:lnTo>
                    <a:pt x="30069" y="14692"/>
                  </a:lnTo>
                  <a:lnTo>
                    <a:pt x="29504" y="14954"/>
                  </a:lnTo>
                  <a:lnTo>
                    <a:pt x="28939" y="15216"/>
                  </a:lnTo>
                  <a:lnTo>
                    <a:pt x="27970" y="15640"/>
                  </a:lnTo>
                  <a:lnTo>
                    <a:pt x="26961" y="16024"/>
                  </a:lnTo>
                  <a:lnTo>
                    <a:pt x="25952" y="16387"/>
                  </a:lnTo>
                  <a:lnTo>
                    <a:pt x="24923" y="16730"/>
                  </a:lnTo>
                  <a:lnTo>
                    <a:pt x="23873" y="17033"/>
                  </a:lnTo>
                  <a:lnTo>
                    <a:pt x="22804" y="17315"/>
                  </a:lnTo>
                  <a:lnTo>
                    <a:pt x="21714" y="17557"/>
                  </a:lnTo>
                  <a:lnTo>
                    <a:pt x="20604" y="17799"/>
                  </a:lnTo>
                  <a:lnTo>
                    <a:pt x="19494" y="18001"/>
                  </a:lnTo>
                  <a:lnTo>
                    <a:pt x="18344" y="18163"/>
                  </a:lnTo>
                  <a:lnTo>
                    <a:pt x="17194" y="18304"/>
                  </a:lnTo>
                  <a:lnTo>
                    <a:pt x="16023" y="18425"/>
                  </a:lnTo>
                  <a:lnTo>
                    <a:pt x="14833" y="18526"/>
                  </a:lnTo>
                  <a:lnTo>
                    <a:pt x="13622" y="18586"/>
                  </a:lnTo>
                  <a:lnTo>
                    <a:pt x="12391" y="18607"/>
                  </a:lnTo>
                  <a:lnTo>
                    <a:pt x="11160" y="18627"/>
                  </a:lnTo>
                  <a:lnTo>
                    <a:pt x="10091" y="18607"/>
                  </a:lnTo>
                  <a:lnTo>
                    <a:pt x="8981" y="18566"/>
                  </a:lnTo>
                  <a:lnTo>
                    <a:pt x="7810" y="18465"/>
                  </a:lnTo>
                  <a:lnTo>
                    <a:pt x="7205" y="18405"/>
                  </a:lnTo>
                  <a:lnTo>
                    <a:pt x="6599" y="18324"/>
                  </a:lnTo>
                  <a:lnTo>
                    <a:pt x="5994" y="18243"/>
                  </a:lnTo>
                  <a:lnTo>
                    <a:pt x="5368" y="18122"/>
                  </a:lnTo>
                  <a:lnTo>
                    <a:pt x="4763" y="17981"/>
                  </a:lnTo>
                  <a:lnTo>
                    <a:pt x="4137" y="17840"/>
                  </a:lnTo>
                  <a:lnTo>
                    <a:pt x="3532" y="17658"/>
                  </a:lnTo>
                  <a:lnTo>
                    <a:pt x="2927" y="17456"/>
                  </a:lnTo>
                  <a:lnTo>
                    <a:pt x="2321" y="17234"/>
                  </a:lnTo>
                  <a:lnTo>
                    <a:pt x="1716" y="16972"/>
                  </a:lnTo>
                  <a:lnTo>
                    <a:pt x="1312" y="16790"/>
                  </a:lnTo>
                  <a:lnTo>
                    <a:pt x="1131" y="16669"/>
                  </a:lnTo>
                  <a:lnTo>
                    <a:pt x="949" y="16548"/>
                  </a:lnTo>
                  <a:lnTo>
                    <a:pt x="767" y="16427"/>
                  </a:lnTo>
                  <a:lnTo>
                    <a:pt x="606" y="16286"/>
                  </a:lnTo>
                  <a:lnTo>
                    <a:pt x="465" y="16124"/>
                  </a:lnTo>
                  <a:lnTo>
                    <a:pt x="323" y="15963"/>
                  </a:lnTo>
                  <a:lnTo>
                    <a:pt x="243" y="15802"/>
                  </a:lnTo>
                  <a:lnTo>
                    <a:pt x="162" y="15640"/>
                  </a:lnTo>
                  <a:lnTo>
                    <a:pt x="122" y="15499"/>
                  </a:lnTo>
                  <a:lnTo>
                    <a:pt x="101" y="15337"/>
                  </a:lnTo>
                  <a:lnTo>
                    <a:pt x="81" y="15196"/>
                  </a:lnTo>
                  <a:lnTo>
                    <a:pt x="101" y="15055"/>
                  </a:lnTo>
                  <a:lnTo>
                    <a:pt x="122" y="14914"/>
                  </a:lnTo>
                  <a:lnTo>
                    <a:pt x="162" y="14772"/>
                  </a:lnTo>
                  <a:lnTo>
                    <a:pt x="222" y="14631"/>
                  </a:lnTo>
                  <a:lnTo>
                    <a:pt x="283" y="14490"/>
                  </a:lnTo>
                  <a:lnTo>
                    <a:pt x="444" y="14207"/>
                  </a:lnTo>
                  <a:lnTo>
                    <a:pt x="646" y="13945"/>
                  </a:lnTo>
                  <a:lnTo>
                    <a:pt x="868" y="13703"/>
                  </a:lnTo>
                  <a:lnTo>
                    <a:pt x="1453" y="13077"/>
                  </a:lnTo>
                  <a:lnTo>
                    <a:pt x="2059" y="12472"/>
                  </a:lnTo>
                  <a:lnTo>
                    <a:pt x="2684" y="11887"/>
                  </a:lnTo>
                  <a:lnTo>
                    <a:pt x="3310" y="11322"/>
                  </a:lnTo>
                  <a:lnTo>
                    <a:pt x="3936" y="10797"/>
                  </a:lnTo>
                  <a:lnTo>
                    <a:pt x="4602" y="10272"/>
                  </a:lnTo>
                  <a:lnTo>
                    <a:pt x="5267" y="9768"/>
                  </a:lnTo>
                  <a:lnTo>
                    <a:pt x="5974" y="9283"/>
                  </a:lnTo>
                  <a:lnTo>
                    <a:pt x="6680" y="8819"/>
                  </a:lnTo>
                  <a:lnTo>
                    <a:pt x="7427" y="8355"/>
                  </a:lnTo>
                  <a:lnTo>
                    <a:pt x="8173" y="7891"/>
                  </a:lnTo>
                  <a:lnTo>
                    <a:pt x="8960" y="7467"/>
                  </a:lnTo>
                  <a:lnTo>
                    <a:pt x="9808" y="7003"/>
                  </a:lnTo>
                  <a:lnTo>
                    <a:pt x="10676" y="6579"/>
                  </a:lnTo>
                  <a:lnTo>
                    <a:pt x="11564" y="6155"/>
                  </a:lnTo>
                  <a:lnTo>
                    <a:pt x="12492" y="5752"/>
                  </a:lnTo>
                  <a:lnTo>
                    <a:pt x="13380" y="5389"/>
                  </a:lnTo>
                  <a:lnTo>
                    <a:pt x="14268" y="5046"/>
                  </a:lnTo>
                  <a:lnTo>
                    <a:pt x="15176" y="4702"/>
                  </a:lnTo>
                  <a:lnTo>
                    <a:pt x="16084" y="4380"/>
                  </a:lnTo>
                  <a:lnTo>
                    <a:pt x="17012" y="4077"/>
                  </a:lnTo>
                  <a:lnTo>
                    <a:pt x="17920" y="3794"/>
                  </a:lnTo>
                  <a:lnTo>
                    <a:pt x="18849" y="3512"/>
                  </a:lnTo>
                  <a:lnTo>
                    <a:pt x="19777" y="3270"/>
                  </a:lnTo>
                  <a:lnTo>
                    <a:pt x="21613" y="2765"/>
                  </a:lnTo>
                  <a:lnTo>
                    <a:pt x="23470" y="2321"/>
                  </a:lnTo>
                  <a:lnTo>
                    <a:pt x="25286" y="1918"/>
                  </a:lnTo>
                  <a:lnTo>
                    <a:pt x="27102" y="1534"/>
                  </a:lnTo>
                  <a:lnTo>
                    <a:pt x="29362" y="1070"/>
                  </a:lnTo>
                  <a:lnTo>
                    <a:pt x="30452" y="868"/>
                  </a:lnTo>
                  <a:lnTo>
                    <a:pt x="31502" y="687"/>
                  </a:lnTo>
                  <a:lnTo>
                    <a:pt x="32531" y="525"/>
                  </a:lnTo>
                  <a:lnTo>
                    <a:pt x="33560" y="384"/>
                  </a:lnTo>
                  <a:lnTo>
                    <a:pt x="34569" y="263"/>
                  </a:lnTo>
                  <a:lnTo>
                    <a:pt x="35578" y="162"/>
                  </a:lnTo>
                  <a:lnTo>
                    <a:pt x="36486" y="81"/>
                  </a:lnTo>
                  <a:close/>
                  <a:moveTo>
                    <a:pt x="36486" y="1"/>
                  </a:moveTo>
                  <a:lnTo>
                    <a:pt x="35558" y="81"/>
                  </a:lnTo>
                  <a:lnTo>
                    <a:pt x="34549" y="182"/>
                  </a:lnTo>
                  <a:lnTo>
                    <a:pt x="33540" y="303"/>
                  </a:lnTo>
                  <a:lnTo>
                    <a:pt x="32511" y="444"/>
                  </a:lnTo>
                  <a:lnTo>
                    <a:pt x="31481" y="606"/>
                  </a:lnTo>
                  <a:lnTo>
                    <a:pt x="30432" y="788"/>
                  </a:lnTo>
                  <a:lnTo>
                    <a:pt x="29362" y="989"/>
                  </a:lnTo>
                  <a:lnTo>
                    <a:pt x="27082" y="1453"/>
                  </a:lnTo>
                  <a:lnTo>
                    <a:pt x="25286" y="1837"/>
                  </a:lnTo>
                  <a:lnTo>
                    <a:pt x="23450" y="2241"/>
                  </a:lnTo>
                  <a:lnTo>
                    <a:pt x="21593" y="2705"/>
                  </a:lnTo>
                  <a:lnTo>
                    <a:pt x="19757" y="3189"/>
                  </a:lnTo>
                  <a:lnTo>
                    <a:pt x="18828" y="3451"/>
                  </a:lnTo>
                  <a:lnTo>
                    <a:pt x="17900" y="3714"/>
                  </a:lnTo>
                  <a:lnTo>
                    <a:pt x="16992" y="3996"/>
                  </a:lnTo>
                  <a:lnTo>
                    <a:pt x="16064" y="4299"/>
                  </a:lnTo>
                  <a:lnTo>
                    <a:pt x="15156" y="4622"/>
                  </a:lnTo>
                  <a:lnTo>
                    <a:pt x="14248" y="4965"/>
                  </a:lnTo>
                  <a:lnTo>
                    <a:pt x="13339" y="5308"/>
                  </a:lnTo>
                  <a:lnTo>
                    <a:pt x="12452" y="5691"/>
                  </a:lnTo>
                  <a:lnTo>
                    <a:pt x="11543" y="6095"/>
                  </a:lnTo>
                  <a:lnTo>
                    <a:pt x="10635" y="6499"/>
                  </a:lnTo>
                  <a:lnTo>
                    <a:pt x="9768" y="6942"/>
                  </a:lnTo>
                  <a:lnTo>
                    <a:pt x="8920" y="7386"/>
                  </a:lnTo>
                  <a:lnTo>
                    <a:pt x="8133" y="7830"/>
                  </a:lnTo>
                  <a:lnTo>
                    <a:pt x="7386" y="8274"/>
                  </a:lnTo>
                  <a:lnTo>
                    <a:pt x="6640" y="8738"/>
                  </a:lnTo>
                  <a:lnTo>
                    <a:pt x="5933" y="9223"/>
                  </a:lnTo>
                  <a:lnTo>
                    <a:pt x="5227" y="9707"/>
                  </a:lnTo>
                  <a:lnTo>
                    <a:pt x="4541" y="10212"/>
                  </a:lnTo>
                  <a:lnTo>
                    <a:pt x="3895" y="10736"/>
                  </a:lnTo>
                  <a:lnTo>
                    <a:pt x="3270" y="11261"/>
                  </a:lnTo>
                  <a:lnTo>
                    <a:pt x="2624" y="11826"/>
                  </a:lnTo>
                  <a:lnTo>
                    <a:pt x="1998" y="12411"/>
                  </a:lnTo>
                  <a:lnTo>
                    <a:pt x="1393" y="13017"/>
                  </a:lnTo>
                  <a:lnTo>
                    <a:pt x="808" y="13642"/>
                  </a:lnTo>
                  <a:lnTo>
                    <a:pt x="586" y="13905"/>
                  </a:lnTo>
                  <a:lnTo>
                    <a:pt x="364" y="14187"/>
                  </a:lnTo>
                  <a:lnTo>
                    <a:pt x="202" y="14470"/>
                  </a:lnTo>
                  <a:lnTo>
                    <a:pt x="122" y="14611"/>
                  </a:lnTo>
                  <a:lnTo>
                    <a:pt x="81" y="14752"/>
                  </a:lnTo>
                  <a:lnTo>
                    <a:pt x="41" y="14893"/>
                  </a:lnTo>
                  <a:lnTo>
                    <a:pt x="0" y="15055"/>
                  </a:lnTo>
                  <a:lnTo>
                    <a:pt x="0" y="15196"/>
                  </a:lnTo>
                  <a:lnTo>
                    <a:pt x="0" y="15358"/>
                  </a:lnTo>
                  <a:lnTo>
                    <a:pt x="41" y="15519"/>
                  </a:lnTo>
                  <a:lnTo>
                    <a:pt x="101" y="15680"/>
                  </a:lnTo>
                  <a:lnTo>
                    <a:pt x="162" y="15842"/>
                  </a:lnTo>
                  <a:lnTo>
                    <a:pt x="263" y="16003"/>
                  </a:lnTo>
                  <a:lnTo>
                    <a:pt x="404" y="16185"/>
                  </a:lnTo>
                  <a:lnTo>
                    <a:pt x="545" y="16346"/>
                  </a:lnTo>
                  <a:lnTo>
                    <a:pt x="727" y="16488"/>
                  </a:lnTo>
                  <a:lnTo>
                    <a:pt x="888" y="16629"/>
                  </a:lnTo>
                  <a:lnTo>
                    <a:pt x="1090" y="16750"/>
                  </a:lnTo>
                  <a:lnTo>
                    <a:pt x="1272" y="16851"/>
                  </a:lnTo>
                  <a:lnTo>
                    <a:pt x="1675" y="17053"/>
                  </a:lnTo>
                  <a:lnTo>
                    <a:pt x="2281" y="17295"/>
                  </a:lnTo>
                  <a:lnTo>
                    <a:pt x="2886" y="17537"/>
                  </a:lnTo>
                  <a:lnTo>
                    <a:pt x="3512" y="17739"/>
                  </a:lnTo>
                  <a:lnTo>
                    <a:pt x="4117" y="17920"/>
                  </a:lnTo>
                  <a:lnTo>
                    <a:pt x="4743" y="18062"/>
                  </a:lnTo>
                  <a:lnTo>
                    <a:pt x="5348" y="18203"/>
                  </a:lnTo>
                  <a:lnTo>
                    <a:pt x="5974" y="18324"/>
                  </a:lnTo>
                  <a:lnTo>
                    <a:pt x="6579" y="18405"/>
                  </a:lnTo>
                  <a:lnTo>
                    <a:pt x="7185" y="18485"/>
                  </a:lnTo>
                  <a:lnTo>
                    <a:pt x="7790" y="18546"/>
                  </a:lnTo>
                  <a:lnTo>
                    <a:pt x="8960" y="18647"/>
                  </a:lnTo>
                  <a:lnTo>
                    <a:pt x="10091" y="18687"/>
                  </a:lnTo>
                  <a:lnTo>
                    <a:pt x="11160" y="18707"/>
                  </a:lnTo>
                  <a:lnTo>
                    <a:pt x="11443" y="18707"/>
                  </a:lnTo>
                  <a:lnTo>
                    <a:pt x="12653" y="18687"/>
                  </a:lnTo>
                  <a:lnTo>
                    <a:pt x="13864" y="18647"/>
                  </a:lnTo>
                  <a:lnTo>
                    <a:pt x="15055" y="18586"/>
                  </a:lnTo>
                  <a:lnTo>
                    <a:pt x="16225" y="18485"/>
                  </a:lnTo>
                  <a:lnTo>
                    <a:pt x="17376" y="18364"/>
                  </a:lnTo>
                  <a:lnTo>
                    <a:pt x="18526" y="18223"/>
                  </a:lnTo>
                  <a:lnTo>
                    <a:pt x="19636" y="18042"/>
                  </a:lnTo>
                  <a:lnTo>
                    <a:pt x="20746" y="17840"/>
                  </a:lnTo>
                  <a:lnTo>
                    <a:pt x="21835" y="17618"/>
                  </a:lnTo>
                  <a:lnTo>
                    <a:pt x="22905" y="17376"/>
                  </a:lnTo>
                  <a:lnTo>
                    <a:pt x="23974" y="17093"/>
                  </a:lnTo>
                  <a:lnTo>
                    <a:pt x="25004" y="16790"/>
                  </a:lnTo>
                  <a:lnTo>
                    <a:pt x="26033" y="16447"/>
                  </a:lnTo>
                  <a:lnTo>
                    <a:pt x="27022" y="16084"/>
                  </a:lnTo>
                  <a:lnTo>
                    <a:pt x="28010" y="15701"/>
                  </a:lnTo>
                  <a:lnTo>
                    <a:pt x="28979" y="15297"/>
                  </a:lnTo>
                  <a:lnTo>
                    <a:pt x="29544" y="15035"/>
                  </a:lnTo>
                  <a:lnTo>
                    <a:pt x="30109" y="14752"/>
                  </a:lnTo>
                  <a:lnTo>
                    <a:pt x="30674" y="14449"/>
                  </a:lnTo>
                  <a:lnTo>
                    <a:pt x="31239" y="14086"/>
                  </a:lnTo>
                  <a:lnTo>
                    <a:pt x="31784" y="13703"/>
                  </a:lnTo>
                  <a:lnTo>
                    <a:pt x="32046" y="13501"/>
                  </a:lnTo>
                  <a:lnTo>
                    <a:pt x="32289" y="13279"/>
                  </a:lnTo>
                  <a:lnTo>
                    <a:pt x="32531" y="13057"/>
                  </a:lnTo>
                  <a:lnTo>
                    <a:pt x="32773" y="12815"/>
                  </a:lnTo>
                  <a:lnTo>
                    <a:pt x="32995" y="12553"/>
                  </a:lnTo>
                  <a:lnTo>
                    <a:pt x="33197" y="12290"/>
                  </a:lnTo>
                  <a:lnTo>
                    <a:pt x="33439" y="11927"/>
                  </a:lnTo>
                  <a:lnTo>
                    <a:pt x="33661" y="11544"/>
                  </a:lnTo>
                  <a:lnTo>
                    <a:pt x="33863" y="11140"/>
                  </a:lnTo>
                  <a:lnTo>
                    <a:pt x="34044" y="10736"/>
                  </a:lnTo>
                  <a:lnTo>
                    <a:pt x="34226" y="10333"/>
                  </a:lnTo>
                  <a:lnTo>
                    <a:pt x="34367" y="9909"/>
                  </a:lnTo>
                  <a:lnTo>
                    <a:pt x="34670" y="9061"/>
                  </a:lnTo>
                  <a:lnTo>
                    <a:pt x="34952" y="8274"/>
                  </a:lnTo>
                  <a:lnTo>
                    <a:pt x="35235" y="7487"/>
                  </a:lnTo>
                  <a:lnTo>
                    <a:pt x="35416" y="7104"/>
                  </a:lnTo>
                  <a:lnTo>
                    <a:pt x="35598" y="6741"/>
                  </a:lnTo>
                  <a:lnTo>
                    <a:pt x="35800" y="6377"/>
                  </a:lnTo>
                  <a:lnTo>
                    <a:pt x="36022" y="6014"/>
                  </a:lnTo>
                  <a:lnTo>
                    <a:pt x="36264" y="5671"/>
                  </a:lnTo>
                  <a:lnTo>
                    <a:pt x="36526" y="5348"/>
                  </a:lnTo>
                  <a:lnTo>
                    <a:pt x="36809" y="5046"/>
                  </a:lnTo>
                  <a:lnTo>
                    <a:pt x="37112" y="4743"/>
                  </a:lnTo>
                  <a:lnTo>
                    <a:pt x="37737" y="4178"/>
                  </a:lnTo>
                  <a:lnTo>
                    <a:pt x="38383" y="3633"/>
                  </a:lnTo>
                  <a:lnTo>
                    <a:pt x="39170" y="2947"/>
                  </a:lnTo>
                  <a:lnTo>
                    <a:pt x="39574" y="2584"/>
                  </a:lnTo>
                  <a:lnTo>
                    <a:pt x="39937" y="2200"/>
                  </a:lnTo>
                  <a:lnTo>
                    <a:pt x="40118" y="2019"/>
                  </a:lnTo>
                  <a:lnTo>
                    <a:pt x="40280" y="1797"/>
                  </a:lnTo>
                  <a:lnTo>
                    <a:pt x="40340" y="1675"/>
                  </a:lnTo>
                  <a:lnTo>
                    <a:pt x="40381" y="1554"/>
                  </a:lnTo>
                  <a:lnTo>
                    <a:pt x="40401" y="1433"/>
                  </a:lnTo>
                  <a:lnTo>
                    <a:pt x="40421" y="1292"/>
                  </a:lnTo>
                  <a:lnTo>
                    <a:pt x="40401" y="1191"/>
                  </a:lnTo>
                  <a:lnTo>
                    <a:pt x="40381" y="1090"/>
                  </a:lnTo>
                  <a:lnTo>
                    <a:pt x="40340" y="989"/>
                  </a:lnTo>
                  <a:lnTo>
                    <a:pt x="40280" y="909"/>
                  </a:lnTo>
                  <a:lnTo>
                    <a:pt x="40159" y="747"/>
                  </a:lnTo>
                  <a:lnTo>
                    <a:pt x="40018" y="626"/>
                  </a:lnTo>
                  <a:lnTo>
                    <a:pt x="39836" y="505"/>
                  </a:lnTo>
                  <a:lnTo>
                    <a:pt x="39674" y="424"/>
                  </a:lnTo>
                  <a:lnTo>
                    <a:pt x="39392" y="303"/>
                  </a:lnTo>
                  <a:lnTo>
                    <a:pt x="38908" y="182"/>
                  </a:lnTo>
                  <a:lnTo>
                    <a:pt x="38423" y="81"/>
                  </a:lnTo>
                  <a:lnTo>
                    <a:pt x="37939" y="21"/>
                  </a:lnTo>
                  <a:lnTo>
                    <a:pt x="3745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13"/>
            <p:cNvSpPr/>
            <p:nvPr/>
          </p:nvSpPr>
          <p:spPr>
            <a:xfrm flipH="1">
              <a:off x="-818271" y="-1474532"/>
              <a:ext cx="1642730" cy="740159"/>
            </a:xfrm>
            <a:custGeom>
              <a:rect b="b" l="l" r="r" t="t"/>
              <a:pathLst>
                <a:path extrusionOk="0" h="13239" w="29383">
                  <a:moveTo>
                    <a:pt x="28272" y="81"/>
                  </a:moveTo>
                  <a:lnTo>
                    <a:pt x="28474" y="102"/>
                  </a:lnTo>
                  <a:lnTo>
                    <a:pt x="28696" y="142"/>
                  </a:lnTo>
                  <a:lnTo>
                    <a:pt x="28898" y="202"/>
                  </a:lnTo>
                  <a:lnTo>
                    <a:pt x="29019" y="243"/>
                  </a:lnTo>
                  <a:lnTo>
                    <a:pt x="29140" y="303"/>
                  </a:lnTo>
                  <a:lnTo>
                    <a:pt x="29201" y="364"/>
                  </a:lnTo>
                  <a:lnTo>
                    <a:pt x="29261" y="404"/>
                  </a:lnTo>
                  <a:lnTo>
                    <a:pt x="29281" y="465"/>
                  </a:lnTo>
                  <a:lnTo>
                    <a:pt x="29302" y="545"/>
                  </a:lnTo>
                  <a:lnTo>
                    <a:pt x="29302" y="626"/>
                  </a:lnTo>
                  <a:lnTo>
                    <a:pt x="29281" y="707"/>
                  </a:lnTo>
                  <a:lnTo>
                    <a:pt x="29201" y="848"/>
                  </a:lnTo>
                  <a:lnTo>
                    <a:pt x="29059" y="1070"/>
                  </a:lnTo>
                  <a:lnTo>
                    <a:pt x="28918" y="1272"/>
                  </a:lnTo>
                  <a:lnTo>
                    <a:pt x="28595" y="1676"/>
                  </a:lnTo>
                  <a:lnTo>
                    <a:pt x="28232" y="2079"/>
                  </a:lnTo>
                  <a:lnTo>
                    <a:pt x="27889" y="2442"/>
                  </a:lnTo>
                  <a:lnTo>
                    <a:pt x="27566" y="2785"/>
                  </a:lnTo>
                  <a:lnTo>
                    <a:pt x="27263" y="3129"/>
                  </a:lnTo>
                  <a:lnTo>
                    <a:pt x="26961" y="3492"/>
                  </a:lnTo>
                  <a:lnTo>
                    <a:pt x="26698" y="3855"/>
                  </a:lnTo>
                  <a:lnTo>
                    <a:pt x="26476" y="4198"/>
                  </a:lnTo>
                  <a:lnTo>
                    <a:pt x="26295" y="4521"/>
                  </a:lnTo>
                  <a:lnTo>
                    <a:pt x="26133" y="4884"/>
                  </a:lnTo>
                  <a:lnTo>
                    <a:pt x="25972" y="5247"/>
                  </a:lnTo>
                  <a:lnTo>
                    <a:pt x="25689" y="5974"/>
                  </a:lnTo>
                  <a:lnTo>
                    <a:pt x="25447" y="6721"/>
                  </a:lnTo>
                  <a:lnTo>
                    <a:pt x="25124" y="7649"/>
                  </a:lnTo>
                  <a:lnTo>
                    <a:pt x="24943" y="8113"/>
                  </a:lnTo>
                  <a:lnTo>
                    <a:pt x="24741" y="8557"/>
                  </a:lnTo>
                  <a:lnTo>
                    <a:pt x="24539" y="8981"/>
                  </a:lnTo>
                  <a:lnTo>
                    <a:pt x="24297" y="9405"/>
                  </a:lnTo>
                  <a:lnTo>
                    <a:pt x="24014" y="9788"/>
                  </a:lnTo>
                  <a:lnTo>
                    <a:pt x="23853" y="9990"/>
                  </a:lnTo>
                  <a:lnTo>
                    <a:pt x="23692" y="10171"/>
                  </a:lnTo>
                  <a:lnTo>
                    <a:pt x="23409" y="10414"/>
                  </a:lnTo>
                  <a:lnTo>
                    <a:pt x="23106" y="10676"/>
                  </a:lnTo>
                  <a:lnTo>
                    <a:pt x="22784" y="10898"/>
                  </a:lnTo>
                  <a:lnTo>
                    <a:pt x="22420" y="11100"/>
                  </a:lnTo>
                  <a:lnTo>
                    <a:pt x="22017" y="11301"/>
                  </a:lnTo>
                  <a:lnTo>
                    <a:pt x="21593" y="11483"/>
                  </a:lnTo>
                  <a:lnTo>
                    <a:pt x="21129" y="11645"/>
                  </a:lnTo>
                  <a:lnTo>
                    <a:pt x="20644" y="11786"/>
                  </a:lnTo>
                  <a:lnTo>
                    <a:pt x="19958" y="11947"/>
                  </a:lnTo>
                  <a:lnTo>
                    <a:pt x="19272" y="12088"/>
                  </a:lnTo>
                  <a:lnTo>
                    <a:pt x="18566" y="12210"/>
                  </a:lnTo>
                  <a:lnTo>
                    <a:pt x="17880" y="12290"/>
                  </a:lnTo>
                  <a:lnTo>
                    <a:pt x="17173" y="12371"/>
                  </a:lnTo>
                  <a:lnTo>
                    <a:pt x="16467" y="12432"/>
                  </a:lnTo>
                  <a:lnTo>
                    <a:pt x="15075" y="12532"/>
                  </a:lnTo>
                  <a:lnTo>
                    <a:pt x="14106" y="12593"/>
                  </a:lnTo>
                  <a:lnTo>
                    <a:pt x="12774" y="12694"/>
                  </a:lnTo>
                  <a:lnTo>
                    <a:pt x="11442" y="12815"/>
                  </a:lnTo>
                  <a:lnTo>
                    <a:pt x="9142" y="12997"/>
                  </a:lnTo>
                  <a:lnTo>
                    <a:pt x="7971" y="13077"/>
                  </a:lnTo>
                  <a:lnTo>
                    <a:pt x="6801" y="13138"/>
                  </a:lnTo>
                  <a:lnTo>
                    <a:pt x="5630" y="13158"/>
                  </a:lnTo>
                  <a:lnTo>
                    <a:pt x="4480" y="13158"/>
                  </a:lnTo>
                  <a:lnTo>
                    <a:pt x="3895" y="13138"/>
                  </a:lnTo>
                  <a:lnTo>
                    <a:pt x="3310" y="13098"/>
                  </a:lnTo>
                  <a:lnTo>
                    <a:pt x="2725" y="13057"/>
                  </a:lnTo>
                  <a:lnTo>
                    <a:pt x="2139" y="12976"/>
                  </a:lnTo>
                  <a:lnTo>
                    <a:pt x="1857" y="12936"/>
                  </a:lnTo>
                  <a:lnTo>
                    <a:pt x="1554" y="12855"/>
                  </a:lnTo>
                  <a:lnTo>
                    <a:pt x="1251" y="12754"/>
                  </a:lnTo>
                  <a:lnTo>
                    <a:pt x="969" y="12613"/>
                  </a:lnTo>
                  <a:lnTo>
                    <a:pt x="707" y="12452"/>
                  </a:lnTo>
                  <a:lnTo>
                    <a:pt x="485" y="12270"/>
                  </a:lnTo>
                  <a:lnTo>
                    <a:pt x="384" y="12169"/>
                  </a:lnTo>
                  <a:lnTo>
                    <a:pt x="303" y="12048"/>
                  </a:lnTo>
                  <a:lnTo>
                    <a:pt x="222" y="11947"/>
                  </a:lnTo>
                  <a:lnTo>
                    <a:pt x="162" y="11826"/>
                  </a:lnTo>
                  <a:lnTo>
                    <a:pt x="121" y="11685"/>
                  </a:lnTo>
                  <a:lnTo>
                    <a:pt x="81" y="11544"/>
                  </a:lnTo>
                  <a:lnTo>
                    <a:pt x="81" y="11382"/>
                  </a:lnTo>
                  <a:lnTo>
                    <a:pt x="101" y="11241"/>
                  </a:lnTo>
                  <a:lnTo>
                    <a:pt x="142" y="11079"/>
                  </a:lnTo>
                  <a:lnTo>
                    <a:pt x="202" y="10938"/>
                  </a:lnTo>
                  <a:lnTo>
                    <a:pt x="283" y="10777"/>
                  </a:lnTo>
                  <a:lnTo>
                    <a:pt x="384" y="10615"/>
                  </a:lnTo>
                  <a:lnTo>
                    <a:pt x="646" y="10313"/>
                  </a:lnTo>
                  <a:lnTo>
                    <a:pt x="929" y="10010"/>
                  </a:lnTo>
                  <a:lnTo>
                    <a:pt x="1272" y="9727"/>
                  </a:lnTo>
                  <a:lnTo>
                    <a:pt x="1635" y="9465"/>
                  </a:lnTo>
                  <a:lnTo>
                    <a:pt x="2038" y="9203"/>
                  </a:lnTo>
                  <a:lnTo>
                    <a:pt x="2422" y="8940"/>
                  </a:lnTo>
                  <a:lnTo>
                    <a:pt x="3229" y="8476"/>
                  </a:lnTo>
                  <a:lnTo>
                    <a:pt x="4016" y="7992"/>
                  </a:lnTo>
                  <a:lnTo>
                    <a:pt x="5005" y="7407"/>
                  </a:lnTo>
                  <a:lnTo>
                    <a:pt x="6014" y="6821"/>
                  </a:lnTo>
                  <a:lnTo>
                    <a:pt x="7063" y="6277"/>
                  </a:lnTo>
                  <a:lnTo>
                    <a:pt x="8153" y="5732"/>
                  </a:lnTo>
                  <a:lnTo>
                    <a:pt x="9283" y="5207"/>
                  </a:lnTo>
                  <a:lnTo>
                    <a:pt x="10433" y="4682"/>
                  </a:lnTo>
                  <a:lnTo>
                    <a:pt x="11644" y="4198"/>
                  </a:lnTo>
                  <a:lnTo>
                    <a:pt x="12895" y="3714"/>
                  </a:lnTo>
                  <a:lnTo>
                    <a:pt x="14146" y="3250"/>
                  </a:lnTo>
                  <a:lnTo>
                    <a:pt x="15438" y="2826"/>
                  </a:lnTo>
                  <a:lnTo>
                    <a:pt x="16790" y="2382"/>
                  </a:lnTo>
                  <a:lnTo>
                    <a:pt x="18182" y="1958"/>
                  </a:lnTo>
                  <a:lnTo>
                    <a:pt x="19151" y="1676"/>
                  </a:lnTo>
                  <a:lnTo>
                    <a:pt x="20180" y="1393"/>
                  </a:lnTo>
                  <a:lnTo>
                    <a:pt x="21250" y="1111"/>
                  </a:lnTo>
                  <a:lnTo>
                    <a:pt x="22380" y="848"/>
                  </a:lnTo>
                  <a:lnTo>
                    <a:pt x="23550" y="606"/>
                  </a:lnTo>
                  <a:lnTo>
                    <a:pt x="24761" y="404"/>
                  </a:lnTo>
                  <a:lnTo>
                    <a:pt x="25972" y="223"/>
                  </a:lnTo>
                  <a:lnTo>
                    <a:pt x="26598" y="162"/>
                  </a:lnTo>
                  <a:lnTo>
                    <a:pt x="27223" y="102"/>
                  </a:lnTo>
                  <a:lnTo>
                    <a:pt x="27647" y="81"/>
                  </a:lnTo>
                  <a:close/>
                  <a:moveTo>
                    <a:pt x="27647" y="1"/>
                  </a:moveTo>
                  <a:lnTo>
                    <a:pt x="27223" y="21"/>
                  </a:lnTo>
                  <a:lnTo>
                    <a:pt x="26598" y="81"/>
                  </a:lnTo>
                  <a:lnTo>
                    <a:pt x="25972" y="142"/>
                  </a:lnTo>
                  <a:lnTo>
                    <a:pt x="24741" y="324"/>
                  </a:lnTo>
                  <a:lnTo>
                    <a:pt x="23550" y="525"/>
                  </a:lnTo>
                  <a:lnTo>
                    <a:pt x="22360" y="767"/>
                  </a:lnTo>
                  <a:lnTo>
                    <a:pt x="21230" y="1030"/>
                  </a:lnTo>
                  <a:lnTo>
                    <a:pt x="20160" y="1312"/>
                  </a:lnTo>
                  <a:lnTo>
                    <a:pt x="19131" y="1595"/>
                  </a:lnTo>
                  <a:lnTo>
                    <a:pt x="18162" y="1877"/>
                  </a:lnTo>
                  <a:lnTo>
                    <a:pt x="16750" y="2301"/>
                  </a:lnTo>
                  <a:lnTo>
                    <a:pt x="15418" y="2745"/>
                  </a:lnTo>
                  <a:lnTo>
                    <a:pt x="14106" y="3189"/>
                  </a:lnTo>
                  <a:lnTo>
                    <a:pt x="12855" y="3633"/>
                  </a:lnTo>
                  <a:lnTo>
                    <a:pt x="11604" y="4117"/>
                  </a:lnTo>
                  <a:lnTo>
                    <a:pt x="10413" y="4622"/>
                  </a:lnTo>
                  <a:lnTo>
                    <a:pt x="9243" y="5126"/>
                  </a:lnTo>
                  <a:lnTo>
                    <a:pt x="8113" y="5651"/>
                  </a:lnTo>
                  <a:lnTo>
                    <a:pt x="7023" y="6196"/>
                  </a:lnTo>
                  <a:lnTo>
                    <a:pt x="5974" y="6761"/>
                  </a:lnTo>
                  <a:lnTo>
                    <a:pt x="4965" y="7326"/>
                  </a:lnTo>
                  <a:lnTo>
                    <a:pt x="3976" y="7931"/>
                  </a:lnTo>
                  <a:lnTo>
                    <a:pt x="3189" y="8396"/>
                  </a:lnTo>
                  <a:lnTo>
                    <a:pt x="2381" y="8880"/>
                  </a:lnTo>
                  <a:lnTo>
                    <a:pt x="1978" y="9142"/>
                  </a:lnTo>
                  <a:lnTo>
                    <a:pt x="1594" y="9405"/>
                  </a:lnTo>
                  <a:lnTo>
                    <a:pt x="1211" y="9667"/>
                  </a:lnTo>
                  <a:lnTo>
                    <a:pt x="888" y="9949"/>
                  </a:lnTo>
                  <a:lnTo>
                    <a:pt x="585" y="10252"/>
                  </a:lnTo>
                  <a:lnTo>
                    <a:pt x="444" y="10414"/>
                  </a:lnTo>
                  <a:lnTo>
                    <a:pt x="323" y="10575"/>
                  </a:lnTo>
                  <a:lnTo>
                    <a:pt x="202" y="10736"/>
                  </a:lnTo>
                  <a:lnTo>
                    <a:pt x="121" y="10898"/>
                  </a:lnTo>
                  <a:lnTo>
                    <a:pt x="61" y="11059"/>
                  </a:lnTo>
                  <a:lnTo>
                    <a:pt x="20" y="11241"/>
                  </a:lnTo>
                  <a:lnTo>
                    <a:pt x="0" y="11382"/>
                  </a:lnTo>
                  <a:lnTo>
                    <a:pt x="0" y="11544"/>
                  </a:lnTo>
                  <a:lnTo>
                    <a:pt x="41" y="11705"/>
                  </a:lnTo>
                  <a:lnTo>
                    <a:pt x="101" y="11867"/>
                  </a:lnTo>
                  <a:lnTo>
                    <a:pt x="202" y="12048"/>
                  </a:lnTo>
                  <a:lnTo>
                    <a:pt x="343" y="12230"/>
                  </a:lnTo>
                  <a:lnTo>
                    <a:pt x="545" y="12411"/>
                  </a:lnTo>
                  <a:lnTo>
                    <a:pt x="787" y="12593"/>
                  </a:lnTo>
                  <a:lnTo>
                    <a:pt x="1070" y="12754"/>
                  </a:lnTo>
                  <a:lnTo>
                    <a:pt x="1393" y="12896"/>
                  </a:lnTo>
                  <a:lnTo>
                    <a:pt x="1736" y="12997"/>
                  </a:lnTo>
                  <a:lnTo>
                    <a:pt x="2139" y="13057"/>
                  </a:lnTo>
                  <a:lnTo>
                    <a:pt x="2947" y="13158"/>
                  </a:lnTo>
                  <a:lnTo>
                    <a:pt x="3754" y="13198"/>
                  </a:lnTo>
                  <a:lnTo>
                    <a:pt x="4561" y="13239"/>
                  </a:lnTo>
                  <a:lnTo>
                    <a:pt x="6135" y="13239"/>
                  </a:lnTo>
                  <a:lnTo>
                    <a:pt x="6902" y="13219"/>
                  </a:lnTo>
                  <a:lnTo>
                    <a:pt x="8435" y="13138"/>
                  </a:lnTo>
                  <a:lnTo>
                    <a:pt x="9949" y="13017"/>
                  </a:lnTo>
                  <a:lnTo>
                    <a:pt x="11442" y="12896"/>
                  </a:lnTo>
                  <a:lnTo>
                    <a:pt x="12774" y="12775"/>
                  </a:lnTo>
                  <a:lnTo>
                    <a:pt x="14106" y="12674"/>
                  </a:lnTo>
                  <a:lnTo>
                    <a:pt x="15075" y="12613"/>
                  </a:lnTo>
                  <a:lnTo>
                    <a:pt x="16467" y="12512"/>
                  </a:lnTo>
                  <a:lnTo>
                    <a:pt x="17173" y="12452"/>
                  </a:lnTo>
                  <a:lnTo>
                    <a:pt x="17880" y="12371"/>
                  </a:lnTo>
                  <a:lnTo>
                    <a:pt x="18586" y="12290"/>
                  </a:lnTo>
                  <a:lnTo>
                    <a:pt x="19272" y="12169"/>
                  </a:lnTo>
                  <a:lnTo>
                    <a:pt x="19978" y="12028"/>
                  </a:lnTo>
                  <a:lnTo>
                    <a:pt x="20665" y="11867"/>
                  </a:lnTo>
                  <a:lnTo>
                    <a:pt x="21149" y="11705"/>
                  </a:lnTo>
                  <a:lnTo>
                    <a:pt x="21613" y="11544"/>
                  </a:lnTo>
                  <a:lnTo>
                    <a:pt x="22057" y="11362"/>
                  </a:lnTo>
                  <a:lnTo>
                    <a:pt x="22461" y="11180"/>
                  </a:lnTo>
                  <a:lnTo>
                    <a:pt x="22824" y="10958"/>
                  </a:lnTo>
                  <a:lnTo>
                    <a:pt x="23167" y="10736"/>
                  </a:lnTo>
                  <a:lnTo>
                    <a:pt x="23470" y="10474"/>
                  </a:lnTo>
                  <a:lnTo>
                    <a:pt x="23752" y="10212"/>
                  </a:lnTo>
                  <a:lnTo>
                    <a:pt x="23914" y="10030"/>
                  </a:lnTo>
                  <a:lnTo>
                    <a:pt x="24075" y="9849"/>
                  </a:lnTo>
                  <a:lnTo>
                    <a:pt x="24358" y="9445"/>
                  </a:lnTo>
                  <a:lnTo>
                    <a:pt x="24600" y="9021"/>
                  </a:lnTo>
                  <a:lnTo>
                    <a:pt x="24822" y="8597"/>
                  </a:lnTo>
                  <a:lnTo>
                    <a:pt x="25023" y="8133"/>
                  </a:lnTo>
                  <a:lnTo>
                    <a:pt x="25185" y="7669"/>
                  </a:lnTo>
                  <a:lnTo>
                    <a:pt x="25508" y="6741"/>
                  </a:lnTo>
                  <a:lnTo>
                    <a:pt x="25770" y="6014"/>
                  </a:lnTo>
                  <a:lnTo>
                    <a:pt x="26053" y="5268"/>
                  </a:lnTo>
                  <a:lnTo>
                    <a:pt x="26194" y="4925"/>
                  </a:lnTo>
                  <a:lnTo>
                    <a:pt x="26376" y="4561"/>
                  </a:lnTo>
                  <a:lnTo>
                    <a:pt x="26557" y="4238"/>
                  </a:lnTo>
                  <a:lnTo>
                    <a:pt x="26759" y="3895"/>
                  </a:lnTo>
                  <a:lnTo>
                    <a:pt x="27021" y="3532"/>
                  </a:lnTo>
                  <a:lnTo>
                    <a:pt x="27324" y="3169"/>
                  </a:lnTo>
                  <a:lnTo>
                    <a:pt x="27627" y="2826"/>
                  </a:lnTo>
                  <a:lnTo>
                    <a:pt x="27950" y="2503"/>
                  </a:lnTo>
                  <a:lnTo>
                    <a:pt x="28293" y="2120"/>
                  </a:lnTo>
                  <a:lnTo>
                    <a:pt x="28656" y="1736"/>
                  </a:lnTo>
                  <a:lnTo>
                    <a:pt x="28979" y="1333"/>
                  </a:lnTo>
                  <a:lnTo>
                    <a:pt x="29120" y="1111"/>
                  </a:lnTo>
                  <a:lnTo>
                    <a:pt x="29261" y="889"/>
                  </a:lnTo>
                  <a:lnTo>
                    <a:pt x="29362" y="727"/>
                  </a:lnTo>
                  <a:lnTo>
                    <a:pt x="29382" y="626"/>
                  </a:lnTo>
                  <a:lnTo>
                    <a:pt x="29382" y="545"/>
                  </a:lnTo>
                  <a:lnTo>
                    <a:pt x="29362" y="445"/>
                  </a:lnTo>
                  <a:lnTo>
                    <a:pt x="29322" y="364"/>
                  </a:lnTo>
                  <a:lnTo>
                    <a:pt x="29261" y="303"/>
                  </a:lnTo>
                  <a:lnTo>
                    <a:pt x="29201" y="243"/>
                  </a:lnTo>
                  <a:lnTo>
                    <a:pt x="29059" y="162"/>
                  </a:lnTo>
                  <a:lnTo>
                    <a:pt x="28918" y="122"/>
                  </a:lnTo>
                  <a:lnTo>
                    <a:pt x="28716" y="61"/>
                  </a:lnTo>
                  <a:lnTo>
                    <a:pt x="28494" y="21"/>
                  </a:lnTo>
                  <a:lnTo>
                    <a:pt x="2829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9" name="Google Shape;279;p13"/>
          <p:cNvSpPr/>
          <p:nvPr/>
        </p:nvSpPr>
        <p:spPr>
          <a:xfrm>
            <a:off x="322954" y="2732577"/>
            <a:ext cx="100466" cy="100466"/>
          </a:xfrm>
          <a:custGeom>
            <a:rect b="b" l="l" r="r" t="t"/>
            <a:pathLst>
              <a:path extrusionOk="0" h="1797" w="1797">
                <a:moveTo>
                  <a:pt x="909" y="0"/>
                </a:moveTo>
                <a:lnTo>
                  <a:pt x="727" y="20"/>
                </a:lnTo>
                <a:lnTo>
                  <a:pt x="546" y="61"/>
                </a:lnTo>
                <a:lnTo>
                  <a:pt x="404" y="162"/>
                </a:lnTo>
                <a:lnTo>
                  <a:pt x="263" y="263"/>
                </a:lnTo>
                <a:lnTo>
                  <a:pt x="162" y="404"/>
                </a:lnTo>
                <a:lnTo>
                  <a:pt x="61" y="545"/>
                </a:lnTo>
                <a:lnTo>
                  <a:pt x="21" y="727"/>
                </a:lnTo>
                <a:lnTo>
                  <a:pt x="1" y="908"/>
                </a:lnTo>
                <a:lnTo>
                  <a:pt x="21" y="1090"/>
                </a:lnTo>
                <a:lnTo>
                  <a:pt x="61" y="1251"/>
                </a:lnTo>
                <a:lnTo>
                  <a:pt x="162" y="1393"/>
                </a:lnTo>
                <a:lnTo>
                  <a:pt x="263" y="1534"/>
                </a:lnTo>
                <a:lnTo>
                  <a:pt x="404" y="1655"/>
                </a:lnTo>
                <a:lnTo>
                  <a:pt x="546" y="1736"/>
                </a:lnTo>
                <a:lnTo>
                  <a:pt x="727" y="1776"/>
                </a:lnTo>
                <a:lnTo>
                  <a:pt x="909" y="1796"/>
                </a:lnTo>
                <a:lnTo>
                  <a:pt x="1090" y="1776"/>
                </a:lnTo>
                <a:lnTo>
                  <a:pt x="1252" y="1736"/>
                </a:lnTo>
                <a:lnTo>
                  <a:pt x="1413" y="1655"/>
                </a:lnTo>
                <a:lnTo>
                  <a:pt x="1534" y="1534"/>
                </a:lnTo>
                <a:lnTo>
                  <a:pt x="1655" y="1393"/>
                </a:lnTo>
                <a:lnTo>
                  <a:pt x="1736" y="1251"/>
                </a:lnTo>
                <a:lnTo>
                  <a:pt x="1777" y="1090"/>
                </a:lnTo>
                <a:lnTo>
                  <a:pt x="1797" y="908"/>
                </a:lnTo>
                <a:lnTo>
                  <a:pt x="1777" y="727"/>
                </a:lnTo>
                <a:lnTo>
                  <a:pt x="1736" y="545"/>
                </a:lnTo>
                <a:lnTo>
                  <a:pt x="1655" y="404"/>
                </a:lnTo>
                <a:lnTo>
                  <a:pt x="1534" y="263"/>
                </a:lnTo>
                <a:lnTo>
                  <a:pt x="1413" y="162"/>
                </a:lnTo>
                <a:lnTo>
                  <a:pt x="1252" y="61"/>
                </a:lnTo>
                <a:lnTo>
                  <a:pt x="1090" y="20"/>
                </a:lnTo>
                <a:lnTo>
                  <a:pt x="90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13"/>
          <p:cNvSpPr/>
          <p:nvPr/>
        </p:nvSpPr>
        <p:spPr>
          <a:xfrm>
            <a:off x="2337742" y="162452"/>
            <a:ext cx="100466" cy="100466"/>
          </a:xfrm>
          <a:custGeom>
            <a:rect b="b" l="l" r="r" t="t"/>
            <a:pathLst>
              <a:path extrusionOk="0" h="1797" w="1797">
                <a:moveTo>
                  <a:pt x="909" y="0"/>
                </a:moveTo>
                <a:lnTo>
                  <a:pt x="727" y="20"/>
                </a:lnTo>
                <a:lnTo>
                  <a:pt x="546" y="61"/>
                </a:lnTo>
                <a:lnTo>
                  <a:pt x="404" y="162"/>
                </a:lnTo>
                <a:lnTo>
                  <a:pt x="263" y="263"/>
                </a:lnTo>
                <a:lnTo>
                  <a:pt x="162" y="404"/>
                </a:lnTo>
                <a:lnTo>
                  <a:pt x="61" y="545"/>
                </a:lnTo>
                <a:lnTo>
                  <a:pt x="21" y="727"/>
                </a:lnTo>
                <a:lnTo>
                  <a:pt x="1" y="908"/>
                </a:lnTo>
                <a:lnTo>
                  <a:pt x="21" y="1090"/>
                </a:lnTo>
                <a:lnTo>
                  <a:pt x="61" y="1251"/>
                </a:lnTo>
                <a:lnTo>
                  <a:pt x="162" y="1393"/>
                </a:lnTo>
                <a:lnTo>
                  <a:pt x="263" y="1534"/>
                </a:lnTo>
                <a:lnTo>
                  <a:pt x="404" y="1655"/>
                </a:lnTo>
                <a:lnTo>
                  <a:pt x="546" y="1736"/>
                </a:lnTo>
                <a:lnTo>
                  <a:pt x="727" y="1776"/>
                </a:lnTo>
                <a:lnTo>
                  <a:pt x="909" y="1796"/>
                </a:lnTo>
                <a:lnTo>
                  <a:pt x="1090" y="1776"/>
                </a:lnTo>
                <a:lnTo>
                  <a:pt x="1252" y="1736"/>
                </a:lnTo>
                <a:lnTo>
                  <a:pt x="1413" y="1655"/>
                </a:lnTo>
                <a:lnTo>
                  <a:pt x="1534" y="1534"/>
                </a:lnTo>
                <a:lnTo>
                  <a:pt x="1655" y="1393"/>
                </a:lnTo>
                <a:lnTo>
                  <a:pt x="1736" y="1251"/>
                </a:lnTo>
                <a:lnTo>
                  <a:pt x="1777" y="1090"/>
                </a:lnTo>
                <a:lnTo>
                  <a:pt x="1797" y="908"/>
                </a:lnTo>
                <a:lnTo>
                  <a:pt x="1777" y="727"/>
                </a:lnTo>
                <a:lnTo>
                  <a:pt x="1736" y="545"/>
                </a:lnTo>
                <a:lnTo>
                  <a:pt x="1655" y="404"/>
                </a:lnTo>
                <a:lnTo>
                  <a:pt x="1534" y="263"/>
                </a:lnTo>
                <a:lnTo>
                  <a:pt x="1413" y="162"/>
                </a:lnTo>
                <a:lnTo>
                  <a:pt x="1252" y="61"/>
                </a:lnTo>
                <a:lnTo>
                  <a:pt x="1090" y="20"/>
                </a:lnTo>
                <a:lnTo>
                  <a:pt x="90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13"/>
          <p:cNvSpPr/>
          <p:nvPr/>
        </p:nvSpPr>
        <p:spPr>
          <a:xfrm>
            <a:off x="266642" y="1375840"/>
            <a:ext cx="100466" cy="100466"/>
          </a:xfrm>
          <a:custGeom>
            <a:rect b="b" l="l" r="r" t="t"/>
            <a:pathLst>
              <a:path extrusionOk="0" h="1797" w="1797">
                <a:moveTo>
                  <a:pt x="909" y="0"/>
                </a:moveTo>
                <a:lnTo>
                  <a:pt x="727" y="20"/>
                </a:lnTo>
                <a:lnTo>
                  <a:pt x="546" y="61"/>
                </a:lnTo>
                <a:lnTo>
                  <a:pt x="404" y="162"/>
                </a:lnTo>
                <a:lnTo>
                  <a:pt x="263" y="263"/>
                </a:lnTo>
                <a:lnTo>
                  <a:pt x="162" y="404"/>
                </a:lnTo>
                <a:lnTo>
                  <a:pt x="61" y="545"/>
                </a:lnTo>
                <a:lnTo>
                  <a:pt x="21" y="727"/>
                </a:lnTo>
                <a:lnTo>
                  <a:pt x="1" y="908"/>
                </a:lnTo>
                <a:lnTo>
                  <a:pt x="21" y="1090"/>
                </a:lnTo>
                <a:lnTo>
                  <a:pt x="61" y="1251"/>
                </a:lnTo>
                <a:lnTo>
                  <a:pt x="162" y="1393"/>
                </a:lnTo>
                <a:lnTo>
                  <a:pt x="263" y="1534"/>
                </a:lnTo>
                <a:lnTo>
                  <a:pt x="404" y="1655"/>
                </a:lnTo>
                <a:lnTo>
                  <a:pt x="546" y="1736"/>
                </a:lnTo>
                <a:lnTo>
                  <a:pt x="727" y="1776"/>
                </a:lnTo>
                <a:lnTo>
                  <a:pt x="909" y="1796"/>
                </a:lnTo>
                <a:lnTo>
                  <a:pt x="1090" y="1776"/>
                </a:lnTo>
                <a:lnTo>
                  <a:pt x="1252" y="1736"/>
                </a:lnTo>
                <a:lnTo>
                  <a:pt x="1413" y="1655"/>
                </a:lnTo>
                <a:lnTo>
                  <a:pt x="1534" y="1534"/>
                </a:lnTo>
                <a:lnTo>
                  <a:pt x="1655" y="1393"/>
                </a:lnTo>
                <a:lnTo>
                  <a:pt x="1736" y="1251"/>
                </a:lnTo>
                <a:lnTo>
                  <a:pt x="1777" y="1090"/>
                </a:lnTo>
                <a:lnTo>
                  <a:pt x="1797" y="908"/>
                </a:lnTo>
                <a:lnTo>
                  <a:pt x="1777" y="727"/>
                </a:lnTo>
                <a:lnTo>
                  <a:pt x="1736" y="545"/>
                </a:lnTo>
                <a:lnTo>
                  <a:pt x="1655" y="404"/>
                </a:lnTo>
                <a:lnTo>
                  <a:pt x="1534" y="263"/>
                </a:lnTo>
                <a:lnTo>
                  <a:pt x="1413" y="162"/>
                </a:lnTo>
                <a:lnTo>
                  <a:pt x="1252" y="61"/>
                </a:lnTo>
                <a:lnTo>
                  <a:pt x="1090" y="20"/>
                </a:lnTo>
                <a:lnTo>
                  <a:pt x="90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13"/>
          <p:cNvSpPr/>
          <p:nvPr/>
        </p:nvSpPr>
        <p:spPr>
          <a:xfrm>
            <a:off x="523842" y="1693465"/>
            <a:ext cx="100466" cy="100466"/>
          </a:xfrm>
          <a:custGeom>
            <a:rect b="b" l="l" r="r" t="t"/>
            <a:pathLst>
              <a:path extrusionOk="0" h="1797" w="1797">
                <a:moveTo>
                  <a:pt x="909" y="0"/>
                </a:moveTo>
                <a:lnTo>
                  <a:pt x="727" y="20"/>
                </a:lnTo>
                <a:lnTo>
                  <a:pt x="546" y="61"/>
                </a:lnTo>
                <a:lnTo>
                  <a:pt x="404" y="162"/>
                </a:lnTo>
                <a:lnTo>
                  <a:pt x="263" y="263"/>
                </a:lnTo>
                <a:lnTo>
                  <a:pt x="162" y="404"/>
                </a:lnTo>
                <a:lnTo>
                  <a:pt x="61" y="545"/>
                </a:lnTo>
                <a:lnTo>
                  <a:pt x="21" y="727"/>
                </a:lnTo>
                <a:lnTo>
                  <a:pt x="1" y="908"/>
                </a:lnTo>
                <a:lnTo>
                  <a:pt x="21" y="1090"/>
                </a:lnTo>
                <a:lnTo>
                  <a:pt x="61" y="1251"/>
                </a:lnTo>
                <a:lnTo>
                  <a:pt x="162" y="1393"/>
                </a:lnTo>
                <a:lnTo>
                  <a:pt x="263" y="1534"/>
                </a:lnTo>
                <a:lnTo>
                  <a:pt x="404" y="1655"/>
                </a:lnTo>
                <a:lnTo>
                  <a:pt x="546" y="1736"/>
                </a:lnTo>
                <a:lnTo>
                  <a:pt x="727" y="1776"/>
                </a:lnTo>
                <a:lnTo>
                  <a:pt x="909" y="1796"/>
                </a:lnTo>
                <a:lnTo>
                  <a:pt x="1090" y="1776"/>
                </a:lnTo>
                <a:lnTo>
                  <a:pt x="1252" y="1736"/>
                </a:lnTo>
                <a:lnTo>
                  <a:pt x="1413" y="1655"/>
                </a:lnTo>
                <a:lnTo>
                  <a:pt x="1534" y="1534"/>
                </a:lnTo>
                <a:lnTo>
                  <a:pt x="1655" y="1393"/>
                </a:lnTo>
                <a:lnTo>
                  <a:pt x="1736" y="1251"/>
                </a:lnTo>
                <a:lnTo>
                  <a:pt x="1777" y="1090"/>
                </a:lnTo>
                <a:lnTo>
                  <a:pt x="1797" y="908"/>
                </a:lnTo>
                <a:lnTo>
                  <a:pt x="1777" y="727"/>
                </a:lnTo>
                <a:lnTo>
                  <a:pt x="1736" y="545"/>
                </a:lnTo>
                <a:lnTo>
                  <a:pt x="1655" y="404"/>
                </a:lnTo>
                <a:lnTo>
                  <a:pt x="1534" y="263"/>
                </a:lnTo>
                <a:lnTo>
                  <a:pt x="1413" y="162"/>
                </a:lnTo>
                <a:lnTo>
                  <a:pt x="1252" y="61"/>
                </a:lnTo>
                <a:lnTo>
                  <a:pt x="1090" y="20"/>
                </a:lnTo>
                <a:lnTo>
                  <a:pt x="90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13"/>
          <p:cNvSpPr/>
          <p:nvPr/>
        </p:nvSpPr>
        <p:spPr>
          <a:xfrm>
            <a:off x="3174892" y="-10"/>
            <a:ext cx="100466" cy="100466"/>
          </a:xfrm>
          <a:custGeom>
            <a:rect b="b" l="l" r="r" t="t"/>
            <a:pathLst>
              <a:path extrusionOk="0" h="1797" w="1797">
                <a:moveTo>
                  <a:pt x="909" y="0"/>
                </a:moveTo>
                <a:lnTo>
                  <a:pt x="727" y="20"/>
                </a:lnTo>
                <a:lnTo>
                  <a:pt x="546" y="61"/>
                </a:lnTo>
                <a:lnTo>
                  <a:pt x="404" y="162"/>
                </a:lnTo>
                <a:lnTo>
                  <a:pt x="263" y="263"/>
                </a:lnTo>
                <a:lnTo>
                  <a:pt x="162" y="404"/>
                </a:lnTo>
                <a:lnTo>
                  <a:pt x="61" y="545"/>
                </a:lnTo>
                <a:lnTo>
                  <a:pt x="21" y="727"/>
                </a:lnTo>
                <a:lnTo>
                  <a:pt x="1" y="908"/>
                </a:lnTo>
                <a:lnTo>
                  <a:pt x="21" y="1090"/>
                </a:lnTo>
                <a:lnTo>
                  <a:pt x="61" y="1251"/>
                </a:lnTo>
                <a:lnTo>
                  <a:pt x="162" y="1393"/>
                </a:lnTo>
                <a:lnTo>
                  <a:pt x="263" y="1534"/>
                </a:lnTo>
                <a:lnTo>
                  <a:pt x="404" y="1655"/>
                </a:lnTo>
                <a:lnTo>
                  <a:pt x="546" y="1736"/>
                </a:lnTo>
                <a:lnTo>
                  <a:pt x="727" y="1776"/>
                </a:lnTo>
                <a:lnTo>
                  <a:pt x="909" y="1796"/>
                </a:lnTo>
                <a:lnTo>
                  <a:pt x="1090" y="1776"/>
                </a:lnTo>
                <a:lnTo>
                  <a:pt x="1252" y="1736"/>
                </a:lnTo>
                <a:lnTo>
                  <a:pt x="1413" y="1655"/>
                </a:lnTo>
                <a:lnTo>
                  <a:pt x="1534" y="1534"/>
                </a:lnTo>
                <a:lnTo>
                  <a:pt x="1655" y="1393"/>
                </a:lnTo>
                <a:lnTo>
                  <a:pt x="1736" y="1251"/>
                </a:lnTo>
                <a:lnTo>
                  <a:pt x="1777" y="1090"/>
                </a:lnTo>
                <a:lnTo>
                  <a:pt x="1797" y="908"/>
                </a:lnTo>
                <a:lnTo>
                  <a:pt x="1777" y="727"/>
                </a:lnTo>
                <a:lnTo>
                  <a:pt x="1736" y="545"/>
                </a:lnTo>
                <a:lnTo>
                  <a:pt x="1655" y="404"/>
                </a:lnTo>
                <a:lnTo>
                  <a:pt x="1534" y="263"/>
                </a:lnTo>
                <a:lnTo>
                  <a:pt x="1413" y="162"/>
                </a:lnTo>
                <a:lnTo>
                  <a:pt x="1252" y="61"/>
                </a:lnTo>
                <a:lnTo>
                  <a:pt x="1090" y="20"/>
                </a:lnTo>
                <a:lnTo>
                  <a:pt x="90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13"/>
          <p:cNvSpPr/>
          <p:nvPr/>
        </p:nvSpPr>
        <p:spPr>
          <a:xfrm>
            <a:off x="2876020" y="4811065"/>
            <a:ext cx="790800" cy="790800"/>
          </a:xfrm>
          <a:prstGeom prst="ellipse">
            <a:avLst/>
          </a:prstGeom>
          <a:solidFill>
            <a:schemeClr val="dk2"/>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5">
    <p:spTree>
      <p:nvGrpSpPr>
        <p:cNvPr id="285" name="Shape 285"/>
        <p:cNvGrpSpPr/>
        <p:nvPr/>
      </p:nvGrpSpPr>
      <p:grpSpPr>
        <a:xfrm>
          <a:off x="0" y="0"/>
          <a:ext cx="0" cy="0"/>
          <a:chOff x="0" y="0"/>
          <a:chExt cx="0" cy="0"/>
        </a:xfrm>
      </p:grpSpPr>
      <p:sp>
        <p:nvSpPr>
          <p:cNvPr id="286" name="Google Shape;286;p14"/>
          <p:cNvSpPr txBox="1"/>
          <p:nvPr>
            <p:ph type="title"/>
          </p:nvPr>
        </p:nvSpPr>
        <p:spPr>
          <a:xfrm>
            <a:off x="713225" y="530352"/>
            <a:ext cx="7717500" cy="292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b="1"/>
            </a:lvl2pPr>
            <a:lvl3pPr lvl="2" algn="ctr">
              <a:lnSpc>
                <a:spcPct val="100000"/>
              </a:lnSpc>
              <a:spcBef>
                <a:spcPts val="0"/>
              </a:spcBef>
              <a:spcAft>
                <a:spcPts val="0"/>
              </a:spcAft>
              <a:buSzPts val="2800"/>
              <a:buNone/>
              <a:defRPr b="1"/>
            </a:lvl3pPr>
            <a:lvl4pPr lvl="3" algn="ctr">
              <a:lnSpc>
                <a:spcPct val="100000"/>
              </a:lnSpc>
              <a:spcBef>
                <a:spcPts val="0"/>
              </a:spcBef>
              <a:spcAft>
                <a:spcPts val="0"/>
              </a:spcAft>
              <a:buSzPts val="2800"/>
              <a:buNone/>
              <a:defRPr b="1"/>
            </a:lvl4pPr>
            <a:lvl5pPr lvl="4" algn="ctr">
              <a:lnSpc>
                <a:spcPct val="100000"/>
              </a:lnSpc>
              <a:spcBef>
                <a:spcPts val="0"/>
              </a:spcBef>
              <a:spcAft>
                <a:spcPts val="0"/>
              </a:spcAft>
              <a:buSzPts val="2800"/>
              <a:buNone/>
              <a:defRPr b="1"/>
            </a:lvl5pPr>
            <a:lvl6pPr lvl="5" algn="ctr">
              <a:lnSpc>
                <a:spcPct val="100000"/>
              </a:lnSpc>
              <a:spcBef>
                <a:spcPts val="0"/>
              </a:spcBef>
              <a:spcAft>
                <a:spcPts val="0"/>
              </a:spcAft>
              <a:buSzPts val="2800"/>
              <a:buNone/>
              <a:defRPr b="1"/>
            </a:lvl6pPr>
            <a:lvl7pPr lvl="6" algn="ctr">
              <a:lnSpc>
                <a:spcPct val="100000"/>
              </a:lnSpc>
              <a:spcBef>
                <a:spcPts val="0"/>
              </a:spcBef>
              <a:spcAft>
                <a:spcPts val="0"/>
              </a:spcAft>
              <a:buSzPts val="2800"/>
              <a:buNone/>
              <a:defRPr b="1"/>
            </a:lvl7pPr>
            <a:lvl8pPr lvl="7" algn="ctr">
              <a:lnSpc>
                <a:spcPct val="100000"/>
              </a:lnSpc>
              <a:spcBef>
                <a:spcPts val="0"/>
              </a:spcBef>
              <a:spcAft>
                <a:spcPts val="0"/>
              </a:spcAft>
              <a:buSzPts val="2800"/>
              <a:buNone/>
              <a:defRPr b="1"/>
            </a:lvl8pPr>
            <a:lvl9pPr lvl="8" algn="ctr">
              <a:lnSpc>
                <a:spcPct val="100000"/>
              </a:lnSpc>
              <a:spcBef>
                <a:spcPts val="0"/>
              </a:spcBef>
              <a:spcAft>
                <a:spcPts val="0"/>
              </a:spcAft>
              <a:buSzPts val="2800"/>
              <a:buNone/>
              <a:defRPr b="1"/>
            </a:lvl9pPr>
          </a:lstStyle>
          <a:p/>
        </p:txBody>
      </p:sp>
      <p:sp>
        <p:nvSpPr>
          <p:cNvPr id="287" name="Google Shape;287;p14"/>
          <p:cNvSpPr txBox="1"/>
          <p:nvPr>
            <p:ph idx="1" type="body"/>
          </p:nvPr>
        </p:nvSpPr>
        <p:spPr>
          <a:xfrm>
            <a:off x="1740600" y="1428750"/>
            <a:ext cx="5662800" cy="2286000"/>
          </a:xfrm>
          <a:prstGeom prst="rect">
            <a:avLst/>
          </a:prstGeom>
          <a:noFill/>
          <a:ln>
            <a:noFill/>
          </a:ln>
        </p:spPr>
        <p:txBody>
          <a:bodyPr anchorCtr="0" anchor="ctr" bIns="91425" lIns="91425" spcFirstLastPara="1" rIns="91425" wrap="square" tIns="91425">
            <a:noAutofit/>
          </a:bodyPr>
          <a:lstStyle>
            <a:lvl1pPr indent="-304800" lvl="0" marL="457200" algn="l">
              <a:lnSpc>
                <a:spcPct val="100000"/>
              </a:lnSpc>
              <a:spcBef>
                <a:spcPts val="0"/>
              </a:spcBef>
              <a:spcAft>
                <a:spcPts val="0"/>
              </a:spcAft>
              <a:buSzPts val="1200"/>
              <a:buChar char="●"/>
              <a:defRPr sz="16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288" name="Google Shape;288;p14"/>
          <p:cNvSpPr/>
          <p:nvPr/>
        </p:nvSpPr>
        <p:spPr>
          <a:xfrm flipH="1">
            <a:off x="4572000" y="0"/>
            <a:ext cx="4572000" cy="5442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14"/>
          <p:cNvSpPr/>
          <p:nvPr/>
        </p:nvSpPr>
        <p:spPr>
          <a:xfrm flipH="1">
            <a:off x="0" y="4599425"/>
            <a:ext cx="4572000" cy="5442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4"/>
          <p:cNvSpPr/>
          <p:nvPr/>
        </p:nvSpPr>
        <p:spPr>
          <a:xfrm>
            <a:off x="410720" y="162241"/>
            <a:ext cx="597600" cy="5976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14"/>
          <p:cNvSpPr/>
          <p:nvPr/>
        </p:nvSpPr>
        <p:spPr>
          <a:xfrm rot="5400000">
            <a:off x="410720" y="767343"/>
            <a:ext cx="597600" cy="597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2" name="Google Shape;292;p14"/>
          <p:cNvGrpSpPr/>
          <p:nvPr/>
        </p:nvGrpSpPr>
        <p:grpSpPr>
          <a:xfrm>
            <a:off x="4958737" y="4644318"/>
            <a:ext cx="1205113" cy="520242"/>
            <a:chOff x="5541266" y="4599416"/>
            <a:chExt cx="1205113" cy="520242"/>
          </a:xfrm>
        </p:grpSpPr>
        <p:sp>
          <p:nvSpPr>
            <p:cNvPr id="293" name="Google Shape;293;p14"/>
            <p:cNvSpPr/>
            <p:nvPr/>
          </p:nvSpPr>
          <p:spPr>
            <a:xfrm>
              <a:off x="6364211" y="5066973"/>
              <a:ext cx="53445" cy="50368"/>
            </a:xfrm>
            <a:custGeom>
              <a:rect b="b" l="l" r="r" t="t"/>
              <a:pathLst>
                <a:path extrusionOk="0" h="1326" w="1407">
                  <a:moveTo>
                    <a:pt x="724" y="1"/>
                  </a:moveTo>
                  <a:lnTo>
                    <a:pt x="1" y="683"/>
                  </a:lnTo>
                  <a:lnTo>
                    <a:pt x="21" y="724"/>
                  </a:lnTo>
                  <a:lnTo>
                    <a:pt x="61" y="744"/>
                  </a:lnTo>
                  <a:lnTo>
                    <a:pt x="181" y="784"/>
                  </a:lnTo>
                  <a:lnTo>
                    <a:pt x="322" y="824"/>
                  </a:lnTo>
                  <a:lnTo>
                    <a:pt x="382" y="864"/>
                  </a:lnTo>
                  <a:lnTo>
                    <a:pt x="422" y="884"/>
                  </a:lnTo>
                  <a:lnTo>
                    <a:pt x="503" y="1005"/>
                  </a:lnTo>
                  <a:lnTo>
                    <a:pt x="583" y="1105"/>
                  </a:lnTo>
                  <a:lnTo>
                    <a:pt x="704" y="1326"/>
                  </a:lnTo>
                  <a:lnTo>
                    <a:pt x="1406" y="623"/>
                  </a:lnTo>
                  <a:lnTo>
                    <a:pt x="72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14"/>
            <p:cNvSpPr/>
            <p:nvPr/>
          </p:nvSpPr>
          <p:spPr>
            <a:xfrm>
              <a:off x="6035489" y="4599416"/>
              <a:ext cx="54205" cy="50406"/>
            </a:xfrm>
            <a:custGeom>
              <a:rect b="b" l="l" r="r" t="t"/>
              <a:pathLst>
                <a:path extrusionOk="0" h="1327" w="1427">
                  <a:moveTo>
                    <a:pt x="723" y="1"/>
                  </a:moveTo>
                  <a:lnTo>
                    <a:pt x="1" y="684"/>
                  </a:lnTo>
                  <a:lnTo>
                    <a:pt x="221" y="784"/>
                  </a:lnTo>
                  <a:lnTo>
                    <a:pt x="322" y="824"/>
                  </a:lnTo>
                  <a:lnTo>
                    <a:pt x="422" y="884"/>
                  </a:lnTo>
                  <a:lnTo>
                    <a:pt x="502" y="1005"/>
                  </a:lnTo>
                  <a:lnTo>
                    <a:pt x="583" y="1105"/>
                  </a:lnTo>
                  <a:lnTo>
                    <a:pt x="723" y="1326"/>
                  </a:lnTo>
                  <a:lnTo>
                    <a:pt x="1426" y="643"/>
                  </a:lnTo>
                  <a:lnTo>
                    <a:pt x="72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14"/>
            <p:cNvSpPr/>
            <p:nvPr/>
          </p:nvSpPr>
          <p:spPr>
            <a:xfrm>
              <a:off x="6202509" y="4599416"/>
              <a:ext cx="50406" cy="48887"/>
            </a:xfrm>
            <a:custGeom>
              <a:rect b="b" l="l" r="r" t="t"/>
              <a:pathLst>
                <a:path extrusionOk="0" h="1287" w="1327">
                  <a:moveTo>
                    <a:pt x="664" y="1"/>
                  </a:moveTo>
                  <a:lnTo>
                    <a:pt x="1" y="664"/>
                  </a:lnTo>
                  <a:lnTo>
                    <a:pt x="664" y="1286"/>
                  </a:lnTo>
                  <a:lnTo>
                    <a:pt x="1326" y="623"/>
                  </a:lnTo>
                  <a:lnTo>
                    <a:pt x="66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14"/>
            <p:cNvSpPr/>
            <p:nvPr/>
          </p:nvSpPr>
          <p:spPr>
            <a:xfrm>
              <a:off x="6037008" y="4755040"/>
              <a:ext cx="54205" cy="51888"/>
            </a:xfrm>
            <a:custGeom>
              <a:rect b="b" l="l" r="r" t="t"/>
              <a:pathLst>
                <a:path extrusionOk="0" h="1366" w="1427">
                  <a:moveTo>
                    <a:pt x="703" y="0"/>
                  </a:moveTo>
                  <a:lnTo>
                    <a:pt x="1" y="643"/>
                  </a:lnTo>
                  <a:lnTo>
                    <a:pt x="744" y="1366"/>
                  </a:lnTo>
                  <a:lnTo>
                    <a:pt x="784" y="1225"/>
                  </a:lnTo>
                  <a:lnTo>
                    <a:pt x="844" y="1125"/>
                  </a:lnTo>
                  <a:lnTo>
                    <a:pt x="924" y="1024"/>
                  </a:lnTo>
                  <a:lnTo>
                    <a:pt x="1005" y="944"/>
                  </a:lnTo>
                  <a:lnTo>
                    <a:pt x="1105" y="864"/>
                  </a:lnTo>
                  <a:lnTo>
                    <a:pt x="1205" y="803"/>
                  </a:lnTo>
                  <a:lnTo>
                    <a:pt x="1426" y="683"/>
                  </a:lnTo>
                  <a:lnTo>
                    <a:pt x="1346" y="582"/>
                  </a:lnTo>
                  <a:lnTo>
                    <a:pt x="1266" y="522"/>
                  </a:lnTo>
                  <a:lnTo>
                    <a:pt x="1045" y="402"/>
                  </a:lnTo>
                  <a:lnTo>
                    <a:pt x="964" y="342"/>
                  </a:lnTo>
                  <a:lnTo>
                    <a:pt x="884" y="281"/>
                  </a:lnTo>
                  <a:lnTo>
                    <a:pt x="824" y="181"/>
                  </a:lnTo>
                  <a:lnTo>
                    <a:pt x="804" y="40"/>
                  </a:lnTo>
                  <a:lnTo>
                    <a:pt x="784" y="20"/>
                  </a:lnTo>
                  <a:lnTo>
                    <a:pt x="744" y="20"/>
                  </a:lnTo>
                  <a:lnTo>
                    <a:pt x="70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14"/>
            <p:cNvSpPr/>
            <p:nvPr/>
          </p:nvSpPr>
          <p:spPr>
            <a:xfrm>
              <a:off x="6200230" y="4754280"/>
              <a:ext cx="54205" cy="54167"/>
            </a:xfrm>
            <a:custGeom>
              <a:rect b="b" l="l" r="r" t="t"/>
              <a:pathLst>
                <a:path extrusionOk="0" h="1426" w="1427">
                  <a:moveTo>
                    <a:pt x="724" y="0"/>
                  </a:moveTo>
                  <a:lnTo>
                    <a:pt x="1" y="703"/>
                  </a:lnTo>
                  <a:lnTo>
                    <a:pt x="121" y="743"/>
                  </a:lnTo>
                  <a:lnTo>
                    <a:pt x="242" y="823"/>
                  </a:lnTo>
                  <a:lnTo>
                    <a:pt x="342" y="884"/>
                  </a:lnTo>
                  <a:lnTo>
                    <a:pt x="422" y="984"/>
                  </a:lnTo>
                  <a:lnTo>
                    <a:pt x="603" y="1185"/>
                  </a:lnTo>
                  <a:lnTo>
                    <a:pt x="744" y="1426"/>
                  </a:lnTo>
                  <a:lnTo>
                    <a:pt x="844" y="1165"/>
                  </a:lnTo>
                  <a:lnTo>
                    <a:pt x="904" y="1064"/>
                  </a:lnTo>
                  <a:lnTo>
                    <a:pt x="964" y="984"/>
                  </a:lnTo>
                  <a:lnTo>
                    <a:pt x="1065" y="904"/>
                  </a:lnTo>
                  <a:lnTo>
                    <a:pt x="1185" y="823"/>
                  </a:lnTo>
                  <a:lnTo>
                    <a:pt x="1426" y="683"/>
                  </a:lnTo>
                  <a:lnTo>
                    <a:pt x="72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14"/>
            <p:cNvSpPr/>
            <p:nvPr/>
          </p:nvSpPr>
          <p:spPr>
            <a:xfrm>
              <a:off x="6366490" y="4755040"/>
              <a:ext cx="51166" cy="47329"/>
            </a:xfrm>
            <a:custGeom>
              <a:rect b="b" l="l" r="r" t="t"/>
              <a:pathLst>
                <a:path extrusionOk="0" h="1246" w="1347">
                  <a:moveTo>
                    <a:pt x="664" y="0"/>
                  </a:moveTo>
                  <a:lnTo>
                    <a:pt x="1" y="663"/>
                  </a:lnTo>
                  <a:lnTo>
                    <a:pt x="664" y="1245"/>
                  </a:lnTo>
                  <a:lnTo>
                    <a:pt x="1346" y="663"/>
                  </a:lnTo>
                  <a:lnTo>
                    <a:pt x="6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14"/>
            <p:cNvSpPr/>
            <p:nvPr/>
          </p:nvSpPr>
          <p:spPr>
            <a:xfrm>
              <a:off x="6029373" y="4906031"/>
              <a:ext cx="64119" cy="55724"/>
            </a:xfrm>
            <a:custGeom>
              <a:rect b="b" l="l" r="r" t="t"/>
              <a:pathLst>
                <a:path extrusionOk="0" h="1467" w="1688">
                  <a:moveTo>
                    <a:pt x="864" y="1"/>
                  </a:moveTo>
                  <a:lnTo>
                    <a:pt x="764" y="262"/>
                  </a:lnTo>
                  <a:lnTo>
                    <a:pt x="704" y="362"/>
                  </a:lnTo>
                  <a:lnTo>
                    <a:pt x="643" y="463"/>
                  </a:lnTo>
                  <a:lnTo>
                    <a:pt x="523" y="543"/>
                  </a:lnTo>
                  <a:lnTo>
                    <a:pt x="382" y="623"/>
                  </a:lnTo>
                  <a:lnTo>
                    <a:pt x="1" y="844"/>
                  </a:lnTo>
                  <a:lnTo>
                    <a:pt x="162" y="864"/>
                  </a:lnTo>
                  <a:lnTo>
                    <a:pt x="302" y="904"/>
                  </a:lnTo>
                  <a:lnTo>
                    <a:pt x="423" y="965"/>
                  </a:lnTo>
                  <a:lnTo>
                    <a:pt x="543" y="1025"/>
                  </a:lnTo>
                  <a:lnTo>
                    <a:pt x="623" y="1085"/>
                  </a:lnTo>
                  <a:lnTo>
                    <a:pt x="704" y="1186"/>
                  </a:lnTo>
                  <a:lnTo>
                    <a:pt x="744" y="1286"/>
                  </a:lnTo>
                  <a:lnTo>
                    <a:pt x="784" y="1406"/>
                  </a:lnTo>
                  <a:lnTo>
                    <a:pt x="804" y="1427"/>
                  </a:lnTo>
                  <a:lnTo>
                    <a:pt x="864" y="1447"/>
                  </a:lnTo>
                  <a:lnTo>
                    <a:pt x="985" y="1467"/>
                  </a:lnTo>
                  <a:lnTo>
                    <a:pt x="1045" y="1286"/>
                  </a:lnTo>
                  <a:lnTo>
                    <a:pt x="1065" y="1206"/>
                  </a:lnTo>
                  <a:lnTo>
                    <a:pt x="1105" y="1145"/>
                  </a:lnTo>
                  <a:lnTo>
                    <a:pt x="1246" y="1045"/>
                  </a:lnTo>
                  <a:lnTo>
                    <a:pt x="1386" y="945"/>
                  </a:lnTo>
                  <a:lnTo>
                    <a:pt x="1688" y="744"/>
                  </a:lnTo>
                  <a:lnTo>
                    <a:pt x="1547" y="684"/>
                  </a:lnTo>
                  <a:lnTo>
                    <a:pt x="1427" y="623"/>
                  </a:lnTo>
                  <a:lnTo>
                    <a:pt x="1306" y="543"/>
                  </a:lnTo>
                  <a:lnTo>
                    <a:pt x="1206" y="463"/>
                  </a:lnTo>
                  <a:lnTo>
                    <a:pt x="1105" y="362"/>
                  </a:lnTo>
                  <a:lnTo>
                    <a:pt x="1025" y="262"/>
                  </a:lnTo>
                  <a:lnTo>
                    <a:pt x="86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14"/>
            <p:cNvSpPr/>
            <p:nvPr/>
          </p:nvSpPr>
          <p:spPr>
            <a:xfrm>
              <a:off x="6201749" y="4910627"/>
              <a:ext cx="53445" cy="50368"/>
            </a:xfrm>
            <a:custGeom>
              <a:rect b="b" l="l" r="r" t="t"/>
              <a:pathLst>
                <a:path extrusionOk="0" h="1326" w="1407">
                  <a:moveTo>
                    <a:pt x="684" y="0"/>
                  </a:moveTo>
                  <a:lnTo>
                    <a:pt x="1" y="663"/>
                  </a:lnTo>
                  <a:lnTo>
                    <a:pt x="724" y="1326"/>
                  </a:lnTo>
                  <a:lnTo>
                    <a:pt x="764" y="1225"/>
                  </a:lnTo>
                  <a:lnTo>
                    <a:pt x="824" y="1105"/>
                  </a:lnTo>
                  <a:lnTo>
                    <a:pt x="904" y="1024"/>
                  </a:lnTo>
                  <a:lnTo>
                    <a:pt x="985" y="944"/>
                  </a:lnTo>
                  <a:lnTo>
                    <a:pt x="1186" y="804"/>
                  </a:lnTo>
                  <a:lnTo>
                    <a:pt x="1406" y="683"/>
                  </a:lnTo>
                  <a:lnTo>
                    <a:pt x="1326" y="583"/>
                  </a:lnTo>
                  <a:lnTo>
                    <a:pt x="1246" y="522"/>
                  </a:lnTo>
                  <a:lnTo>
                    <a:pt x="1045" y="402"/>
                  </a:lnTo>
                  <a:lnTo>
                    <a:pt x="945" y="342"/>
                  </a:lnTo>
                  <a:lnTo>
                    <a:pt x="864" y="261"/>
                  </a:lnTo>
                  <a:lnTo>
                    <a:pt x="804" y="161"/>
                  </a:lnTo>
                  <a:lnTo>
                    <a:pt x="784" y="41"/>
                  </a:lnTo>
                  <a:lnTo>
                    <a:pt x="764" y="20"/>
                  </a:lnTo>
                  <a:lnTo>
                    <a:pt x="72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4"/>
            <p:cNvSpPr/>
            <p:nvPr/>
          </p:nvSpPr>
          <p:spPr>
            <a:xfrm>
              <a:off x="6366490" y="4911386"/>
              <a:ext cx="51166" cy="48089"/>
            </a:xfrm>
            <a:custGeom>
              <a:rect b="b" l="l" r="r" t="t"/>
              <a:pathLst>
                <a:path extrusionOk="0" h="1266" w="1347">
                  <a:moveTo>
                    <a:pt x="664" y="0"/>
                  </a:moveTo>
                  <a:lnTo>
                    <a:pt x="1" y="623"/>
                  </a:lnTo>
                  <a:lnTo>
                    <a:pt x="684" y="1265"/>
                  </a:lnTo>
                  <a:lnTo>
                    <a:pt x="1346" y="603"/>
                  </a:lnTo>
                  <a:lnTo>
                    <a:pt x="6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14"/>
            <p:cNvSpPr/>
            <p:nvPr/>
          </p:nvSpPr>
          <p:spPr>
            <a:xfrm>
              <a:off x="6032450" y="5065454"/>
              <a:ext cx="58003" cy="53445"/>
            </a:xfrm>
            <a:custGeom>
              <a:rect b="b" l="l" r="r" t="t"/>
              <a:pathLst>
                <a:path extrusionOk="0" h="1407" w="1527">
                  <a:moveTo>
                    <a:pt x="783" y="1"/>
                  </a:moveTo>
                  <a:lnTo>
                    <a:pt x="683" y="161"/>
                  </a:lnTo>
                  <a:lnTo>
                    <a:pt x="623" y="282"/>
                  </a:lnTo>
                  <a:lnTo>
                    <a:pt x="542" y="362"/>
                  </a:lnTo>
                  <a:lnTo>
                    <a:pt x="422" y="442"/>
                  </a:lnTo>
                  <a:lnTo>
                    <a:pt x="301" y="523"/>
                  </a:lnTo>
                  <a:lnTo>
                    <a:pt x="0" y="663"/>
                  </a:lnTo>
                  <a:lnTo>
                    <a:pt x="301" y="844"/>
                  </a:lnTo>
                  <a:lnTo>
                    <a:pt x="422" y="904"/>
                  </a:lnTo>
                  <a:lnTo>
                    <a:pt x="542" y="984"/>
                  </a:lnTo>
                  <a:lnTo>
                    <a:pt x="582" y="1045"/>
                  </a:lnTo>
                  <a:lnTo>
                    <a:pt x="603" y="1105"/>
                  </a:lnTo>
                  <a:lnTo>
                    <a:pt x="643" y="1225"/>
                  </a:lnTo>
                  <a:lnTo>
                    <a:pt x="683" y="1346"/>
                  </a:lnTo>
                  <a:lnTo>
                    <a:pt x="703" y="1386"/>
                  </a:lnTo>
                  <a:lnTo>
                    <a:pt x="763" y="1406"/>
                  </a:lnTo>
                  <a:lnTo>
                    <a:pt x="1526" y="683"/>
                  </a:lnTo>
                  <a:lnTo>
                    <a:pt x="78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14"/>
            <p:cNvSpPr/>
            <p:nvPr/>
          </p:nvSpPr>
          <p:spPr>
            <a:xfrm>
              <a:off x="6200990" y="5066213"/>
              <a:ext cx="53445" cy="50368"/>
            </a:xfrm>
            <a:custGeom>
              <a:rect b="b" l="l" r="r" t="t"/>
              <a:pathLst>
                <a:path extrusionOk="0" h="1326" w="1407">
                  <a:moveTo>
                    <a:pt x="704" y="1"/>
                  </a:moveTo>
                  <a:lnTo>
                    <a:pt x="1" y="663"/>
                  </a:lnTo>
                  <a:lnTo>
                    <a:pt x="704" y="1326"/>
                  </a:lnTo>
                  <a:lnTo>
                    <a:pt x="1406" y="663"/>
                  </a:lnTo>
                  <a:lnTo>
                    <a:pt x="70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14"/>
            <p:cNvSpPr/>
            <p:nvPr/>
          </p:nvSpPr>
          <p:spPr>
            <a:xfrm>
              <a:off x="6367288" y="4600213"/>
              <a:ext cx="50368" cy="46532"/>
            </a:xfrm>
            <a:custGeom>
              <a:rect b="b" l="l" r="r" t="t"/>
              <a:pathLst>
                <a:path extrusionOk="0" h="1225" w="1326">
                  <a:moveTo>
                    <a:pt x="643" y="0"/>
                  </a:moveTo>
                  <a:lnTo>
                    <a:pt x="0" y="622"/>
                  </a:lnTo>
                  <a:lnTo>
                    <a:pt x="643" y="1225"/>
                  </a:lnTo>
                  <a:lnTo>
                    <a:pt x="1325" y="643"/>
                  </a:lnTo>
                  <a:lnTo>
                    <a:pt x="64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14"/>
            <p:cNvSpPr/>
            <p:nvPr/>
          </p:nvSpPr>
          <p:spPr>
            <a:xfrm>
              <a:off x="6531269" y="4602492"/>
              <a:ext cx="49608" cy="44253"/>
            </a:xfrm>
            <a:custGeom>
              <a:rect b="b" l="l" r="r" t="t"/>
              <a:pathLst>
                <a:path extrusionOk="0" h="1165" w="1306">
                  <a:moveTo>
                    <a:pt x="663" y="0"/>
                  </a:moveTo>
                  <a:lnTo>
                    <a:pt x="0" y="562"/>
                  </a:lnTo>
                  <a:lnTo>
                    <a:pt x="643" y="1165"/>
                  </a:lnTo>
                  <a:lnTo>
                    <a:pt x="1305" y="583"/>
                  </a:lnTo>
                  <a:lnTo>
                    <a:pt x="66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14"/>
            <p:cNvSpPr/>
            <p:nvPr/>
          </p:nvSpPr>
          <p:spPr>
            <a:xfrm>
              <a:off x="5873787" y="4600213"/>
              <a:ext cx="53445" cy="54167"/>
            </a:xfrm>
            <a:custGeom>
              <a:rect b="b" l="l" r="r" t="t"/>
              <a:pathLst>
                <a:path extrusionOk="0" h="1426" w="1407">
                  <a:moveTo>
                    <a:pt x="683" y="0"/>
                  </a:moveTo>
                  <a:lnTo>
                    <a:pt x="1" y="622"/>
                  </a:lnTo>
                  <a:lnTo>
                    <a:pt x="804" y="1426"/>
                  </a:lnTo>
                  <a:lnTo>
                    <a:pt x="804" y="1265"/>
                  </a:lnTo>
                  <a:lnTo>
                    <a:pt x="824" y="1145"/>
                  </a:lnTo>
                  <a:lnTo>
                    <a:pt x="864" y="1024"/>
                  </a:lnTo>
                  <a:lnTo>
                    <a:pt x="904" y="944"/>
                  </a:lnTo>
                  <a:lnTo>
                    <a:pt x="985" y="884"/>
                  </a:lnTo>
                  <a:lnTo>
                    <a:pt x="1065" y="823"/>
                  </a:lnTo>
                  <a:lnTo>
                    <a:pt x="1165" y="783"/>
                  </a:lnTo>
                  <a:lnTo>
                    <a:pt x="1286" y="763"/>
                  </a:lnTo>
                  <a:lnTo>
                    <a:pt x="1326" y="743"/>
                  </a:lnTo>
                  <a:lnTo>
                    <a:pt x="1366" y="703"/>
                  </a:lnTo>
                  <a:lnTo>
                    <a:pt x="1386" y="683"/>
                  </a:lnTo>
                  <a:lnTo>
                    <a:pt x="1406" y="643"/>
                  </a:lnTo>
                  <a:lnTo>
                    <a:pt x="1386" y="602"/>
                  </a:lnTo>
                  <a:lnTo>
                    <a:pt x="1366" y="562"/>
                  </a:lnTo>
                  <a:lnTo>
                    <a:pt x="1306" y="502"/>
                  </a:lnTo>
                  <a:lnTo>
                    <a:pt x="1145" y="442"/>
                  </a:lnTo>
                  <a:lnTo>
                    <a:pt x="985" y="361"/>
                  </a:lnTo>
                  <a:lnTo>
                    <a:pt x="924" y="321"/>
                  </a:lnTo>
                  <a:lnTo>
                    <a:pt x="864" y="261"/>
                  </a:lnTo>
                  <a:lnTo>
                    <a:pt x="824" y="181"/>
                  </a:lnTo>
                  <a:lnTo>
                    <a:pt x="804" y="80"/>
                  </a:lnTo>
                  <a:lnTo>
                    <a:pt x="784" y="40"/>
                  </a:lnTo>
                  <a:lnTo>
                    <a:pt x="744" y="20"/>
                  </a:lnTo>
                  <a:lnTo>
                    <a:pt x="68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14"/>
            <p:cNvSpPr/>
            <p:nvPr/>
          </p:nvSpPr>
          <p:spPr>
            <a:xfrm>
              <a:off x="5873787" y="4755040"/>
              <a:ext cx="52685" cy="49608"/>
            </a:xfrm>
            <a:custGeom>
              <a:rect b="b" l="l" r="r" t="t"/>
              <a:pathLst>
                <a:path extrusionOk="0" h="1306" w="1387">
                  <a:moveTo>
                    <a:pt x="663" y="0"/>
                  </a:moveTo>
                  <a:lnTo>
                    <a:pt x="583" y="60"/>
                  </a:lnTo>
                  <a:lnTo>
                    <a:pt x="523" y="141"/>
                  </a:lnTo>
                  <a:lnTo>
                    <a:pt x="422" y="301"/>
                  </a:lnTo>
                  <a:lnTo>
                    <a:pt x="342" y="382"/>
                  </a:lnTo>
                  <a:lnTo>
                    <a:pt x="262" y="462"/>
                  </a:lnTo>
                  <a:lnTo>
                    <a:pt x="161" y="522"/>
                  </a:lnTo>
                  <a:lnTo>
                    <a:pt x="41" y="542"/>
                  </a:lnTo>
                  <a:lnTo>
                    <a:pt x="21" y="562"/>
                  </a:lnTo>
                  <a:lnTo>
                    <a:pt x="21" y="603"/>
                  </a:lnTo>
                  <a:lnTo>
                    <a:pt x="1" y="643"/>
                  </a:lnTo>
                  <a:lnTo>
                    <a:pt x="663" y="1305"/>
                  </a:lnTo>
                  <a:lnTo>
                    <a:pt x="1386" y="663"/>
                  </a:lnTo>
                  <a:lnTo>
                    <a:pt x="66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14"/>
            <p:cNvSpPr/>
            <p:nvPr/>
          </p:nvSpPr>
          <p:spPr>
            <a:xfrm>
              <a:off x="6529712" y="5066973"/>
              <a:ext cx="51925" cy="48089"/>
            </a:xfrm>
            <a:custGeom>
              <a:rect b="b" l="l" r="r" t="t"/>
              <a:pathLst>
                <a:path extrusionOk="0" h="1266" w="1367">
                  <a:moveTo>
                    <a:pt x="704" y="1"/>
                  </a:moveTo>
                  <a:lnTo>
                    <a:pt x="1" y="623"/>
                  </a:lnTo>
                  <a:lnTo>
                    <a:pt x="704" y="1266"/>
                  </a:lnTo>
                  <a:lnTo>
                    <a:pt x="1366" y="643"/>
                  </a:lnTo>
                  <a:lnTo>
                    <a:pt x="70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14"/>
            <p:cNvSpPr/>
            <p:nvPr/>
          </p:nvSpPr>
          <p:spPr>
            <a:xfrm>
              <a:off x="5872267" y="5066213"/>
              <a:ext cx="55724" cy="53445"/>
            </a:xfrm>
            <a:custGeom>
              <a:rect b="b" l="l" r="r" t="t"/>
              <a:pathLst>
                <a:path extrusionOk="0" h="1407" w="1467">
                  <a:moveTo>
                    <a:pt x="703" y="1"/>
                  </a:moveTo>
                  <a:lnTo>
                    <a:pt x="0" y="663"/>
                  </a:lnTo>
                  <a:lnTo>
                    <a:pt x="804" y="1406"/>
                  </a:lnTo>
                  <a:lnTo>
                    <a:pt x="824" y="1246"/>
                  </a:lnTo>
                  <a:lnTo>
                    <a:pt x="864" y="1125"/>
                  </a:lnTo>
                  <a:lnTo>
                    <a:pt x="944" y="1025"/>
                  </a:lnTo>
                  <a:lnTo>
                    <a:pt x="1045" y="944"/>
                  </a:lnTo>
                  <a:lnTo>
                    <a:pt x="1145" y="884"/>
                  </a:lnTo>
                  <a:lnTo>
                    <a:pt x="1245" y="824"/>
                  </a:lnTo>
                  <a:lnTo>
                    <a:pt x="1466" y="683"/>
                  </a:lnTo>
                  <a:lnTo>
                    <a:pt x="70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14"/>
            <p:cNvSpPr/>
            <p:nvPr/>
          </p:nvSpPr>
          <p:spPr>
            <a:xfrm>
              <a:off x="6530509" y="4757319"/>
              <a:ext cx="51128" cy="45050"/>
            </a:xfrm>
            <a:custGeom>
              <a:rect b="b" l="l" r="r" t="t"/>
              <a:pathLst>
                <a:path extrusionOk="0" h="1186" w="1346">
                  <a:moveTo>
                    <a:pt x="663" y="0"/>
                  </a:moveTo>
                  <a:lnTo>
                    <a:pt x="0" y="583"/>
                  </a:lnTo>
                  <a:lnTo>
                    <a:pt x="663" y="1185"/>
                  </a:lnTo>
                  <a:lnTo>
                    <a:pt x="1345" y="603"/>
                  </a:lnTo>
                  <a:lnTo>
                    <a:pt x="66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14"/>
            <p:cNvSpPr/>
            <p:nvPr/>
          </p:nvSpPr>
          <p:spPr>
            <a:xfrm>
              <a:off x="5707526" y="5064694"/>
              <a:ext cx="58763" cy="54964"/>
            </a:xfrm>
            <a:custGeom>
              <a:rect b="b" l="l" r="r" t="t"/>
              <a:pathLst>
                <a:path extrusionOk="0" h="1447" w="1547">
                  <a:moveTo>
                    <a:pt x="763" y="0"/>
                  </a:moveTo>
                  <a:lnTo>
                    <a:pt x="0" y="703"/>
                  </a:lnTo>
                  <a:lnTo>
                    <a:pt x="804" y="1446"/>
                  </a:lnTo>
                  <a:lnTo>
                    <a:pt x="824" y="1306"/>
                  </a:lnTo>
                  <a:lnTo>
                    <a:pt x="884" y="1165"/>
                  </a:lnTo>
                  <a:lnTo>
                    <a:pt x="964" y="1065"/>
                  </a:lnTo>
                  <a:lnTo>
                    <a:pt x="1065" y="984"/>
                  </a:lnTo>
                  <a:lnTo>
                    <a:pt x="1165" y="904"/>
                  </a:lnTo>
                  <a:lnTo>
                    <a:pt x="1285" y="844"/>
                  </a:lnTo>
                  <a:lnTo>
                    <a:pt x="1546" y="683"/>
                  </a:lnTo>
                  <a:lnTo>
                    <a:pt x="1245" y="543"/>
                  </a:lnTo>
                  <a:lnTo>
                    <a:pt x="1125" y="482"/>
                  </a:lnTo>
                  <a:lnTo>
                    <a:pt x="1024" y="402"/>
                  </a:lnTo>
                  <a:lnTo>
                    <a:pt x="944" y="322"/>
                  </a:lnTo>
                  <a:lnTo>
                    <a:pt x="864" y="201"/>
                  </a:lnTo>
                  <a:lnTo>
                    <a:pt x="76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14"/>
            <p:cNvSpPr/>
            <p:nvPr/>
          </p:nvSpPr>
          <p:spPr>
            <a:xfrm>
              <a:off x="6529712" y="4912906"/>
              <a:ext cx="51925" cy="46570"/>
            </a:xfrm>
            <a:custGeom>
              <a:rect b="b" l="l" r="r" t="t"/>
              <a:pathLst>
                <a:path extrusionOk="0" h="1226" w="1367">
                  <a:moveTo>
                    <a:pt x="704" y="1"/>
                  </a:moveTo>
                  <a:lnTo>
                    <a:pt x="1" y="583"/>
                  </a:lnTo>
                  <a:lnTo>
                    <a:pt x="704" y="1225"/>
                  </a:lnTo>
                  <a:lnTo>
                    <a:pt x="1366" y="583"/>
                  </a:lnTo>
                  <a:lnTo>
                    <a:pt x="70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14"/>
            <p:cNvSpPr/>
            <p:nvPr/>
          </p:nvSpPr>
          <p:spPr>
            <a:xfrm>
              <a:off x="5873027" y="4909867"/>
              <a:ext cx="53445" cy="54964"/>
            </a:xfrm>
            <a:custGeom>
              <a:rect b="b" l="l" r="r" t="t"/>
              <a:pathLst>
                <a:path extrusionOk="0" h="1447" w="1407">
                  <a:moveTo>
                    <a:pt x="683" y="0"/>
                  </a:moveTo>
                  <a:lnTo>
                    <a:pt x="603" y="81"/>
                  </a:lnTo>
                  <a:lnTo>
                    <a:pt x="543" y="161"/>
                  </a:lnTo>
                  <a:lnTo>
                    <a:pt x="422" y="342"/>
                  </a:lnTo>
                  <a:lnTo>
                    <a:pt x="362" y="422"/>
                  </a:lnTo>
                  <a:lnTo>
                    <a:pt x="262" y="482"/>
                  </a:lnTo>
                  <a:lnTo>
                    <a:pt x="161" y="542"/>
                  </a:lnTo>
                  <a:lnTo>
                    <a:pt x="41" y="563"/>
                  </a:lnTo>
                  <a:lnTo>
                    <a:pt x="21" y="583"/>
                  </a:lnTo>
                  <a:lnTo>
                    <a:pt x="21" y="643"/>
                  </a:lnTo>
                  <a:lnTo>
                    <a:pt x="1" y="763"/>
                  </a:lnTo>
                  <a:lnTo>
                    <a:pt x="221" y="864"/>
                  </a:lnTo>
                  <a:lnTo>
                    <a:pt x="322" y="904"/>
                  </a:lnTo>
                  <a:lnTo>
                    <a:pt x="422" y="964"/>
                  </a:lnTo>
                  <a:lnTo>
                    <a:pt x="503" y="1085"/>
                  </a:lnTo>
                  <a:lnTo>
                    <a:pt x="563" y="1185"/>
                  </a:lnTo>
                  <a:lnTo>
                    <a:pt x="703" y="1446"/>
                  </a:lnTo>
                  <a:lnTo>
                    <a:pt x="1406" y="683"/>
                  </a:lnTo>
                  <a:lnTo>
                    <a:pt x="68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14"/>
            <p:cNvSpPr/>
            <p:nvPr/>
          </p:nvSpPr>
          <p:spPr>
            <a:xfrm>
              <a:off x="5709046" y="4901472"/>
              <a:ext cx="57243" cy="60282"/>
            </a:xfrm>
            <a:custGeom>
              <a:rect b="b" l="l" r="r" t="t"/>
              <a:pathLst>
                <a:path extrusionOk="0" h="1587" w="1507">
                  <a:moveTo>
                    <a:pt x="683" y="0"/>
                  </a:moveTo>
                  <a:lnTo>
                    <a:pt x="563" y="302"/>
                  </a:lnTo>
                  <a:lnTo>
                    <a:pt x="502" y="422"/>
                  </a:lnTo>
                  <a:lnTo>
                    <a:pt x="422" y="522"/>
                  </a:lnTo>
                  <a:lnTo>
                    <a:pt x="342" y="623"/>
                  </a:lnTo>
                  <a:lnTo>
                    <a:pt x="262" y="683"/>
                  </a:lnTo>
                  <a:lnTo>
                    <a:pt x="161" y="743"/>
                  </a:lnTo>
                  <a:lnTo>
                    <a:pt x="41" y="784"/>
                  </a:lnTo>
                  <a:lnTo>
                    <a:pt x="21" y="804"/>
                  </a:lnTo>
                  <a:lnTo>
                    <a:pt x="0" y="844"/>
                  </a:lnTo>
                  <a:lnTo>
                    <a:pt x="0" y="904"/>
                  </a:lnTo>
                  <a:lnTo>
                    <a:pt x="764" y="1587"/>
                  </a:lnTo>
                  <a:lnTo>
                    <a:pt x="824" y="1406"/>
                  </a:lnTo>
                  <a:lnTo>
                    <a:pt x="864" y="1306"/>
                  </a:lnTo>
                  <a:lnTo>
                    <a:pt x="904" y="1245"/>
                  </a:lnTo>
                  <a:lnTo>
                    <a:pt x="1045" y="1165"/>
                  </a:lnTo>
                  <a:lnTo>
                    <a:pt x="1185" y="1065"/>
                  </a:lnTo>
                  <a:lnTo>
                    <a:pt x="1506" y="884"/>
                  </a:lnTo>
                  <a:lnTo>
                    <a:pt x="1225" y="743"/>
                  </a:lnTo>
                  <a:lnTo>
                    <a:pt x="1105" y="663"/>
                  </a:lnTo>
                  <a:lnTo>
                    <a:pt x="1004" y="583"/>
                  </a:lnTo>
                  <a:lnTo>
                    <a:pt x="904" y="482"/>
                  </a:lnTo>
                  <a:lnTo>
                    <a:pt x="824" y="342"/>
                  </a:lnTo>
                  <a:lnTo>
                    <a:pt x="743" y="201"/>
                  </a:lnTo>
                  <a:lnTo>
                    <a:pt x="68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14"/>
            <p:cNvSpPr/>
            <p:nvPr/>
          </p:nvSpPr>
          <p:spPr>
            <a:xfrm>
              <a:off x="5541266" y="5065454"/>
              <a:ext cx="58003" cy="51128"/>
            </a:xfrm>
            <a:custGeom>
              <a:rect b="b" l="l" r="r" t="t"/>
              <a:pathLst>
                <a:path extrusionOk="0" h="1346" w="1527">
                  <a:moveTo>
                    <a:pt x="783" y="1"/>
                  </a:moveTo>
                  <a:lnTo>
                    <a:pt x="0" y="723"/>
                  </a:lnTo>
                  <a:lnTo>
                    <a:pt x="221" y="824"/>
                  </a:lnTo>
                  <a:lnTo>
                    <a:pt x="422" y="944"/>
                  </a:lnTo>
                  <a:lnTo>
                    <a:pt x="522" y="1025"/>
                  </a:lnTo>
                  <a:lnTo>
                    <a:pt x="582" y="1105"/>
                  </a:lnTo>
                  <a:lnTo>
                    <a:pt x="643" y="1205"/>
                  </a:lnTo>
                  <a:lnTo>
                    <a:pt x="703" y="1326"/>
                  </a:lnTo>
                  <a:lnTo>
                    <a:pt x="723" y="1346"/>
                  </a:lnTo>
                  <a:lnTo>
                    <a:pt x="783" y="1346"/>
                  </a:lnTo>
                  <a:lnTo>
                    <a:pt x="1526" y="663"/>
                  </a:lnTo>
                  <a:lnTo>
                    <a:pt x="78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14"/>
            <p:cNvSpPr/>
            <p:nvPr/>
          </p:nvSpPr>
          <p:spPr>
            <a:xfrm>
              <a:off x="5543545" y="4910627"/>
              <a:ext cx="54926" cy="50368"/>
            </a:xfrm>
            <a:custGeom>
              <a:rect b="b" l="l" r="r" t="t"/>
              <a:pathLst>
                <a:path extrusionOk="0" h="1326" w="1446">
                  <a:moveTo>
                    <a:pt x="703" y="0"/>
                  </a:moveTo>
                  <a:lnTo>
                    <a:pt x="0" y="663"/>
                  </a:lnTo>
                  <a:lnTo>
                    <a:pt x="723" y="1326"/>
                  </a:lnTo>
                  <a:lnTo>
                    <a:pt x="1446" y="663"/>
                  </a:lnTo>
                  <a:lnTo>
                    <a:pt x="70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14"/>
            <p:cNvSpPr/>
            <p:nvPr/>
          </p:nvSpPr>
          <p:spPr>
            <a:xfrm>
              <a:off x="6693731" y="5069252"/>
              <a:ext cx="52647" cy="44291"/>
            </a:xfrm>
            <a:custGeom>
              <a:rect b="b" l="l" r="r" t="t"/>
              <a:pathLst>
                <a:path extrusionOk="0" h="1166" w="1386">
                  <a:moveTo>
                    <a:pt x="683" y="1"/>
                  </a:moveTo>
                  <a:lnTo>
                    <a:pt x="0" y="563"/>
                  </a:lnTo>
                  <a:lnTo>
                    <a:pt x="723" y="1166"/>
                  </a:lnTo>
                  <a:lnTo>
                    <a:pt x="1386" y="543"/>
                  </a:lnTo>
                  <a:lnTo>
                    <a:pt x="68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14"/>
            <p:cNvSpPr/>
            <p:nvPr/>
          </p:nvSpPr>
          <p:spPr>
            <a:xfrm>
              <a:off x="5707526" y="4756560"/>
              <a:ext cx="56484" cy="48849"/>
            </a:xfrm>
            <a:custGeom>
              <a:rect b="b" l="l" r="r" t="t"/>
              <a:pathLst>
                <a:path extrusionOk="0" h="1286" w="1487">
                  <a:moveTo>
                    <a:pt x="743" y="0"/>
                  </a:moveTo>
                  <a:lnTo>
                    <a:pt x="0" y="623"/>
                  </a:lnTo>
                  <a:lnTo>
                    <a:pt x="783" y="1285"/>
                  </a:lnTo>
                  <a:lnTo>
                    <a:pt x="884" y="1085"/>
                  </a:lnTo>
                  <a:lnTo>
                    <a:pt x="944" y="984"/>
                  </a:lnTo>
                  <a:lnTo>
                    <a:pt x="1004" y="884"/>
                  </a:lnTo>
                  <a:lnTo>
                    <a:pt x="1125" y="824"/>
                  </a:lnTo>
                  <a:lnTo>
                    <a:pt x="1245" y="763"/>
                  </a:lnTo>
                  <a:lnTo>
                    <a:pt x="1486" y="643"/>
                  </a:lnTo>
                  <a:lnTo>
                    <a:pt x="74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14"/>
            <p:cNvSpPr/>
            <p:nvPr/>
          </p:nvSpPr>
          <p:spPr>
            <a:xfrm>
              <a:off x="5705247" y="4600973"/>
              <a:ext cx="55686" cy="46532"/>
            </a:xfrm>
            <a:custGeom>
              <a:rect b="b" l="l" r="r" t="t"/>
              <a:pathLst>
                <a:path extrusionOk="0" h="1225" w="1466">
                  <a:moveTo>
                    <a:pt x="783" y="0"/>
                  </a:moveTo>
                  <a:lnTo>
                    <a:pt x="0" y="663"/>
                  </a:lnTo>
                  <a:lnTo>
                    <a:pt x="221" y="743"/>
                  </a:lnTo>
                  <a:lnTo>
                    <a:pt x="341" y="783"/>
                  </a:lnTo>
                  <a:lnTo>
                    <a:pt x="422" y="843"/>
                  </a:lnTo>
                  <a:lnTo>
                    <a:pt x="522" y="924"/>
                  </a:lnTo>
                  <a:lnTo>
                    <a:pt x="582" y="1004"/>
                  </a:lnTo>
                  <a:lnTo>
                    <a:pt x="643" y="1084"/>
                  </a:lnTo>
                  <a:lnTo>
                    <a:pt x="703" y="1205"/>
                  </a:lnTo>
                  <a:lnTo>
                    <a:pt x="723" y="1225"/>
                  </a:lnTo>
                  <a:lnTo>
                    <a:pt x="783" y="1225"/>
                  </a:lnTo>
                  <a:lnTo>
                    <a:pt x="1466" y="602"/>
                  </a:lnTo>
                  <a:lnTo>
                    <a:pt x="78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14"/>
            <p:cNvSpPr/>
            <p:nvPr/>
          </p:nvSpPr>
          <p:spPr>
            <a:xfrm>
              <a:off x="6692174" y="4914425"/>
              <a:ext cx="54205" cy="44291"/>
            </a:xfrm>
            <a:custGeom>
              <a:rect b="b" l="l" r="r" t="t"/>
              <a:pathLst>
                <a:path extrusionOk="0" h="1166" w="1427">
                  <a:moveTo>
                    <a:pt x="724" y="1"/>
                  </a:moveTo>
                  <a:lnTo>
                    <a:pt x="1" y="603"/>
                  </a:lnTo>
                  <a:lnTo>
                    <a:pt x="242" y="683"/>
                  </a:lnTo>
                  <a:lnTo>
                    <a:pt x="342" y="724"/>
                  </a:lnTo>
                  <a:lnTo>
                    <a:pt x="423" y="784"/>
                  </a:lnTo>
                  <a:lnTo>
                    <a:pt x="503" y="864"/>
                  </a:lnTo>
                  <a:lnTo>
                    <a:pt x="563" y="965"/>
                  </a:lnTo>
                  <a:lnTo>
                    <a:pt x="684" y="1165"/>
                  </a:lnTo>
                  <a:lnTo>
                    <a:pt x="1427" y="543"/>
                  </a:lnTo>
                  <a:lnTo>
                    <a:pt x="72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4"/>
            <p:cNvSpPr/>
            <p:nvPr/>
          </p:nvSpPr>
          <p:spPr>
            <a:xfrm>
              <a:off x="6694491" y="4758839"/>
              <a:ext cx="45772" cy="42733"/>
            </a:xfrm>
            <a:custGeom>
              <a:rect b="b" l="l" r="r" t="t"/>
              <a:pathLst>
                <a:path extrusionOk="0" h="1125" w="1205">
                  <a:moveTo>
                    <a:pt x="663" y="1"/>
                  </a:moveTo>
                  <a:lnTo>
                    <a:pt x="0" y="543"/>
                  </a:lnTo>
                  <a:lnTo>
                    <a:pt x="703" y="1125"/>
                  </a:lnTo>
                  <a:lnTo>
                    <a:pt x="1205" y="663"/>
                  </a:lnTo>
                  <a:lnTo>
                    <a:pt x="66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14"/>
            <p:cNvSpPr/>
            <p:nvPr/>
          </p:nvSpPr>
          <p:spPr>
            <a:xfrm>
              <a:off x="5545065" y="4754280"/>
              <a:ext cx="53407" cy="49608"/>
            </a:xfrm>
            <a:custGeom>
              <a:rect b="b" l="l" r="r" t="t"/>
              <a:pathLst>
                <a:path extrusionOk="0" h="1306" w="1406">
                  <a:moveTo>
                    <a:pt x="663" y="0"/>
                  </a:moveTo>
                  <a:lnTo>
                    <a:pt x="563" y="161"/>
                  </a:lnTo>
                  <a:lnTo>
                    <a:pt x="502" y="261"/>
                  </a:lnTo>
                  <a:lnTo>
                    <a:pt x="422" y="341"/>
                  </a:lnTo>
                  <a:lnTo>
                    <a:pt x="322" y="422"/>
                  </a:lnTo>
                  <a:lnTo>
                    <a:pt x="221" y="502"/>
                  </a:lnTo>
                  <a:lnTo>
                    <a:pt x="0" y="663"/>
                  </a:lnTo>
                  <a:lnTo>
                    <a:pt x="683" y="1305"/>
                  </a:lnTo>
                  <a:lnTo>
                    <a:pt x="1406" y="663"/>
                  </a:lnTo>
                  <a:lnTo>
                    <a:pt x="66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14"/>
            <p:cNvSpPr/>
            <p:nvPr/>
          </p:nvSpPr>
          <p:spPr>
            <a:xfrm>
              <a:off x="5545824" y="4599416"/>
              <a:ext cx="54964" cy="48089"/>
            </a:xfrm>
            <a:custGeom>
              <a:rect b="b" l="l" r="r" t="t"/>
              <a:pathLst>
                <a:path extrusionOk="0" h="1266" w="1447">
                  <a:moveTo>
                    <a:pt x="683" y="1"/>
                  </a:moveTo>
                  <a:lnTo>
                    <a:pt x="0" y="664"/>
                  </a:lnTo>
                  <a:lnTo>
                    <a:pt x="663" y="1266"/>
                  </a:lnTo>
                  <a:lnTo>
                    <a:pt x="1446" y="603"/>
                  </a:lnTo>
                  <a:lnTo>
                    <a:pt x="1165" y="503"/>
                  </a:lnTo>
                  <a:lnTo>
                    <a:pt x="1065" y="443"/>
                  </a:lnTo>
                  <a:lnTo>
                    <a:pt x="964" y="382"/>
                  </a:lnTo>
                  <a:lnTo>
                    <a:pt x="884" y="282"/>
                  </a:lnTo>
                  <a:lnTo>
                    <a:pt x="804" y="182"/>
                  </a:lnTo>
                  <a:lnTo>
                    <a:pt x="68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14"/>
            <p:cNvSpPr/>
            <p:nvPr/>
          </p:nvSpPr>
          <p:spPr>
            <a:xfrm>
              <a:off x="6695250" y="4603252"/>
              <a:ext cx="44253" cy="41214"/>
            </a:xfrm>
            <a:custGeom>
              <a:rect b="b" l="l" r="r" t="t"/>
              <a:pathLst>
                <a:path extrusionOk="0" h="1085" w="1165">
                  <a:moveTo>
                    <a:pt x="643" y="0"/>
                  </a:moveTo>
                  <a:lnTo>
                    <a:pt x="0" y="563"/>
                  </a:lnTo>
                  <a:lnTo>
                    <a:pt x="443" y="911"/>
                  </a:lnTo>
                  <a:lnTo>
                    <a:pt x="443" y="911"/>
                  </a:lnTo>
                  <a:lnTo>
                    <a:pt x="1165" y="462"/>
                  </a:lnTo>
                  <a:lnTo>
                    <a:pt x="643" y="0"/>
                  </a:lnTo>
                  <a:close/>
                  <a:moveTo>
                    <a:pt x="443" y="911"/>
                  </a:moveTo>
                  <a:lnTo>
                    <a:pt x="422" y="924"/>
                  </a:lnTo>
                  <a:lnTo>
                    <a:pt x="663" y="1085"/>
                  </a:lnTo>
                  <a:lnTo>
                    <a:pt x="443" y="91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5" name="Google Shape;325;p14"/>
          <p:cNvGrpSpPr/>
          <p:nvPr/>
        </p:nvGrpSpPr>
        <p:grpSpPr>
          <a:xfrm>
            <a:off x="2982105" y="-6438"/>
            <a:ext cx="1205113" cy="520242"/>
            <a:chOff x="5541266" y="4599416"/>
            <a:chExt cx="1205113" cy="520242"/>
          </a:xfrm>
        </p:grpSpPr>
        <p:sp>
          <p:nvSpPr>
            <p:cNvPr id="326" name="Google Shape;326;p14"/>
            <p:cNvSpPr/>
            <p:nvPr/>
          </p:nvSpPr>
          <p:spPr>
            <a:xfrm>
              <a:off x="6364211" y="5066973"/>
              <a:ext cx="53445" cy="50368"/>
            </a:xfrm>
            <a:custGeom>
              <a:rect b="b" l="l" r="r" t="t"/>
              <a:pathLst>
                <a:path extrusionOk="0" h="1326" w="1407">
                  <a:moveTo>
                    <a:pt x="724" y="1"/>
                  </a:moveTo>
                  <a:lnTo>
                    <a:pt x="1" y="683"/>
                  </a:lnTo>
                  <a:lnTo>
                    <a:pt x="21" y="724"/>
                  </a:lnTo>
                  <a:lnTo>
                    <a:pt x="61" y="744"/>
                  </a:lnTo>
                  <a:lnTo>
                    <a:pt x="181" y="784"/>
                  </a:lnTo>
                  <a:lnTo>
                    <a:pt x="322" y="824"/>
                  </a:lnTo>
                  <a:lnTo>
                    <a:pt x="382" y="864"/>
                  </a:lnTo>
                  <a:lnTo>
                    <a:pt x="422" y="884"/>
                  </a:lnTo>
                  <a:lnTo>
                    <a:pt x="503" y="1005"/>
                  </a:lnTo>
                  <a:lnTo>
                    <a:pt x="583" y="1105"/>
                  </a:lnTo>
                  <a:lnTo>
                    <a:pt x="704" y="1326"/>
                  </a:lnTo>
                  <a:lnTo>
                    <a:pt x="1406" y="623"/>
                  </a:lnTo>
                  <a:lnTo>
                    <a:pt x="72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14"/>
            <p:cNvSpPr/>
            <p:nvPr/>
          </p:nvSpPr>
          <p:spPr>
            <a:xfrm>
              <a:off x="6035489" y="4599416"/>
              <a:ext cx="54205" cy="50406"/>
            </a:xfrm>
            <a:custGeom>
              <a:rect b="b" l="l" r="r" t="t"/>
              <a:pathLst>
                <a:path extrusionOk="0" h="1327" w="1427">
                  <a:moveTo>
                    <a:pt x="723" y="1"/>
                  </a:moveTo>
                  <a:lnTo>
                    <a:pt x="1" y="684"/>
                  </a:lnTo>
                  <a:lnTo>
                    <a:pt x="221" y="784"/>
                  </a:lnTo>
                  <a:lnTo>
                    <a:pt x="322" y="824"/>
                  </a:lnTo>
                  <a:lnTo>
                    <a:pt x="422" y="884"/>
                  </a:lnTo>
                  <a:lnTo>
                    <a:pt x="502" y="1005"/>
                  </a:lnTo>
                  <a:lnTo>
                    <a:pt x="583" y="1105"/>
                  </a:lnTo>
                  <a:lnTo>
                    <a:pt x="723" y="1326"/>
                  </a:lnTo>
                  <a:lnTo>
                    <a:pt x="1426" y="643"/>
                  </a:lnTo>
                  <a:lnTo>
                    <a:pt x="72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14"/>
            <p:cNvSpPr/>
            <p:nvPr/>
          </p:nvSpPr>
          <p:spPr>
            <a:xfrm>
              <a:off x="6202509" y="4599416"/>
              <a:ext cx="50406" cy="48887"/>
            </a:xfrm>
            <a:custGeom>
              <a:rect b="b" l="l" r="r" t="t"/>
              <a:pathLst>
                <a:path extrusionOk="0" h="1287" w="1327">
                  <a:moveTo>
                    <a:pt x="664" y="1"/>
                  </a:moveTo>
                  <a:lnTo>
                    <a:pt x="1" y="664"/>
                  </a:lnTo>
                  <a:lnTo>
                    <a:pt x="664" y="1286"/>
                  </a:lnTo>
                  <a:lnTo>
                    <a:pt x="1326" y="623"/>
                  </a:lnTo>
                  <a:lnTo>
                    <a:pt x="66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14"/>
            <p:cNvSpPr/>
            <p:nvPr/>
          </p:nvSpPr>
          <p:spPr>
            <a:xfrm>
              <a:off x="6037008" y="4755040"/>
              <a:ext cx="54205" cy="51888"/>
            </a:xfrm>
            <a:custGeom>
              <a:rect b="b" l="l" r="r" t="t"/>
              <a:pathLst>
                <a:path extrusionOk="0" h="1366" w="1427">
                  <a:moveTo>
                    <a:pt x="703" y="0"/>
                  </a:moveTo>
                  <a:lnTo>
                    <a:pt x="1" y="643"/>
                  </a:lnTo>
                  <a:lnTo>
                    <a:pt x="744" y="1366"/>
                  </a:lnTo>
                  <a:lnTo>
                    <a:pt x="784" y="1225"/>
                  </a:lnTo>
                  <a:lnTo>
                    <a:pt x="844" y="1125"/>
                  </a:lnTo>
                  <a:lnTo>
                    <a:pt x="924" y="1024"/>
                  </a:lnTo>
                  <a:lnTo>
                    <a:pt x="1005" y="944"/>
                  </a:lnTo>
                  <a:lnTo>
                    <a:pt x="1105" y="864"/>
                  </a:lnTo>
                  <a:lnTo>
                    <a:pt x="1205" y="803"/>
                  </a:lnTo>
                  <a:lnTo>
                    <a:pt x="1426" y="683"/>
                  </a:lnTo>
                  <a:lnTo>
                    <a:pt x="1346" y="582"/>
                  </a:lnTo>
                  <a:lnTo>
                    <a:pt x="1266" y="522"/>
                  </a:lnTo>
                  <a:lnTo>
                    <a:pt x="1045" y="402"/>
                  </a:lnTo>
                  <a:lnTo>
                    <a:pt x="964" y="342"/>
                  </a:lnTo>
                  <a:lnTo>
                    <a:pt x="884" y="281"/>
                  </a:lnTo>
                  <a:lnTo>
                    <a:pt x="824" y="181"/>
                  </a:lnTo>
                  <a:lnTo>
                    <a:pt x="804" y="40"/>
                  </a:lnTo>
                  <a:lnTo>
                    <a:pt x="784" y="20"/>
                  </a:lnTo>
                  <a:lnTo>
                    <a:pt x="744" y="20"/>
                  </a:lnTo>
                  <a:lnTo>
                    <a:pt x="70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4"/>
            <p:cNvSpPr/>
            <p:nvPr/>
          </p:nvSpPr>
          <p:spPr>
            <a:xfrm>
              <a:off x="6200230" y="4754280"/>
              <a:ext cx="54205" cy="54167"/>
            </a:xfrm>
            <a:custGeom>
              <a:rect b="b" l="l" r="r" t="t"/>
              <a:pathLst>
                <a:path extrusionOk="0" h="1426" w="1427">
                  <a:moveTo>
                    <a:pt x="724" y="0"/>
                  </a:moveTo>
                  <a:lnTo>
                    <a:pt x="1" y="703"/>
                  </a:lnTo>
                  <a:lnTo>
                    <a:pt x="121" y="743"/>
                  </a:lnTo>
                  <a:lnTo>
                    <a:pt x="242" y="823"/>
                  </a:lnTo>
                  <a:lnTo>
                    <a:pt x="342" y="884"/>
                  </a:lnTo>
                  <a:lnTo>
                    <a:pt x="422" y="984"/>
                  </a:lnTo>
                  <a:lnTo>
                    <a:pt x="603" y="1185"/>
                  </a:lnTo>
                  <a:lnTo>
                    <a:pt x="744" y="1426"/>
                  </a:lnTo>
                  <a:lnTo>
                    <a:pt x="844" y="1165"/>
                  </a:lnTo>
                  <a:lnTo>
                    <a:pt x="904" y="1064"/>
                  </a:lnTo>
                  <a:lnTo>
                    <a:pt x="964" y="984"/>
                  </a:lnTo>
                  <a:lnTo>
                    <a:pt x="1065" y="904"/>
                  </a:lnTo>
                  <a:lnTo>
                    <a:pt x="1185" y="823"/>
                  </a:lnTo>
                  <a:lnTo>
                    <a:pt x="1426" y="683"/>
                  </a:lnTo>
                  <a:lnTo>
                    <a:pt x="72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14"/>
            <p:cNvSpPr/>
            <p:nvPr/>
          </p:nvSpPr>
          <p:spPr>
            <a:xfrm>
              <a:off x="6366490" y="4755040"/>
              <a:ext cx="51166" cy="47329"/>
            </a:xfrm>
            <a:custGeom>
              <a:rect b="b" l="l" r="r" t="t"/>
              <a:pathLst>
                <a:path extrusionOk="0" h="1246" w="1347">
                  <a:moveTo>
                    <a:pt x="664" y="0"/>
                  </a:moveTo>
                  <a:lnTo>
                    <a:pt x="1" y="663"/>
                  </a:lnTo>
                  <a:lnTo>
                    <a:pt x="664" y="1245"/>
                  </a:lnTo>
                  <a:lnTo>
                    <a:pt x="1346" y="663"/>
                  </a:lnTo>
                  <a:lnTo>
                    <a:pt x="6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14"/>
            <p:cNvSpPr/>
            <p:nvPr/>
          </p:nvSpPr>
          <p:spPr>
            <a:xfrm>
              <a:off x="6029373" y="4906031"/>
              <a:ext cx="64119" cy="55724"/>
            </a:xfrm>
            <a:custGeom>
              <a:rect b="b" l="l" r="r" t="t"/>
              <a:pathLst>
                <a:path extrusionOk="0" h="1467" w="1688">
                  <a:moveTo>
                    <a:pt x="864" y="1"/>
                  </a:moveTo>
                  <a:lnTo>
                    <a:pt x="764" y="262"/>
                  </a:lnTo>
                  <a:lnTo>
                    <a:pt x="704" y="362"/>
                  </a:lnTo>
                  <a:lnTo>
                    <a:pt x="643" y="463"/>
                  </a:lnTo>
                  <a:lnTo>
                    <a:pt x="523" y="543"/>
                  </a:lnTo>
                  <a:lnTo>
                    <a:pt x="382" y="623"/>
                  </a:lnTo>
                  <a:lnTo>
                    <a:pt x="1" y="844"/>
                  </a:lnTo>
                  <a:lnTo>
                    <a:pt x="162" y="864"/>
                  </a:lnTo>
                  <a:lnTo>
                    <a:pt x="302" y="904"/>
                  </a:lnTo>
                  <a:lnTo>
                    <a:pt x="423" y="965"/>
                  </a:lnTo>
                  <a:lnTo>
                    <a:pt x="543" y="1025"/>
                  </a:lnTo>
                  <a:lnTo>
                    <a:pt x="623" y="1085"/>
                  </a:lnTo>
                  <a:lnTo>
                    <a:pt x="704" y="1186"/>
                  </a:lnTo>
                  <a:lnTo>
                    <a:pt x="744" y="1286"/>
                  </a:lnTo>
                  <a:lnTo>
                    <a:pt x="784" y="1406"/>
                  </a:lnTo>
                  <a:lnTo>
                    <a:pt x="804" y="1427"/>
                  </a:lnTo>
                  <a:lnTo>
                    <a:pt x="864" y="1447"/>
                  </a:lnTo>
                  <a:lnTo>
                    <a:pt x="985" y="1467"/>
                  </a:lnTo>
                  <a:lnTo>
                    <a:pt x="1045" y="1286"/>
                  </a:lnTo>
                  <a:lnTo>
                    <a:pt x="1065" y="1206"/>
                  </a:lnTo>
                  <a:lnTo>
                    <a:pt x="1105" y="1145"/>
                  </a:lnTo>
                  <a:lnTo>
                    <a:pt x="1246" y="1045"/>
                  </a:lnTo>
                  <a:lnTo>
                    <a:pt x="1386" y="945"/>
                  </a:lnTo>
                  <a:lnTo>
                    <a:pt x="1688" y="744"/>
                  </a:lnTo>
                  <a:lnTo>
                    <a:pt x="1547" y="684"/>
                  </a:lnTo>
                  <a:lnTo>
                    <a:pt x="1427" y="623"/>
                  </a:lnTo>
                  <a:lnTo>
                    <a:pt x="1306" y="543"/>
                  </a:lnTo>
                  <a:lnTo>
                    <a:pt x="1206" y="463"/>
                  </a:lnTo>
                  <a:lnTo>
                    <a:pt x="1105" y="362"/>
                  </a:lnTo>
                  <a:lnTo>
                    <a:pt x="1025" y="262"/>
                  </a:lnTo>
                  <a:lnTo>
                    <a:pt x="86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14"/>
            <p:cNvSpPr/>
            <p:nvPr/>
          </p:nvSpPr>
          <p:spPr>
            <a:xfrm>
              <a:off x="6201749" y="4910627"/>
              <a:ext cx="53445" cy="50368"/>
            </a:xfrm>
            <a:custGeom>
              <a:rect b="b" l="l" r="r" t="t"/>
              <a:pathLst>
                <a:path extrusionOk="0" h="1326" w="1407">
                  <a:moveTo>
                    <a:pt x="684" y="0"/>
                  </a:moveTo>
                  <a:lnTo>
                    <a:pt x="1" y="663"/>
                  </a:lnTo>
                  <a:lnTo>
                    <a:pt x="724" y="1326"/>
                  </a:lnTo>
                  <a:lnTo>
                    <a:pt x="764" y="1225"/>
                  </a:lnTo>
                  <a:lnTo>
                    <a:pt x="824" y="1105"/>
                  </a:lnTo>
                  <a:lnTo>
                    <a:pt x="904" y="1024"/>
                  </a:lnTo>
                  <a:lnTo>
                    <a:pt x="985" y="944"/>
                  </a:lnTo>
                  <a:lnTo>
                    <a:pt x="1186" y="804"/>
                  </a:lnTo>
                  <a:lnTo>
                    <a:pt x="1406" y="683"/>
                  </a:lnTo>
                  <a:lnTo>
                    <a:pt x="1326" y="583"/>
                  </a:lnTo>
                  <a:lnTo>
                    <a:pt x="1246" y="522"/>
                  </a:lnTo>
                  <a:lnTo>
                    <a:pt x="1045" y="402"/>
                  </a:lnTo>
                  <a:lnTo>
                    <a:pt x="945" y="342"/>
                  </a:lnTo>
                  <a:lnTo>
                    <a:pt x="864" y="261"/>
                  </a:lnTo>
                  <a:lnTo>
                    <a:pt x="804" y="161"/>
                  </a:lnTo>
                  <a:lnTo>
                    <a:pt x="784" y="41"/>
                  </a:lnTo>
                  <a:lnTo>
                    <a:pt x="764" y="20"/>
                  </a:lnTo>
                  <a:lnTo>
                    <a:pt x="72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14"/>
            <p:cNvSpPr/>
            <p:nvPr/>
          </p:nvSpPr>
          <p:spPr>
            <a:xfrm>
              <a:off x="6366490" y="4911386"/>
              <a:ext cx="51166" cy="48089"/>
            </a:xfrm>
            <a:custGeom>
              <a:rect b="b" l="l" r="r" t="t"/>
              <a:pathLst>
                <a:path extrusionOk="0" h="1266" w="1347">
                  <a:moveTo>
                    <a:pt x="664" y="0"/>
                  </a:moveTo>
                  <a:lnTo>
                    <a:pt x="1" y="623"/>
                  </a:lnTo>
                  <a:lnTo>
                    <a:pt x="684" y="1265"/>
                  </a:lnTo>
                  <a:lnTo>
                    <a:pt x="1346" y="603"/>
                  </a:lnTo>
                  <a:lnTo>
                    <a:pt x="6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14"/>
            <p:cNvSpPr/>
            <p:nvPr/>
          </p:nvSpPr>
          <p:spPr>
            <a:xfrm>
              <a:off x="6032450" y="5065454"/>
              <a:ext cx="58003" cy="53445"/>
            </a:xfrm>
            <a:custGeom>
              <a:rect b="b" l="l" r="r" t="t"/>
              <a:pathLst>
                <a:path extrusionOk="0" h="1407" w="1527">
                  <a:moveTo>
                    <a:pt x="783" y="1"/>
                  </a:moveTo>
                  <a:lnTo>
                    <a:pt x="683" y="161"/>
                  </a:lnTo>
                  <a:lnTo>
                    <a:pt x="623" y="282"/>
                  </a:lnTo>
                  <a:lnTo>
                    <a:pt x="542" y="362"/>
                  </a:lnTo>
                  <a:lnTo>
                    <a:pt x="422" y="442"/>
                  </a:lnTo>
                  <a:lnTo>
                    <a:pt x="301" y="523"/>
                  </a:lnTo>
                  <a:lnTo>
                    <a:pt x="0" y="663"/>
                  </a:lnTo>
                  <a:lnTo>
                    <a:pt x="301" y="844"/>
                  </a:lnTo>
                  <a:lnTo>
                    <a:pt x="422" y="904"/>
                  </a:lnTo>
                  <a:lnTo>
                    <a:pt x="542" y="984"/>
                  </a:lnTo>
                  <a:lnTo>
                    <a:pt x="582" y="1045"/>
                  </a:lnTo>
                  <a:lnTo>
                    <a:pt x="603" y="1105"/>
                  </a:lnTo>
                  <a:lnTo>
                    <a:pt x="643" y="1225"/>
                  </a:lnTo>
                  <a:lnTo>
                    <a:pt x="683" y="1346"/>
                  </a:lnTo>
                  <a:lnTo>
                    <a:pt x="703" y="1386"/>
                  </a:lnTo>
                  <a:lnTo>
                    <a:pt x="763" y="1406"/>
                  </a:lnTo>
                  <a:lnTo>
                    <a:pt x="1526" y="683"/>
                  </a:lnTo>
                  <a:lnTo>
                    <a:pt x="78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14"/>
            <p:cNvSpPr/>
            <p:nvPr/>
          </p:nvSpPr>
          <p:spPr>
            <a:xfrm>
              <a:off x="6200990" y="5066213"/>
              <a:ext cx="53445" cy="50368"/>
            </a:xfrm>
            <a:custGeom>
              <a:rect b="b" l="l" r="r" t="t"/>
              <a:pathLst>
                <a:path extrusionOk="0" h="1326" w="1407">
                  <a:moveTo>
                    <a:pt x="704" y="1"/>
                  </a:moveTo>
                  <a:lnTo>
                    <a:pt x="1" y="663"/>
                  </a:lnTo>
                  <a:lnTo>
                    <a:pt x="704" y="1326"/>
                  </a:lnTo>
                  <a:lnTo>
                    <a:pt x="1406" y="663"/>
                  </a:lnTo>
                  <a:lnTo>
                    <a:pt x="70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14"/>
            <p:cNvSpPr/>
            <p:nvPr/>
          </p:nvSpPr>
          <p:spPr>
            <a:xfrm>
              <a:off x="6367288" y="4600213"/>
              <a:ext cx="50368" cy="46532"/>
            </a:xfrm>
            <a:custGeom>
              <a:rect b="b" l="l" r="r" t="t"/>
              <a:pathLst>
                <a:path extrusionOk="0" h="1225" w="1326">
                  <a:moveTo>
                    <a:pt x="643" y="0"/>
                  </a:moveTo>
                  <a:lnTo>
                    <a:pt x="0" y="622"/>
                  </a:lnTo>
                  <a:lnTo>
                    <a:pt x="643" y="1225"/>
                  </a:lnTo>
                  <a:lnTo>
                    <a:pt x="1325" y="643"/>
                  </a:lnTo>
                  <a:lnTo>
                    <a:pt x="64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14"/>
            <p:cNvSpPr/>
            <p:nvPr/>
          </p:nvSpPr>
          <p:spPr>
            <a:xfrm>
              <a:off x="6531269" y="4602492"/>
              <a:ext cx="49608" cy="44253"/>
            </a:xfrm>
            <a:custGeom>
              <a:rect b="b" l="l" r="r" t="t"/>
              <a:pathLst>
                <a:path extrusionOk="0" h="1165" w="1306">
                  <a:moveTo>
                    <a:pt x="663" y="0"/>
                  </a:moveTo>
                  <a:lnTo>
                    <a:pt x="0" y="562"/>
                  </a:lnTo>
                  <a:lnTo>
                    <a:pt x="643" y="1165"/>
                  </a:lnTo>
                  <a:lnTo>
                    <a:pt x="1305" y="583"/>
                  </a:lnTo>
                  <a:lnTo>
                    <a:pt x="66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14"/>
            <p:cNvSpPr/>
            <p:nvPr/>
          </p:nvSpPr>
          <p:spPr>
            <a:xfrm>
              <a:off x="5873787" y="4600213"/>
              <a:ext cx="53445" cy="54167"/>
            </a:xfrm>
            <a:custGeom>
              <a:rect b="b" l="l" r="r" t="t"/>
              <a:pathLst>
                <a:path extrusionOk="0" h="1426" w="1407">
                  <a:moveTo>
                    <a:pt x="683" y="0"/>
                  </a:moveTo>
                  <a:lnTo>
                    <a:pt x="1" y="622"/>
                  </a:lnTo>
                  <a:lnTo>
                    <a:pt x="804" y="1426"/>
                  </a:lnTo>
                  <a:lnTo>
                    <a:pt x="804" y="1265"/>
                  </a:lnTo>
                  <a:lnTo>
                    <a:pt x="824" y="1145"/>
                  </a:lnTo>
                  <a:lnTo>
                    <a:pt x="864" y="1024"/>
                  </a:lnTo>
                  <a:lnTo>
                    <a:pt x="904" y="944"/>
                  </a:lnTo>
                  <a:lnTo>
                    <a:pt x="985" y="884"/>
                  </a:lnTo>
                  <a:lnTo>
                    <a:pt x="1065" y="823"/>
                  </a:lnTo>
                  <a:lnTo>
                    <a:pt x="1165" y="783"/>
                  </a:lnTo>
                  <a:lnTo>
                    <a:pt x="1286" y="763"/>
                  </a:lnTo>
                  <a:lnTo>
                    <a:pt x="1326" y="743"/>
                  </a:lnTo>
                  <a:lnTo>
                    <a:pt x="1366" y="703"/>
                  </a:lnTo>
                  <a:lnTo>
                    <a:pt x="1386" y="683"/>
                  </a:lnTo>
                  <a:lnTo>
                    <a:pt x="1406" y="643"/>
                  </a:lnTo>
                  <a:lnTo>
                    <a:pt x="1386" y="602"/>
                  </a:lnTo>
                  <a:lnTo>
                    <a:pt x="1366" y="562"/>
                  </a:lnTo>
                  <a:lnTo>
                    <a:pt x="1306" y="502"/>
                  </a:lnTo>
                  <a:lnTo>
                    <a:pt x="1145" y="442"/>
                  </a:lnTo>
                  <a:lnTo>
                    <a:pt x="985" y="361"/>
                  </a:lnTo>
                  <a:lnTo>
                    <a:pt x="924" y="321"/>
                  </a:lnTo>
                  <a:lnTo>
                    <a:pt x="864" y="261"/>
                  </a:lnTo>
                  <a:lnTo>
                    <a:pt x="824" y="181"/>
                  </a:lnTo>
                  <a:lnTo>
                    <a:pt x="804" y="80"/>
                  </a:lnTo>
                  <a:lnTo>
                    <a:pt x="784" y="40"/>
                  </a:lnTo>
                  <a:lnTo>
                    <a:pt x="744" y="20"/>
                  </a:lnTo>
                  <a:lnTo>
                    <a:pt x="68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14"/>
            <p:cNvSpPr/>
            <p:nvPr/>
          </p:nvSpPr>
          <p:spPr>
            <a:xfrm>
              <a:off x="5873787" y="4755040"/>
              <a:ext cx="52685" cy="49608"/>
            </a:xfrm>
            <a:custGeom>
              <a:rect b="b" l="l" r="r" t="t"/>
              <a:pathLst>
                <a:path extrusionOk="0" h="1306" w="1387">
                  <a:moveTo>
                    <a:pt x="663" y="0"/>
                  </a:moveTo>
                  <a:lnTo>
                    <a:pt x="583" y="60"/>
                  </a:lnTo>
                  <a:lnTo>
                    <a:pt x="523" y="141"/>
                  </a:lnTo>
                  <a:lnTo>
                    <a:pt x="422" y="301"/>
                  </a:lnTo>
                  <a:lnTo>
                    <a:pt x="342" y="382"/>
                  </a:lnTo>
                  <a:lnTo>
                    <a:pt x="262" y="462"/>
                  </a:lnTo>
                  <a:lnTo>
                    <a:pt x="161" y="522"/>
                  </a:lnTo>
                  <a:lnTo>
                    <a:pt x="41" y="542"/>
                  </a:lnTo>
                  <a:lnTo>
                    <a:pt x="21" y="562"/>
                  </a:lnTo>
                  <a:lnTo>
                    <a:pt x="21" y="603"/>
                  </a:lnTo>
                  <a:lnTo>
                    <a:pt x="1" y="643"/>
                  </a:lnTo>
                  <a:lnTo>
                    <a:pt x="663" y="1305"/>
                  </a:lnTo>
                  <a:lnTo>
                    <a:pt x="1386" y="663"/>
                  </a:lnTo>
                  <a:lnTo>
                    <a:pt x="66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14"/>
            <p:cNvSpPr/>
            <p:nvPr/>
          </p:nvSpPr>
          <p:spPr>
            <a:xfrm>
              <a:off x="6529712" y="5066973"/>
              <a:ext cx="51925" cy="48089"/>
            </a:xfrm>
            <a:custGeom>
              <a:rect b="b" l="l" r="r" t="t"/>
              <a:pathLst>
                <a:path extrusionOk="0" h="1266" w="1367">
                  <a:moveTo>
                    <a:pt x="704" y="1"/>
                  </a:moveTo>
                  <a:lnTo>
                    <a:pt x="1" y="623"/>
                  </a:lnTo>
                  <a:lnTo>
                    <a:pt x="704" y="1266"/>
                  </a:lnTo>
                  <a:lnTo>
                    <a:pt x="1366" y="643"/>
                  </a:lnTo>
                  <a:lnTo>
                    <a:pt x="70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14"/>
            <p:cNvSpPr/>
            <p:nvPr/>
          </p:nvSpPr>
          <p:spPr>
            <a:xfrm>
              <a:off x="5872267" y="5066213"/>
              <a:ext cx="55724" cy="53445"/>
            </a:xfrm>
            <a:custGeom>
              <a:rect b="b" l="l" r="r" t="t"/>
              <a:pathLst>
                <a:path extrusionOk="0" h="1407" w="1467">
                  <a:moveTo>
                    <a:pt x="703" y="1"/>
                  </a:moveTo>
                  <a:lnTo>
                    <a:pt x="0" y="663"/>
                  </a:lnTo>
                  <a:lnTo>
                    <a:pt x="804" y="1406"/>
                  </a:lnTo>
                  <a:lnTo>
                    <a:pt x="824" y="1246"/>
                  </a:lnTo>
                  <a:lnTo>
                    <a:pt x="864" y="1125"/>
                  </a:lnTo>
                  <a:lnTo>
                    <a:pt x="944" y="1025"/>
                  </a:lnTo>
                  <a:lnTo>
                    <a:pt x="1045" y="944"/>
                  </a:lnTo>
                  <a:lnTo>
                    <a:pt x="1145" y="884"/>
                  </a:lnTo>
                  <a:lnTo>
                    <a:pt x="1245" y="824"/>
                  </a:lnTo>
                  <a:lnTo>
                    <a:pt x="1466" y="683"/>
                  </a:lnTo>
                  <a:lnTo>
                    <a:pt x="70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14"/>
            <p:cNvSpPr/>
            <p:nvPr/>
          </p:nvSpPr>
          <p:spPr>
            <a:xfrm>
              <a:off x="6530509" y="4757319"/>
              <a:ext cx="51128" cy="45050"/>
            </a:xfrm>
            <a:custGeom>
              <a:rect b="b" l="l" r="r" t="t"/>
              <a:pathLst>
                <a:path extrusionOk="0" h="1186" w="1346">
                  <a:moveTo>
                    <a:pt x="663" y="0"/>
                  </a:moveTo>
                  <a:lnTo>
                    <a:pt x="0" y="583"/>
                  </a:lnTo>
                  <a:lnTo>
                    <a:pt x="663" y="1185"/>
                  </a:lnTo>
                  <a:lnTo>
                    <a:pt x="1345" y="603"/>
                  </a:lnTo>
                  <a:lnTo>
                    <a:pt x="66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14"/>
            <p:cNvSpPr/>
            <p:nvPr/>
          </p:nvSpPr>
          <p:spPr>
            <a:xfrm>
              <a:off x="5707526" y="5064694"/>
              <a:ext cx="58763" cy="54964"/>
            </a:xfrm>
            <a:custGeom>
              <a:rect b="b" l="l" r="r" t="t"/>
              <a:pathLst>
                <a:path extrusionOk="0" h="1447" w="1547">
                  <a:moveTo>
                    <a:pt x="763" y="0"/>
                  </a:moveTo>
                  <a:lnTo>
                    <a:pt x="0" y="703"/>
                  </a:lnTo>
                  <a:lnTo>
                    <a:pt x="804" y="1446"/>
                  </a:lnTo>
                  <a:lnTo>
                    <a:pt x="824" y="1306"/>
                  </a:lnTo>
                  <a:lnTo>
                    <a:pt x="884" y="1165"/>
                  </a:lnTo>
                  <a:lnTo>
                    <a:pt x="964" y="1065"/>
                  </a:lnTo>
                  <a:lnTo>
                    <a:pt x="1065" y="984"/>
                  </a:lnTo>
                  <a:lnTo>
                    <a:pt x="1165" y="904"/>
                  </a:lnTo>
                  <a:lnTo>
                    <a:pt x="1285" y="844"/>
                  </a:lnTo>
                  <a:lnTo>
                    <a:pt x="1546" y="683"/>
                  </a:lnTo>
                  <a:lnTo>
                    <a:pt x="1245" y="543"/>
                  </a:lnTo>
                  <a:lnTo>
                    <a:pt x="1125" y="482"/>
                  </a:lnTo>
                  <a:lnTo>
                    <a:pt x="1024" y="402"/>
                  </a:lnTo>
                  <a:lnTo>
                    <a:pt x="944" y="322"/>
                  </a:lnTo>
                  <a:lnTo>
                    <a:pt x="864" y="201"/>
                  </a:lnTo>
                  <a:lnTo>
                    <a:pt x="76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14"/>
            <p:cNvSpPr/>
            <p:nvPr/>
          </p:nvSpPr>
          <p:spPr>
            <a:xfrm>
              <a:off x="6529712" y="4912906"/>
              <a:ext cx="51925" cy="46570"/>
            </a:xfrm>
            <a:custGeom>
              <a:rect b="b" l="l" r="r" t="t"/>
              <a:pathLst>
                <a:path extrusionOk="0" h="1226" w="1367">
                  <a:moveTo>
                    <a:pt x="704" y="1"/>
                  </a:moveTo>
                  <a:lnTo>
                    <a:pt x="1" y="583"/>
                  </a:lnTo>
                  <a:lnTo>
                    <a:pt x="704" y="1225"/>
                  </a:lnTo>
                  <a:lnTo>
                    <a:pt x="1366" y="583"/>
                  </a:lnTo>
                  <a:lnTo>
                    <a:pt x="70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14"/>
            <p:cNvSpPr/>
            <p:nvPr/>
          </p:nvSpPr>
          <p:spPr>
            <a:xfrm>
              <a:off x="5873027" y="4909867"/>
              <a:ext cx="53445" cy="54964"/>
            </a:xfrm>
            <a:custGeom>
              <a:rect b="b" l="l" r="r" t="t"/>
              <a:pathLst>
                <a:path extrusionOk="0" h="1447" w="1407">
                  <a:moveTo>
                    <a:pt x="683" y="0"/>
                  </a:moveTo>
                  <a:lnTo>
                    <a:pt x="603" y="81"/>
                  </a:lnTo>
                  <a:lnTo>
                    <a:pt x="543" y="161"/>
                  </a:lnTo>
                  <a:lnTo>
                    <a:pt x="422" y="342"/>
                  </a:lnTo>
                  <a:lnTo>
                    <a:pt x="362" y="422"/>
                  </a:lnTo>
                  <a:lnTo>
                    <a:pt x="262" y="482"/>
                  </a:lnTo>
                  <a:lnTo>
                    <a:pt x="161" y="542"/>
                  </a:lnTo>
                  <a:lnTo>
                    <a:pt x="41" y="563"/>
                  </a:lnTo>
                  <a:lnTo>
                    <a:pt x="21" y="583"/>
                  </a:lnTo>
                  <a:lnTo>
                    <a:pt x="21" y="643"/>
                  </a:lnTo>
                  <a:lnTo>
                    <a:pt x="1" y="763"/>
                  </a:lnTo>
                  <a:lnTo>
                    <a:pt x="221" y="864"/>
                  </a:lnTo>
                  <a:lnTo>
                    <a:pt x="322" y="904"/>
                  </a:lnTo>
                  <a:lnTo>
                    <a:pt x="422" y="964"/>
                  </a:lnTo>
                  <a:lnTo>
                    <a:pt x="503" y="1085"/>
                  </a:lnTo>
                  <a:lnTo>
                    <a:pt x="563" y="1185"/>
                  </a:lnTo>
                  <a:lnTo>
                    <a:pt x="703" y="1446"/>
                  </a:lnTo>
                  <a:lnTo>
                    <a:pt x="1406" y="683"/>
                  </a:lnTo>
                  <a:lnTo>
                    <a:pt x="68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14"/>
            <p:cNvSpPr/>
            <p:nvPr/>
          </p:nvSpPr>
          <p:spPr>
            <a:xfrm>
              <a:off x="5709046" y="4901472"/>
              <a:ext cx="57243" cy="60282"/>
            </a:xfrm>
            <a:custGeom>
              <a:rect b="b" l="l" r="r" t="t"/>
              <a:pathLst>
                <a:path extrusionOk="0" h="1587" w="1507">
                  <a:moveTo>
                    <a:pt x="683" y="0"/>
                  </a:moveTo>
                  <a:lnTo>
                    <a:pt x="563" y="302"/>
                  </a:lnTo>
                  <a:lnTo>
                    <a:pt x="502" y="422"/>
                  </a:lnTo>
                  <a:lnTo>
                    <a:pt x="422" y="522"/>
                  </a:lnTo>
                  <a:lnTo>
                    <a:pt x="342" y="623"/>
                  </a:lnTo>
                  <a:lnTo>
                    <a:pt x="262" y="683"/>
                  </a:lnTo>
                  <a:lnTo>
                    <a:pt x="161" y="743"/>
                  </a:lnTo>
                  <a:lnTo>
                    <a:pt x="41" y="784"/>
                  </a:lnTo>
                  <a:lnTo>
                    <a:pt x="21" y="804"/>
                  </a:lnTo>
                  <a:lnTo>
                    <a:pt x="0" y="844"/>
                  </a:lnTo>
                  <a:lnTo>
                    <a:pt x="0" y="904"/>
                  </a:lnTo>
                  <a:lnTo>
                    <a:pt x="764" y="1587"/>
                  </a:lnTo>
                  <a:lnTo>
                    <a:pt x="824" y="1406"/>
                  </a:lnTo>
                  <a:lnTo>
                    <a:pt x="864" y="1306"/>
                  </a:lnTo>
                  <a:lnTo>
                    <a:pt x="904" y="1245"/>
                  </a:lnTo>
                  <a:lnTo>
                    <a:pt x="1045" y="1165"/>
                  </a:lnTo>
                  <a:lnTo>
                    <a:pt x="1185" y="1065"/>
                  </a:lnTo>
                  <a:lnTo>
                    <a:pt x="1506" y="884"/>
                  </a:lnTo>
                  <a:lnTo>
                    <a:pt x="1225" y="743"/>
                  </a:lnTo>
                  <a:lnTo>
                    <a:pt x="1105" y="663"/>
                  </a:lnTo>
                  <a:lnTo>
                    <a:pt x="1004" y="583"/>
                  </a:lnTo>
                  <a:lnTo>
                    <a:pt x="904" y="482"/>
                  </a:lnTo>
                  <a:lnTo>
                    <a:pt x="824" y="342"/>
                  </a:lnTo>
                  <a:lnTo>
                    <a:pt x="743" y="201"/>
                  </a:lnTo>
                  <a:lnTo>
                    <a:pt x="68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14"/>
            <p:cNvSpPr/>
            <p:nvPr/>
          </p:nvSpPr>
          <p:spPr>
            <a:xfrm>
              <a:off x="5541266" y="5065454"/>
              <a:ext cx="58003" cy="51128"/>
            </a:xfrm>
            <a:custGeom>
              <a:rect b="b" l="l" r="r" t="t"/>
              <a:pathLst>
                <a:path extrusionOk="0" h="1346" w="1527">
                  <a:moveTo>
                    <a:pt x="783" y="1"/>
                  </a:moveTo>
                  <a:lnTo>
                    <a:pt x="0" y="723"/>
                  </a:lnTo>
                  <a:lnTo>
                    <a:pt x="221" y="824"/>
                  </a:lnTo>
                  <a:lnTo>
                    <a:pt x="422" y="944"/>
                  </a:lnTo>
                  <a:lnTo>
                    <a:pt x="522" y="1025"/>
                  </a:lnTo>
                  <a:lnTo>
                    <a:pt x="582" y="1105"/>
                  </a:lnTo>
                  <a:lnTo>
                    <a:pt x="643" y="1205"/>
                  </a:lnTo>
                  <a:lnTo>
                    <a:pt x="703" y="1326"/>
                  </a:lnTo>
                  <a:lnTo>
                    <a:pt x="723" y="1346"/>
                  </a:lnTo>
                  <a:lnTo>
                    <a:pt x="783" y="1346"/>
                  </a:lnTo>
                  <a:lnTo>
                    <a:pt x="1526" y="663"/>
                  </a:lnTo>
                  <a:lnTo>
                    <a:pt x="78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14"/>
            <p:cNvSpPr/>
            <p:nvPr/>
          </p:nvSpPr>
          <p:spPr>
            <a:xfrm>
              <a:off x="5543545" y="4910627"/>
              <a:ext cx="54926" cy="50368"/>
            </a:xfrm>
            <a:custGeom>
              <a:rect b="b" l="l" r="r" t="t"/>
              <a:pathLst>
                <a:path extrusionOk="0" h="1326" w="1446">
                  <a:moveTo>
                    <a:pt x="703" y="0"/>
                  </a:moveTo>
                  <a:lnTo>
                    <a:pt x="0" y="663"/>
                  </a:lnTo>
                  <a:lnTo>
                    <a:pt x="723" y="1326"/>
                  </a:lnTo>
                  <a:lnTo>
                    <a:pt x="1446" y="663"/>
                  </a:lnTo>
                  <a:lnTo>
                    <a:pt x="70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14"/>
            <p:cNvSpPr/>
            <p:nvPr/>
          </p:nvSpPr>
          <p:spPr>
            <a:xfrm>
              <a:off x="6693731" y="5069252"/>
              <a:ext cx="52647" cy="44291"/>
            </a:xfrm>
            <a:custGeom>
              <a:rect b="b" l="l" r="r" t="t"/>
              <a:pathLst>
                <a:path extrusionOk="0" h="1166" w="1386">
                  <a:moveTo>
                    <a:pt x="683" y="1"/>
                  </a:moveTo>
                  <a:lnTo>
                    <a:pt x="0" y="563"/>
                  </a:lnTo>
                  <a:lnTo>
                    <a:pt x="723" y="1166"/>
                  </a:lnTo>
                  <a:lnTo>
                    <a:pt x="1386" y="543"/>
                  </a:lnTo>
                  <a:lnTo>
                    <a:pt x="68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14"/>
            <p:cNvSpPr/>
            <p:nvPr/>
          </p:nvSpPr>
          <p:spPr>
            <a:xfrm>
              <a:off x="5707526" y="4756560"/>
              <a:ext cx="56484" cy="48849"/>
            </a:xfrm>
            <a:custGeom>
              <a:rect b="b" l="l" r="r" t="t"/>
              <a:pathLst>
                <a:path extrusionOk="0" h="1286" w="1487">
                  <a:moveTo>
                    <a:pt x="743" y="0"/>
                  </a:moveTo>
                  <a:lnTo>
                    <a:pt x="0" y="623"/>
                  </a:lnTo>
                  <a:lnTo>
                    <a:pt x="783" y="1285"/>
                  </a:lnTo>
                  <a:lnTo>
                    <a:pt x="884" y="1085"/>
                  </a:lnTo>
                  <a:lnTo>
                    <a:pt x="944" y="984"/>
                  </a:lnTo>
                  <a:lnTo>
                    <a:pt x="1004" y="884"/>
                  </a:lnTo>
                  <a:lnTo>
                    <a:pt x="1125" y="824"/>
                  </a:lnTo>
                  <a:lnTo>
                    <a:pt x="1245" y="763"/>
                  </a:lnTo>
                  <a:lnTo>
                    <a:pt x="1486" y="643"/>
                  </a:lnTo>
                  <a:lnTo>
                    <a:pt x="74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14"/>
            <p:cNvSpPr/>
            <p:nvPr/>
          </p:nvSpPr>
          <p:spPr>
            <a:xfrm>
              <a:off x="5705247" y="4600973"/>
              <a:ext cx="55686" cy="46532"/>
            </a:xfrm>
            <a:custGeom>
              <a:rect b="b" l="l" r="r" t="t"/>
              <a:pathLst>
                <a:path extrusionOk="0" h="1225" w="1466">
                  <a:moveTo>
                    <a:pt x="783" y="0"/>
                  </a:moveTo>
                  <a:lnTo>
                    <a:pt x="0" y="663"/>
                  </a:lnTo>
                  <a:lnTo>
                    <a:pt x="221" y="743"/>
                  </a:lnTo>
                  <a:lnTo>
                    <a:pt x="341" y="783"/>
                  </a:lnTo>
                  <a:lnTo>
                    <a:pt x="422" y="843"/>
                  </a:lnTo>
                  <a:lnTo>
                    <a:pt x="522" y="924"/>
                  </a:lnTo>
                  <a:lnTo>
                    <a:pt x="582" y="1004"/>
                  </a:lnTo>
                  <a:lnTo>
                    <a:pt x="643" y="1084"/>
                  </a:lnTo>
                  <a:lnTo>
                    <a:pt x="703" y="1205"/>
                  </a:lnTo>
                  <a:lnTo>
                    <a:pt x="723" y="1225"/>
                  </a:lnTo>
                  <a:lnTo>
                    <a:pt x="783" y="1225"/>
                  </a:lnTo>
                  <a:lnTo>
                    <a:pt x="1466" y="602"/>
                  </a:lnTo>
                  <a:lnTo>
                    <a:pt x="78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14"/>
            <p:cNvSpPr/>
            <p:nvPr/>
          </p:nvSpPr>
          <p:spPr>
            <a:xfrm>
              <a:off x="6692174" y="4914425"/>
              <a:ext cx="54205" cy="44291"/>
            </a:xfrm>
            <a:custGeom>
              <a:rect b="b" l="l" r="r" t="t"/>
              <a:pathLst>
                <a:path extrusionOk="0" h="1166" w="1427">
                  <a:moveTo>
                    <a:pt x="724" y="1"/>
                  </a:moveTo>
                  <a:lnTo>
                    <a:pt x="1" y="603"/>
                  </a:lnTo>
                  <a:lnTo>
                    <a:pt x="242" y="683"/>
                  </a:lnTo>
                  <a:lnTo>
                    <a:pt x="342" y="724"/>
                  </a:lnTo>
                  <a:lnTo>
                    <a:pt x="423" y="784"/>
                  </a:lnTo>
                  <a:lnTo>
                    <a:pt x="503" y="864"/>
                  </a:lnTo>
                  <a:lnTo>
                    <a:pt x="563" y="965"/>
                  </a:lnTo>
                  <a:lnTo>
                    <a:pt x="684" y="1165"/>
                  </a:lnTo>
                  <a:lnTo>
                    <a:pt x="1427" y="543"/>
                  </a:lnTo>
                  <a:lnTo>
                    <a:pt x="72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14"/>
            <p:cNvSpPr/>
            <p:nvPr/>
          </p:nvSpPr>
          <p:spPr>
            <a:xfrm>
              <a:off x="6694491" y="4758839"/>
              <a:ext cx="45772" cy="42733"/>
            </a:xfrm>
            <a:custGeom>
              <a:rect b="b" l="l" r="r" t="t"/>
              <a:pathLst>
                <a:path extrusionOk="0" h="1125" w="1205">
                  <a:moveTo>
                    <a:pt x="663" y="1"/>
                  </a:moveTo>
                  <a:lnTo>
                    <a:pt x="0" y="543"/>
                  </a:lnTo>
                  <a:lnTo>
                    <a:pt x="703" y="1125"/>
                  </a:lnTo>
                  <a:lnTo>
                    <a:pt x="1205" y="663"/>
                  </a:lnTo>
                  <a:lnTo>
                    <a:pt x="66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14"/>
            <p:cNvSpPr/>
            <p:nvPr/>
          </p:nvSpPr>
          <p:spPr>
            <a:xfrm>
              <a:off x="5545065" y="4754280"/>
              <a:ext cx="53407" cy="49608"/>
            </a:xfrm>
            <a:custGeom>
              <a:rect b="b" l="l" r="r" t="t"/>
              <a:pathLst>
                <a:path extrusionOk="0" h="1306" w="1406">
                  <a:moveTo>
                    <a:pt x="663" y="0"/>
                  </a:moveTo>
                  <a:lnTo>
                    <a:pt x="563" y="161"/>
                  </a:lnTo>
                  <a:lnTo>
                    <a:pt x="502" y="261"/>
                  </a:lnTo>
                  <a:lnTo>
                    <a:pt x="422" y="341"/>
                  </a:lnTo>
                  <a:lnTo>
                    <a:pt x="322" y="422"/>
                  </a:lnTo>
                  <a:lnTo>
                    <a:pt x="221" y="502"/>
                  </a:lnTo>
                  <a:lnTo>
                    <a:pt x="0" y="663"/>
                  </a:lnTo>
                  <a:lnTo>
                    <a:pt x="683" y="1305"/>
                  </a:lnTo>
                  <a:lnTo>
                    <a:pt x="1406" y="663"/>
                  </a:lnTo>
                  <a:lnTo>
                    <a:pt x="66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14"/>
            <p:cNvSpPr/>
            <p:nvPr/>
          </p:nvSpPr>
          <p:spPr>
            <a:xfrm>
              <a:off x="5545824" y="4599416"/>
              <a:ext cx="54964" cy="48089"/>
            </a:xfrm>
            <a:custGeom>
              <a:rect b="b" l="l" r="r" t="t"/>
              <a:pathLst>
                <a:path extrusionOk="0" h="1266" w="1447">
                  <a:moveTo>
                    <a:pt x="683" y="1"/>
                  </a:moveTo>
                  <a:lnTo>
                    <a:pt x="0" y="664"/>
                  </a:lnTo>
                  <a:lnTo>
                    <a:pt x="663" y="1266"/>
                  </a:lnTo>
                  <a:lnTo>
                    <a:pt x="1446" y="603"/>
                  </a:lnTo>
                  <a:lnTo>
                    <a:pt x="1165" y="503"/>
                  </a:lnTo>
                  <a:lnTo>
                    <a:pt x="1065" y="443"/>
                  </a:lnTo>
                  <a:lnTo>
                    <a:pt x="964" y="382"/>
                  </a:lnTo>
                  <a:lnTo>
                    <a:pt x="884" y="282"/>
                  </a:lnTo>
                  <a:lnTo>
                    <a:pt x="804" y="182"/>
                  </a:lnTo>
                  <a:lnTo>
                    <a:pt x="68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14"/>
            <p:cNvSpPr/>
            <p:nvPr/>
          </p:nvSpPr>
          <p:spPr>
            <a:xfrm>
              <a:off x="6695250" y="4603252"/>
              <a:ext cx="44253" cy="41214"/>
            </a:xfrm>
            <a:custGeom>
              <a:rect b="b" l="l" r="r" t="t"/>
              <a:pathLst>
                <a:path extrusionOk="0" h="1085" w="1165">
                  <a:moveTo>
                    <a:pt x="643" y="0"/>
                  </a:moveTo>
                  <a:lnTo>
                    <a:pt x="0" y="563"/>
                  </a:lnTo>
                  <a:lnTo>
                    <a:pt x="443" y="911"/>
                  </a:lnTo>
                  <a:lnTo>
                    <a:pt x="443" y="911"/>
                  </a:lnTo>
                  <a:lnTo>
                    <a:pt x="1165" y="462"/>
                  </a:lnTo>
                  <a:lnTo>
                    <a:pt x="643" y="0"/>
                  </a:lnTo>
                  <a:close/>
                  <a:moveTo>
                    <a:pt x="443" y="911"/>
                  </a:moveTo>
                  <a:lnTo>
                    <a:pt x="422" y="924"/>
                  </a:lnTo>
                  <a:lnTo>
                    <a:pt x="663" y="1085"/>
                  </a:lnTo>
                  <a:lnTo>
                    <a:pt x="443" y="91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8" name="Google Shape;358;p14"/>
          <p:cNvSpPr/>
          <p:nvPr/>
        </p:nvSpPr>
        <p:spPr>
          <a:xfrm>
            <a:off x="496925" y="3973472"/>
            <a:ext cx="457237" cy="429412"/>
          </a:xfrm>
          <a:custGeom>
            <a:rect b="b" l="l" r="r" t="t"/>
            <a:pathLst>
              <a:path extrusionOk="0" h="92099" w="98067">
                <a:moveTo>
                  <a:pt x="49019" y="0"/>
                </a:moveTo>
                <a:lnTo>
                  <a:pt x="48824" y="1171"/>
                </a:lnTo>
                <a:lnTo>
                  <a:pt x="48629" y="2064"/>
                </a:lnTo>
                <a:lnTo>
                  <a:pt x="48378" y="3151"/>
                </a:lnTo>
                <a:lnTo>
                  <a:pt x="48071" y="4434"/>
                </a:lnTo>
                <a:lnTo>
                  <a:pt x="47709" y="5884"/>
                </a:lnTo>
                <a:lnTo>
                  <a:pt x="47263" y="7501"/>
                </a:lnTo>
                <a:lnTo>
                  <a:pt x="46733" y="9230"/>
                </a:lnTo>
                <a:lnTo>
                  <a:pt x="46119" y="11070"/>
                </a:lnTo>
                <a:lnTo>
                  <a:pt x="45422" y="13050"/>
                </a:lnTo>
                <a:lnTo>
                  <a:pt x="44641" y="15085"/>
                </a:lnTo>
                <a:lnTo>
                  <a:pt x="43777" y="17177"/>
                </a:lnTo>
                <a:lnTo>
                  <a:pt x="43303" y="18264"/>
                </a:lnTo>
                <a:lnTo>
                  <a:pt x="42801" y="19351"/>
                </a:lnTo>
                <a:lnTo>
                  <a:pt x="42271" y="20439"/>
                </a:lnTo>
                <a:lnTo>
                  <a:pt x="41742" y="21554"/>
                </a:lnTo>
                <a:lnTo>
                  <a:pt x="41156" y="22670"/>
                </a:lnTo>
                <a:lnTo>
                  <a:pt x="40543" y="23785"/>
                </a:lnTo>
                <a:lnTo>
                  <a:pt x="39929" y="24900"/>
                </a:lnTo>
                <a:lnTo>
                  <a:pt x="39260" y="25988"/>
                </a:lnTo>
                <a:lnTo>
                  <a:pt x="38563" y="27103"/>
                </a:lnTo>
                <a:lnTo>
                  <a:pt x="37838" y="28218"/>
                </a:lnTo>
                <a:lnTo>
                  <a:pt x="37113" y="29306"/>
                </a:lnTo>
                <a:lnTo>
                  <a:pt x="36332" y="30421"/>
                </a:lnTo>
                <a:lnTo>
                  <a:pt x="35524" y="31481"/>
                </a:lnTo>
                <a:lnTo>
                  <a:pt x="34687" y="32568"/>
                </a:lnTo>
                <a:lnTo>
                  <a:pt x="33795" y="33600"/>
                </a:lnTo>
                <a:lnTo>
                  <a:pt x="32903" y="34659"/>
                </a:lnTo>
                <a:lnTo>
                  <a:pt x="31954" y="35663"/>
                </a:lnTo>
                <a:lnTo>
                  <a:pt x="30979" y="36667"/>
                </a:lnTo>
                <a:lnTo>
                  <a:pt x="29975" y="37643"/>
                </a:lnTo>
                <a:lnTo>
                  <a:pt x="28943" y="38591"/>
                </a:lnTo>
                <a:lnTo>
                  <a:pt x="27856" y="39511"/>
                </a:lnTo>
                <a:lnTo>
                  <a:pt x="26740" y="40403"/>
                </a:lnTo>
                <a:lnTo>
                  <a:pt x="25597" y="41268"/>
                </a:lnTo>
                <a:lnTo>
                  <a:pt x="24426" y="42104"/>
                </a:lnTo>
                <a:lnTo>
                  <a:pt x="23199" y="42885"/>
                </a:lnTo>
                <a:lnTo>
                  <a:pt x="21944" y="43638"/>
                </a:lnTo>
                <a:lnTo>
                  <a:pt x="20634" y="44363"/>
                </a:lnTo>
                <a:lnTo>
                  <a:pt x="19295" y="45060"/>
                </a:lnTo>
                <a:lnTo>
                  <a:pt x="17929" y="45673"/>
                </a:lnTo>
                <a:lnTo>
                  <a:pt x="16507" y="46287"/>
                </a:lnTo>
                <a:lnTo>
                  <a:pt x="15057" y="46816"/>
                </a:lnTo>
                <a:lnTo>
                  <a:pt x="13551" y="47318"/>
                </a:lnTo>
                <a:lnTo>
                  <a:pt x="12018" y="47765"/>
                </a:lnTo>
                <a:lnTo>
                  <a:pt x="10428" y="48155"/>
                </a:lnTo>
                <a:lnTo>
                  <a:pt x="8811" y="48489"/>
                </a:lnTo>
                <a:lnTo>
                  <a:pt x="7138" y="48768"/>
                </a:lnTo>
                <a:lnTo>
                  <a:pt x="5409" y="48991"/>
                </a:lnTo>
                <a:lnTo>
                  <a:pt x="3653" y="49159"/>
                </a:lnTo>
                <a:lnTo>
                  <a:pt x="1868" y="49242"/>
                </a:lnTo>
                <a:lnTo>
                  <a:pt x="948" y="49270"/>
                </a:lnTo>
                <a:lnTo>
                  <a:pt x="0" y="49298"/>
                </a:lnTo>
                <a:lnTo>
                  <a:pt x="474" y="49438"/>
                </a:lnTo>
                <a:lnTo>
                  <a:pt x="1840" y="49856"/>
                </a:lnTo>
                <a:lnTo>
                  <a:pt x="3959" y="50581"/>
                </a:lnTo>
                <a:lnTo>
                  <a:pt x="5270" y="51055"/>
                </a:lnTo>
                <a:lnTo>
                  <a:pt x="6720" y="51585"/>
                </a:lnTo>
                <a:lnTo>
                  <a:pt x="8309" y="52226"/>
                </a:lnTo>
                <a:lnTo>
                  <a:pt x="10010" y="52951"/>
                </a:lnTo>
                <a:lnTo>
                  <a:pt x="11823" y="53732"/>
                </a:lnTo>
                <a:lnTo>
                  <a:pt x="13719" y="54624"/>
                </a:lnTo>
                <a:lnTo>
                  <a:pt x="15698" y="55600"/>
                </a:lnTo>
                <a:lnTo>
                  <a:pt x="17762" y="56631"/>
                </a:lnTo>
                <a:lnTo>
                  <a:pt x="19853" y="57775"/>
                </a:lnTo>
                <a:lnTo>
                  <a:pt x="21972" y="59001"/>
                </a:lnTo>
                <a:lnTo>
                  <a:pt x="23032" y="59671"/>
                </a:lnTo>
                <a:lnTo>
                  <a:pt x="24119" y="60340"/>
                </a:lnTo>
                <a:lnTo>
                  <a:pt x="25179" y="61037"/>
                </a:lnTo>
                <a:lnTo>
                  <a:pt x="26266" y="61762"/>
                </a:lnTo>
                <a:lnTo>
                  <a:pt x="27354" y="62487"/>
                </a:lnTo>
                <a:lnTo>
                  <a:pt x="28413" y="63268"/>
                </a:lnTo>
                <a:lnTo>
                  <a:pt x="29473" y="64048"/>
                </a:lnTo>
                <a:lnTo>
                  <a:pt x="30532" y="64857"/>
                </a:lnTo>
                <a:lnTo>
                  <a:pt x="31592" y="65693"/>
                </a:lnTo>
                <a:lnTo>
                  <a:pt x="32624" y="66558"/>
                </a:lnTo>
                <a:lnTo>
                  <a:pt x="33627" y="67450"/>
                </a:lnTo>
                <a:lnTo>
                  <a:pt x="34659" y="68370"/>
                </a:lnTo>
                <a:lnTo>
                  <a:pt x="35635" y="69290"/>
                </a:lnTo>
                <a:lnTo>
                  <a:pt x="36611" y="70266"/>
                </a:lnTo>
                <a:lnTo>
                  <a:pt x="37559" y="71242"/>
                </a:lnTo>
                <a:lnTo>
                  <a:pt x="38507" y="72274"/>
                </a:lnTo>
                <a:lnTo>
                  <a:pt x="39399" y="73306"/>
                </a:lnTo>
                <a:lnTo>
                  <a:pt x="40292" y="74365"/>
                </a:lnTo>
                <a:lnTo>
                  <a:pt x="41156" y="75453"/>
                </a:lnTo>
                <a:lnTo>
                  <a:pt x="41993" y="76568"/>
                </a:lnTo>
                <a:lnTo>
                  <a:pt x="42773" y="77711"/>
                </a:lnTo>
                <a:lnTo>
                  <a:pt x="43554" y="78882"/>
                </a:lnTo>
                <a:lnTo>
                  <a:pt x="44279" y="80081"/>
                </a:lnTo>
                <a:lnTo>
                  <a:pt x="44976" y="81308"/>
                </a:lnTo>
                <a:lnTo>
                  <a:pt x="45617" y="82563"/>
                </a:lnTo>
                <a:lnTo>
                  <a:pt x="46259" y="83846"/>
                </a:lnTo>
                <a:lnTo>
                  <a:pt x="46816" y="85156"/>
                </a:lnTo>
                <a:lnTo>
                  <a:pt x="47374" y="86494"/>
                </a:lnTo>
                <a:lnTo>
                  <a:pt x="47848" y="87833"/>
                </a:lnTo>
                <a:lnTo>
                  <a:pt x="48294" y="89227"/>
                </a:lnTo>
                <a:lnTo>
                  <a:pt x="48685" y="90649"/>
                </a:lnTo>
                <a:lnTo>
                  <a:pt x="49019" y="92099"/>
                </a:lnTo>
                <a:lnTo>
                  <a:pt x="49382" y="90649"/>
                </a:lnTo>
                <a:lnTo>
                  <a:pt x="49772" y="89227"/>
                </a:lnTo>
                <a:lnTo>
                  <a:pt x="50218" y="87833"/>
                </a:lnTo>
                <a:lnTo>
                  <a:pt x="50692" y="86494"/>
                </a:lnTo>
                <a:lnTo>
                  <a:pt x="51250" y="85156"/>
                </a:lnTo>
                <a:lnTo>
                  <a:pt x="51808" y="83846"/>
                </a:lnTo>
                <a:lnTo>
                  <a:pt x="52421" y="82563"/>
                </a:lnTo>
                <a:lnTo>
                  <a:pt x="53090" y="81308"/>
                </a:lnTo>
                <a:lnTo>
                  <a:pt x="53787" y="80081"/>
                </a:lnTo>
                <a:lnTo>
                  <a:pt x="54512" y="78882"/>
                </a:lnTo>
                <a:lnTo>
                  <a:pt x="55293" y="77711"/>
                </a:lnTo>
                <a:lnTo>
                  <a:pt x="56074" y="76568"/>
                </a:lnTo>
                <a:lnTo>
                  <a:pt x="56910" y="75453"/>
                </a:lnTo>
                <a:lnTo>
                  <a:pt x="57775" y="74365"/>
                </a:lnTo>
                <a:lnTo>
                  <a:pt x="58639" y="73306"/>
                </a:lnTo>
                <a:lnTo>
                  <a:pt x="59559" y="72274"/>
                </a:lnTo>
                <a:lnTo>
                  <a:pt x="60479" y="71242"/>
                </a:lnTo>
                <a:lnTo>
                  <a:pt x="61455" y="70266"/>
                </a:lnTo>
                <a:lnTo>
                  <a:pt x="62431" y="69290"/>
                </a:lnTo>
                <a:lnTo>
                  <a:pt x="63407" y="68370"/>
                </a:lnTo>
                <a:lnTo>
                  <a:pt x="64411" y="67450"/>
                </a:lnTo>
                <a:lnTo>
                  <a:pt x="65443" y="66558"/>
                </a:lnTo>
                <a:lnTo>
                  <a:pt x="66474" y="65693"/>
                </a:lnTo>
                <a:lnTo>
                  <a:pt x="67534" y="64857"/>
                </a:lnTo>
                <a:lnTo>
                  <a:pt x="68593" y="64048"/>
                </a:lnTo>
                <a:lnTo>
                  <a:pt x="69653" y="63268"/>
                </a:lnTo>
                <a:lnTo>
                  <a:pt x="70713" y="62487"/>
                </a:lnTo>
                <a:lnTo>
                  <a:pt x="71800" y="61762"/>
                </a:lnTo>
                <a:lnTo>
                  <a:pt x="72860" y="61037"/>
                </a:lnTo>
                <a:lnTo>
                  <a:pt x="73947" y="60340"/>
                </a:lnTo>
                <a:lnTo>
                  <a:pt x="75034" y="59671"/>
                </a:lnTo>
                <a:lnTo>
                  <a:pt x="76094" y="59001"/>
                </a:lnTo>
                <a:lnTo>
                  <a:pt x="78213" y="57775"/>
                </a:lnTo>
                <a:lnTo>
                  <a:pt x="80304" y="56631"/>
                </a:lnTo>
                <a:lnTo>
                  <a:pt x="82368" y="55600"/>
                </a:lnTo>
                <a:lnTo>
                  <a:pt x="84348" y="54624"/>
                </a:lnTo>
                <a:lnTo>
                  <a:pt x="86244" y="53732"/>
                </a:lnTo>
                <a:lnTo>
                  <a:pt x="88056" y="52951"/>
                </a:lnTo>
                <a:lnTo>
                  <a:pt x="89757" y="52226"/>
                </a:lnTo>
                <a:lnTo>
                  <a:pt x="91346" y="51585"/>
                </a:lnTo>
                <a:lnTo>
                  <a:pt x="92796" y="51055"/>
                </a:lnTo>
                <a:lnTo>
                  <a:pt x="94107" y="50581"/>
                </a:lnTo>
                <a:lnTo>
                  <a:pt x="96226" y="49856"/>
                </a:lnTo>
                <a:lnTo>
                  <a:pt x="97592" y="49438"/>
                </a:lnTo>
                <a:lnTo>
                  <a:pt x="98066" y="49298"/>
                </a:lnTo>
                <a:lnTo>
                  <a:pt x="97118" y="49270"/>
                </a:lnTo>
                <a:lnTo>
                  <a:pt x="96198" y="49242"/>
                </a:lnTo>
                <a:lnTo>
                  <a:pt x="94413" y="49159"/>
                </a:lnTo>
                <a:lnTo>
                  <a:pt x="92657" y="48991"/>
                </a:lnTo>
                <a:lnTo>
                  <a:pt x="90928" y="48768"/>
                </a:lnTo>
                <a:lnTo>
                  <a:pt x="89255" y="48489"/>
                </a:lnTo>
                <a:lnTo>
                  <a:pt x="87638" y="48155"/>
                </a:lnTo>
                <a:lnTo>
                  <a:pt x="86048" y="47765"/>
                </a:lnTo>
                <a:lnTo>
                  <a:pt x="84515" y="47318"/>
                </a:lnTo>
                <a:lnTo>
                  <a:pt x="83009" y="46816"/>
                </a:lnTo>
                <a:lnTo>
                  <a:pt x="81559" y="46287"/>
                </a:lnTo>
                <a:lnTo>
                  <a:pt x="80137" y="45673"/>
                </a:lnTo>
                <a:lnTo>
                  <a:pt x="78771" y="45060"/>
                </a:lnTo>
                <a:lnTo>
                  <a:pt x="77432" y="44363"/>
                </a:lnTo>
                <a:lnTo>
                  <a:pt x="76122" y="43638"/>
                </a:lnTo>
                <a:lnTo>
                  <a:pt x="74867" y="42885"/>
                </a:lnTo>
                <a:lnTo>
                  <a:pt x="73640" y="42104"/>
                </a:lnTo>
                <a:lnTo>
                  <a:pt x="72469" y="41268"/>
                </a:lnTo>
                <a:lnTo>
                  <a:pt x="71298" y="40403"/>
                </a:lnTo>
                <a:lnTo>
                  <a:pt x="70211" y="39511"/>
                </a:lnTo>
                <a:lnTo>
                  <a:pt x="69123" y="38591"/>
                </a:lnTo>
                <a:lnTo>
                  <a:pt x="68091" y="37643"/>
                </a:lnTo>
                <a:lnTo>
                  <a:pt x="67088" y="36667"/>
                </a:lnTo>
                <a:lnTo>
                  <a:pt x="66112" y="35663"/>
                </a:lnTo>
                <a:lnTo>
                  <a:pt x="65164" y="34659"/>
                </a:lnTo>
                <a:lnTo>
                  <a:pt x="64271" y="33600"/>
                </a:lnTo>
                <a:lnTo>
                  <a:pt x="63379" y="32568"/>
                </a:lnTo>
                <a:lnTo>
                  <a:pt x="62543" y="31481"/>
                </a:lnTo>
                <a:lnTo>
                  <a:pt x="61734" y="30421"/>
                </a:lnTo>
                <a:lnTo>
                  <a:pt x="60953" y="29306"/>
                </a:lnTo>
                <a:lnTo>
                  <a:pt x="60200" y="28218"/>
                </a:lnTo>
                <a:lnTo>
                  <a:pt x="59503" y="27103"/>
                </a:lnTo>
                <a:lnTo>
                  <a:pt x="58806" y="25988"/>
                </a:lnTo>
                <a:lnTo>
                  <a:pt x="58137" y="24900"/>
                </a:lnTo>
                <a:lnTo>
                  <a:pt x="57524" y="23785"/>
                </a:lnTo>
                <a:lnTo>
                  <a:pt x="56910" y="22670"/>
                </a:lnTo>
                <a:lnTo>
                  <a:pt x="56325" y="21554"/>
                </a:lnTo>
                <a:lnTo>
                  <a:pt x="55795" y="20439"/>
                </a:lnTo>
                <a:lnTo>
                  <a:pt x="55265" y="19351"/>
                </a:lnTo>
                <a:lnTo>
                  <a:pt x="54763" y="18264"/>
                </a:lnTo>
                <a:lnTo>
                  <a:pt x="54289" y="17177"/>
                </a:lnTo>
                <a:lnTo>
                  <a:pt x="53425" y="15085"/>
                </a:lnTo>
                <a:lnTo>
                  <a:pt x="52644" y="13050"/>
                </a:lnTo>
                <a:lnTo>
                  <a:pt x="51947" y="11070"/>
                </a:lnTo>
                <a:lnTo>
                  <a:pt x="51334" y="9230"/>
                </a:lnTo>
                <a:lnTo>
                  <a:pt x="50804" y="7501"/>
                </a:lnTo>
                <a:lnTo>
                  <a:pt x="50358" y="5884"/>
                </a:lnTo>
                <a:lnTo>
                  <a:pt x="49995" y="4434"/>
                </a:lnTo>
                <a:lnTo>
                  <a:pt x="49688" y="3151"/>
                </a:lnTo>
                <a:lnTo>
                  <a:pt x="49437" y="2064"/>
                </a:lnTo>
                <a:lnTo>
                  <a:pt x="49242" y="1171"/>
                </a:lnTo>
                <a:lnTo>
                  <a:pt x="49019"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14"/>
          <p:cNvSpPr/>
          <p:nvPr/>
        </p:nvSpPr>
        <p:spPr>
          <a:xfrm>
            <a:off x="8202150" y="757872"/>
            <a:ext cx="457237" cy="429412"/>
          </a:xfrm>
          <a:custGeom>
            <a:rect b="b" l="l" r="r" t="t"/>
            <a:pathLst>
              <a:path extrusionOk="0" h="92099" w="98067">
                <a:moveTo>
                  <a:pt x="49019" y="0"/>
                </a:moveTo>
                <a:lnTo>
                  <a:pt x="48824" y="1171"/>
                </a:lnTo>
                <a:lnTo>
                  <a:pt x="48629" y="2064"/>
                </a:lnTo>
                <a:lnTo>
                  <a:pt x="48378" y="3151"/>
                </a:lnTo>
                <a:lnTo>
                  <a:pt x="48071" y="4434"/>
                </a:lnTo>
                <a:lnTo>
                  <a:pt x="47709" y="5884"/>
                </a:lnTo>
                <a:lnTo>
                  <a:pt x="47263" y="7501"/>
                </a:lnTo>
                <a:lnTo>
                  <a:pt x="46733" y="9230"/>
                </a:lnTo>
                <a:lnTo>
                  <a:pt x="46119" y="11070"/>
                </a:lnTo>
                <a:lnTo>
                  <a:pt x="45422" y="13050"/>
                </a:lnTo>
                <a:lnTo>
                  <a:pt x="44641" y="15085"/>
                </a:lnTo>
                <a:lnTo>
                  <a:pt x="43777" y="17177"/>
                </a:lnTo>
                <a:lnTo>
                  <a:pt x="43303" y="18264"/>
                </a:lnTo>
                <a:lnTo>
                  <a:pt x="42801" y="19351"/>
                </a:lnTo>
                <a:lnTo>
                  <a:pt x="42271" y="20439"/>
                </a:lnTo>
                <a:lnTo>
                  <a:pt x="41742" y="21554"/>
                </a:lnTo>
                <a:lnTo>
                  <a:pt x="41156" y="22670"/>
                </a:lnTo>
                <a:lnTo>
                  <a:pt x="40543" y="23785"/>
                </a:lnTo>
                <a:lnTo>
                  <a:pt x="39929" y="24900"/>
                </a:lnTo>
                <a:lnTo>
                  <a:pt x="39260" y="25988"/>
                </a:lnTo>
                <a:lnTo>
                  <a:pt x="38563" y="27103"/>
                </a:lnTo>
                <a:lnTo>
                  <a:pt x="37838" y="28218"/>
                </a:lnTo>
                <a:lnTo>
                  <a:pt x="37113" y="29306"/>
                </a:lnTo>
                <a:lnTo>
                  <a:pt x="36332" y="30421"/>
                </a:lnTo>
                <a:lnTo>
                  <a:pt x="35524" y="31481"/>
                </a:lnTo>
                <a:lnTo>
                  <a:pt x="34687" y="32568"/>
                </a:lnTo>
                <a:lnTo>
                  <a:pt x="33795" y="33600"/>
                </a:lnTo>
                <a:lnTo>
                  <a:pt x="32903" y="34659"/>
                </a:lnTo>
                <a:lnTo>
                  <a:pt x="31954" y="35663"/>
                </a:lnTo>
                <a:lnTo>
                  <a:pt x="30979" y="36667"/>
                </a:lnTo>
                <a:lnTo>
                  <a:pt x="29975" y="37643"/>
                </a:lnTo>
                <a:lnTo>
                  <a:pt x="28943" y="38591"/>
                </a:lnTo>
                <a:lnTo>
                  <a:pt x="27856" y="39511"/>
                </a:lnTo>
                <a:lnTo>
                  <a:pt x="26740" y="40403"/>
                </a:lnTo>
                <a:lnTo>
                  <a:pt x="25597" y="41268"/>
                </a:lnTo>
                <a:lnTo>
                  <a:pt x="24426" y="42104"/>
                </a:lnTo>
                <a:lnTo>
                  <a:pt x="23199" y="42885"/>
                </a:lnTo>
                <a:lnTo>
                  <a:pt x="21944" y="43638"/>
                </a:lnTo>
                <a:lnTo>
                  <a:pt x="20634" y="44363"/>
                </a:lnTo>
                <a:lnTo>
                  <a:pt x="19295" y="45060"/>
                </a:lnTo>
                <a:lnTo>
                  <a:pt x="17929" y="45673"/>
                </a:lnTo>
                <a:lnTo>
                  <a:pt x="16507" y="46287"/>
                </a:lnTo>
                <a:lnTo>
                  <a:pt x="15057" y="46816"/>
                </a:lnTo>
                <a:lnTo>
                  <a:pt x="13551" y="47318"/>
                </a:lnTo>
                <a:lnTo>
                  <a:pt x="12018" y="47765"/>
                </a:lnTo>
                <a:lnTo>
                  <a:pt x="10428" y="48155"/>
                </a:lnTo>
                <a:lnTo>
                  <a:pt x="8811" y="48489"/>
                </a:lnTo>
                <a:lnTo>
                  <a:pt x="7138" y="48768"/>
                </a:lnTo>
                <a:lnTo>
                  <a:pt x="5409" y="48991"/>
                </a:lnTo>
                <a:lnTo>
                  <a:pt x="3653" y="49159"/>
                </a:lnTo>
                <a:lnTo>
                  <a:pt x="1868" y="49242"/>
                </a:lnTo>
                <a:lnTo>
                  <a:pt x="948" y="49270"/>
                </a:lnTo>
                <a:lnTo>
                  <a:pt x="0" y="49298"/>
                </a:lnTo>
                <a:lnTo>
                  <a:pt x="474" y="49438"/>
                </a:lnTo>
                <a:lnTo>
                  <a:pt x="1840" y="49856"/>
                </a:lnTo>
                <a:lnTo>
                  <a:pt x="3959" y="50581"/>
                </a:lnTo>
                <a:lnTo>
                  <a:pt x="5270" y="51055"/>
                </a:lnTo>
                <a:lnTo>
                  <a:pt x="6720" y="51585"/>
                </a:lnTo>
                <a:lnTo>
                  <a:pt x="8309" y="52226"/>
                </a:lnTo>
                <a:lnTo>
                  <a:pt x="10010" y="52951"/>
                </a:lnTo>
                <a:lnTo>
                  <a:pt x="11823" y="53732"/>
                </a:lnTo>
                <a:lnTo>
                  <a:pt x="13719" y="54624"/>
                </a:lnTo>
                <a:lnTo>
                  <a:pt x="15698" y="55600"/>
                </a:lnTo>
                <a:lnTo>
                  <a:pt x="17762" y="56631"/>
                </a:lnTo>
                <a:lnTo>
                  <a:pt x="19853" y="57775"/>
                </a:lnTo>
                <a:lnTo>
                  <a:pt x="21972" y="59001"/>
                </a:lnTo>
                <a:lnTo>
                  <a:pt x="23032" y="59671"/>
                </a:lnTo>
                <a:lnTo>
                  <a:pt x="24119" y="60340"/>
                </a:lnTo>
                <a:lnTo>
                  <a:pt x="25179" y="61037"/>
                </a:lnTo>
                <a:lnTo>
                  <a:pt x="26266" y="61762"/>
                </a:lnTo>
                <a:lnTo>
                  <a:pt x="27354" y="62487"/>
                </a:lnTo>
                <a:lnTo>
                  <a:pt x="28413" y="63268"/>
                </a:lnTo>
                <a:lnTo>
                  <a:pt x="29473" y="64048"/>
                </a:lnTo>
                <a:lnTo>
                  <a:pt x="30532" y="64857"/>
                </a:lnTo>
                <a:lnTo>
                  <a:pt x="31592" y="65693"/>
                </a:lnTo>
                <a:lnTo>
                  <a:pt x="32624" y="66558"/>
                </a:lnTo>
                <a:lnTo>
                  <a:pt x="33627" y="67450"/>
                </a:lnTo>
                <a:lnTo>
                  <a:pt x="34659" y="68370"/>
                </a:lnTo>
                <a:lnTo>
                  <a:pt x="35635" y="69290"/>
                </a:lnTo>
                <a:lnTo>
                  <a:pt x="36611" y="70266"/>
                </a:lnTo>
                <a:lnTo>
                  <a:pt x="37559" y="71242"/>
                </a:lnTo>
                <a:lnTo>
                  <a:pt x="38507" y="72274"/>
                </a:lnTo>
                <a:lnTo>
                  <a:pt x="39399" y="73306"/>
                </a:lnTo>
                <a:lnTo>
                  <a:pt x="40292" y="74365"/>
                </a:lnTo>
                <a:lnTo>
                  <a:pt x="41156" y="75453"/>
                </a:lnTo>
                <a:lnTo>
                  <a:pt x="41993" y="76568"/>
                </a:lnTo>
                <a:lnTo>
                  <a:pt x="42773" y="77711"/>
                </a:lnTo>
                <a:lnTo>
                  <a:pt x="43554" y="78882"/>
                </a:lnTo>
                <a:lnTo>
                  <a:pt x="44279" y="80081"/>
                </a:lnTo>
                <a:lnTo>
                  <a:pt x="44976" y="81308"/>
                </a:lnTo>
                <a:lnTo>
                  <a:pt x="45617" y="82563"/>
                </a:lnTo>
                <a:lnTo>
                  <a:pt x="46259" y="83846"/>
                </a:lnTo>
                <a:lnTo>
                  <a:pt x="46816" y="85156"/>
                </a:lnTo>
                <a:lnTo>
                  <a:pt x="47374" y="86494"/>
                </a:lnTo>
                <a:lnTo>
                  <a:pt x="47848" y="87833"/>
                </a:lnTo>
                <a:lnTo>
                  <a:pt x="48294" y="89227"/>
                </a:lnTo>
                <a:lnTo>
                  <a:pt x="48685" y="90649"/>
                </a:lnTo>
                <a:lnTo>
                  <a:pt x="49019" y="92099"/>
                </a:lnTo>
                <a:lnTo>
                  <a:pt x="49382" y="90649"/>
                </a:lnTo>
                <a:lnTo>
                  <a:pt x="49772" y="89227"/>
                </a:lnTo>
                <a:lnTo>
                  <a:pt x="50218" y="87833"/>
                </a:lnTo>
                <a:lnTo>
                  <a:pt x="50692" y="86494"/>
                </a:lnTo>
                <a:lnTo>
                  <a:pt x="51250" y="85156"/>
                </a:lnTo>
                <a:lnTo>
                  <a:pt x="51808" y="83846"/>
                </a:lnTo>
                <a:lnTo>
                  <a:pt x="52421" y="82563"/>
                </a:lnTo>
                <a:lnTo>
                  <a:pt x="53090" y="81308"/>
                </a:lnTo>
                <a:lnTo>
                  <a:pt x="53787" y="80081"/>
                </a:lnTo>
                <a:lnTo>
                  <a:pt x="54512" y="78882"/>
                </a:lnTo>
                <a:lnTo>
                  <a:pt x="55293" y="77711"/>
                </a:lnTo>
                <a:lnTo>
                  <a:pt x="56074" y="76568"/>
                </a:lnTo>
                <a:lnTo>
                  <a:pt x="56910" y="75453"/>
                </a:lnTo>
                <a:lnTo>
                  <a:pt x="57775" y="74365"/>
                </a:lnTo>
                <a:lnTo>
                  <a:pt x="58639" y="73306"/>
                </a:lnTo>
                <a:lnTo>
                  <a:pt x="59559" y="72274"/>
                </a:lnTo>
                <a:lnTo>
                  <a:pt x="60479" y="71242"/>
                </a:lnTo>
                <a:lnTo>
                  <a:pt x="61455" y="70266"/>
                </a:lnTo>
                <a:lnTo>
                  <a:pt x="62431" y="69290"/>
                </a:lnTo>
                <a:lnTo>
                  <a:pt x="63407" y="68370"/>
                </a:lnTo>
                <a:lnTo>
                  <a:pt x="64411" y="67450"/>
                </a:lnTo>
                <a:lnTo>
                  <a:pt x="65443" y="66558"/>
                </a:lnTo>
                <a:lnTo>
                  <a:pt x="66474" y="65693"/>
                </a:lnTo>
                <a:lnTo>
                  <a:pt x="67534" y="64857"/>
                </a:lnTo>
                <a:lnTo>
                  <a:pt x="68593" y="64048"/>
                </a:lnTo>
                <a:lnTo>
                  <a:pt x="69653" y="63268"/>
                </a:lnTo>
                <a:lnTo>
                  <a:pt x="70713" y="62487"/>
                </a:lnTo>
                <a:lnTo>
                  <a:pt x="71800" y="61762"/>
                </a:lnTo>
                <a:lnTo>
                  <a:pt x="72860" y="61037"/>
                </a:lnTo>
                <a:lnTo>
                  <a:pt x="73947" y="60340"/>
                </a:lnTo>
                <a:lnTo>
                  <a:pt x="75034" y="59671"/>
                </a:lnTo>
                <a:lnTo>
                  <a:pt x="76094" y="59001"/>
                </a:lnTo>
                <a:lnTo>
                  <a:pt x="78213" y="57775"/>
                </a:lnTo>
                <a:lnTo>
                  <a:pt x="80304" y="56631"/>
                </a:lnTo>
                <a:lnTo>
                  <a:pt x="82368" y="55600"/>
                </a:lnTo>
                <a:lnTo>
                  <a:pt x="84348" y="54624"/>
                </a:lnTo>
                <a:lnTo>
                  <a:pt x="86244" y="53732"/>
                </a:lnTo>
                <a:lnTo>
                  <a:pt x="88056" y="52951"/>
                </a:lnTo>
                <a:lnTo>
                  <a:pt x="89757" y="52226"/>
                </a:lnTo>
                <a:lnTo>
                  <a:pt x="91346" y="51585"/>
                </a:lnTo>
                <a:lnTo>
                  <a:pt x="92796" y="51055"/>
                </a:lnTo>
                <a:lnTo>
                  <a:pt x="94107" y="50581"/>
                </a:lnTo>
                <a:lnTo>
                  <a:pt x="96226" y="49856"/>
                </a:lnTo>
                <a:lnTo>
                  <a:pt x="97592" y="49438"/>
                </a:lnTo>
                <a:lnTo>
                  <a:pt x="98066" y="49298"/>
                </a:lnTo>
                <a:lnTo>
                  <a:pt x="97118" y="49270"/>
                </a:lnTo>
                <a:lnTo>
                  <a:pt x="96198" y="49242"/>
                </a:lnTo>
                <a:lnTo>
                  <a:pt x="94413" y="49159"/>
                </a:lnTo>
                <a:lnTo>
                  <a:pt x="92657" y="48991"/>
                </a:lnTo>
                <a:lnTo>
                  <a:pt x="90928" y="48768"/>
                </a:lnTo>
                <a:lnTo>
                  <a:pt x="89255" y="48489"/>
                </a:lnTo>
                <a:lnTo>
                  <a:pt x="87638" y="48155"/>
                </a:lnTo>
                <a:lnTo>
                  <a:pt x="86048" y="47765"/>
                </a:lnTo>
                <a:lnTo>
                  <a:pt x="84515" y="47318"/>
                </a:lnTo>
                <a:lnTo>
                  <a:pt x="83009" y="46816"/>
                </a:lnTo>
                <a:lnTo>
                  <a:pt x="81559" y="46287"/>
                </a:lnTo>
                <a:lnTo>
                  <a:pt x="80137" y="45673"/>
                </a:lnTo>
                <a:lnTo>
                  <a:pt x="78771" y="45060"/>
                </a:lnTo>
                <a:lnTo>
                  <a:pt x="77432" y="44363"/>
                </a:lnTo>
                <a:lnTo>
                  <a:pt x="76122" y="43638"/>
                </a:lnTo>
                <a:lnTo>
                  <a:pt x="74867" y="42885"/>
                </a:lnTo>
                <a:lnTo>
                  <a:pt x="73640" y="42104"/>
                </a:lnTo>
                <a:lnTo>
                  <a:pt x="72469" y="41268"/>
                </a:lnTo>
                <a:lnTo>
                  <a:pt x="71298" y="40403"/>
                </a:lnTo>
                <a:lnTo>
                  <a:pt x="70211" y="39511"/>
                </a:lnTo>
                <a:lnTo>
                  <a:pt x="69123" y="38591"/>
                </a:lnTo>
                <a:lnTo>
                  <a:pt x="68091" y="37643"/>
                </a:lnTo>
                <a:lnTo>
                  <a:pt x="67088" y="36667"/>
                </a:lnTo>
                <a:lnTo>
                  <a:pt x="66112" y="35663"/>
                </a:lnTo>
                <a:lnTo>
                  <a:pt x="65164" y="34659"/>
                </a:lnTo>
                <a:lnTo>
                  <a:pt x="64271" y="33600"/>
                </a:lnTo>
                <a:lnTo>
                  <a:pt x="63379" y="32568"/>
                </a:lnTo>
                <a:lnTo>
                  <a:pt x="62543" y="31481"/>
                </a:lnTo>
                <a:lnTo>
                  <a:pt x="61734" y="30421"/>
                </a:lnTo>
                <a:lnTo>
                  <a:pt x="60953" y="29306"/>
                </a:lnTo>
                <a:lnTo>
                  <a:pt x="60200" y="28218"/>
                </a:lnTo>
                <a:lnTo>
                  <a:pt x="59503" y="27103"/>
                </a:lnTo>
                <a:lnTo>
                  <a:pt x="58806" y="25988"/>
                </a:lnTo>
                <a:lnTo>
                  <a:pt x="58137" y="24900"/>
                </a:lnTo>
                <a:lnTo>
                  <a:pt x="57524" y="23785"/>
                </a:lnTo>
                <a:lnTo>
                  <a:pt x="56910" y="22670"/>
                </a:lnTo>
                <a:lnTo>
                  <a:pt x="56325" y="21554"/>
                </a:lnTo>
                <a:lnTo>
                  <a:pt x="55795" y="20439"/>
                </a:lnTo>
                <a:lnTo>
                  <a:pt x="55265" y="19351"/>
                </a:lnTo>
                <a:lnTo>
                  <a:pt x="54763" y="18264"/>
                </a:lnTo>
                <a:lnTo>
                  <a:pt x="54289" y="17177"/>
                </a:lnTo>
                <a:lnTo>
                  <a:pt x="53425" y="15085"/>
                </a:lnTo>
                <a:lnTo>
                  <a:pt x="52644" y="13050"/>
                </a:lnTo>
                <a:lnTo>
                  <a:pt x="51947" y="11070"/>
                </a:lnTo>
                <a:lnTo>
                  <a:pt x="51334" y="9230"/>
                </a:lnTo>
                <a:lnTo>
                  <a:pt x="50804" y="7501"/>
                </a:lnTo>
                <a:lnTo>
                  <a:pt x="50358" y="5884"/>
                </a:lnTo>
                <a:lnTo>
                  <a:pt x="49995" y="4434"/>
                </a:lnTo>
                <a:lnTo>
                  <a:pt x="49688" y="3151"/>
                </a:lnTo>
                <a:lnTo>
                  <a:pt x="49437" y="2064"/>
                </a:lnTo>
                <a:lnTo>
                  <a:pt x="49242" y="1171"/>
                </a:lnTo>
                <a:lnTo>
                  <a:pt x="49019"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14"/>
          <p:cNvSpPr/>
          <p:nvPr/>
        </p:nvSpPr>
        <p:spPr>
          <a:xfrm flipH="1">
            <a:off x="8085888" y="4081828"/>
            <a:ext cx="1058100" cy="10581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14"/>
          <p:cNvSpPr/>
          <p:nvPr/>
        </p:nvSpPr>
        <p:spPr>
          <a:xfrm>
            <a:off x="341375" y="4816828"/>
            <a:ext cx="790800" cy="7908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14"/>
          <p:cNvSpPr/>
          <p:nvPr/>
        </p:nvSpPr>
        <p:spPr>
          <a:xfrm>
            <a:off x="8019945" y="4215465"/>
            <a:ext cx="790800" cy="790800"/>
          </a:xfrm>
          <a:prstGeom prst="ellipse">
            <a:avLst/>
          </a:prstGeom>
          <a:solidFill>
            <a:schemeClr val="dk2"/>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14"/>
          <p:cNvSpPr/>
          <p:nvPr/>
        </p:nvSpPr>
        <p:spPr>
          <a:xfrm flipH="1" rot="-3594086">
            <a:off x="284520" y="4214679"/>
            <a:ext cx="1596467" cy="1802993"/>
          </a:xfrm>
          <a:custGeom>
            <a:rect b="b" l="l" r="r" t="t"/>
            <a:pathLst>
              <a:path extrusionOk="0" h="32249" w="28555">
                <a:moveTo>
                  <a:pt x="20483" y="82"/>
                </a:moveTo>
                <a:lnTo>
                  <a:pt x="20947" y="102"/>
                </a:lnTo>
                <a:lnTo>
                  <a:pt x="21411" y="122"/>
                </a:lnTo>
                <a:lnTo>
                  <a:pt x="21875" y="203"/>
                </a:lnTo>
                <a:lnTo>
                  <a:pt x="22319" y="283"/>
                </a:lnTo>
                <a:lnTo>
                  <a:pt x="22763" y="404"/>
                </a:lnTo>
                <a:lnTo>
                  <a:pt x="23187" y="566"/>
                </a:lnTo>
                <a:lnTo>
                  <a:pt x="23611" y="748"/>
                </a:lnTo>
                <a:lnTo>
                  <a:pt x="23994" y="949"/>
                </a:lnTo>
                <a:lnTo>
                  <a:pt x="24378" y="1191"/>
                </a:lnTo>
                <a:lnTo>
                  <a:pt x="24741" y="1454"/>
                </a:lnTo>
                <a:lnTo>
                  <a:pt x="25124" y="1777"/>
                </a:lnTo>
                <a:lnTo>
                  <a:pt x="25487" y="2140"/>
                </a:lnTo>
                <a:lnTo>
                  <a:pt x="25851" y="2564"/>
                </a:lnTo>
                <a:lnTo>
                  <a:pt x="26174" y="3008"/>
                </a:lnTo>
                <a:lnTo>
                  <a:pt x="26496" y="3492"/>
                </a:lnTo>
                <a:lnTo>
                  <a:pt x="26779" y="4017"/>
                </a:lnTo>
                <a:lnTo>
                  <a:pt x="27062" y="4582"/>
                </a:lnTo>
                <a:lnTo>
                  <a:pt x="27324" y="5187"/>
                </a:lnTo>
                <a:lnTo>
                  <a:pt x="27546" y="5772"/>
                </a:lnTo>
                <a:lnTo>
                  <a:pt x="27748" y="6358"/>
                </a:lnTo>
                <a:lnTo>
                  <a:pt x="27909" y="6943"/>
                </a:lnTo>
                <a:lnTo>
                  <a:pt x="28071" y="7548"/>
                </a:lnTo>
                <a:lnTo>
                  <a:pt x="28192" y="8154"/>
                </a:lnTo>
                <a:lnTo>
                  <a:pt x="28293" y="8739"/>
                </a:lnTo>
                <a:lnTo>
                  <a:pt x="28373" y="9344"/>
                </a:lnTo>
                <a:lnTo>
                  <a:pt x="28434" y="9950"/>
                </a:lnTo>
                <a:lnTo>
                  <a:pt x="28474" y="10555"/>
                </a:lnTo>
                <a:lnTo>
                  <a:pt x="28474" y="11160"/>
                </a:lnTo>
                <a:lnTo>
                  <a:pt x="28474" y="11766"/>
                </a:lnTo>
                <a:lnTo>
                  <a:pt x="28434" y="12371"/>
                </a:lnTo>
                <a:lnTo>
                  <a:pt x="28373" y="12977"/>
                </a:lnTo>
                <a:lnTo>
                  <a:pt x="28272" y="13562"/>
                </a:lnTo>
                <a:lnTo>
                  <a:pt x="28171" y="14167"/>
                </a:lnTo>
                <a:lnTo>
                  <a:pt x="28030" y="14732"/>
                </a:lnTo>
                <a:lnTo>
                  <a:pt x="27869" y="15338"/>
                </a:lnTo>
                <a:lnTo>
                  <a:pt x="27667" y="15923"/>
                </a:lnTo>
                <a:lnTo>
                  <a:pt x="27465" y="16488"/>
                </a:lnTo>
                <a:lnTo>
                  <a:pt x="27223" y="17053"/>
                </a:lnTo>
                <a:lnTo>
                  <a:pt x="26961" y="17618"/>
                </a:lnTo>
                <a:lnTo>
                  <a:pt x="26678" y="18143"/>
                </a:lnTo>
                <a:lnTo>
                  <a:pt x="26355" y="18667"/>
                </a:lnTo>
                <a:lnTo>
                  <a:pt x="26032" y="19192"/>
                </a:lnTo>
                <a:lnTo>
                  <a:pt x="25669" y="19676"/>
                </a:lnTo>
                <a:lnTo>
                  <a:pt x="25306" y="20161"/>
                </a:lnTo>
                <a:lnTo>
                  <a:pt x="24922" y="20625"/>
                </a:lnTo>
                <a:lnTo>
                  <a:pt x="24499" y="21069"/>
                </a:lnTo>
                <a:lnTo>
                  <a:pt x="24075" y="21493"/>
                </a:lnTo>
                <a:lnTo>
                  <a:pt x="23631" y="21896"/>
                </a:lnTo>
                <a:lnTo>
                  <a:pt x="23167" y="22280"/>
                </a:lnTo>
                <a:lnTo>
                  <a:pt x="22703" y="22643"/>
                </a:lnTo>
                <a:lnTo>
                  <a:pt x="22238" y="22946"/>
                </a:lnTo>
                <a:lnTo>
                  <a:pt x="21795" y="23228"/>
                </a:lnTo>
                <a:lnTo>
                  <a:pt x="21310" y="23511"/>
                </a:lnTo>
                <a:lnTo>
                  <a:pt x="20846" y="23773"/>
                </a:lnTo>
                <a:lnTo>
                  <a:pt x="19877" y="24277"/>
                </a:lnTo>
                <a:lnTo>
                  <a:pt x="18909" y="24742"/>
                </a:lnTo>
                <a:lnTo>
                  <a:pt x="17940" y="25226"/>
                </a:lnTo>
                <a:lnTo>
                  <a:pt x="16951" y="25751"/>
                </a:lnTo>
                <a:lnTo>
                  <a:pt x="16467" y="26013"/>
                </a:lnTo>
                <a:lnTo>
                  <a:pt x="15983" y="26296"/>
                </a:lnTo>
                <a:lnTo>
                  <a:pt x="15519" y="26598"/>
                </a:lnTo>
                <a:lnTo>
                  <a:pt x="15075" y="26901"/>
                </a:lnTo>
                <a:lnTo>
                  <a:pt x="14510" y="27325"/>
                </a:lnTo>
                <a:lnTo>
                  <a:pt x="13965" y="27789"/>
                </a:lnTo>
                <a:lnTo>
                  <a:pt x="13420" y="28253"/>
                </a:lnTo>
                <a:lnTo>
                  <a:pt x="12895" y="28717"/>
                </a:lnTo>
                <a:lnTo>
                  <a:pt x="12148" y="29383"/>
                </a:lnTo>
                <a:lnTo>
                  <a:pt x="11402" y="30029"/>
                </a:lnTo>
                <a:lnTo>
                  <a:pt x="10998" y="30332"/>
                </a:lnTo>
                <a:lnTo>
                  <a:pt x="10595" y="30614"/>
                </a:lnTo>
                <a:lnTo>
                  <a:pt x="10171" y="30897"/>
                </a:lnTo>
                <a:lnTo>
                  <a:pt x="9747" y="31159"/>
                </a:lnTo>
                <a:lnTo>
                  <a:pt x="9303" y="31381"/>
                </a:lnTo>
                <a:lnTo>
                  <a:pt x="8839" y="31583"/>
                </a:lnTo>
                <a:lnTo>
                  <a:pt x="8375" y="31764"/>
                </a:lnTo>
                <a:lnTo>
                  <a:pt x="7890" y="31906"/>
                </a:lnTo>
                <a:lnTo>
                  <a:pt x="7406" y="32027"/>
                </a:lnTo>
                <a:lnTo>
                  <a:pt x="6922" y="32107"/>
                </a:lnTo>
                <a:lnTo>
                  <a:pt x="6417" y="32148"/>
                </a:lnTo>
                <a:lnTo>
                  <a:pt x="5933" y="32168"/>
                </a:lnTo>
                <a:lnTo>
                  <a:pt x="5893" y="32168"/>
                </a:lnTo>
                <a:lnTo>
                  <a:pt x="5368" y="32148"/>
                </a:lnTo>
                <a:lnTo>
                  <a:pt x="4843" y="32087"/>
                </a:lnTo>
                <a:lnTo>
                  <a:pt x="4359" y="31986"/>
                </a:lnTo>
                <a:lnTo>
                  <a:pt x="3875" y="31845"/>
                </a:lnTo>
                <a:lnTo>
                  <a:pt x="3431" y="31684"/>
                </a:lnTo>
                <a:lnTo>
                  <a:pt x="2987" y="31462"/>
                </a:lnTo>
                <a:lnTo>
                  <a:pt x="2583" y="31219"/>
                </a:lnTo>
                <a:lnTo>
                  <a:pt x="2200" y="30957"/>
                </a:lnTo>
                <a:lnTo>
                  <a:pt x="1998" y="30775"/>
                </a:lnTo>
                <a:lnTo>
                  <a:pt x="1816" y="30614"/>
                </a:lnTo>
                <a:lnTo>
                  <a:pt x="1635" y="30412"/>
                </a:lnTo>
                <a:lnTo>
                  <a:pt x="1453" y="30231"/>
                </a:lnTo>
                <a:lnTo>
                  <a:pt x="1292" y="30029"/>
                </a:lnTo>
                <a:lnTo>
                  <a:pt x="1150" y="29807"/>
                </a:lnTo>
                <a:lnTo>
                  <a:pt x="1009" y="29585"/>
                </a:lnTo>
                <a:lnTo>
                  <a:pt x="868" y="29363"/>
                </a:lnTo>
                <a:lnTo>
                  <a:pt x="747" y="29121"/>
                </a:lnTo>
                <a:lnTo>
                  <a:pt x="626" y="28879"/>
                </a:lnTo>
                <a:lnTo>
                  <a:pt x="525" y="28616"/>
                </a:lnTo>
                <a:lnTo>
                  <a:pt x="424" y="28354"/>
                </a:lnTo>
                <a:lnTo>
                  <a:pt x="343" y="28092"/>
                </a:lnTo>
                <a:lnTo>
                  <a:pt x="283" y="27829"/>
                </a:lnTo>
                <a:lnTo>
                  <a:pt x="222" y="27547"/>
                </a:lnTo>
                <a:lnTo>
                  <a:pt x="162" y="27264"/>
                </a:lnTo>
                <a:lnTo>
                  <a:pt x="101" y="26719"/>
                </a:lnTo>
                <a:lnTo>
                  <a:pt x="81" y="26154"/>
                </a:lnTo>
                <a:lnTo>
                  <a:pt x="121" y="25609"/>
                </a:lnTo>
                <a:lnTo>
                  <a:pt x="182" y="25065"/>
                </a:lnTo>
                <a:lnTo>
                  <a:pt x="283" y="24520"/>
                </a:lnTo>
                <a:lnTo>
                  <a:pt x="444" y="23995"/>
                </a:lnTo>
                <a:lnTo>
                  <a:pt x="626" y="23490"/>
                </a:lnTo>
                <a:lnTo>
                  <a:pt x="868" y="23006"/>
                </a:lnTo>
                <a:lnTo>
                  <a:pt x="1029" y="22724"/>
                </a:lnTo>
                <a:lnTo>
                  <a:pt x="1191" y="22441"/>
                </a:lnTo>
                <a:lnTo>
                  <a:pt x="1372" y="22179"/>
                </a:lnTo>
                <a:lnTo>
                  <a:pt x="1574" y="21916"/>
                </a:lnTo>
                <a:lnTo>
                  <a:pt x="1776" y="21654"/>
                </a:lnTo>
                <a:lnTo>
                  <a:pt x="1998" y="21392"/>
                </a:lnTo>
                <a:lnTo>
                  <a:pt x="2240" y="21129"/>
                </a:lnTo>
                <a:lnTo>
                  <a:pt x="2482" y="20867"/>
                </a:lnTo>
                <a:lnTo>
                  <a:pt x="3027" y="20383"/>
                </a:lnTo>
                <a:lnTo>
                  <a:pt x="3612" y="19898"/>
                </a:lnTo>
                <a:lnTo>
                  <a:pt x="4258" y="19414"/>
                </a:lnTo>
                <a:lnTo>
                  <a:pt x="4964" y="18970"/>
                </a:lnTo>
                <a:lnTo>
                  <a:pt x="5691" y="18526"/>
                </a:lnTo>
                <a:lnTo>
                  <a:pt x="6438" y="18102"/>
                </a:lnTo>
                <a:lnTo>
                  <a:pt x="7951" y="17336"/>
                </a:lnTo>
                <a:lnTo>
                  <a:pt x="9021" y="16771"/>
                </a:lnTo>
                <a:lnTo>
                  <a:pt x="10110" y="16185"/>
                </a:lnTo>
                <a:lnTo>
                  <a:pt x="10433" y="15983"/>
                </a:lnTo>
                <a:lnTo>
                  <a:pt x="10716" y="15802"/>
                </a:lnTo>
                <a:lnTo>
                  <a:pt x="10978" y="15600"/>
                </a:lnTo>
                <a:lnTo>
                  <a:pt x="11220" y="15398"/>
                </a:lnTo>
                <a:lnTo>
                  <a:pt x="11442" y="15196"/>
                </a:lnTo>
                <a:lnTo>
                  <a:pt x="11644" y="14974"/>
                </a:lnTo>
                <a:lnTo>
                  <a:pt x="11805" y="14752"/>
                </a:lnTo>
                <a:lnTo>
                  <a:pt x="11967" y="14510"/>
                </a:lnTo>
                <a:lnTo>
                  <a:pt x="12088" y="14268"/>
                </a:lnTo>
                <a:lnTo>
                  <a:pt x="12189" y="13986"/>
                </a:lnTo>
                <a:lnTo>
                  <a:pt x="12290" y="13723"/>
                </a:lnTo>
                <a:lnTo>
                  <a:pt x="12350" y="13421"/>
                </a:lnTo>
                <a:lnTo>
                  <a:pt x="12411" y="13098"/>
                </a:lnTo>
                <a:lnTo>
                  <a:pt x="12451" y="12755"/>
                </a:lnTo>
                <a:lnTo>
                  <a:pt x="12471" y="12391"/>
                </a:lnTo>
                <a:lnTo>
                  <a:pt x="12471" y="12008"/>
                </a:lnTo>
                <a:lnTo>
                  <a:pt x="12492" y="11302"/>
                </a:lnTo>
                <a:lnTo>
                  <a:pt x="12512" y="10616"/>
                </a:lnTo>
                <a:lnTo>
                  <a:pt x="12532" y="9950"/>
                </a:lnTo>
                <a:lnTo>
                  <a:pt x="12592" y="9324"/>
                </a:lnTo>
                <a:lnTo>
                  <a:pt x="12653" y="8698"/>
                </a:lnTo>
                <a:lnTo>
                  <a:pt x="12714" y="8113"/>
                </a:lnTo>
                <a:lnTo>
                  <a:pt x="12814" y="7548"/>
                </a:lnTo>
                <a:lnTo>
                  <a:pt x="12915" y="7003"/>
                </a:lnTo>
                <a:lnTo>
                  <a:pt x="13036" y="6479"/>
                </a:lnTo>
                <a:lnTo>
                  <a:pt x="13157" y="5974"/>
                </a:lnTo>
                <a:lnTo>
                  <a:pt x="13299" y="5510"/>
                </a:lnTo>
                <a:lnTo>
                  <a:pt x="13460" y="5046"/>
                </a:lnTo>
                <a:lnTo>
                  <a:pt x="13642" y="4622"/>
                </a:lnTo>
                <a:lnTo>
                  <a:pt x="13823" y="4218"/>
                </a:lnTo>
                <a:lnTo>
                  <a:pt x="14025" y="3835"/>
                </a:lnTo>
                <a:lnTo>
                  <a:pt x="14247" y="3472"/>
                </a:lnTo>
                <a:lnTo>
                  <a:pt x="14429" y="3169"/>
                </a:lnTo>
                <a:lnTo>
                  <a:pt x="14631" y="2887"/>
                </a:lnTo>
                <a:lnTo>
                  <a:pt x="14853" y="2644"/>
                </a:lnTo>
                <a:lnTo>
                  <a:pt x="15054" y="2402"/>
                </a:lnTo>
                <a:lnTo>
                  <a:pt x="15276" y="2180"/>
                </a:lnTo>
                <a:lnTo>
                  <a:pt x="15498" y="1979"/>
                </a:lnTo>
                <a:lnTo>
                  <a:pt x="15700" y="1797"/>
                </a:lnTo>
                <a:lnTo>
                  <a:pt x="15942" y="1635"/>
                </a:lnTo>
                <a:lnTo>
                  <a:pt x="16386" y="1333"/>
                </a:lnTo>
                <a:lnTo>
                  <a:pt x="16830" y="1091"/>
                </a:lnTo>
                <a:lnTo>
                  <a:pt x="17274" y="869"/>
                </a:lnTo>
                <a:lnTo>
                  <a:pt x="17698" y="667"/>
                </a:lnTo>
                <a:lnTo>
                  <a:pt x="18142" y="505"/>
                </a:lnTo>
                <a:lnTo>
                  <a:pt x="18606" y="364"/>
                </a:lnTo>
                <a:lnTo>
                  <a:pt x="19070" y="243"/>
                </a:lnTo>
                <a:lnTo>
                  <a:pt x="19534" y="162"/>
                </a:lnTo>
                <a:lnTo>
                  <a:pt x="19999" y="102"/>
                </a:lnTo>
                <a:lnTo>
                  <a:pt x="20483" y="82"/>
                </a:lnTo>
                <a:close/>
                <a:moveTo>
                  <a:pt x="20483" y="1"/>
                </a:moveTo>
                <a:lnTo>
                  <a:pt x="19999" y="21"/>
                </a:lnTo>
                <a:lnTo>
                  <a:pt x="19534" y="82"/>
                </a:lnTo>
                <a:lnTo>
                  <a:pt x="19050" y="162"/>
                </a:lnTo>
                <a:lnTo>
                  <a:pt x="18586" y="283"/>
                </a:lnTo>
                <a:lnTo>
                  <a:pt x="18122" y="425"/>
                </a:lnTo>
                <a:lnTo>
                  <a:pt x="17678" y="606"/>
                </a:lnTo>
                <a:lnTo>
                  <a:pt x="17214" y="808"/>
                </a:lnTo>
                <a:lnTo>
                  <a:pt x="16750" y="1050"/>
                </a:lnTo>
                <a:lnTo>
                  <a:pt x="16285" y="1313"/>
                </a:lnTo>
                <a:lnTo>
                  <a:pt x="15841" y="1615"/>
                </a:lnTo>
                <a:lnTo>
                  <a:pt x="15619" y="1777"/>
                </a:lnTo>
                <a:lnTo>
                  <a:pt x="15397" y="1979"/>
                </a:lnTo>
                <a:lnTo>
                  <a:pt x="15175" y="2180"/>
                </a:lnTo>
                <a:lnTo>
                  <a:pt x="14974" y="2382"/>
                </a:lnTo>
                <a:lnTo>
                  <a:pt x="14752" y="2624"/>
                </a:lnTo>
                <a:lnTo>
                  <a:pt x="14550" y="2866"/>
                </a:lnTo>
                <a:lnTo>
                  <a:pt x="14368" y="3129"/>
                </a:lnTo>
                <a:lnTo>
                  <a:pt x="14166" y="3411"/>
                </a:lnTo>
                <a:lnTo>
                  <a:pt x="13944" y="3795"/>
                </a:lnTo>
                <a:lnTo>
                  <a:pt x="13743" y="4178"/>
                </a:lnTo>
                <a:lnTo>
                  <a:pt x="13561" y="4582"/>
                </a:lnTo>
                <a:lnTo>
                  <a:pt x="13400" y="5026"/>
                </a:lnTo>
                <a:lnTo>
                  <a:pt x="13238" y="5470"/>
                </a:lnTo>
                <a:lnTo>
                  <a:pt x="13077" y="5954"/>
                </a:lnTo>
                <a:lnTo>
                  <a:pt x="12956" y="6458"/>
                </a:lnTo>
                <a:lnTo>
                  <a:pt x="12835" y="6983"/>
                </a:lnTo>
                <a:lnTo>
                  <a:pt x="12734" y="7528"/>
                </a:lnTo>
                <a:lnTo>
                  <a:pt x="12653" y="8093"/>
                </a:lnTo>
                <a:lnTo>
                  <a:pt x="12572" y="8678"/>
                </a:lnTo>
                <a:lnTo>
                  <a:pt x="12512" y="9304"/>
                </a:lnTo>
                <a:lnTo>
                  <a:pt x="12451" y="9950"/>
                </a:lnTo>
                <a:lnTo>
                  <a:pt x="12431" y="10616"/>
                </a:lnTo>
                <a:lnTo>
                  <a:pt x="12411" y="11302"/>
                </a:lnTo>
                <a:lnTo>
                  <a:pt x="12391" y="12008"/>
                </a:lnTo>
                <a:lnTo>
                  <a:pt x="12391" y="12391"/>
                </a:lnTo>
                <a:lnTo>
                  <a:pt x="12370" y="12755"/>
                </a:lnTo>
                <a:lnTo>
                  <a:pt x="12330" y="13078"/>
                </a:lnTo>
                <a:lnTo>
                  <a:pt x="12270" y="13400"/>
                </a:lnTo>
                <a:lnTo>
                  <a:pt x="12209" y="13683"/>
                </a:lnTo>
                <a:lnTo>
                  <a:pt x="12128" y="13965"/>
                </a:lnTo>
                <a:lnTo>
                  <a:pt x="12007" y="14228"/>
                </a:lnTo>
                <a:lnTo>
                  <a:pt x="11886" y="14470"/>
                </a:lnTo>
                <a:lnTo>
                  <a:pt x="11745" y="14712"/>
                </a:lnTo>
                <a:lnTo>
                  <a:pt x="11563" y="14934"/>
                </a:lnTo>
                <a:lnTo>
                  <a:pt x="11382" y="15136"/>
                </a:lnTo>
                <a:lnTo>
                  <a:pt x="11160" y="15338"/>
                </a:lnTo>
                <a:lnTo>
                  <a:pt x="10938" y="15540"/>
                </a:lnTo>
                <a:lnTo>
                  <a:pt x="10675" y="15741"/>
                </a:lnTo>
                <a:lnTo>
                  <a:pt x="10373" y="15923"/>
                </a:lnTo>
                <a:lnTo>
                  <a:pt x="10070" y="16105"/>
                </a:lnTo>
                <a:lnTo>
                  <a:pt x="8980" y="16690"/>
                </a:lnTo>
                <a:lnTo>
                  <a:pt x="7911" y="17255"/>
                </a:lnTo>
                <a:lnTo>
                  <a:pt x="6397" y="18042"/>
                </a:lnTo>
                <a:lnTo>
                  <a:pt x="5651" y="18466"/>
                </a:lnTo>
                <a:lnTo>
                  <a:pt x="4924" y="18889"/>
                </a:lnTo>
                <a:lnTo>
                  <a:pt x="4218" y="19354"/>
                </a:lnTo>
                <a:lnTo>
                  <a:pt x="3552" y="19838"/>
                </a:lnTo>
                <a:lnTo>
                  <a:pt x="2967" y="20322"/>
                </a:lnTo>
                <a:lnTo>
                  <a:pt x="2422" y="20827"/>
                </a:lnTo>
                <a:lnTo>
                  <a:pt x="2180" y="21069"/>
                </a:lnTo>
                <a:lnTo>
                  <a:pt x="1937" y="21331"/>
                </a:lnTo>
                <a:lnTo>
                  <a:pt x="1715" y="21594"/>
                </a:lnTo>
                <a:lnTo>
                  <a:pt x="1514" y="21856"/>
                </a:lnTo>
                <a:lnTo>
                  <a:pt x="1312" y="22138"/>
                </a:lnTo>
                <a:lnTo>
                  <a:pt x="1130" y="22401"/>
                </a:lnTo>
                <a:lnTo>
                  <a:pt x="949" y="22683"/>
                </a:lnTo>
                <a:lnTo>
                  <a:pt x="807" y="22966"/>
                </a:lnTo>
                <a:lnTo>
                  <a:pt x="565" y="23450"/>
                </a:lnTo>
                <a:lnTo>
                  <a:pt x="363" y="23975"/>
                </a:lnTo>
                <a:lnTo>
                  <a:pt x="222" y="24499"/>
                </a:lnTo>
                <a:lnTo>
                  <a:pt x="101" y="25044"/>
                </a:lnTo>
                <a:lnTo>
                  <a:pt x="40" y="25589"/>
                </a:lnTo>
                <a:lnTo>
                  <a:pt x="0" y="26154"/>
                </a:lnTo>
                <a:lnTo>
                  <a:pt x="20" y="26719"/>
                </a:lnTo>
                <a:lnTo>
                  <a:pt x="81" y="27284"/>
                </a:lnTo>
                <a:lnTo>
                  <a:pt x="141" y="27567"/>
                </a:lnTo>
                <a:lnTo>
                  <a:pt x="202" y="27849"/>
                </a:lnTo>
                <a:lnTo>
                  <a:pt x="262" y="28112"/>
                </a:lnTo>
                <a:lnTo>
                  <a:pt x="363" y="28394"/>
                </a:lnTo>
                <a:lnTo>
                  <a:pt x="444" y="28657"/>
                </a:lnTo>
                <a:lnTo>
                  <a:pt x="545" y="28899"/>
                </a:lnTo>
                <a:lnTo>
                  <a:pt x="666" y="29161"/>
                </a:lnTo>
                <a:lnTo>
                  <a:pt x="787" y="29403"/>
                </a:lnTo>
                <a:lnTo>
                  <a:pt x="928" y="29625"/>
                </a:lnTo>
                <a:lnTo>
                  <a:pt x="1070" y="29847"/>
                </a:lnTo>
                <a:lnTo>
                  <a:pt x="1231" y="30069"/>
                </a:lnTo>
                <a:lnTo>
                  <a:pt x="1393" y="30271"/>
                </a:lnTo>
                <a:lnTo>
                  <a:pt x="1574" y="30473"/>
                </a:lnTo>
                <a:lnTo>
                  <a:pt x="1756" y="30654"/>
                </a:lnTo>
                <a:lnTo>
                  <a:pt x="1958" y="30836"/>
                </a:lnTo>
                <a:lnTo>
                  <a:pt x="2159" y="31018"/>
                </a:lnTo>
                <a:lnTo>
                  <a:pt x="2543" y="31300"/>
                </a:lnTo>
                <a:lnTo>
                  <a:pt x="2967" y="31542"/>
                </a:lnTo>
                <a:lnTo>
                  <a:pt x="3390" y="31744"/>
                </a:lnTo>
                <a:lnTo>
                  <a:pt x="3854" y="31926"/>
                </a:lnTo>
                <a:lnTo>
                  <a:pt x="4339" y="32067"/>
                </a:lnTo>
                <a:lnTo>
                  <a:pt x="4843" y="32168"/>
                </a:lnTo>
                <a:lnTo>
                  <a:pt x="5348" y="32228"/>
                </a:lnTo>
                <a:lnTo>
                  <a:pt x="5893" y="32249"/>
                </a:lnTo>
                <a:lnTo>
                  <a:pt x="5933" y="32249"/>
                </a:lnTo>
                <a:lnTo>
                  <a:pt x="6438" y="32228"/>
                </a:lnTo>
                <a:lnTo>
                  <a:pt x="6922" y="32188"/>
                </a:lnTo>
                <a:lnTo>
                  <a:pt x="7426" y="32107"/>
                </a:lnTo>
                <a:lnTo>
                  <a:pt x="7911" y="31986"/>
                </a:lnTo>
                <a:lnTo>
                  <a:pt x="8395" y="31845"/>
                </a:lnTo>
                <a:lnTo>
                  <a:pt x="8879" y="31663"/>
                </a:lnTo>
                <a:lnTo>
                  <a:pt x="9343" y="31462"/>
                </a:lnTo>
                <a:lnTo>
                  <a:pt x="9787" y="31219"/>
                </a:lnTo>
                <a:lnTo>
                  <a:pt x="10211" y="30977"/>
                </a:lnTo>
                <a:lnTo>
                  <a:pt x="10635" y="30695"/>
                </a:lnTo>
                <a:lnTo>
                  <a:pt x="11039" y="30392"/>
                </a:lnTo>
                <a:lnTo>
                  <a:pt x="11442" y="30089"/>
                </a:lnTo>
                <a:lnTo>
                  <a:pt x="12209" y="29444"/>
                </a:lnTo>
                <a:lnTo>
                  <a:pt x="12956" y="28778"/>
                </a:lnTo>
                <a:lnTo>
                  <a:pt x="13480" y="28314"/>
                </a:lnTo>
                <a:lnTo>
                  <a:pt x="14005" y="27849"/>
                </a:lnTo>
                <a:lnTo>
                  <a:pt x="14550" y="27405"/>
                </a:lnTo>
                <a:lnTo>
                  <a:pt x="15115" y="26961"/>
                </a:lnTo>
                <a:lnTo>
                  <a:pt x="15559" y="26659"/>
                </a:lnTo>
                <a:lnTo>
                  <a:pt x="16023" y="26356"/>
                </a:lnTo>
                <a:lnTo>
                  <a:pt x="16507" y="26074"/>
                </a:lnTo>
                <a:lnTo>
                  <a:pt x="16992" y="25811"/>
                </a:lnTo>
                <a:lnTo>
                  <a:pt x="17960" y="25307"/>
                </a:lnTo>
                <a:lnTo>
                  <a:pt x="18949" y="24822"/>
                </a:lnTo>
                <a:lnTo>
                  <a:pt x="19918" y="24338"/>
                </a:lnTo>
                <a:lnTo>
                  <a:pt x="20886" y="23834"/>
                </a:lnTo>
                <a:lnTo>
                  <a:pt x="21351" y="23571"/>
                </a:lnTo>
                <a:lnTo>
                  <a:pt x="21835" y="23309"/>
                </a:lnTo>
                <a:lnTo>
                  <a:pt x="22299" y="23006"/>
                </a:lnTo>
                <a:lnTo>
                  <a:pt x="22743" y="22703"/>
                </a:lnTo>
                <a:lnTo>
                  <a:pt x="23227" y="22340"/>
                </a:lnTo>
                <a:lnTo>
                  <a:pt x="23691" y="21957"/>
                </a:lnTo>
                <a:lnTo>
                  <a:pt x="24135" y="21553"/>
                </a:lnTo>
                <a:lnTo>
                  <a:pt x="24559" y="21129"/>
                </a:lnTo>
                <a:lnTo>
                  <a:pt x="24983" y="20685"/>
                </a:lnTo>
                <a:lnTo>
                  <a:pt x="25366" y="20221"/>
                </a:lnTo>
                <a:lnTo>
                  <a:pt x="25750" y="19737"/>
                </a:lnTo>
                <a:lnTo>
                  <a:pt x="26093" y="19232"/>
                </a:lnTo>
                <a:lnTo>
                  <a:pt x="26436" y="18728"/>
                </a:lnTo>
                <a:lnTo>
                  <a:pt x="26739" y="18183"/>
                </a:lnTo>
                <a:lnTo>
                  <a:pt x="27021" y="17638"/>
                </a:lnTo>
                <a:lnTo>
                  <a:pt x="27304" y="17093"/>
                </a:lnTo>
                <a:lnTo>
                  <a:pt x="27546" y="16528"/>
                </a:lnTo>
                <a:lnTo>
                  <a:pt x="27748" y="15943"/>
                </a:lnTo>
                <a:lnTo>
                  <a:pt x="27949" y="15358"/>
                </a:lnTo>
                <a:lnTo>
                  <a:pt x="28111" y="14752"/>
                </a:lnTo>
                <a:lnTo>
                  <a:pt x="28252" y="14167"/>
                </a:lnTo>
                <a:lnTo>
                  <a:pt x="28353" y="13582"/>
                </a:lnTo>
                <a:lnTo>
                  <a:pt x="28454" y="12977"/>
                </a:lnTo>
                <a:lnTo>
                  <a:pt x="28514" y="12391"/>
                </a:lnTo>
                <a:lnTo>
                  <a:pt x="28555" y="11786"/>
                </a:lnTo>
                <a:lnTo>
                  <a:pt x="28555" y="11181"/>
                </a:lnTo>
                <a:lnTo>
                  <a:pt x="28555" y="10555"/>
                </a:lnTo>
                <a:lnTo>
                  <a:pt x="28514" y="9950"/>
                </a:lnTo>
                <a:lnTo>
                  <a:pt x="28454" y="9344"/>
                </a:lnTo>
                <a:lnTo>
                  <a:pt x="28373" y="8739"/>
                </a:lnTo>
                <a:lnTo>
                  <a:pt x="28272" y="8133"/>
                </a:lnTo>
                <a:lnTo>
                  <a:pt x="28151" y="7528"/>
                </a:lnTo>
                <a:lnTo>
                  <a:pt x="27990" y="6923"/>
                </a:lnTo>
                <a:lnTo>
                  <a:pt x="27828" y="6337"/>
                </a:lnTo>
                <a:lnTo>
                  <a:pt x="27627" y="5752"/>
                </a:lnTo>
                <a:lnTo>
                  <a:pt x="27405" y="5167"/>
                </a:lnTo>
                <a:lnTo>
                  <a:pt x="27142" y="4541"/>
                </a:lnTo>
                <a:lnTo>
                  <a:pt x="26860" y="3976"/>
                </a:lnTo>
                <a:lnTo>
                  <a:pt x="26557" y="3452"/>
                </a:lnTo>
                <a:lnTo>
                  <a:pt x="26234" y="2947"/>
                </a:lnTo>
                <a:lnTo>
                  <a:pt x="25911" y="2503"/>
                </a:lnTo>
                <a:lnTo>
                  <a:pt x="25548" y="2100"/>
                </a:lnTo>
                <a:lnTo>
                  <a:pt x="25185" y="1716"/>
                </a:lnTo>
                <a:lnTo>
                  <a:pt x="24801" y="1393"/>
                </a:lnTo>
                <a:lnTo>
                  <a:pt x="24438" y="1111"/>
                </a:lnTo>
                <a:lnTo>
                  <a:pt x="24055" y="889"/>
                </a:lnTo>
                <a:lnTo>
                  <a:pt x="23651" y="667"/>
                </a:lnTo>
                <a:lnTo>
                  <a:pt x="23227" y="485"/>
                </a:lnTo>
                <a:lnTo>
                  <a:pt x="22783" y="344"/>
                </a:lnTo>
                <a:lnTo>
                  <a:pt x="22339" y="223"/>
                </a:lnTo>
                <a:lnTo>
                  <a:pt x="21895" y="122"/>
                </a:lnTo>
                <a:lnTo>
                  <a:pt x="21411" y="61"/>
                </a:lnTo>
                <a:lnTo>
                  <a:pt x="20947" y="21"/>
                </a:lnTo>
                <a:lnTo>
                  <a:pt x="2048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14"/>
          <p:cNvSpPr/>
          <p:nvPr/>
        </p:nvSpPr>
        <p:spPr>
          <a:xfrm flipH="1" rot="-3594086">
            <a:off x="7882295" y="-270166"/>
            <a:ext cx="935349" cy="741291"/>
          </a:xfrm>
          <a:custGeom>
            <a:rect b="b" l="l" r="r" t="t"/>
            <a:pathLst>
              <a:path extrusionOk="0" h="13259" w="16730">
                <a:moveTo>
                  <a:pt x="14550" y="81"/>
                </a:moveTo>
                <a:lnTo>
                  <a:pt x="14772" y="122"/>
                </a:lnTo>
                <a:lnTo>
                  <a:pt x="15014" y="202"/>
                </a:lnTo>
                <a:lnTo>
                  <a:pt x="15216" y="324"/>
                </a:lnTo>
                <a:lnTo>
                  <a:pt x="15438" y="465"/>
                </a:lnTo>
                <a:lnTo>
                  <a:pt x="15640" y="667"/>
                </a:lnTo>
                <a:lnTo>
                  <a:pt x="15821" y="889"/>
                </a:lnTo>
                <a:lnTo>
                  <a:pt x="15983" y="1131"/>
                </a:lnTo>
                <a:lnTo>
                  <a:pt x="16144" y="1413"/>
                </a:lnTo>
                <a:lnTo>
                  <a:pt x="16245" y="1655"/>
                </a:lnTo>
                <a:lnTo>
                  <a:pt x="16346" y="1898"/>
                </a:lnTo>
                <a:lnTo>
                  <a:pt x="16427" y="2140"/>
                </a:lnTo>
                <a:lnTo>
                  <a:pt x="16487" y="2422"/>
                </a:lnTo>
                <a:lnTo>
                  <a:pt x="16548" y="2685"/>
                </a:lnTo>
                <a:lnTo>
                  <a:pt x="16588" y="2967"/>
                </a:lnTo>
                <a:lnTo>
                  <a:pt x="16628" y="3250"/>
                </a:lnTo>
                <a:lnTo>
                  <a:pt x="16649" y="3552"/>
                </a:lnTo>
                <a:lnTo>
                  <a:pt x="16649" y="3855"/>
                </a:lnTo>
                <a:lnTo>
                  <a:pt x="16649" y="4178"/>
                </a:lnTo>
                <a:lnTo>
                  <a:pt x="16588" y="4844"/>
                </a:lnTo>
                <a:lnTo>
                  <a:pt x="16487" y="5550"/>
                </a:lnTo>
                <a:lnTo>
                  <a:pt x="16326" y="6317"/>
                </a:lnTo>
                <a:lnTo>
                  <a:pt x="16144" y="7044"/>
                </a:lnTo>
                <a:lnTo>
                  <a:pt x="15942" y="7709"/>
                </a:lnTo>
                <a:lnTo>
                  <a:pt x="15720" y="8315"/>
                </a:lnTo>
                <a:lnTo>
                  <a:pt x="15458" y="8860"/>
                </a:lnTo>
                <a:lnTo>
                  <a:pt x="15317" y="9122"/>
                </a:lnTo>
                <a:lnTo>
                  <a:pt x="15176" y="9364"/>
                </a:lnTo>
                <a:lnTo>
                  <a:pt x="15014" y="9586"/>
                </a:lnTo>
                <a:lnTo>
                  <a:pt x="14873" y="9808"/>
                </a:lnTo>
                <a:lnTo>
                  <a:pt x="14691" y="10010"/>
                </a:lnTo>
                <a:lnTo>
                  <a:pt x="14530" y="10212"/>
                </a:lnTo>
                <a:lnTo>
                  <a:pt x="14348" y="10393"/>
                </a:lnTo>
                <a:lnTo>
                  <a:pt x="14146" y="10555"/>
                </a:lnTo>
                <a:lnTo>
                  <a:pt x="13803" y="10837"/>
                </a:lnTo>
                <a:lnTo>
                  <a:pt x="13440" y="11080"/>
                </a:lnTo>
                <a:lnTo>
                  <a:pt x="13036" y="11302"/>
                </a:lnTo>
                <a:lnTo>
                  <a:pt x="12633" y="11483"/>
                </a:lnTo>
                <a:lnTo>
                  <a:pt x="12229" y="11665"/>
                </a:lnTo>
                <a:lnTo>
                  <a:pt x="11805" y="11806"/>
                </a:lnTo>
                <a:lnTo>
                  <a:pt x="11402" y="11947"/>
                </a:lnTo>
                <a:lnTo>
                  <a:pt x="10978" y="12068"/>
                </a:lnTo>
                <a:lnTo>
                  <a:pt x="10373" y="12230"/>
                </a:lnTo>
                <a:lnTo>
                  <a:pt x="9787" y="12371"/>
                </a:lnTo>
                <a:lnTo>
                  <a:pt x="9202" y="12512"/>
                </a:lnTo>
                <a:lnTo>
                  <a:pt x="8597" y="12633"/>
                </a:lnTo>
                <a:lnTo>
                  <a:pt x="7991" y="12734"/>
                </a:lnTo>
                <a:lnTo>
                  <a:pt x="7386" y="12835"/>
                </a:lnTo>
                <a:lnTo>
                  <a:pt x="6801" y="12936"/>
                </a:lnTo>
                <a:lnTo>
                  <a:pt x="6195" y="12997"/>
                </a:lnTo>
                <a:lnTo>
                  <a:pt x="5590" y="13057"/>
                </a:lnTo>
                <a:lnTo>
                  <a:pt x="4964" y="13118"/>
                </a:lnTo>
                <a:lnTo>
                  <a:pt x="4359" y="13158"/>
                </a:lnTo>
                <a:lnTo>
                  <a:pt x="3754" y="13178"/>
                </a:lnTo>
                <a:lnTo>
                  <a:pt x="1917" y="13178"/>
                </a:lnTo>
                <a:lnTo>
                  <a:pt x="1312" y="13138"/>
                </a:lnTo>
                <a:lnTo>
                  <a:pt x="1070" y="13118"/>
                </a:lnTo>
                <a:lnTo>
                  <a:pt x="848" y="13077"/>
                </a:lnTo>
                <a:lnTo>
                  <a:pt x="646" y="13017"/>
                </a:lnTo>
                <a:lnTo>
                  <a:pt x="484" y="12956"/>
                </a:lnTo>
                <a:lnTo>
                  <a:pt x="343" y="12855"/>
                </a:lnTo>
                <a:lnTo>
                  <a:pt x="242" y="12754"/>
                </a:lnTo>
                <a:lnTo>
                  <a:pt x="162" y="12613"/>
                </a:lnTo>
                <a:lnTo>
                  <a:pt x="101" y="12472"/>
                </a:lnTo>
                <a:lnTo>
                  <a:pt x="81" y="12351"/>
                </a:lnTo>
                <a:lnTo>
                  <a:pt x="81" y="12210"/>
                </a:lnTo>
                <a:lnTo>
                  <a:pt x="101" y="12068"/>
                </a:lnTo>
                <a:lnTo>
                  <a:pt x="121" y="11907"/>
                </a:lnTo>
                <a:lnTo>
                  <a:pt x="182" y="11745"/>
                </a:lnTo>
                <a:lnTo>
                  <a:pt x="242" y="11584"/>
                </a:lnTo>
                <a:lnTo>
                  <a:pt x="384" y="11241"/>
                </a:lnTo>
                <a:lnTo>
                  <a:pt x="606" y="10878"/>
                </a:lnTo>
                <a:lnTo>
                  <a:pt x="848" y="10515"/>
                </a:lnTo>
                <a:lnTo>
                  <a:pt x="1110" y="10131"/>
                </a:lnTo>
                <a:lnTo>
                  <a:pt x="1413" y="9768"/>
                </a:lnTo>
                <a:lnTo>
                  <a:pt x="1715" y="9405"/>
                </a:lnTo>
                <a:lnTo>
                  <a:pt x="2038" y="9062"/>
                </a:lnTo>
                <a:lnTo>
                  <a:pt x="2341" y="8739"/>
                </a:lnTo>
                <a:lnTo>
                  <a:pt x="2644" y="8456"/>
                </a:lnTo>
                <a:lnTo>
                  <a:pt x="2926" y="8194"/>
                </a:lnTo>
                <a:lnTo>
                  <a:pt x="3189" y="7972"/>
                </a:lnTo>
                <a:lnTo>
                  <a:pt x="3411" y="7790"/>
                </a:lnTo>
                <a:lnTo>
                  <a:pt x="3592" y="7669"/>
                </a:lnTo>
                <a:lnTo>
                  <a:pt x="4198" y="7306"/>
                </a:lnTo>
                <a:lnTo>
                  <a:pt x="4823" y="6983"/>
                </a:lnTo>
                <a:lnTo>
                  <a:pt x="6095" y="6357"/>
                </a:lnTo>
                <a:lnTo>
                  <a:pt x="6720" y="6055"/>
                </a:lnTo>
                <a:lnTo>
                  <a:pt x="7346" y="5752"/>
                </a:lnTo>
                <a:lnTo>
                  <a:pt x="7971" y="5409"/>
                </a:lnTo>
                <a:lnTo>
                  <a:pt x="8597" y="5066"/>
                </a:lnTo>
                <a:lnTo>
                  <a:pt x="9101" y="4723"/>
                </a:lnTo>
                <a:lnTo>
                  <a:pt x="9606" y="4360"/>
                </a:lnTo>
                <a:lnTo>
                  <a:pt x="10110" y="3976"/>
                </a:lnTo>
                <a:lnTo>
                  <a:pt x="10574" y="3573"/>
                </a:lnTo>
                <a:lnTo>
                  <a:pt x="11018" y="3149"/>
                </a:lnTo>
                <a:lnTo>
                  <a:pt x="11442" y="2705"/>
                </a:lnTo>
                <a:lnTo>
                  <a:pt x="11866" y="2241"/>
                </a:lnTo>
                <a:lnTo>
                  <a:pt x="12249" y="1756"/>
                </a:lnTo>
                <a:lnTo>
                  <a:pt x="12290" y="1716"/>
                </a:lnTo>
                <a:lnTo>
                  <a:pt x="12754" y="1131"/>
                </a:lnTo>
                <a:lnTo>
                  <a:pt x="12996" y="868"/>
                </a:lnTo>
                <a:lnTo>
                  <a:pt x="13238" y="606"/>
                </a:lnTo>
                <a:lnTo>
                  <a:pt x="13521" y="404"/>
                </a:lnTo>
                <a:lnTo>
                  <a:pt x="13662" y="303"/>
                </a:lnTo>
                <a:lnTo>
                  <a:pt x="13803" y="223"/>
                </a:lnTo>
                <a:lnTo>
                  <a:pt x="13965" y="162"/>
                </a:lnTo>
                <a:lnTo>
                  <a:pt x="14126" y="122"/>
                </a:lnTo>
                <a:lnTo>
                  <a:pt x="14288" y="102"/>
                </a:lnTo>
                <a:lnTo>
                  <a:pt x="14449" y="81"/>
                </a:lnTo>
                <a:close/>
                <a:moveTo>
                  <a:pt x="14368" y="1"/>
                </a:moveTo>
                <a:lnTo>
                  <a:pt x="14187" y="21"/>
                </a:lnTo>
                <a:lnTo>
                  <a:pt x="14025" y="61"/>
                </a:lnTo>
                <a:lnTo>
                  <a:pt x="13864" y="122"/>
                </a:lnTo>
                <a:lnTo>
                  <a:pt x="13702" y="202"/>
                </a:lnTo>
                <a:lnTo>
                  <a:pt x="13541" y="283"/>
                </a:lnTo>
                <a:lnTo>
                  <a:pt x="13400" y="384"/>
                </a:lnTo>
                <a:lnTo>
                  <a:pt x="13238" y="505"/>
                </a:lnTo>
                <a:lnTo>
                  <a:pt x="12976" y="768"/>
                </a:lnTo>
                <a:lnTo>
                  <a:pt x="12714" y="1050"/>
                </a:lnTo>
                <a:lnTo>
                  <a:pt x="12451" y="1353"/>
                </a:lnTo>
                <a:lnTo>
                  <a:pt x="12229" y="1655"/>
                </a:lnTo>
                <a:lnTo>
                  <a:pt x="12189" y="1716"/>
                </a:lnTo>
                <a:lnTo>
                  <a:pt x="11805" y="2200"/>
                </a:lnTo>
                <a:lnTo>
                  <a:pt x="11382" y="2664"/>
                </a:lnTo>
                <a:lnTo>
                  <a:pt x="10958" y="3088"/>
                </a:lnTo>
                <a:lnTo>
                  <a:pt x="10514" y="3512"/>
                </a:lnTo>
                <a:lnTo>
                  <a:pt x="10050" y="3916"/>
                </a:lnTo>
                <a:lnTo>
                  <a:pt x="9565" y="4299"/>
                </a:lnTo>
                <a:lnTo>
                  <a:pt x="9061" y="4662"/>
                </a:lnTo>
                <a:lnTo>
                  <a:pt x="8556" y="4985"/>
                </a:lnTo>
                <a:lnTo>
                  <a:pt x="7931" y="5348"/>
                </a:lnTo>
                <a:lnTo>
                  <a:pt x="7305" y="5671"/>
                </a:lnTo>
                <a:lnTo>
                  <a:pt x="6680" y="5994"/>
                </a:lnTo>
                <a:lnTo>
                  <a:pt x="6054" y="6297"/>
                </a:lnTo>
                <a:lnTo>
                  <a:pt x="4783" y="6902"/>
                </a:lnTo>
                <a:lnTo>
                  <a:pt x="4157" y="7245"/>
                </a:lnTo>
                <a:lnTo>
                  <a:pt x="3552" y="7588"/>
                </a:lnTo>
                <a:lnTo>
                  <a:pt x="3370" y="7709"/>
                </a:lnTo>
                <a:lnTo>
                  <a:pt x="3168" y="7891"/>
                </a:lnTo>
                <a:lnTo>
                  <a:pt x="2624" y="8375"/>
                </a:lnTo>
                <a:lnTo>
                  <a:pt x="2321" y="8658"/>
                </a:lnTo>
                <a:lnTo>
                  <a:pt x="1998" y="8981"/>
                </a:lnTo>
                <a:lnTo>
                  <a:pt x="1675" y="9344"/>
                </a:lnTo>
                <a:lnTo>
                  <a:pt x="1352" y="9707"/>
                </a:lnTo>
                <a:lnTo>
                  <a:pt x="1050" y="10071"/>
                </a:lnTo>
                <a:lnTo>
                  <a:pt x="787" y="10454"/>
                </a:lnTo>
                <a:lnTo>
                  <a:pt x="525" y="10837"/>
                </a:lnTo>
                <a:lnTo>
                  <a:pt x="323" y="11201"/>
                </a:lnTo>
                <a:lnTo>
                  <a:pt x="162" y="11564"/>
                </a:lnTo>
                <a:lnTo>
                  <a:pt x="101" y="11725"/>
                </a:lnTo>
                <a:lnTo>
                  <a:pt x="41" y="11907"/>
                </a:lnTo>
                <a:lnTo>
                  <a:pt x="20" y="12068"/>
                </a:lnTo>
                <a:lnTo>
                  <a:pt x="0" y="12210"/>
                </a:lnTo>
                <a:lnTo>
                  <a:pt x="0" y="12371"/>
                </a:lnTo>
                <a:lnTo>
                  <a:pt x="41" y="12492"/>
                </a:lnTo>
                <a:lnTo>
                  <a:pt x="81" y="12654"/>
                </a:lnTo>
                <a:lnTo>
                  <a:pt x="182" y="12795"/>
                </a:lnTo>
                <a:lnTo>
                  <a:pt x="283" y="12916"/>
                </a:lnTo>
                <a:lnTo>
                  <a:pt x="444" y="13017"/>
                </a:lnTo>
                <a:lnTo>
                  <a:pt x="606" y="13098"/>
                </a:lnTo>
                <a:lnTo>
                  <a:pt x="807" y="13158"/>
                </a:lnTo>
                <a:lnTo>
                  <a:pt x="1050" y="13198"/>
                </a:lnTo>
                <a:lnTo>
                  <a:pt x="1312" y="13219"/>
                </a:lnTo>
                <a:lnTo>
                  <a:pt x="2099" y="13259"/>
                </a:lnTo>
                <a:lnTo>
                  <a:pt x="2886" y="13259"/>
                </a:lnTo>
                <a:lnTo>
                  <a:pt x="3915" y="13239"/>
                </a:lnTo>
                <a:lnTo>
                  <a:pt x="4944" y="13198"/>
                </a:lnTo>
                <a:lnTo>
                  <a:pt x="5973" y="13098"/>
                </a:lnTo>
                <a:lnTo>
                  <a:pt x="6982" y="12976"/>
                </a:lnTo>
                <a:lnTo>
                  <a:pt x="7991" y="12835"/>
                </a:lnTo>
                <a:lnTo>
                  <a:pt x="9000" y="12633"/>
                </a:lnTo>
                <a:lnTo>
                  <a:pt x="10009" y="12411"/>
                </a:lnTo>
                <a:lnTo>
                  <a:pt x="10998" y="12149"/>
                </a:lnTo>
                <a:lnTo>
                  <a:pt x="11422" y="12028"/>
                </a:lnTo>
                <a:lnTo>
                  <a:pt x="11846" y="11887"/>
                </a:lnTo>
                <a:lnTo>
                  <a:pt x="12270" y="11725"/>
                </a:lnTo>
                <a:lnTo>
                  <a:pt x="12673" y="11564"/>
                </a:lnTo>
                <a:lnTo>
                  <a:pt x="13077" y="11362"/>
                </a:lnTo>
                <a:lnTo>
                  <a:pt x="13480" y="11160"/>
                </a:lnTo>
                <a:lnTo>
                  <a:pt x="13844" y="10898"/>
                </a:lnTo>
                <a:lnTo>
                  <a:pt x="14207" y="10615"/>
                </a:lnTo>
                <a:lnTo>
                  <a:pt x="14409" y="10454"/>
                </a:lnTo>
                <a:lnTo>
                  <a:pt x="14590" y="10272"/>
                </a:lnTo>
                <a:lnTo>
                  <a:pt x="14752" y="10071"/>
                </a:lnTo>
                <a:lnTo>
                  <a:pt x="14933" y="9869"/>
                </a:lnTo>
                <a:lnTo>
                  <a:pt x="15095" y="9647"/>
                </a:lnTo>
                <a:lnTo>
                  <a:pt x="15236" y="9405"/>
                </a:lnTo>
                <a:lnTo>
                  <a:pt x="15398" y="9162"/>
                </a:lnTo>
                <a:lnTo>
                  <a:pt x="15519" y="8900"/>
                </a:lnTo>
                <a:lnTo>
                  <a:pt x="15781" y="8355"/>
                </a:lnTo>
                <a:lnTo>
                  <a:pt x="16023" y="7730"/>
                </a:lnTo>
                <a:lnTo>
                  <a:pt x="16225" y="7064"/>
                </a:lnTo>
                <a:lnTo>
                  <a:pt x="16407" y="6337"/>
                </a:lnTo>
                <a:lnTo>
                  <a:pt x="16568" y="5570"/>
                </a:lnTo>
                <a:lnTo>
                  <a:pt x="16669" y="4844"/>
                </a:lnTo>
                <a:lnTo>
                  <a:pt x="16729" y="4178"/>
                </a:lnTo>
                <a:lnTo>
                  <a:pt x="16729" y="3855"/>
                </a:lnTo>
                <a:lnTo>
                  <a:pt x="16729" y="3532"/>
                </a:lnTo>
                <a:lnTo>
                  <a:pt x="16709" y="3250"/>
                </a:lnTo>
                <a:lnTo>
                  <a:pt x="16669" y="2947"/>
                </a:lnTo>
                <a:lnTo>
                  <a:pt x="16628" y="2664"/>
                </a:lnTo>
                <a:lnTo>
                  <a:pt x="16568" y="2382"/>
                </a:lnTo>
                <a:lnTo>
                  <a:pt x="16507" y="2120"/>
                </a:lnTo>
                <a:lnTo>
                  <a:pt x="16427" y="1857"/>
                </a:lnTo>
                <a:lnTo>
                  <a:pt x="16326" y="1615"/>
                </a:lnTo>
                <a:lnTo>
                  <a:pt x="16205" y="1373"/>
                </a:lnTo>
                <a:lnTo>
                  <a:pt x="16063" y="1090"/>
                </a:lnTo>
                <a:lnTo>
                  <a:pt x="15882" y="828"/>
                </a:lnTo>
                <a:lnTo>
                  <a:pt x="15680" y="606"/>
                </a:lnTo>
                <a:lnTo>
                  <a:pt x="15478" y="404"/>
                </a:lnTo>
                <a:lnTo>
                  <a:pt x="15256" y="243"/>
                </a:lnTo>
                <a:lnTo>
                  <a:pt x="15034" y="122"/>
                </a:lnTo>
                <a:lnTo>
                  <a:pt x="14792" y="41"/>
                </a:lnTo>
                <a:lnTo>
                  <a:pt x="1455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14"/>
          <p:cNvSpPr/>
          <p:nvPr/>
        </p:nvSpPr>
        <p:spPr>
          <a:xfrm flipH="1" rot="-3594086">
            <a:off x="403835" y="4279614"/>
            <a:ext cx="1395643" cy="1650698"/>
          </a:xfrm>
          <a:custGeom>
            <a:rect b="b" l="l" r="r" t="t"/>
            <a:pathLst>
              <a:path extrusionOk="0" h="29525" w="24963">
                <a:moveTo>
                  <a:pt x="18727" y="81"/>
                </a:moveTo>
                <a:lnTo>
                  <a:pt x="19211" y="102"/>
                </a:lnTo>
                <a:lnTo>
                  <a:pt x="19514" y="142"/>
                </a:lnTo>
                <a:lnTo>
                  <a:pt x="19837" y="223"/>
                </a:lnTo>
                <a:lnTo>
                  <a:pt x="20140" y="303"/>
                </a:lnTo>
                <a:lnTo>
                  <a:pt x="20442" y="404"/>
                </a:lnTo>
                <a:lnTo>
                  <a:pt x="20745" y="525"/>
                </a:lnTo>
                <a:lnTo>
                  <a:pt x="21048" y="667"/>
                </a:lnTo>
                <a:lnTo>
                  <a:pt x="21330" y="828"/>
                </a:lnTo>
                <a:lnTo>
                  <a:pt x="21613" y="1010"/>
                </a:lnTo>
                <a:lnTo>
                  <a:pt x="21895" y="1212"/>
                </a:lnTo>
                <a:lnTo>
                  <a:pt x="22158" y="1413"/>
                </a:lnTo>
                <a:lnTo>
                  <a:pt x="22420" y="1655"/>
                </a:lnTo>
                <a:lnTo>
                  <a:pt x="22662" y="1898"/>
                </a:lnTo>
                <a:lnTo>
                  <a:pt x="22904" y="2160"/>
                </a:lnTo>
                <a:lnTo>
                  <a:pt x="23126" y="2443"/>
                </a:lnTo>
                <a:lnTo>
                  <a:pt x="23328" y="2725"/>
                </a:lnTo>
                <a:lnTo>
                  <a:pt x="23530" y="3028"/>
                </a:lnTo>
                <a:lnTo>
                  <a:pt x="23691" y="3290"/>
                </a:lnTo>
                <a:lnTo>
                  <a:pt x="23833" y="3573"/>
                </a:lnTo>
                <a:lnTo>
                  <a:pt x="24095" y="4138"/>
                </a:lnTo>
                <a:lnTo>
                  <a:pt x="24317" y="4723"/>
                </a:lnTo>
                <a:lnTo>
                  <a:pt x="24499" y="5369"/>
                </a:lnTo>
                <a:lnTo>
                  <a:pt x="24660" y="6035"/>
                </a:lnTo>
                <a:lnTo>
                  <a:pt x="24761" y="6721"/>
                </a:lnTo>
                <a:lnTo>
                  <a:pt x="24842" y="7467"/>
                </a:lnTo>
                <a:lnTo>
                  <a:pt x="24882" y="8214"/>
                </a:lnTo>
                <a:lnTo>
                  <a:pt x="24882" y="8880"/>
                </a:lnTo>
                <a:lnTo>
                  <a:pt x="24862" y="9546"/>
                </a:lnTo>
                <a:lnTo>
                  <a:pt x="24822" y="10232"/>
                </a:lnTo>
                <a:lnTo>
                  <a:pt x="24761" y="10938"/>
                </a:lnTo>
                <a:lnTo>
                  <a:pt x="24660" y="11665"/>
                </a:lnTo>
                <a:lnTo>
                  <a:pt x="24539" y="12411"/>
                </a:lnTo>
                <a:lnTo>
                  <a:pt x="24398" y="13178"/>
                </a:lnTo>
                <a:lnTo>
                  <a:pt x="24216" y="13986"/>
                </a:lnTo>
                <a:lnTo>
                  <a:pt x="23994" y="14853"/>
                </a:lnTo>
                <a:lnTo>
                  <a:pt x="23873" y="15297"/>
                </a:lnTo>
                <a:lnTo>
                  <a:pt x="23732" y="15721"/>
                </a:lnTo>
                <a:lnTo>
                  <a:pt x="23570" y="16145"/>
                </a:lnTo>
                <a:lnTo>
                  <a:pt x="23369" y="16569"/>
                </a:lnTo>
                <a:lnTo>
                  <a:pt x="23167" y="16972"/>
                </a:lnTo>
                <a:lnTo>
                  <a:pt x="22925" y="17356"/>
                </a:lnTo>
                <a:lnTo>
                  <a:pt x="22682" y="17658"/>
                </a:lnTo>
                <a:lnTo>
                  <a:pt x="22440" y="17961"/>
                </a:lnTo>
                <a:lnTo>
                  <a:pt x="22158" y="18244"/>
                </a:lnTo>
                <a:lnTo>
                  <a:pt x="21875" y="18506"/>
                </a:lnTo>
                <a:lnTo>
                  <a:pt x="21573" y="18748"/>
                </a:lnTo>
                <a:lnTo>
                  <a:pt x="21270" y="18990"/>
                </a:lnTo>
                <a:lnTo>
                  <a:pt x="20947" y="19212"/>
                </a:lnTo>
                <a:lnTo>
                  <a:pt x="20604" y="19414"/>
                </a:lnTo>
                <a:lnTo>
                  <a:pt x="20261" y="19616"/>
                </a:lnTo>
                <a:lnTo>
                  <a:pt x="19918" y="19818"/>
                </a:lnTo>
                <a:lnTo>
                  <a:pt x="19211" y="20181"/>
                </a:lnTo>
                <a:lnTo>
                  <a:pt x="18465" y="20524"/>
                </a:lnTo>
                <a:lnTo>
                  <a:pt x="17738" y="20847"/>
                </a:lnTo>
                <a:lnTo>
                  <a:pt x="17133" y="21109"/>
                </a:lnTo>
                <a:lnTo>
                  <a:pt x="16245" y="21513"/>
                </a:lnTo>
                <a:lnTo>
                  <a:pt x="15418" y="21916"/>
                </a:lnTo>
                <a:lnTo>
                  <a:pt x="14651" y="22340"/>
                </a:lnTo>
                <a:lnTo>
                  <a:pt x="13924" y="22744"/>
                </a:lnTo>
                <a:lnTo>
                  <a:pt x="13258" y="23167"/>
                </a:lnTo>
                <a:lnTo>
                  <a:pt x="12633" y="23611"/>
                </a:lnTo>
                <a:lnTo>
                  <a:pt x="12048" y="24055"/>
                </a:lnTo>
                <a:lnTo>
                  <a:pt x="11503" y="24520"/>
                </a:lnTo>
                <a:lnTo>
                  <a:pt x="11099" y="24883"/>
                </a:lnTo>
                <a:lnTo>
                  <a:pt x="10695" y="25246"/>
                </a:lnTo>
                <a:lnTo>
                  <a:pt x="9949" y="26013"/>
                </a:lnTo>
                <a:lnTo>
                  <a:pt x="9323" y="26638"/>
                </a:lnTo>
                <a:lnTo>
                  <a:pt x="8698" y="27244"/>
                </a:lnTo>
                <a:lnTo>
                  <a:pt x="8355" y="27526"/>
                </a:lnTo>
                <a:lnTo>
                  <a:pt x="8032" y="27809"/>
                </a:lnTo>
                <a:lnTo>
                  <a:pt x="7668" y="28091"/>
                </a:lnTo>
                <a:lnTo>
                  <a:pt x="7325" y="28334"/>
                </a:lnTo>
                <a:lnTo>
                  <a:pt x="6902" y="28596"/>
                </a:lnTo>
                <a:lnTo>
                  <a:pt x="6498" y="28818"/>
                </a:lnTo>
                <a:lnTo>
                  <a:pt x="6094" y="29000"/>
                </a:lnTo>
                <a:lnTo>
                  <a:pt x="5711" y="29141"/>
                </a:lnTo>
                <a:lnTo>
                  <a:pt x="5328" y="29262"/>
                </a:lnTo>
                <a:lnTo>
                  <a:pt x="4964" y="29343"/>
                </a:lnTo>
                <a:lnTo>
                  <a:pt x="4601" y="29403"/>
                </a:lnTo>
                <a:lnTo>
                  <a:pt x="4238" y="29423"/>
                </a:lnTo>
                <a:lnTo>
                  <a:pt x="3915" y="29423"/>
                </a:lnTo>
                <a:lnTo>
                  <a:pt x="3592" y="29403"/>
                </a:lnTo>
                <a:lnTo>
                  <a:pt x="3289" y="29363"/>
                </a:lnTo>
                <a:lnTo>
                  <a:pt x="2987" y="29302"/>
                </a:lnTo>
                <a:lnTo>
                  <a:pt x="2724" y="29221"/>
                </a:lnTo>
                <a:lnTo>
                  <a:pt x="2462" y="29121"/>
                </a:lnTo>
                <a:lnTo>
                  <a:pt x="2240" y="29020"/>
                </a:lnTo>
                <a:lnTo>
                  <a:pt x="2018" y="28899"/>
                </a:lnTo>
                <a:lnTo>
                  <a:pt x="1715" y="28677"/>
                </a:lnTo>
                <a:lnTo>
                  <a:pt x="1433" y="28414"/>
                </a:lnTo>
                <a:lnTo>
                  <a:pt x="1170" y="28132"/>
                </a:lnTo>
                <a:lnTo>
                  <a:pt x="928" y="27809"/>
                </a:lnTo>
                <a:lnTo>
                  <a:pt x="706" y="27446"/>
                </a:lnTo>
                <a:lnTo>
                  <a:pt x="525" y="27062"/>
                </a:lnTo>
                <a:lnTo>
                  <a:pt x="363" y="26659"/>
                </a:lnTo>
                <a:lnTo>
                  <a:pt x="242" y="26235"/>
                </a:lnTo>
                <a:lnTo>
                  <a:pt x="182" y="25952"/>
                </a:lnTo>
                <a:lnTo>
                  <a:pt x="121" y="25670"/>
                </a:lnTo>
                <a:lnTo>
                  <a:pt x="101" y="25387"/>
                </a:lnTo>
                <a:lnTo>
                  <a:pt x="81" y="25105"/>
                </a:lnTo>
                <a:lnTo>
                  <a:pt x="81" y="24802"/>
                </a:lnTo>
                <a:lnTo>
                  <a:pt x="81" y="24520"/>
                </a:lnTo>
                <a:lnTo>
                  <a:pt x="101" y="24237"/>
                </a:lnTo>
                <a:lnTo>
                  <a:pt x="141" y="23954"/>
                </a:lnTo>
                <a:lnTo>
                  <a:pt x="202" y="23672"/>
                </a:lnTo>
                <a:lnTo>
                  <a:pt x="262" y="23389"/>
                </a:lnTo>
                <a:lnTo>
                  <a:pt x="343" y="23107"/>
                </a:lnTo>
                <a:lnTo>
                  <a:pt x="424" y="22824"/>
                </a:lnTo>
                <a:lnTo>
                  <a:pt x="545" y="22562"/>
                </a:lnTo>
                <a:lnTo>
                  <a:pt x="666" y="22300"/>
                </a:lnTo>
                <a:lnTo>
                  <a:pt x="787" y="22037"/>
                </a:lnTo>
                <a:lnTo>
                  <a:pt x="928" y="21795"/>
                </a:lnTo>
                <a:lnTo>
                  <a:pt x="1211" y="21392"/>
                </a:lnTo>
                <a:lnTo>
                  <a:pt x="1514" y="21008"/>
                </a:lnTo>
                <a:lnTo>
                  <a:pt x="1836" y="20645"/>
                </a:lnTo>
                <a:lnTo>
                  <a:pt x="2200" y="20302"/>
                </a:lnTo>
                <a:lnTo>
                  <a:pt x="2563" y="19959"/>
                </a:lnTo>
                <a:lnTo>
                  <a:pt x="2926" y="19656"/>
                </a:lnTo>
                <a:lnTo>
                  <a:pt x="3693" y="19071"/>
                </a:lnTo>
                <a:lnTo>
                  <a:pt x="4238" y="18687"/>
                </a:lnTo>
                <a:lnTo>
                  <a:pt x="4803" y="18304"/>
                </a:lnTo>
                <a:lnTo>
                  <a:pt x="5368" y="17921"/>
                </a:lnTo>
                <a:lnTo>
                  <a:pt x="5953" y="17557"/>
                </a:lnTo>
                <a:lnTo>
                  <a:pt x="6518" y="17194"/>
                </a:lnTo>
                <a:lnTo>
                  <a:pt x="7124" y="16851"/>
                </a:lnTo>
                <a:lnTo>
                  <a:pt x="7709" y="16528"/>
                </a:lnTo>
                <a:lnTo>
                  <a:pt x="8314" y="16205"/>
                </a:lnTo>
                <a:lnTo>
                  <a:pt x="8556" y="16084"/>
                </a:lnTo>
                <a:lnTo>
                  <a:pt x="9162" y="15761"/>
                </a:lnTo>
                <a:lnTo>
                  <a:pt x="9464" y="15580"/>
                </a:lnTo>
                <a:lnTo>
                  <a:pt x="9767" y="15398"/>
                </a:lnTo>
                <a:lnTo>
                  <a:pt x="10050" y="15196"/>
                </a:lnTo>
                <a:lnTo>
                  <a:pt x="10312" y="14995"/>
                </a:lnTo>
                <a:lnTo>
                  <a:pt x="10574" y="14752"/>
                </a:lnTo>
                <a:lnTo>
                  <a:pt x="10796" y="14490"/>
                </a:lnTo>
                <a:lnTo>
                  <a:pt x="10938" y="14308"/>
                </a:lnTo>
                <a:lnTo>
                  <a:pt x="11059" y="14107"/>
                </a:lnTo>
                <a:lnTo>
                  <a:pt x="11180" y="13905"/>
                </a:lnTo>
                <a:lnTo>
                  <a:pt x="11281" y="13683"/>
                </a:lnTo>
                <a:lnTo>
                  <a:pt x="11482" y="13219"/>
                </a:lnTo>
                <a:lnTo>
                  <a:pt x="11624" y="12755"/>
                </a:lnTo>
                <a:lnTo>
                  <a:pt x="11745" y="12270"/>
                </a:lnTo>
                <a:lnTo>
                  <a:pt x="11846" y="11766"/>
                </a:lnTo>
                <a:lnTo>
                  <a:pt x="11926" y="11261"/>
                </a:lnTo>
                <a:lnTo>
                  <a:pt x="11987" y="10777"/>
                </a:lnTo>
                <a:lnTo>
                  <a:pt x="12088" y="9889"/>
                </a:lnTo>
                <a:lnTo>
                  <a:pt x="12169" y="9001"/>
                </a:lnTo>
                <a:lnTo>
                  <a:pt x="12229" y="8153"/>
                </a:lnTo>
                <a:lnTo>
                  <a:pt x="12330" y="7286"/>
                </a:lnTo>
                <a:lnTo>
                  <a:pt x="12451" y="6438"/>
                </a:lnTo>
                <a:lnTo>
                  <a:pt x="12532" y="6014"/>
                </a:lnTo>
                <a:lnTo>
                  <a:pt x="12633" y="5591"/>
                </a:lnTo>
                <a:lnTo>
                  <a:pt x="12814" y="5005"/>
                </a:lnTo>
                <a:lnTo>
                  <a:pt x="13016" y="4420"/>
                </a:lnTo>
                <a:lnTo>
                  <a:pt x="13258" y="3875"/>
                </a:lnTo>
                <a:lnTo>
                  <a:pt x="13541" y="3351"/>
                </a:lnTo>
                <a:lnTo>
                  <a:pt x="13844" y="2866"/>
                </a:lnTo>
                <a:lnTo>
                  <a:pt x="14187" y="2422"/>
                </a:lnTo>
                <a:lnTo>
                  <a:pt x="14550" y="1999"/>
                </a:lnTo>
                <a:lnTo>
                  <a:pt x="14933" y="1615"/>
                </a:lnTo>
                <a:lnTo>
                  <a:pt x="15135" y="1434"/>
                </a:lnTo>
                <a:lnTo>
                  <a:pt x="15357" y="1272"/>
                </a:lnTo>
                <a:lnTo>
                  <a:pt x="15801" y="949"/>
                </a:lnTo>
                <a:lnTo>
                  <a:pt x="16265" y="707"/>
                </a:lnTo>
                <a:lnTo>
                  <a:pt x="16729" y="485"/>
                </a:lnTo>
                <a:lnTo>
                  <a:pt x="17234" y="303"/>
                </a:lnTo>
                <a:lnTo>
                  <a:pt x="17738" y="182"/>
                </a:lnTo>
                <a:lnTo>
                  <a:pt x="17980" y="142"/>
                </a:lnTo>
                <a:lnTo>
                  <a:pt x="18223" y="102"/>
                </a:lnTo>
                <a:lnTo>
                  <a:pt x="18485" y="81"/>
                </a:lnTo>
                <a:close/>
                <a:moveTo>
                  <a:pt x="18646" y="1"/>
                </a:moveTo>
                <a:lnTo>
                  <a:pt x="18364" y="21"/>
                </a:lnTo>
                <a:lnTo>
                  <a:pt x="18081" y="41"/>
                </a:lnTo>
                <a:lnTo>
                  <a:pt x="17799" y="81"/>
                </a:lnTo>
                <a:lnTo>
                  <a:pt x="17516" y="142"/>
                </a:lnTo>
                <a:lnTo>
                  <a:pt x="17234" y="223"/>
                </a:lnTo>
                <a:lnTo>
                  <a:pt x="16951" y="324"/>
                </a:lnTo>
                <a:lnTo>
                  <a:pt x="16669" y="425"/>
                </a:lnTo>
                <a:lnTo>
                  <a:pt x="16406" y="546"/>
                </a:lnTo>
                <a:lnTo>
                  <a:pt x="16124" y="667"/>
                </a:lnTo>
                <a:lnTo>
                  <a:pt x="15862" y="828"/>
                </a:lnTo>
                <a:lnTo>
                  <a:pt x="15599" y="990"/>
                </a:lnTo>
                <a:lnTo>
                  <a:pt x="15357" y="1151"/>
                </a:lnTo>
                <a:lnTo>
                  <a:pt x="15115" y="1353"/>
                </a:lnTo>
                <a:lnTo>
                  <a:pt x="14873" y="1555"/>
                </a:lnTo>
                <a:lnTo>
                  <a:pt x="14489" y="1938"/>
                </a:lnTo>
                <a:lnTo>
                  <a:pt x="14126" y="2362"/>
                </a:lnTo>
                <a:lnTo>
                  <a:pt x="13783" y="2826"/>
                </a:lnTo>
                <a:lnTo>
                  <a:pt x="13460" y="3310"/>
                </a:lnTo>
                <a:lnTo>
                  <a:pt x="13198" y="3835"/>
                </a:lnTo>
                <a:lnTo>
                  <a:pt x="12956" y="4400"/>
                </a:lnTo>
                <a:lnTo>
                  <a:pt x="12734" y="4965"/>
                </a:lnTo>
                <a:lnTo>
                  <a:pt x="12552" y="5570"/>
                </a:lnTo>
                <a:lnTo>
                  <a:pt x="12471" y="5994"/>
                </a:lnTo>
                <a:lnTo>
                  <a:pt x="12370" y="6418"/>
                </a:lnTo>
                <a:lnTo>
                  <a:pt x="12310" y="6842"/>
                </a:lnTo>
                <a:lnTo>
                  <a:pt x="12249" y="7286"/>
                </a:lnTo>
                <a:lnTo>
                  <a:pt x="12148" y="8133"/>
                </a:lnTo>
                <a:lnTo>
                  <a:pt x="12088" y="9001"/>
                </a:lnTo>
                <a:lnTo>
                  <a:pt x="12007" y="9889"/>
                </a:lnTo>
                <a:lnTo>
                  <a:pt x="11906" y="10777"/>
                </a:lnTo>
                <a:lnTo>
                  <a:pt x="11846" y="11261"/>
                </a:lnTo>
                <a:lnTo>
                  <a:pt x="11765" y="11746"/>
                </a:lnTo>
                <a:lnTo>
                  <a:pt x="11664" y="12230"/>
                </a:lnTo>
                <a:lnTo>
                  <a:pt x="11543" y="12714"/>
                </a:lnTo>
                <a:lnTo>
                  <a:pt x="11402" y="13198"/>
                </a:lnTo>
                <a:lnTo>
                  <a:pt x="11220" y="13642"/>
                </a:lnTo>
                <a:lnTo>
                  <a:pt x="11119" y="13844"/>
                </a:lnTo>
                <a:lnTo>
                  <a:pt x="10998" y="14066"/>
                </a:lnTo>
                <a:lnTo>
                  <a:pt x="10877" y="14248"/>
                </a:lnTo>
                <a:lnTo>
                  <a:pt x="10736" y="14450"/>
                </a:lnTo>
                <a:lnTo>
                  <a:pt x="10514" y="14692"/>
                </a:lnTo>
                <a:lnTo>
                  <a:pt x="10272" y="14934"/>
                </a:lnTo>
                <a:lnTo>
                  <a:pt x="9989" y="15136"/>
                </a:lnTo>
                <a:lnTo>
                  <a:pt x="9707" y="15338"/>
                </a:lnTo>
                <a:lnTo>
                  <a:pt x="9424" y="15519"/>
                </a:lnTo>
                <a:lnTo>
                  <a:pt x="9121" y="15681"/>
                </a:lnTo>
                <a:lnTo>
                  <a:pt x="8516" y="16004"/>
                </a:lnTo>
                <a:lnTo>
                  <a:pt x="8274" y="16145"/>
                </a:lnTo>
                <a:lnTo>
                  <a:pt x="7668" y="16447"/>
                </a:lnTo>
                <a:lnTo>
                  <a:pt x="7083" y="16791"/>
                </a:lnTo>
                <a:lnTo>
                  <a:pt x="6478" y="17134"/>
                </a:lnTo>
                <a:lnTo>
                  <a:pt x="5913" y="17497"/>
                </a:lnTo>
                <a:lnTo>
                  <a:pt x="5328" y="17860"/>
                </a:lnTo>
                <a:lnTo>
                  <a:pt x="4763" y="18223"/>
                </a:lnTo>
                <a:lnTo>
                  <a:pt x="4198" y="18607"/>
                </a:lnTo>
                <a:lnTo>
                  <a:pt x="3653" y="19010"/>
                </a:lnTo>
                <a:lnTo>
                  <a:pt x="2866" y="19596"/>
                </a:lnTo>
                <a:lnTo>
                  <a:pt x="2502" y="19918"/>
                </a:lnTo>
                <a:lnTo>
                  <a:pt x="2139" y="20241"/>
                </a:lnTo>
                <a:lnTo>
                  <a:pt x="1776" y="20584"/>
                </a:lnTo>
                <a:lnTo>
                  <a:pt x="1453" y="20948"/>
                </a:lnTo>
                <a:lnTo>
                  <a:pt x="1150" y="21331"/>
                </a:lnTo>
                <a:lnTo>
                  <a:pt x="868" y="21755"/>
                </a:lnTo>
                <a:lnTo>
                  <a:pt x="727" y="21997"/>
                </a:lnTo>
                <a:lnTo>
                  <a:pt x="585" y="22259"/>
                </a:lnTo>
                <a:lnTo>
                  <a:pt x="464" y="22542"/>
                </a:lnTo>
                <a:lnTo>
                  <a:pt x="363" y="22804"/>
                </a:lnTo>
                <a:lnTo>
                  <a:pt x="262" y="23087"/>
                </a:lnTo>
                <a:lnTo>
                  <a:pt x="182" y="23369"/>
                </a:lnTo>
                <a:lnTo>
                  <a:pt x="121" y="23652"/>
                </a:lnTo>
                <a:lnTo>
                  <a:pt x="61" y="23934"/>
                </a:lnTo>
                <a:lnTo>
                  <a:pt x="20" y="24217"/>
                </a:lnTo>
                <a:lnTo>
                  <a:pt x="0" y="24520"/>
                </a:lnTo>
                <a:lnTo>
                  <a:pt x="0" y="24802"/>
                </a:lnTo>
                <a:lnTo>
                  <a:pt x="0" y="25105"/>
                </a:lnTo>
                <a:lnTo>
                  <a:pt x="20" y="25387"/>
                </a:lnTo>
                <a:lnTo>
                  <a:pt x="61" y="25690"/>
                </a:lnTo>
                <a:lnTo>
                  <a:pt x="101" y="25972"/>
                </a:lnTo>
                <a:lnTo>
                  <a:pt x="161" y="26255"/>
                </a:lnTo>
                <a:lnTo>
                  <a:pt x="283" y="26699"/>
                </a:lnTo>
                <a:lnTo>
                  <a:pt x="444" y="27103"/>
                </a:lnTo>
                <a:lnTo>
                  <a:pt x="646" y="27486"/>
                </a:lnTo>
                <a:lnTo>
                  <a:pt x="848" y="27849"/>
                </a:lnTo>
                <a:lnTo>
                  <a:pt x="1110" y="28172"/>
                </a:lnTo>
                <a:lnTo>
                  <a:pt x="1372" y="28475"/>
                </a:lnTo>
                <a:lnTo>
                  <a:pt x="1675" y="28737"/>
                </a:lnTo>
                <a:lnTo>
                  <a:pt x="1978" y="28959"/>
                </a:lnTo>
                <a:lnTo>
                  <a:pt x="2220" y="29100"/>
                </a:lnTo>
                <a:lnTo>
                  <a:pt x="2462" y="29221"/>
                </a:lnTo>
                <a:lnTo>
                  <a:pt x="2704" y="29302"/>
                </a:lnTo>
                <a:lnTo>
                  <a:pt x="2967" y="29383"/>
                </a:lnTo>
                <a:lnTo>
                  <a:pt x="3209" y="29443"/>
                </a:lnTo>
                <a:lnTo>
                  <a:pt x="3471" y="29484"/>
                </a:lnTo>
                <a:lnTo>
                  <a:pt x="3733" y="29504"/>
                </a:lnTo>
                <a:lnTo>
                  <a:pt x="3996" y="29524"/>
                </a:lnTo>
                <a:lnTo>
                  <a:pt x="4460" y="29484"/>
                </a:lnTo>
                <a:lnTo>
                  <a:pt x="4904" y="29423"/>
                </a:lnTo>
                <a:lnTo>
                  <a:pt x="5368" y="29322"/>
                </a:lnTo>
                <a:lnTo>
                  <a:pt x="5812" y="29181"/>
                </a:lnTo>
                <a:lnTo>
                  <a:pt x="6236" y="29020"/>
                </a:lnTo>
                <a:lnTo>
                  <a:pt x="6639" y="28838"/>
                </a:lnTo>
                <a:lnTo>
                  <a:pt x="7003" y="28636"/>
                </a:lnTo>
                <a:lnTo>
                  <a:pt x="7366" y="28414"/>
                </a:lnTo>
                <a:lnTo>
                  <a:pt x="7729" y="28152"/>
                </a:lnTo>
                <a:lnTo>
                  <a:pt x="8072" y="27890"/>
                </a:lnTo>
                <a:lnTo>
                  <a:pt x="8415" y="27587"/>
                </a:lnTo>
                <a:lnTo>
                  <a:pt x="8738" y="27304"/>
                </a:lnTo>
                <a:lnTo>
                  <a:pt x="9384" y="26699"/>
                </a:lnTo>
                <a:lnTo>
                  <a:pt x="9989" y="26073"/>
                </a:lnTo>
                <a:lnTo>
                  <a:pt x="10756" y="25307"/>
                </a:lnTo>
                <a:lnTo>
                  <a:pt x="11139" y="24943"/>
                </a:lnTo>
                <a:lnTo>
                  <a:pt x="11543" y="24580"/>
                </a:lnTo>
                <a:lnTo>
                  <a:pt x="12108" y="24116"/>
                </a:lnTo>
                <a:lnTo>
                  <a:pt x="12693" y="23672"/>
                </a:lnTo>
                <a:lnTo>
                  <a:pt x="13299" y="23248"/>
                </a:lnTo>
                <a:lnTo>
                  <a:pt x="13985" y="22824"/>
                </a:lnTo>
                <a:lnTo>
                  <a:pt x="14691" y="22401"/>
                </a:lnTo>
                <a:lnTo>
                  <a:pt x="15458" y="21997"/>
                </a:lnTo>
                <a:lnTo>
                  <a:pt x="16285" y="21593"/>
                </a:lnTo>
                <a:lnTo>
                  <a:pt x="17173" y="21170"/>
                </a:lnTo>
                <a:lnTo>
                  <a:pt x="17758" y="20907"/>
                </a:lnTo>
                <a:lnTo>
                  <a:pt x="18505" y="20584"/>
                </a:lnTo>
                <a:lnTo>
                  <a:pt x="19252" y="20241"/>
                </a:lnTo>
                <a:lnTo>
                  <a:pt x="19958" y="19878"/>
                </a:lnTo>
                <a:lnTo>
                  <a:pt x="20321" y="19696"/>
                </a:lnTo>
                <a:lnTo>
                  <a:pt x="20664" y="19495"/>
                </a:lnTo>
                <a:lnTo>
                  <a:pt x="20987" y="19273"/>
                </a:lnTo>
                <a:lnTo>
                  <a:pt x="21330" y="19051"/>
                </a:lnTo>
                <a:lnTo>
                  <a:pt x="21633" y="18809"/>
                </a:lnTo>
                <a:lnTo>
                  <a:pt x="21936" y="18566"/>
                </a:lnTo>
                <a:lnTo>
                  <a:pt x="22218" y="18304"/>
                </a:lnTo>
                <a:lnTo>
                  <a:pt x="22501" y="18022"/>
                </a:lnTo>
                <a:lnTo>
                  <a:pt x="22743" y="17719"/>
                </a:lnTo>
                <a:lnTo>
                  <a:pt x="22985" y="17396"/>
                </a:lnTo>
                <a:lnTo>
                  <a:pt x="23227" y="17013"/>
                </a:lnTo>
                <a:lnTo>
                  <a:pt x="23449" y="16589"/>
                </a:lnTo>
                <a:lnTo>
                  <a:pt x="23631" y="16185"/>
                </a:lnTo>
                <a:lnTo>
                  <a:pt x="23792" y="15761"/>
                </a:lnTo>
                <a:lnTo>
                  <a:pt x="23954" y="15317"/>
                </a:lnTo>
                <a:lnTo>
                  <a:pt x="24075" y="14873"/>
                </a:lnTo>
                <a:lnTo>
                  <a:pt x="24297" y="14006"/>
                </a:lnTo>
                <a:lnTo>
                  <a:pt x="24478" y="13198"/>
                </a:lnTo>
                <a:lnTo>
                  <a:pt x="24620" y="12432"/>
                </a:lnTo>
                <a:lnTo>
                  <a:pt x="24741" y="11685"/>
                </a:lnTo>
                <a:lnTo>
                  <a:pt x="24842" y="10938"/>
                </a:lnTo>
                <a:lnTo>
                  <a:pt x="24902" y="10232"/>
                </a:lnTo>
                <a:lnTo>
                  <a:pt x="24943" y="9546"/>
                </a:lnTo>
                <a:lnTo>
                  <a:pt x="24963" y="8880"/>
                </a:lnTo>
                <a:lnTo>
                  <a:pt x="24963" y="8214"/>
                </a:lnTo>
                <a:lnTo>
                  <a:pt x="24922" y="7447"/>
                </a:lnTo>
                <a:lnTo>
                  <a:pt x="24842" y="6721"/>
                </a:lnTo>
                <a:lnTo>
                  <a:pt x="24741" y="6014"/>
                </a:lnTo>
                <a:lnTo>
                  <a:pt x="24579" y="5348"/>
                </a:lnTo>
                <a:lnTo>
                  <a:pt x="24398" y="4703"/>
                </a:lnTo>
                <a:lnTo>
                  <a:pt x="24156" y="4097"/>
                </a:lnTo>
                <a:lnTo>
                  <a:pt x="23893" y="3532"/>
                </a:lnTo>
                <a:lnTo>
                  <a:pt x="23752" y="3250"/>
                </a:lnTo>
                <a:lnTo>
                  <a:pt x="23591" y="2987"/>
                </a:lnTo>
                <a:lnTo>
                  <a:pt x="23389" y="2685"/>
                </a:lnTo>
                <a:lnTo>
                  <a:pt x="23187" y="2382"/>
                </a:lnTo>
                <a:lnTo>
                  <a:pt x="22965" y="2099"/>
                </a:lnTo>
                <a:lnTo>
                  <a:pt x="22723" y="1837"/>
                </a:lnTo>
                <a:lnTo>
                  <a:pt x="22460" y="1595"/>
                </a:lnTo>
                <a:lnTo>
                  <a:pt x="22218" y="1353"/>
                </a:lnTo>
                <a:lnTo>
                  <a:pt x="21936" y="1151"/>
                </a:lnTo>
                <a:lnTo>
                  <a:pt x="21653" y="949"/>
                </a:lnTo>
                <a:lnTo>
                  <a:pt x="21371" y="768"/>
                </a:lnTo>
                <a:lnTo>
                  <a:pt x="21088" y="606"/>
                </a:lnTo>
                <a:lnTo>
                  <a:pt x="20785" y="445"/>
                </a:lnTo>
                <a:lnTo>
                  <a:pt x="20483" y="324"/>
                </a:lnTo>
                <a:lnTo>
                  <a:pt x="20160" y="223"/>
                </a:lnTo>
                <a:lnTo>
                  <a:pt x="19857" y="142"/>
                </a:lnTo>
                <a:lnTo>
                  <a:pt x="19534" y="61"/>
                </a:lnTo>
                <a:lnTo>
                  <a:pt x="19211" y="21"/>
                </a:lnTo>
                <a:lnTo>
                  <a:pt x="1892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14"/>
          <p:cNvSpPr/>
          <p:nvPr/>
        </p:nvSpPr>
        <p:spPr>
          <a:xfrm flipH="1" rot="-3594086">
            <a:off x="8023044" y="-140108"/>
            <a:ext cx="653347" cy="572111"/>
          </a:xfrm>
          <a:custGeom>
            <a:rect b="b" l="l" r="r" t="t"/>
            <a:pathLst>
              <a:path extrusionOk="0" h="10233" w="11686">
                <a:moveTo>
                  <a:pt x="10817" y="82"/>
                </a:moveTo>
                <a:lnTo>
                  <a:pt x="10918" y="102"/>
                </a:lnTo>
                <a:lnTo>
                  <a:pt x="10979" y="142"/>
                </a:lnTo>
                <a:lnTo>
                  <a:pt x="11039" y="182"/>
                </a:lnTo>
                <a:lnTo>
                  <a:pt x="11120" y="303"/>
                </a:lnTo>
                <a:lnTo>
                  <a:pt x="11201" y="445"/>
                </a:lnTo>
                <a:lnTo>
                  <a:pt x="11241" y="586"/>
                </a:lnTo>
                <a:lnTo>
                  <a:pt x="11382" y="1191"/>
                </a:lnTo>
                <a:lnTo>
                  <a:pt x="11504" y="1797"/>
                </a:lnTo>
                <a:lnTo>
                  <a:pt x="11564" y="2422"/>
                </a:lnTo>
                <a:lnTo>
                  <a:pt x="11604" y="3028"/>
                </a:lnTo>
                <a:lnTo>
                  <a:pt x="11584" y="3653"/>
                </a:lnTo>
                <a:lnTo>
                  <a:pt x="11544" y="4259"/>
                </a:lnTo>
                <a:lnTo>
                  <a:pt x="11463" y="4884"/>
                </a:lnTo>
                <a:lnTo>
                  <a:pt x="11342" y="5490"/>
                </a:lnTo>
                <a:lnTo>
                  <a:pt x="11241" y="5853"/>
                </a:lnTo>
                <a:lnTo>
                  <a:pt x="11140" y="6176"/>
                </a:lnTo>
                <a:lnTo>
                  <a:pt x="11019" y="6499"/>
                </a:lnTo>
                <a:lnTo>
                  <a:pt x="10878" y="6781"/>
                </a:lnTo>
                <a:lnTo>
                  <a:pt x="10737" y="7044"/>
                </a:lnTo>
                <a:lnTo>
                  <a:pt x="10575" y="7286"/>
                </a:lnTo>
                <a:lnTo>
                  <a:pt x="10414" y="7488"/>
                </a:lnTo>
                <a:lnTo>
                  <a:pt x="10212" y="7669"/>
                </a:lnTo>
                <a:lnTo>
                  <a:pt x="10030" y="7831"/>
                </a:lnTo>
                <a:lnTo>
                  <a:pt x="9849" y="7972"/>
                </a:lnTo>
                <a:lnTo>
                  <a:pt x="9647" y="8093"/>
                </a:lnTo>
                <a:lnTo>
                  <a:pt x="9425" y="8194"/>
                </a:lnTo>
                <a:lnTo>
                  <a:pt x="9001" y="8396"/>
                </a:lnTo>
                <a:lnTo>
                  <a:pt x="8557" y="8557"/>
                </a:lnTo>
                <a:lnTo>
                  <a:pt x="7730" y="8840"/>
                </a:lnTo>
                <a:lnTo>
                  <a:pt x="6862" y="9142"/>
                </a:lnTo>
                <a:lnTo>
                  <a:pt x="5974" y="9405"/>
                </a:lnTo>
                <a:lnTo>
                  <a:pt x="5066" y="9647"/>
                </a:lnTo>
                <a:lnTo>
                  <a:pt x="4158" y="9849"/>
                </a:lnTo>
                <a:lnTo>
                  <a:pt x="3714" y="9950"/>
                </a:lnTo>
                <a:lnTo>
                  <a:pt x="3270" y="10010"/>
                </a:lnTo>
                <a:lnTo>
                  <a:pt x="2806" y="10071"/>
                </a:lnTo>
                <a:lnTo>
                  <a:pt x="2362" y="10111"/>
                </a:lnTo>
                <a:lnTo>
                  <a:pt x="1918" y="10151"/>
                </a:lnTo>
                <a:lnTo>
                  <a:pt x="1252" y="10151"/>
                </a:lnTo>
                <a:lnTo>
                  <a:pt x="1070" y="10131"/>
                </a:lnTo>
                <a:lnTo>
                  <a:pt x="889" y="10071"/>
                </a:lnTo>
                <a:lnTo>
                  <a:pt x="707" y="10010"/>
                </a:lnTo>
                <a:lnTo>
                  <a:pt x="566" y="9950"/>
                </a:lnTo>
                <a:lnTo>
                  <a:pt x="425" y="9849"/>
                </a:lnTo>
                <a:lnTo>
                  <a:pt x="324" y="9748"/>
                </a:lnTo>
                <a:lnTo>
                  <a:pt x="223" y="9627"/>
                </a:lnTo>
                <a:lnTo>
                  <a:pt x="162" y="9526"/>
                </a:lnTo>
                <a:lnTo>
                  <a:pt x="122" y="9405"/>
                </a:lnTo>
                <a:lnTo>
                  <a:pt x="102" y="9284"/>
                </a:lnTo>
                <a:lnTo>
                  <a:pt x="82" y="9163"/>
                </a:lnTo>
                <a:lnTo>
                  <a:pt x="102" y="9021"/>
                </a:lnTo>
                <a:lnTo>
                  <a:pt x="122" y="8880"/>
                </a:lnTo>
                <a:lnTo>
                  <a:pt x="162" y="8739"/>
                </a:lnTo>
                <a:lnTo>
                  <a:pt x="223" y="8577"/>
                </a:lnTo>
                <a:lnTo>
                  <a:pt x="324" y="8416"/>
                </a:lnTo>
                <a:lnTo>
                  <a:pt x="425" y="8234"/>
                </a:lnTo>
                <a:lnTo>
                  <a:pt x="546" y="8073"/>
                </a:lnTo>
                <a:lnTo>
                  <a:pt x="667" y="7911"/>
                </a:lnTo>
                <a:lnTo>
                  <a:pt x="970" y="7589"/>
                </a:lnTo>
                <a:lnTo>
                  <a:pt x="1292" y="7306"/>
                </a:lnTo>
                <a:lnTo>
                  <a:pt x="1615" y="7064"/>
                </a:lnTo>
                <a:lnTo>
                  <a:pt x="1979" y="6822"/>
                </a:lnTo>
                <a:lnTo>
                  <a:pt x="2322" y="6620"/>
                </a:lnTo>
                <a:lnTo>
                  <a:pt x="2645" y="6438"/>
                </a:lnTo>
                <a:lnTo>
                  <a:pt x="3008" y="6257"/>
                </a:lnTo>
                <a:lnTo>
                  <a:pt x="3391" y="6075"/>
                </a:lnTo>
                <a:lnTo>
                  <a:pt x="4138" y="5752"/>
                </a:lnTo>
                <a:lnTo>
                  <a:pt x="5107" y="5328"/>
                </a:lnTo>
                <a:lnTo>
                  <a:pt x="5591" y="5086"/>
                </a:lnTo>
                <a:lnTo>
                  <a:pt x="6055" y="4824"/>
                </a:lnTo>
                <a:lnTo>
                  <a:pt x="6459" y="4582"/>
                </a:lnTo>
                <a:lnTo>
                  <a:pt x="6822" y="4319"/>
                </a:lnTo>
                <a:lnTo>
                  <a:pt x="7185" y="4017"/>
                </a:lnTo>
                <a:lnTo>
                  <a:pt x="7528" y="3714"/>
                </a:lnTo>
                <a:lnTo>
                  <a:pt x="7851" y="3391"/>
                </a:lnTo>
                <a:lnTo>
                  <a:pt x="8174" y="3048"/>
                </a:lnTo>
                <a:lnTo>
                  <a:pt x="8456" y="2685"/>
                </a:lnTo>
                <a:lnTo>
                  <a:pt x="8719" y="2301"/>
                </a:lnTo>
                <a:lnTo>
                  <a:pt x="9021" y="1817"/>
                </a:lnTo>
                <a:lnTo>
                  <a:pt x="9324" y="1353"/>
                </a:lnTo>
                <a:lnTo>
                  <a:pt x="9465" y="1131"/>
                </a:lnTo>
                <a:lnTo>
                  <a:pt x="9647" y="909"/>
                </a:lnTo>
                <a:lnTo>
                  <a:pt x="9808" y="707"/>
                </a:lnTo>
                <a:lnTo>
                  <a:pt x="10010" y="525"/>
                </a:lnTo>
                <a:lnTo>
                  <a:pt x="10212" y="344"/>
                </a:lnTo>
                <a:lnTo>
                  <a:pt x="10434" y="203"/>
                </a:lnTo>
                <a:lnTo>
                  <a:pt x="10575" y="122"/>
                </a:lnTo>
                <a:lnTo>
                  <a:pt x="10696" y="102"/>
                </a:lnTo>
                <a:lnTo>
                  <a:pt x="10817" y="82"/>
                </a:lnTo>
                <a:close/>
                <a:moveTo>
                  <a:pt x="10838" y="1"/>
                </a:moveTo>
                <a:lnTo>
                  <a:pt x="10696" y="21"/>
                </a:lnTo>
                <a:lnTo>
                  <a:pt x="10555" y="61"/>
                </a:lnTo>
                <a:lnTo>
                  <a:pt x="10394" y="122"/>
                </a:lnTo>
                <a:lnTo>
                  <a:pt x="10152" y="283"/>
                </a:lnTo>
                <a:lnTo>
                  <a:pt x="9950" y="445"/>
                </a:lnTo>
                <a:lnTo>
                  <a:pt x="9748" y="647"/>
                </a:lnTo>
                <a:lnTo>
                  <a:pt x="9586" y="848"/>
                </a:lnTo>
                <a:lnTo>
                  <a:pt x="9405" y="1070"/>
                </a:lnTo>
                <a:lnTo>
                  <a:pt x="9264" y="1312"/>
                </a:lnTo>
                <a:lnTo>
                  <a:pt x="8961" y="1777"/>
                </a:lnTo>
                <a:lnTo>
                  <a:pt x="8658" y="2261"/>
                </a:lnTo>
                <a:lnTo>
                  <a:pt x="8396" y="2624"/>
                </a:lnTo>
                <a:lnTo>
                  <a:pt x="8113" y="2987"/>
                </a:lnTo>
                <a:lnTo>
                  <a:pt x="7790" y="3331"/>
                </a:lnTo>
                <a:lnTo>
                  <a:pt x="7468" y="3653"/>
                </a:lnTo>
                <a:lnTo>
                  <a:pt x="7145" y="3956"/>
                </a:lnTo>
                <a:lnTo>
                  <a:pt x="6781" y="4239"/>
                </a:lnTo>
                <a:lnTo>
                  <a:pt x="6398" y="4521"/>
                </a:lnTo>
                <a:lnTo>
                  <a:pt x="6015" y="4763"/>
                </a:lnTo>
                <a:lnTo>
                  <a:pt x="5550" y="5026"/>
                </a:lnTo>
                <a:lnTo>
                  <a:pt x="5066" y="5248"/>
                </a:lnTo>
                <a:lnTo>
                  <a:pt x="4097" y="5692"/>
                </a:lnTo>
                <a:lnTo>
                  <a:pt x="3351" y="6014"/>
                </a:lnTo>
                <a:lnTo>
                  <a:pt x="2988" y="6176"/>
                </a:lnTo>
                <a:lnTo>
                  <a:pt x="2604" y="6358"/>
                </a:lnTo>
                <a:lnTo>
                  <a:pt x="2281" y="6539"/>
                </a:lnTo>
                <a:lnTo>
                  <a:pt x="1918" y="6761"/>
                </a:lnTo>
                <a:lnTo>
                  <a:pt x="1575" y="7003"/>
                </a:lnTo>
                <a:lnTo>
                  <a:pt x="1232" y="7266"/>
                </a:lnTo>
                <a:lnTo>
                  <a:pt x="909" y="7548"/>
                </a:lnTo>
                <a:lnTo>
                  <a:pt x="606" y="7851"/>
                </a:lnTo>
                <a:lnTo>
                  <a:pt x="485" y="8012"/>
                </a:lnTo>
                <a:lnTo>
                  <a:pt x="364" y="8194"/>
                </a:lnTo>
                <a:lnTo>
                  <a:pt x="243" y="8376"/>
                </a:lnTo>
                <a:lnTo>
                  <a:pt x="162" y="8557"/>
                </a:lnTo>
                <a:lnTo>
                  <a:pt x="102" y="8719"/>
                </a:lnTo>
                <a:lnTo>
                  <a:pt x="41" y="8860"/>
                </a:lnTo>
                <a:lnTo>
                  <a:pt x="21" y="9021"/>
                </a:lnTo>
                <a:lnTo>
                  <a:pt x="1" y="9163"/>
                </a:lnTo>
                <a:lnTo>
                  <a:pt x="21" y="9304"/>
                </a:lnTo>
                <a:lnTo>
                  <a:pt x="41" y="9425"/>
                </a:lnTo>
                <a:lnTo>
                  <a:pt x="102" y="9546"/>
                </a:lnTo>
                <a:lnTo>
                  <a:pt x="162" y="9667"/>
                </a:lnTo>
                <a:lnTo>
                  <a:pt x="263" y="9808"/>
                </a:lnTo>
                <a:lnTo>
                  <a:pt x="384" y="9909"/>
                </a:lnTo>
                <a:lnTo>
                  <a:pt x="526" y="10010"/>
                </a:lnTo>
                <a:lnTo>
                  <a:pt x="687" y="10091"/>
                </a:lnTo>
                <a:lnTo>
                  <a:pt x="849" y="10151"/>
                </a:lnTo>
                <a:lnTo>
                  <a:pt x="1050" y="10192"/>
                </a:lnTo>
                <a:lnTo>
                  <a:pt x="1252" y="10232"/>
                </a:lnTo>
                <a:lnTo>
                  <a:pt x="1918" y="10232"/>
                </a:lnTo>
                <a:lnTo>
                  <a:pt x="2362" y="10192"/>
                </a:lnTo>
                <a:lnTo>
                  <a:pt x="2826" y="10151"/>
                </a:lnTo>
                <a:lnTo>
                  <a:pt x="3270" y="10091"/>
                </a:lnTo>
                <a:lnTo>
                  <a:pt x="3734" y="10030"/>
                </a:lnTo>
                <a:lnTo>
                  <a:pt x="4178" y="9929"/>
                </a:lnTo>
                <a:lnTo>
                  <a:pt x="5086" y="9728"/>
                </a:lnTo>
                <a:lnTo>
                  <a:pt x="5994" y="9485"/>
                </a:lnTo>
                <a:lnTo>
                  <a:pt x="6882" y="9223"/>
                </a:lnTo>
                <a:lnTo>
                  <a:pt x="7750" y="8920"/>
                </a:lnTo>
                <a:lnTo>
                  <a:pt x="8577" y="8638"/>
                </a:lnTo>
                <a:lnTo>
                  <a:pt x="9021" y="8456"/>
                </a:lnTo>
                <a:lnTo>
                  <a:pt x="9465" y="8275"/>
                </a:lnTo>
                <a:lnTo>
                  <a:pt x="9687" y="8154"/>
                </a:lnTo>
                <a:lnTo>
                  <a:pt x="9889" y="8032"/>
                </a:lnTo>
                <a:lnTo>
                  <a:pt x="10091" y="7891"/>
                </a:lnTo>
                <a:lnTo>
                  <a:pt x="10273" y="7730"/>
                </a:lnTo>
                <a:lnTo>
                  <a:pt x="10474" y="7548"/>
                </a:lnTo>
                <a:lnTo>
                  <a:pt x="10636" y="7326"/>
                </a:lnTo>
                <a:lnTo>
                  <a:pt x="10817" y="7084"/>
                </a:lnTo>
                <a:lnTo>
                  <a:pt x="10959" y="6822"/>
                </a:lnTo>
                <a:lnTo>
                  <a:pt x="11100" y="6539"/>
                </a:lnTo>
                <a:lnTo>
                  <a:pt x="11221" y="6216"/>
                </a:lnTo>
                <a:lnTo>
                  <a:pt x="11322" y="5873"/>
                </a:lnTo>
                <a:lnTo>
                  <a:pt x="11423" y="5510"/>
                </a:lnTo>
                <a:lnTo>
                  <a:pt x="11544" y="4884"/>
                </a:lnTo>
                <a:lnTo>
                  <a:pt x="11625" y="4279"/>
                </a:lnTo>
                <a:lnTo>
                  <a:pt x="11665" y="3653"/>
                </a:lnTo>
                <a:lnTo>
                  <a:pt x="11685" y="3028"/>
                </a:lnTo>
                <a:lnTo>
                  <a:pt x="11645" y="2402"/>
                </a:lnTo>
                <a:lnTo>
                  <a:pt x="11584" y="1797"/>
                </a:lnTo>
                <a:lnTo>
                  <a:pt x="11463" y="1171"/>
                </a:lnTo>
                <a:lnTo>
                  <a:pt x="11322" y="566"/>
                </a:lnTo>
                <a:lnTo>
                  <a:pt x="11261" y="404"/>
                </a:lnTo>
                <a:lnTo>
                  <a:pt x="11201" y="263"/>
                </a:lnTo>
                <a:lnTo>
                  <a:pt x="11140" y="182"/>
                </a:lnTo>
                <a:lnTo>
                  <a:pt x="11100" y="122"/>
                </a:lnTo>
                <a:lnTo>
                  <a:pt x="11019" y="82"/>
                </a:lnTo>
                <a:lnTo>
                  <a:pt x="10959" y="41"/>
                </a:lnTo>
                <a:lnTo>
                  <a:pt x="1083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14"/>
          <p:cNvSpPr/>
          <p:nvPr/>
        </p:nvSpPr>
        <p:spPr>
          <a:xfrm flipH="1" rot="-3594086">
            <a:off x="504525" y="4391798"/>
            <a:ext cx="1193702" cy="1427288"/>
          </a:xfrm>
          <a:custGeom>
            <a:rect b="b" l="l" r="r" t="t"/>
            <a:pathLst>
              <a:path extrusionOk="0" h="25529" w="21351">
                <a:moveTo>
                  <a:pt x="16709" y="81"/>
                </a:moveTo>
                <a:lnTo>
                  <a:pt x="17052" y="122"/>
                </a:lnTo>
                <a:lnTo>
                  <a:pt x="17416" y="202"/>
                </a:lnTo>
                <a:lnTo>
                  <a:pt x="17759" y="303"/>
                </a:lnTo>
                <a:lnTo>
                  <a:pt x="18102" y="424"/>
                </a:lnTo>
                <a:lnTo>
                  <a:pt x="18445" y="586"/>
                </a:lnTo>
                <a:lnTo>
                  <a:pt x="18788" y="788"/>
                </a:lnTo>
                <a:lnTo>
                  <a:pt x="19111" y="1010"/>
                </a:lnTo>
                <a:lnTo>
                  <a:pt x="19434" y="1272"/>
                </a:lnTo>
                <a:lnTo>
                  <a:pt x="19736" y="1575"/>
                </a:lnTo>
                <a:lnTo>
                  <a:pt x="19999" y="1897"/>
                </a:lnTo>
                <a:lnTo>
                  <a:pt x="20261" y="2261"/>
                </a:lnTo>
                <a:lnTo>
                  <a:pt x="20483" y="2644"/>
                </a:lnTo>
                <a:lnTo>
                  <a:pt x="20644" y="2947"/>
                </a:lnTo>
                <a:lnTo>
                  <a:pt x="20766" y="3250"/>
                </a:lnTo>
                <a:lnTo>
                  <a:pt x="20887" y="3572"/>
                </a:lnTo>
                <a:lnTo>
                  <a:pt x="20987" y="3895"/>
                </a:lnTo>
                <a:lnTo>
                  <a:pt x="21068" y="4238"/>
                </a:lnTo>
                <a:lnTo>
                  <a:pt x="21149" y="4581"/>
                </a:lnTo>
                <a:lnTo>
                  <a:pt x="21209" y="4945"/>
                </a:lnTo>
                <a:lnTo>
                  <a:pt x="21250" y="5308"/>
                </a:lnTo>
                <a:lnTo>
                  <a:pt x="21270" y="5691"/>
                </a:lnTo>
                <a:lnTo>
                  <a:pt x="21270" y="6075"/>
                </a:lnTo>
                <a:lnTo>
                  <a:pt x="21270" y="6478"/>
                </a:lnTo>
                <a:lnTo>
                  <a:pt x="21250" y="6882"/>
                </a:lnTo>
                <a:lnTo>
                  <a:pt x="21230" y="7306"/>
                </a:lnTo>
                <a:lnTo>
                  <a:pt x="21169" y="7750"/>
                </a:lnTo>
                <a:lnTo>
                  <a:pt x="21109" y="8194"/>
                </a:lnTo>
                <a:lnTo>
                  <a:pt x="21028" y="8658"/>
                </a:lnTo>
                <a:lnTo>
                  <a:pt x="20947" y="9122"/>
                </a:lnTo>
                <a:lnTo>
                  <a:pt x="20846" y="9586"/>
                </a:lnTo>
                <a:lnTo>
                  <a:pt x="20725" y="10010"/>
                </a:lnTo>
                <a:lnTo>
                  <a:pt x="20604" y="10434"/>
                </a:lnTo>
                <a:lnTo>
                  <a:pt x="20483" y="10857"/>
                </a:lnTo>
                <a:lnTo>
                  <a:pt x="20342" y="11261"/>
                </a:lnTo>
                <a:lnTo>
                  <a:pt x="20180" y="11644"/>
                </a:lnTo>
                <a:lnTo>
                  <a:pt x="20019" y="12008"/>
                </a:lnTo>
                <a:lnTo>
                  <a:pt x="19857" y="12371"/>
                </a:lnTo>
                <a:lnTo>
                  <a:pt x="19676" y="12714"/>
                </a:lnTo>
                <a:lnTo>
                  <a:pt x="19474" y="13037"/>
                </a:lnTo>
                <a:lnTo>
                  <a:pt x="19272" y="13340"/>
                </a:lnTo>
                <a:lnTo>
                  <a:pt x="19070" y="13642"/>
                </a:lnTo>
                <a:lnTo>
                  <a:pt x="18848" y="13945"/>
                </a:lnTo>
                <a:lnTo>
                  <a:pt x="18606" y="14207"/>
                </a:lnTo>
                <a:lnTo>
                  <a:pt x="18364" y="14470"/>
                </a:lnTo>
                <a:lnTo>
                  <a:pt x="18142" y="14692"/>
                </a:lnTo>
                <a:lnTo>
                  <a:pt x="17920" y="14893"/>
                </a:lnTo>
                <a:lnTo>
                  <a:pt x="17436" y="15297"/>
                </a:lnTo>
                <a:lnTo>
                  <a:pt x="16931" y="15640"/>
                </a:lnTo>
                <a:lnTo>
                  <a:pt x="16386" y="15983"/>
                </a:lnTo>
                <a:lnTo>
                  <a:pt x="15842" y="16306"/>
                </a:lnTo>
                <a:lnTo>
                  <a:pt x="15297" y="16589"/>
                </a:lnTo>
                <a:lnTo>
                  <a:pt x="14187" y="17154"/>
                </a:lnTo>
                <a:lnTo>
                  <a:pt x="13481" y="17497"/>
                </a:lnTo>
                <a:lnTo>
                  <a:pt x="12774" y="17860"/>
                </a:lnTo>
                <a:lnTo>
                  <a:pt x="12088" y="18264"/>
                </a:lnTo>
                <a:lnTo>
                  <a:pt x="11422" y="18667"/>
                </a:lnTo>
                <a:lnTo>
                  <a:pt x="10958" y="18990"/>
                </a:lnTo>
                <a:lnTo>
                  <a:pt x="10494" y="19333"/>
                </a:lnTo>
                <a:lnTo>
                  <a:pt x="10070" y="19696"/>
                </a:lnTo>
                <a:lnTo>
                  <a:pt x="9646" y="20060"/>
                </a:lnTo>
                <a:lnTo>
                  <a:pt x="8799" y="20847"/>
                </a:lnTo>
                <a:lnTo>
                  <a:pt x="7992" y="21613"/>
                </a:lnTo>
                <a:lnTo>
                  <a:pt x="7205" y="22400"/>
                </a:lnTo>
                <a:lnTo>
                  <a:pt x="6377" y="23167"/>
                </a:lnTo>
                <a:lnTo>
                  <a:pt x="5953" y="23531"/>
                </a:lnTo>
                <a:lnTo>
                  <a:pt x="5509" y="23894"/>
                </a:lnTo>
                <a:lnTo>
                  <a:pt x="5065" y="24237"/>
                </a:lnTo>
                <a:lnTo>
                  <a:pt x="4601" y="24560"/>
                </a:lnTo>
                <a:lnTo>
                  <a:pt x="4178" y="24822"/>
                </a:lnTo>
                <a:lnTo>
                  <a:pt x="3935" y="24963"/>
                </a:lnTo>
                <a:lnTo>
                  <a:pt x="3673" y="25084"/>
                </a:lnTo>
                <a:lnTo>
                  <a:pt x="3411" y="25205"/>
                </a:lnTo>
                <a:lnTo>
                  <a:pt x="3148" y="25306"/>
                </a:lnTo>
                <a:lnTo>
                  <a:pt x="2866" y="25367"/>
                </a:lnTo>
                <a:lnTo>
                  <a:pt x="2563" y="25427"/>
                </a:lnTo>
                <a:lnTo>
                  <a:pt x="2260" y="25448"/>
                </a:lnTo>
                <a:lnTo>
                  <a:pt x="1978" y="25427"/>
                </a:lnTo>
                <a:lnTo>
                  <a:pt x="1695" y="25367"/>
                </a:lnTo>
                <a:lnTo>
                  <a:pt x="1433" y="25286"/>
                </a:lnTo>
                <a:lnTo>
                  <a:pt x="1171" y="25185"/>
                </a:lnTo>
                <a:lnTo>
                  <a:pt x="949" y="25044"/>
                </a:lnTo>
                <a:lnTo>
                  <a:pt x="747" y="24883"/>
                </a:lnTo>
                <a:lnTo>
                  <a:pt x="585" y="24701"/>
                </a:lnTo>
                <a:lnTo>
                  <a:pt x="424" y="24459"/>
                </a:lnTo>
                <a:lnTo>
                  <a:pt x="303" y="24196"/>
                </a:lnTo>
                <a:lnTo>
                  <a:pt x="222" y="23894"/>
                </a:lnTo>
                <a:lnTo>
                  <a:pt x="142" y="23551"/>
                </a:lnTo>
                <a:lnTo>
                  <a:pt x="101" y="23167"/>
                </a:lnTo>
                <a:lnTo>
                  <a:pt x="81" y="22784"/>
                </a:lnTo>
                <a:lnTo>
                  <a:pt x="101" y="22421"/>
                </a:lnTo>
                <a:lnTo>
                  <a:pt x="142" y="22037"/>
                </a:lnTo>
                <a:lnTo>
                  <a:pt x="202" y="21654"/>
                </a:lnTo>
                <a:lnTo>
                  <a:pt x="303" y="21291"/>
                </a:lnTo>
                <a:lnTo>
                  <a:pt x="424" y="20947"/>
                </a:lnTo>
                <a:lnTo>
                  <a:pt x="585" y="20584"/>
                </a:lnTo>
                <a:lnTo>
                  <a:pt x="727" y="20342"/>
                </a:lnTo>
                <a:lnTo>
                  <a:pt x="868" y="20080"/>
                </a:lnTo>
                <a:lnTo>
                  <a:pt x="1029" y="19838"/>
                </a:lnTo>
                <a:lnTo>
                  <a:pt x="1211" y="19616"/>
                </a:lnTo>
                <a:lnTo>
                  <a:pt x="1393" y="19373"/>
                </a:lnTo>
                <a:lnTo>
                  <a:pt x="1574" y="19172"/>
                </a:lnTo>
                <a:lnTo>
                  <a:pt x="1978" y="18768"/>
                </a:lnTo>
                <a:lnTo>
                  <a:pt x="2402" y="18385"/>
                </a:lnTo>
                <a:lnTo>
                  <a:pt x="2825" y="18042"/>
                </a:lnTo>
                <a:lnTo>
                  <a:pt x="3249" y="17739"/>
                </a:lnTo>
                <a:lnTo>
                  <a:pt x="3673" y="17456"/>
                </a:lnTo>
                <a:lnTo>
                  <a:pt x="4561" y="16871"/>
                </a:lnTo>
                <a:lnTo>
                  <a:pt x="5489" y="16306"/>
                </a:lnTo>
                <a:lnTo>
                  <a:pt x="6438" y="15761"/>
                </a:lnTo>
                <a:lnTo>
                  <a:pt x="7366" y="15257"/>
                </a:lnTo>
                <a:lnTo>
                  <a:pt x="7568" y="15136"/>
                </a:lnTo>
                <a:lnTo>
                  <a:pt x="8153" y="14793"/>
                </a:lnTo>
                <a:lnTo>
                  <a:pt x="8758" y="14429"/>
                </a:lnTo>
                <a:lnTo>
                  <a:pt x="9041" y="14228"/>
                </a:lnTo>
                <a:lnTo>
                  <a:pt x="9323" y="14026"/>
                </a:lnTo>
                <a:lnTo>
                  <a:pt x="9606" y="13804"/>
                </a:lnTo>
                <a:lnTo>
                  <a:pt x="9868" y="13541"/>
                </a:lnTo>
                <a:lnTo>
                  <a:pt x="10070" y="13340"/>
                </a:lnTo>
                <a:lnTo>
                  <a:pt x="10232" y="13138"/>
                </a:lnTo>
                <a:lnTo>
                  <a:pt x="10393" y="12916"/>
                </a:lnTo>
                <a:lnTo>
                  <a:pt x="10534" y="12694"/>
                </a:lnTo>
                <a:lnTo>
                  <a:pt x="10675" y="12452"/>
                </a:lnTo>
                <a:lnTo>
                  <a:pt x="10797" y="12210"/>
                </a:lnTo>
                <a:lnTo>
                  <a:pt x="10897" y="11967"/>
                </a:lnTo>
                <a:lnTo>
                  <a:pt x="10978" y="11725"/>
                </a:lnTo>
                <a:lnTo>
                  <a:pt x="11140" y="11221"/>
                </a:lnTo>
                <a:lnTo>
                  <a:pt x="11261" y="10716"/>
                </a:lnTo>
                <a:lnTo>
                  <a:pt x="11362" y="10191"/>
                </a:lnTo>
                <a:lnTo>
                  <a:pt x="11463" y="9647"/>
                </a:lnTo>
                <a:lnTo>
                  <a:pt x="11563" y="8839"/>
                </a:lnTo>
                <a:lnTo>
                  <a:pt x="11664" y="8012"/>
                </a:lnTo>
                <a:lnTo>
                  <a:pt x="11846" y="6599"/>
                </a:lnTo>
                <a:lnTo>
                  <a:pt x="11947" y="5893"/>
                </a:lnTo>
                <a:lnTo>
                  <a:pt x="12088" y="5187"/>
                </a:lnTo>
                <a:lnTo>
                  <a:pt x="12209" y="4682"/>
                </a:lnTo>
                <a:lnTo>
                  <a:pt x="12330" y="4218"/>
                </a:lnTo>
                <a:lnTo>
                  <a:pt x="12472" y="3754"/>
                </a:lnTo>
                <a:lnTo>
                  <a:pt x="12633" y="3330"/>
                </a:lnTo>
                <a:lnTo>
                  <a:pt x="12794" y="2947"/>
                </a:lnTo>
                <a:lnTo>
                  <a:pt x="12976" y="2563"/>
                </a:lnTo>
                <a:lnTo>
                  <a:pt x="13158" y="2220"/>
                </a:lnTo>
                <a:lnTo>
                  <a:pt x="13359" y="1897"/>
                </a:lnTo>
                <a:lnTo>
                  <a:pt x="13561" y="1615"/>
                </a:lnTo>
                <a:lnTo>
                  <a:pt x="13803" y="1332"/>
                </a:lnTo>
                <a:lnTo>
                  <a:pt x="14025" y="1090"/>
                </a:lnTo>
                <a:lnTo>
                  <a:pt x="14288" y="868"/>
                </a:lnTo>
                <a:lnTo>
                  <a:pt x="14550" y="687"/>
                </a:lnTo>
                <a:lnTo>
                  <a:pt x="14812" y="525"/>
                </a:lnTo>
                <a:lnTo>
                  <a:pt x="15115" y="364"/>
                </a:lnTo>
                <a:lnTo>
                  <a:pt x="15418" y="263"/>
                </a:lnTo>
                <a:lnTo>
                  <a:pt x="15721" y="162"/>
                </a:lnTo>
                <a:lnTo>
                  <a:pt x="16043" y="101"/>
                </a:lnTo>
                <a:lnTo>
                  <a:pt x="16366" y="81"/>
                </a:lnTo>
                <a:close/>
                <a:moveTo>
                  <a:pt x="16467" y="1"/>
                </a:moveTo>
                <a:lnTo>
                  <a:pt x="16104" y="21"/>
                </a:lnTo>
                <a:lnTo>
                  <a:pt x="15741" y="81"/>
                </a:lnTo>
                <a:lnTo>
                  <a:pt x="15377" y="182"/>
                </a:lnTo>
                <a:lnTo>
                  <a:pt x="15075" y="303"/>
                </a:lnTo>
                <a:lnTo>
                  <a:pt x="14792" y="445"/>
                </a:lnTo>
                <a:lnTo>
                  <a:pt x="14510" y="606"/>
                </a:lnTo>
                <a:lnTo>
                  <a:pt x="14227" y="808"/>
                </a:lnTo>
                <a:lnTo>
                  <a:pt x="13985" y="1030"/>
                </a:lnTo>
                <a:lnTo>
                  <a:pt x="13743" y="1272"/>
                </a:lnTo>
                <a:lnTo>
                  <a:pt x="13501" y="1554"/>
                </a:lnTo>
                <a:lnTo>
                  <a:pt x="13299" y="1857"/>
                </a:lnTo>
                <a:lnTo>
                  <a:pt x="13097" y="2180"/>
                </a:lnTo>
                <a:lnTo>
                  <a:pt x="12895" y="2523"/>
                </a:lnTo>
                <a:lnTo>
                  <a:pt x="12714" y="2906"/>
                </a:lnTo>
                <a:lnTo>
                  <a:pt x="12552" y="3310"/>
                </a:lnTo>
                <a:lnTo>
                  <a:pt x="12391" y="3734"/>
                </a:lnTo>
                <a:lnTo>
                  <a:pt x="12250" y="4178"/>
                </a:lnTo>
                <a:lnTo>
                  <a:pt x="12128" y="4662"/>
                </a:lnTo>
                <a:lnTo>
                  <a:pt x="12007" y="5187"/>
                </a:lnTo>
                <a:lnTo>
                  <a:pt x="11886" y="5873"/>
                </a:lnTo>
                <a:lnTo>
                  <a:pt x="11765" y="6599"/>
                </a:lnTo>
                <a:lnTo>
                  <a:pt x="11584" y="7992"/>
                </a:lnTo>
                <a:lnTo>
                  <a:pt x="11483" y="8819"/>
                </a:lnTo>
                <a:lnTo>
                  <a:pt x="11382" y="9647"/>
                </a:lnTo>
                <a:lnTo>
                  <a:pt x="11281" y="10171"/>
                </a:lnTo>
                <a:lnTo>
                  <a:pt x="11180" y="10696"/>
                </a:lnTo>
                <a:lnTo>
                  <a:pt x="11059" y="11200"/>
                </a:lnTo>
                <a:lnTo>
                  <a:pt x="10918" y="11705"/>
                </a:lnTo>
                <a:lnTo>
                  <a:pt x="10817" y="11947"/>
                </a:lnTo>
                <a:lnTo>
                  <a:pt x="10716" y="12169"/>
                </a:lnTo>
                <a:lnTo>
                  <a:pt x="10595" y="12411"/>
                </a:lnTo>
                <a:lnTo>
                  <a:pt x="10474" y="12633"/>
                </a:lnTo>
                <a:lnTo>
                  <a:pt x="10332" y="12855"/>
                </a:lnTo>
                <a:lnTo>
                  <a:pt x="10171" y="13077"/>
                </a:lnTo>
                <a:lnTo>
                  <a:pt x="10010" y="13279"/>
                </a:lnTo>
                <a:lnTo>
                  <a:pt x="9808" y="13501"/>
                </a:lnTo>
                <a:lnTo>
                  <a:pt x="9545" y="13743"/>
                </a:lnTo>
                <a:lnTo>
                  <a:pt x="9283" y="13965"/>
                </a:lnTo>
                <a:lnTo>
                  <a:pt x="9001" y="14167"/>
                </a:lnTo>
                <a:lnTo>
                  <a:pt x="8718" y="14369"/>
                </a:lnTo>
                <a:lnTo>
                  <a:pt x="8113" y="14732"/>
                </a:lnTo>
                <a:lnTo>
                  <a:pt x="7527" y="15055"/>
                </a:lnTo>
                <a:lnTo>
                  <a:pt x="7326" y="15176"/>
                </a:lnTo>
                <a:lnTo>
                  <a:pt x="6397" y="15701"/>
                </a:lnTo>
                <a:lnTo>
                  <a:pt x="5449" y="16246"/>
                </a:lnTo>
                <a:lnTo>
                  <a:pt x="4521" y="16790"/>
                </a:lnTo>
                <a:lnTo>
                  <a:pt x="3612" y="17376"/>
                </a:lnTo>
                <a:lnTo>
                  <a:pt x="3209" y="17658"/>
                </a:lnTo>
                <a:lnTo>
                  <a:pt x="2765" y="17981"/>
                </a:lnTo>
                <a:lnTo>
                  <a:pt x="2341" y="18324"/>
                </a:lnTo>
                <a:lnTo>
                  <a:pt x="1917" y="18707"/>
                </a:lnTo>
                <a:lnTo>
                  <a:pt x="1514" y="19111"/>
                </a:lnTo>
                <a:lnTo>
                  <a:pt x="1312" y="19333"/>
                </a:lnTo>
                <a:lnTo>
                  <a:pt x="1130" y="19555"/>
                </a:lnTo>
                <a:lnTo>
                  <a:pt x="969" y="19797"/>
                </a:lnTo>
                <a:lnTo>
                  <a:pt x="807" y="20039"/>
                </a:lnTo>
                <a:lnTo>
                  <a:pt x="646" y="20302"/>
                </a:lnTo>
                <a:lnTo>
                  <a:pt x="505" y="20564"/>
                </a:lnTo>
                <a:lnTo>
                  <a:pt x="364" y="20907"/>
                </a:lnTo>
                <a:lnTo>
                  <a:pt x="222" y="21270"/>
                </a:lnTo>
                <a:lnTo>
                  <a:pt x="142" y="21654"/>
                </a:lnTo>
                <a:lnTo>
                  <a:pt x="61" y="22017"/>
                </a:lnTo>
                <a:lnTo>
                  <a:pt x="20" y="22400"/>
                </a:lnTo>
                <a:lnTo>
                  <a:pt x="0" y="22784"/>
                </a:lnTo>
                <a:lnTo>
                  <a:pt x="20" y="23167"/>
                </a:lnTo>
                <a:lnTo>
                  <a:pt x="61" y="23551"/>
                </a:lnTo>
                <a:lnTo>
                  <a:pt x="142" y="23914"/>
                </a:lnTo>
                <a:lnTo>
                  <a:pt x="242" y="24237"/>
                </a:lnTo>
                <a:lnTo>
                  <a:pt x="364" y="24499"/>
                </a:lnTo>
                <a:lnTo>
                  <a:pt x="505" y="24741"/>
                </a:lnTo>
                <a:lnTo>
                  <a:pt x="666" y="24923"/>
                </a:lnTo>
                <a:lnTo>
                  <a:pt x="848" y="25064"/>
                </a:lnTo>
                <a:lnTo>
                  <a:pt x="1050" y="25205"/>
                </a:lnTo>
                <a:lnTo>
                  <a:pt x="1251" y="25327"/>
                </a:lnTo>
                <a:lnTo>
                  <a:pt x="1494" y="25407"/>
                </a:lnTo>
                <a:lnTo>
                  <a:pt x="1736" y="25468"/>
                </a:lnTo>
                <a:lnTo>
                  <a:pt x="1978" y="25508"/>
                </a:lnTo>
                <a:lnTo>
                  <a:pt x="2260" y="25528"/>
                </a:lnTo>
                <a:lnTo>
                  <a:pt x="2563" y="25508"/>
                </a:lnTo>
                <a:lnTo>
                  <a:pt x="2866" y="25448"/>
                </a:lnTo>
                <a:lnTo>
                  <a:pt x="3169" y="25367"/>
                </a:lnTo>
                <a:lnTo>
                  <a:pt x="3451" y="25286"/>
                </a:lnTo>
                <a:lnTo>
                  <a:pt x="3713" y="25165"/>
                </a:lnTo>
                <a:lnTo>
                  <a:pt x="3976" y="25044"/>
                </a:lnTo>
                <a:lnTo>
                  <a:pt x="4218" y="24903"/>
                </a:lnTo>
                <a:lnTo>
                  <a:pt x="4642" y="24620"/>
                </a:lnTo>
                <a:lnTo>
                  <a:pt x="5106" y="24297"/>
                </a:lnTo>
                <a:lnTo>
                  <a:pt x="5550" y="23954"/>
                </a:lnTo>
                <a:lnTo>
                  <a:pt x="5994" y="23611"/>
                </a:lnTo>
                <a:lnTo>
                  <a:pt x="6418" y="23228"/>
                </a:lnTo>
                <a:lnTo>
                  <a:pt x="7245" y="22461"/>
                </a:lnTo>
                <a:lnTo>
                  <a:pt x="8052" y="21674"/>
                </a:lnTo>
                <a:lnTo>
                  <a:pt x="8859" y="20907"/>
                </a:lnTo>
                <a:lnTo>
                  <a:pt x="9687" y="20140"/>
                </a:lnTo>
                <a:lnTo>
                  <a:pt x="10110" y="19757"/>
                </a:lnTo>
                <a:lnTo>
                  <a:pt x="10554" y="19394"/>
                </a:lnTo>
                <a:lnTo>
                  <a:pt x="10998" y="19051"/>
                </a:lnTo>
                <a:lnTo>
                  <a:pt x="11463" y="18728"/>
                </a:lnTo>
                <a:lnTo>
                  <a:pt x="12128" y="18324"/>
                </a:lnTo>
                <a:lnTo>
                  <a:pt x="12815" y="17941"/>
                </a:lnTo>
                <a:lnTo>
                  <a:pt x="13521" y="17577"/>
                </a:lnTo>
                <a:lnTo>
                  <a:pt x="14207" y="17234"/>
                </a:lnTo>
                <a:lnTo>
                  <a:pt x="15337" y="16669"/>
                </a:lnTo>
                <a:lnTo>
                  <a:pt x="15902" y="16367"/>
                </a:lnTo>
                <a:lnTo>
                  <a:pt x="16447" y="16044"/>
                </a:lnTo>
                <a:lnTo>
                  <a:pt x="16972" y="15721"/>
                </a:lnTo>
                <a:lnTo>
                  <a:pt x="17476" y="15358"/>
                </a:lnTo>
                <a:lnTo>
                  <a:pt x="17981" y="14954"/>
                </a:lnTo>
                <a:lnTo>
                  <a:pt x="18203" y="14752"/>
                </a:lnTo>
                <a:lnTo>
                  <a:pt x="18425" y="14530"/>
                </a:lnTo>
                <a:lnTo>
                  <a:pt x="18667" y="14268"/>
                </a:lnTo>
                <a:lnTo>
                  <a:pt x="18909" y="13985"/>
                </a:lnTo>
                <a:lnTo>
                  <a:pt x="19131" y="13703"/>
                </a:lnTo>
                <a:lnTo>
                  <a:pt x="19333" y="13400"/>
                </a:lnTo>
                <a:lnTo>
                  <a:pt x="19535" y="13077"/>
                </a:lnTo>
                <a:lnTo>
                  <a:pt x="19736" y="12754"/>
                </a:lnTo>
                <a:lnTo>
                  <a:pt x="19918" y="12411"/>
                </a:lnTo>
                <a:lnTo>
                  <a:pt x="20100" y="12048"/>
                </a:lnTo>
                <a:lnTo>
                  <a:pt x="20261" y="11665"/>
                </a:lnTo>
                <a:lnTo>
                  <a:pt x="20402" y="11281"/>
                </a:lnTo>
                <a:lnTo>
                  <a:pt x="20544" y="10878"/>
                </a:lnTo>
                <a:lnTo>
                  <a:pt x="20685" y="10474"/>
                </a:lnTo>
                <a:lnTo>
                  <a:pt x="20806" y="10050"/>
                </a:lnTo>
                <a:lnTo>
                  <a:pt x="20927" y="9606"/>
                </a:lnTo>
                <a:lnTo>
                  <a:pt x="21028" y="9142"/>
                </a:lnTo>
                <a:lnTo>
                  <a:pt x="21109" y="8678"/>
                </a:lnTo>
                <a:lnTo>
                  <a:pt x="21189" y="8214"/>
                </a:lnTo>
                <a:lnTo>
                  <a:pt x="21250" y="7750"/>
                </a:lnTo>
                <a:lnTo>
                  <a:pt x="21310" y="7326"/>
                </a:lnTo>
                <a:lnTo>
                  <a:pt x="21331" y="6882"/>
                </a:lnTo>
                <a:lnTo>
                  <a:pt x="21351" y="6478"/>
                </a:lnTo>
                <a:lnTo>
                  <a:pt x="21351" y="6075"/>
                </a:lnTo>
                <a:lnTo>
                  <a:pt x="21351" y="5671"/>
                </a:lnTo>
                <a:lnTo>
                  <a:pt x="21331" y="5288"/>
                </a:lnTo>
                <a:lnTo>
                  <a:pt x="21270" y="4924"/>
                </a:lnTo>
                <a:lnTo>
                  <a:pt x="21230" y="4561"/>
                </a:lnTo>
                <a:lnTo>
                  <a:pt x="21149" y="4218"/>
                </a:lnTo>
                <a:lnTo>
                  <a:pt x="21068" y="3875"/>
                </a:lnTo>
                <a:lnTo>
                  <a:pt x="20967" y="3532"/>
                </a:lnTo>
                <a:lnTo>
                  <a:pt x="20846" y="3229"/>
                </a:lnTo>
                <a:lnTo>
                  <a:pt x="20705" y="2906"/>
                </a:lnTo>
                <a:lnTo>
                  <a:pt x="20564" y="2624"/>
                </a:lnTo>
                <a:lnTo>
                  <a:pt x="20362" y="2281"/>
                </a:lnTo>
                <a:lnTo>
                  <a:pt x="20140" y="1958"/>
                </a:lnTo>
                <a:lnTo>
                  <a:pt x="19898" y="1655"/>
                </a:lnTo>
                <a:lnTo>
                  <a:pt x="19615" y="1373"/>
                </a:lnTo>
                <a:lnTo>
                  <a:pt x="19333" y="1110"/>
                </a:lnTo>
                <a:lnTo>
                  <a:pt x="19010" y="868"/>
                </a:lnTo>
                <a:lnTo>
                  <a:pt x="18687" y="646"/>
                </a:lnTo>
                <a:lnTo>
                  <a:pt x="18344" y="465"/>
                </a:lnTo>
                <a:lnTo>
                  <a:pt x="17981" y="283"/>
                </a:lnTo>
                <a:lnTo>
                  <a:pt x="17597" y="162"/>
                </a:lnTo>
                <a:lnTo>
                  <a:pt x="17214" y="61"/>
                </a:lnTo>
                <a:lnTo>
                  <a:pt x="16851" y="21"/>
                </a:lnTo>
                <a:lnTo>
                  <a:pt x="1646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14"/>
          <p:cNvSpPr/>
          <p:nvPr/>
        </p:nvSpPr>
        <p:spPr>
          <a:xfrm flipH="1" rot="-3594086">
            <a:off x="640527" y="4532303"/>
            <a:ext cx="901524" cy="1104584"/>
          </a:xfrm>
          <a:custGeom>
            <a:rect b="b" l="l" r="r" t="t"/>
            <a:pathLst>
              <a:path extrusionOk="0" h="19757" w="16125">
                <a:moveTo>
                  <a:pt x="13945" y="81"/>
                </a:moveTo>
                <a:lnTo>
                  <a:pt x="14187" y="142"/>
                </a:lnTo>
                <a:lnTo>
                  <a:pt x="14449" y="222"/>
                </a:lnTo>
                <a:lnTo>
                  <a:pt x="14671" y="323"/>
                </a:lnTo>
                <a:lnTo>
                  <a:pt x="14893" y="464"/>
                </a:lnTo>
                <a:lnTo>
                  <a:pt x="15095" y="626"/>
                </a:lnTo>
                <a:lnTo>
                  <a:pt x="15277" y="807"/>
                </a:lnTo>
                <a:lnTo>
                  <a:pt x="15438" y="1009"/>
                </a:lnTo>
                <a:lnTo>
                  <a:pt x="15620" y="1332"/>
                </a:lnTo>
                <a:lnTo>
                  <a:pt x="15761" y="1655"/>
                </a:lnTo>
                <a:lnTo>
                  <a:pt x="15862" y="1998"/>
                </a:lnTo>
                <a:lnTo>
                  <a:pt x="15943" y="2341"/>
                </a:lnTo>
                <a:lnTo>
                  <a:pt x="16003" y="2704"/>
                </a:lnTo>
                <a:lnTo>
                  <a:pt x="16023" y="3068"/>
                </a:lnTo>
                <a:lnTo>
                  <a:pt x="16044" y="3431"/>
                </a:lnTo>
                <a:lnTo>
                  <a:pt x="16044" y="3814"/>
                </a:lnTo>
                <a:lnTo>
                  <a:pt x="16023" y="4319"/>
                </a:lnTo>
                <a:lnTo>
                  <a:pt x="16003" y="4803"/>
                </a:lnTo>
                <a:lnTo>
                  <a:pt x="15963" y="5287"/>
                </a:lnTo>
                <a:lnTo>
                  <a:pt x="15923" y="5731"/>
                </a:lnTo>
                <a:lnTo>
                  <a:pt x="15862" y="6175"/>
                </a:lnTo>
                <a:lnTo>
                  <a:pt x="15781" y="6599"/>
                </a:lnTo>
                <a:lnTo>
                  <a:pt x="15701" y="7003"/>
                </a:lnTo>
                <a:lnTo>
                  <a:pt x="15600" y="7386"/>
                </a:lnTo>
                <a:lnTo>
                  <a:pt x="15479" y="7749"/>
                </a:lnTo>
                <a:lnTo>
                  <a:pt x="15337" y="8113"/>
                </a:lnTo>
                <a:lnTo>
                  <a:pt x="15196" y="8436"/>
                </a:lnTo>
                <a:lnTo>
                  <a:pt x="15055" y="8758"/>
                </a:lnTo>
                <a:lnTo>
                  <a:pt x="14873" y="9081"/>
                </a:lnTo>
                <a:lnTo>
                  <a:pt x="14692" y="9364"/>
                </a:lnTo>
                <a:lnTo>
                  <a:pt x="14490" y="9646"/>
                </a:lnTo>
                <a:lnTo>
                  <a:pt x="14268" y="9909"/>
                </a:lnTo>
                <a:lnTo>
                  <a:pt x="14086" y="10131"/>
                </a:lnTo>
                <a:lnTo>
                  <a:pt x="13884" y="10332"/>
                </a:lnTo>
                <a:lnTo>
                  <a:pt x="13683" y="10514"/>
                </a:lnTo>
                <a:lnTo>
                  <a:pt x="13461" y="10716"/>
                </a:lnTo>
                <a:lnTo>
                  <a:pt x="13017" y="11059"/>
                </a:lnTo>
                <a:lnTo>
                  <a:pt x="12532" y="11362"/>
                </a:lnTo>
                <a:lnTo>
                  <a:pt x="12048" y="11664"/>
                </a:lnTo>
                <a:lnTo>
                  <a:pt x="11543" y="11947"/>
                </a:lnTo>
                <a:lnTo>
                  <a:pt x="10514" y="12451"/>
                </a:lnTo>
                <a:lnTo>
                  <a:pt x="9586" y="12915"/>
                </a:lnTo>
                <a:lnTo>
                  <a:pt x="9122" y="13178"/>
                </a:lnTo>
                <a:lnTo>
                  <a:pt x="8678" y="13420"/>
                </a:lnTo>
                <a:lnTo>
                  <a:pt x="8032" y="13844"/>
                </a:lnTo>
                <a:lnTo>
                  <a:pt x="7427" y="14288"/>
                </a:lnTo>
                <a:lnTo>
                  <a:pt x="6821" y="14752"/>
                </a:lnTo>
                <a:lnTo>
                  <a:pt x="6236" y="15236"/>
                </a:lnTo>
                <a:lnTo>
                  <a:pt x="5671" y="15761"/>
                </a:lnTo>
                <a:lnTo>
                  <a:pt x="5106" y="16265"/>
                </a:lnTo>
                <a:lnTo>
                  <a:pt x="4037" y="17335"/>
                </a:lnTo>
                <a:lnTo>
                  <a:pt x="3350" y="18001"/>
                </a:lnTo>
                <a:lnTo>
                  <a:pt x="2644" y="18667"/>
                </a:lnTo>
                <a:lnTo>
                  <a:pt x="2281" y="18990"/>
                </a:lnTo>
                <a:lnTo>
                  <a:pt x="2099" y="19151"/>
                </a:lnTo>
                <a:lnTo>
                  <a:pt x="1897" y="19292"/>
                </a:lnTo>
                <a:lnTo>
                  <a:pt x="1696" y="19413"/>
                </a:lnTo>
                <a:lnTo>
                  <a:pt x="1474" y="19514"/>
                </a:lnTo>
                <a:lnTo>
                  <a:pt x="1272" y="19595"/>
                </a:lnTo>
                <a:lnTo>
                  <a:pt x="1030" y="19656"/>
                </a:lnTo>
                <a:lnTo>
                  <a:pt x="808" y="19676"/>
                </a:lnTo>
                <a:lnTo>
                  <a:pt x="687" y="19656"/>
                </a:lnTo>
                <a:lnTo>
                  <a:pt x="566" y="19635"/>
                </a:lnTo>
                <a:lnTo>
                  <a:pt x="444" y="19595"/>
                </a:lnTo>
                <a:lnTo>
                  <a:pt x="344" y="19555"/>
                </a:lnTo>
                <a:lnTo>
                  <a:pt x="243" y="19474"/>
                </a:lnTo>
                <a:lnTo>
                  <a:pt x="162" y="19373"/>
                </a:lnTo>
                <a:lnTo>
                  <a:pt x="101" y="19232"/>
                </a:lnTo>
                <a:lnTo>
                  <a:pt x="81" y="19091"/>
                </a:lnTo>
                <a:lnTo>
                  <a:pt x="81" y="18929"/>
                </a:lnTo>
                <a:lnTo>
                  <a:pt x="122" y="18788"/>
                </a:lnTo>
                <a:lnTo>
                  <a:pt x="162" y="18667"/>
                </a:lnTo>
                <a:lnTo>
                  <a:pt x="222" y="18546"/>
                </a:lnTo>
                <a:lnTo>
                  <a:pt x="323" y="18364"/>
                </a:lnTo>
                <a:lnTo>
                  <a:pt x="444" y="18203"/>
                </a:lnTo>
                <a:lnTo>
                  <a:pt x="566" y="18021"/>
                </a:lnTo>
                <a:lnTo>
                  <a:pt x="868" y="17718"/>
                </a:lnTo>
                <a:lnTo>
                  <a:pt x="1171" y="17436"/>
                </a:lnTo>
                <a:lnTo>
                  <a:pt x="1494" y="17173"/>
                </a:lnTo>
                <a:lnTo>
                  <a:pt x="2220" y="16588"/>
                </a:lnTo>
                <a:lnTo>
                  <a:pt x="2987" y="16043"/>
                </a:lnTo>
                <a:lnTo>
                  <a:pt x="3754" y="15499"/>
                </a:lnTo>
                <a:lnTo>
                  <a:pt x="4521" y="14974"/>
                </a:lnTo>
                <a:lnTo>
                  <a:pt x="5308" y="14429"/>
                </a:lnTo>
                <a:lnTo>
                  <a:pt x="6075" y="13884"/>
                </a:lnTo>
                <a:lnTo>
                  <a:pt x="6862" y="13319"/>
                </a:lnTo>
                <a:lnTo>
                  <a:pt x="7608" y="12734"/>
                </a:lnTo>
                <a:lnTo>
                  <a:pt x="8153" y="12270"/>
                </a:lnTo>
                <a:lnTo>
                  <a:pt x="8436" y="12007"/>
                </a:lnTo>
                <a:lnTo>
                  <a:pt x="8718" y="11725"/>
                </a:lnTo>
                <a:lnTo>
                  <a:pt x="9001" y="11422"/>
                </a:lnTo>
                <a:lnTo>
                  <a:pt x="9283" y="11119"/>
                </a:lnTo>
                <a:lnTo>
                  <a:pt x="9546" y="10776"/>
                </a:lnTo>
                <a:lnTo>
                  <a:pt x="9788" y="10413"/>
                </a:lnTo>
                <a:lnTo>
                  <a:pt x="9949" y="10131"/>
                </a:lnTo>
                <a:lnTo>
                  <a:pt x="10111" y="9828"/>
                </a:lnTo>
                <a:lnTo>
                  <a:pt x="10252" y="9525"/>
                </a:lnTo>
                <a:lnTo>
                  <a:pt x="10393" y="9202"/>
                </a:lnTo>
                <a:lnTo>
                  <a:pt x="10494" y="8879"/>
                </a:lnTo>
                <a:lnTo>
                  <a:pt x="10615" y="8557"/>
                </a:lnTo>
                <a:lnTo>
                  <a:pt x="10777" y="7911"/>
                </a:lnTo>
                <a:lnTo>
                  <a:pt x="10938" y="7245"/>
                </a:lnTo>
                <a:lnTo>
                  <a:pt x="11039" y="6559"/>
                </a:lnTo>
                <a:lnTo>
                  <a:pt x="11241" y="5207"/>
                </a:lnTo>
                <a:lnTo>
                  <a:pt x="11342" y="4399"/>
                </a:lnTo>
                <a:lnTo>
                  <a:pt x="11463" y="3612"/>
                </a:lnTo>
                <a:lnTo>
                  <a:pt x="11604" y="2825"/>
                </a:lnTo>
                <a:lnTo>
                  <a:pt x="11685" y="2422"/>
                </a:lnTo>
                <a:lnTo>
                  <a:pt x="11786" y="2038"/>
                </a:lnTo>
                <a:lnTo>
                  <a:pt x="11866" y="1756"/>
                </a:lnTo>
                <a:lnTo>
                  <a:pt x="11987" y="1473"/>
                </a:lnTo>
                <a:lnTo>
                  <a:pt x="12109" y="1171"/>
                </a:lnTo>
                <a:lnTo>
                  <a:pt x="12250" y="888"/>
                </a:lnTo>
                <a:lnTo>
                  <a:pt x="12452" y="626"/>
                </a:lnTo>
                <a:lnTo>
                  <a:pt x="12552" y="525"/>
                </a:lnTo>
                <a:lnTo>
                  <a:pt x="12674" y="404"/>
                </a:lnTo>
                <a:lnTo>
                  <a:pt x="12795" y="323"/>
                </a:lnTo>
                <a:lnTo>
                  <a:pt x="12916" y="242"/>
                </a:lnTo>
                <a:lnTo>
                  <a:pt x="13077" y="182"/>
                </a:lnTo>
                <a:lnTo>
                  <a:pt x="13218" y="121"/>
                </a:lnTo>
                <a:lnTo>
                  <a:pt x="13461" y="81"/>
                </a:lnTo>
                <a:close/>
                <a:moveTo>
                  <a:pt x="13541" y="0"/>
                </a:moveTo>
                <a:lnTo>
                  <a:pt x="13380" y="20"/>
                </a:lnTo>
                <a:lnTo>
                  <a:pt x="13218" y="41"/>
                </a:lnTo>
                <a:lnTo>
                  <a:pt x="13037" y="101"/>
                </a:lnTo>
                <a:lnTo>
                  <a:pt x="12896" y="162"/>
                </a:lnTo>
                <a:lnTo>
                  <a:pt x="12754" y="242"/>
                </a:lnTo>
                <a:lnTo>
                  <a:pt x="12613" y="343"/>
                </a:lnTo>
                <a:lnTo>
                  <a:pt x="12492" y="464"/>
                </a:lnTo>
                <a:lnTo>
                  <a:pt x="12391" y="565"/>
                </a:lnTo>
                <a:lnTo>
                  <a:pt x="12189" y="848"/>
                </a:lnTo>
                <a:lnTo>
                  <a:pt x="12028" y="1130"/>
                </a:lnTo>
                <a:lnTo>
                  <a:pt x="11907" y="1433"/>
                </a:lnTo>
                <a:lnTo>
                  <a:pt x="11806" y="1736"/>
                </a:lnTo>
                <a:lnTo>
                  <a:pt x="11705" y="2018"/>
                </a:lnTo>
                <a:lnTo>
                  <a:pt x="11604" y="2402"/>
                </a:lnTo>
                <a:lnTo>
                  <a:pt x="11523" y="2805"/>
                </a:lnTo>
                <a:lnTo>
                  <a:pt x="11382" y="3592"/>
                </a:lnTo>
                <a:lnTo>
                  <a:pt x="11261" y="4399"/>
                </a:lnTo>
                <a:lnTo>
                  <a:pt x="11160" y="5187"/>
                </a:lnTo>
                <a:lnTo>
                  <a:pt x="10958" y="6539"/>
                </a:lnTo>
                <a:lnTo>
                  <a:pt x="10857" y="7225"/>
                </a:lnTo>
                <a:lnTo>
                  <a:pt x="10716" y="7870"/>
                </a:lnTo>
                <a:lnTo>
                  <a:pt x="10534" y="8536"/>
                </a:lnTo>
                <a:lnTo>
                  <a:pt x="10434" y="8859"/>
                </a:lnTo>
                <a:lnTo>
                  <a:pt x="10313" y="9162"/>
                </a:lnTo>
                <a:lnTo>
                  <a:pt x="10191" y="9485"/>
                </a:lnTo>
                <a:lnTo>
                  <a:pt x="10050" y="9788"/>
                </a:lnTo>
                <a:lnTo>
                  <a:pt x="9889" y="10090"/>
                </a:lnTo>
                <a:lnTo>
                  <a:pt x="9707" y="10373"/>
                </a:lnTo>
                <a:lnTo>
                  <a:pt x="9465" y="10736"/>
                </a:lnTo>
                <a:lnTo>
                  <a:pt x="9223" y="11059"/>
                </a:lnTo>
                <a:lnTo>
                  <a:pt x="8940" y="11382"/>
                </a:lnTo>
                <a:lnTo>
                  <a:pt x="8658" y="11664"/>
                </a:lnTo>
                <a:lnTo>
                  <a:pt x="8375" y="11947"/>
                </a:lnTo>
                <a:lnTo>
                  <a:pt x="8093" y="12209"/>
                </a:lnTo>
                <a:lnTo>
                  <a:pt x="7568" y="12653"/>
                </a:lnTo>
                <a:lnTo>
                  <a:pt x="6801" y="13259"/>
                </a:lnTo>
                <a:lnTo>
                  <a:pt x="6034" y="13824"/>
                </a:lnTo>
                <a:lnTo>
                  <a:pt x="5247" y="14368"/>
                </a:lnTo>
                <a:lnTo>
                  <a:pt x="4480" y="14913"/>
                </a:lnTo>
                <a:lnTo>
                  <a:pt x="3714" y="15438"/>
                </a:lnTo>
                <a:lnTo>
                  <a:pt x="2927" y="15983"/>
                </a:lnTo>
                <a:lnTo>
                  <a:pt x="2180" y="16528"/>
                </a:lnTo>
                <a:lnTo>
                  <a:pt x="1433" y="17113"/>
                </a:lnTo>
                <a:lnTo>
                  <a:pt x="1131" y="17375"/>
                </a:lnTo>
                <a:lnTo>
                  <a:pt x="808" y="17658"/>
                </a:lnTo>
                <a:lnTo>
                  <a:pt x="505" y="17981"/>
                </a:lnTo>
                <a:lnTo>
                  <a:pt x="384" y="18142"/>
                </a:lnTo>
                <a:lnTo>
                  <a:pt x="243" y="18324"/>
                </a:lnTo>
                <a:lnTo>
                  <a:pt x="142" y="18526"/>
                </a:lnTo>
                <a:lnTo>
                  <a:pt x="81" y="18667"/>
                </a:lnTo>
                <a:lnTo>
                  <a:pt x="21" y="18808"/>
                </a:lnTo>
                <a:lnTo>
                  <a:pt x="1" y="18949"/>
                </a:lnTo>
                <a:lnTo>
                  <a:pt x="1" y="19111"/>
                </a:lnTo>
                <a:lnTo>
                  <a:pt x="21" y="19272"/>
                </a:lnTo>
                <a:lnTo>
                  <a:pt x="101" y="19434"/>
                </a:lnTo>
                <a:lnTo>
                  <a:pt x="162" y="19514"/>
                </a:lnTo>
                <a:lnTo>
                  <a:pt x="243" y="19575"/>
                </a:lnTo>
                <a:lnTo>
                  <a:pt x="323" y="19635"/>
                </a:lnTo>
                <a:lnTo>
                  <a:pt x="424" y="19676"/>
                </a:lnTo>
                <a:lnTo>
                  <a:pt x="626" y="19736"/>
                </a:lnTo>
                <a:lnTo>
                  <a:pt x="828" y="19757"/>
                </a:lnTo>
                <a:lnTo>
                  <a:pt x="1050" y="19736"/>
                </a:lnTo>
                <a:lnTo>
                  <a:pt x="1292" y="19676"/>
                </a:lnTo>
                <a:lnTo>
                  <a:pt x="1514" y="19595"/>
                </a:lnTo>
                <a:lnTo>
                  <a:pt x="1736" y="19494"/>
                </a:lnTo>
                <a:lnTo>
                  <a:pt x="1938" y="19353"/>
                </a:lnTo>
                <a:lnTo>
                  <a:pt x="2140" y="19212"/>
                </a:lnTo>
                <a:lnTo>
                  <a:pt x="2341" y="19050"/>
                </a:lnTo>
                <a:lnTo>
                  <a:pt x="2705" y="18727"/>
                </a:lnTo>
                <a:lnTo>
                  <a:pt x="3411" y="18061"/>
                </a:lnTo>
                <a:lnTo>
                  <a:pt x="4077" y="17395"/>
                </a:lnTo>
                <a:lnTo>
                  <a:pt x="5167" y="16326"/>
                </a:lnTo>
                <a:lnTo>
                  <a:pt x="5732" y="15821"/>
                </a:lnTo>
                <a:lnTo>
                  <a:pt x="6297" y="15297"/>
                </a:lnTo>
                <a:lnTo>
                  <a:pt x="6862" y="14812"/>
                </a:lnTo>
                <a:lnTo>
                  <a:pt x="7467" y="14348"/>
                </a:lnTo>
                <a:lnTo>
                  <a:pt x="8093" y="13904"/>
                </a:lnTo>
                <a:lnTo>
                  <a:pt x="8718" y="13501"/>
                </a:lnTo>
                <a:lnTo>
                  <a:pt x="9162" y="13238"/>
                </a:lnTo>
                <a:lnTo>
                  <a:pt x="9626" y="12996"/>
                </a:lnTo>
                <a:lnTo>
                  <a:pt x="10555" y="12532"/>
                </a:lnTo>
                <a:lnTo>
                  <a:pt x="11584" y="12007"/>
                </a:lnTo>
                <a:lnTo>
                  <a:pt x="12088" y="11725"/>
                </a:lnTo>
                <a:lnTo>
                  <a:pt x="12573" y="11442"/>
                </a:lnTo>
                <a:lnTo>
                  <a:pt x="13057" y="11119"/>
                </a:lnTo>
                <a:lnTo>
                  <a:pt x="13521" y="10776"/>
                </a:lnTo>
                <a:lnTo>
                  <a:pt x="13743" y="10575"/>
                </a:lnTo>
                <a:lnTo>
                  <a:pt x="13945" y="10393"/>
                </a:lnTo>
                <a:lnTo>
                  <a:pt x="14147" y="10171"/>
                </a:lnTo>
                <a:lnTo>
                  <a:pt x="14328" y="9969"/>
                </a:lnTo>
                <a:lnTo>
                  <a:pt x="14550" y="9687"/>
                </a:lnTo>
                <a:lnTo>
                  <a:pt x="14752" y="9404"/>
                </a:lnTo>
                <a:lnTo>
                  <a:pt x="14934" y="9122"/>
                </a:lnTo>
                <a:lnTo>
                  <a:pt x="15115" y="8799"/>
                </a:lnTo>
                <a:lnTo>
                  <a:pt x="15277" y="8476"/>
                </a:lnTo>
                <a:lnTo>
                  <a:pt x="15418" y="8133"/>
                </a:lnTo>
                <a:lnTo>
                  <a:pt x="15559" y="7790"/>
                </a:lnTo>
                <a:lnTo>
                  <a:pt x="15660" y="7406"/>
                </a:lnTo>
                <a:lnTo>
                  <a:pt x="15761" y="7023"/>
                </a:lnTo>
                <a:lnTo>
                  <a:pt x="15862" y="6619"/>
                </a:lnTo>
                <a:lnTo>
                  <a:pt x="15943" y="6196"/>
                </a:lnTo>
                <a:lnTo>
                  <a:pt x="16003" y="5752"/>
                </a:lnTo>
                <a:lnTo>
                  <a:pt x="16044" y="5287"/>
                </a:lnTo>
                <a:lnTo>
                  <a:pt x="16084" y="4823"/>
                </a:lnTo>
                <a:lnTo>
                  <a:pt x="16104" y="4319"/>
                </a:lnTo>
                <a:lnTo>
                  <a:pt x="16124" y="3814"/>
                </a:lnTo>
                <a:lnTo>
                  <a:pt x="16124" y="3431"/>
                </a:lnTo>
                <a:lnTo>
                  <a:pt x="16104" y="3068"/>
                </a:lnTo>
                <a:lnTo>
                  <a:pt x="16084" y="2684"/>
                </a:lnTo>
                <a:lnTo>
                  <a:pt x="16023" y="2321"/>
                </a:lnTo>
                <a:lnTo>
                  <a:pt x="15943" y="1958"/>
                </a:lnTo>
                <a:lnTo>
                  <a:pt x="15842" y="1615"/>
                </a:lnTo>
                <a:lnTo>
                  <a:pt x="15701" y="1292"/>
                </a:lnTo>
                <a:lnTo>
                  <a:pt x="15519" y="969"/>
                </a:lnTo>
                <a:lnTo>
                  <a:pt x="15418" y="828"/>
                </a:lnTo>
                <a:lnTo>
                  <a:pt x="15297" y="707"/>
                </a:lnTo>
                <a:lnTo>
                  <a:pt x="15196" y="585"/>
                </a:lnTo>
                <a:lnTo>
                  <a:pt x="15055" y="485"/>
                </a:lnTo>
                <a:lnTo>
                  <a:pt x="14934" y="384"/>
                </a:lnTo>
                <a:lnTo>
                  <a:pt x="14792" y="303"/>
                </a:lnTo>
                <a:lnTo>
                  <a:pt x="14490" y="142"/>
                </a:lnTo>
                <a:lnTo>
                  <a:pt x="14187" y="61"/>
                </a:lnTo>
                <a:lnTo>
                  <a:pt x="14026" y="20"/>
                </a:lnTo>
                <a:lnTo>
                  <a:pt x="138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14"/>
          <p:cNvSpPr/>
          <p:nvPr/>
        </p:nvSpPr>
        <p:spPr>
          <a:xfrm flipH="1" rot="-3594086">
            <a:off x="660066" y="5028769"/>
            <a:ext cx="130938" cy="390465"/>
          </a:xfrm>
          <a:custGeom>
            <a:rect b="b" l="l" r="r" t="t"/>
            <a:pathLst>
              <a:path extrusionOk="0" h="6984" w="2342">
                <a:moveTo>
                  <a:pt x="1494" y="82"/>
                </a:moveTo>
                <a:lnTo>
                  <a:pt x="1615" y="122"/>
                </a:lnTo>
                <a:lnTo>
                  <a:pt x="1716" y="162"/>
                </a:lnTo>
                <a:lnTo>
                  <a:pt x="1817" y="223"/>
                </a:lnTo>
                <a:lnTo>
                  <a:pt x="1897" y="304"/>
                </a:lnTo>
                <a:lnTo>
                  <a:pt x="1978" y="404"/>
                </a:lnTo>
                <a:lnTo>
                  <a:pt x="2039" y="485"/>
                </a:lnTo>
                <a:lnTo>
                  <a:pt x="2099" y="586"/>
                </a:lnTo>
                <a:lnTo>
                  <a:pt x="2160" y="707"/>
                </a:lnTo>
                <a:lnTo>
                  <a:pt x="2200" y="828"/>
                </a:lnTo>
                <a:lnTo>
                  <a:pt x="2240" y="1070"/>
                </a:lnTo>
                <a:lnTo>
                  <a:pt x="2261" y="1333"/>
                </a:lnTo>
                <a:lnTo>
                  <a:pt x="2261" y="1595"/>
                </a:lnTo>
                <a:lnTo>
                  <a:pt x="2240" y="2281"/>
                </a:lnTo>
                <a:lnTo>
                  <a:pt x="2180" y="2967"/>
                </a:lnTo>
                <a:lnTo>
                  <a:pt x="2059" y="3694"/>
                </a:lnTo>
                <a:lnTo>
                  <a:pt x="1897" y="4521"/>
                </a:lnTo>
                <a:lnTo>
                  <a:pt x="1837" y="4763"/>
                </a:lnTo>
                <a:lnTo>
                  <a:pt x="1776" y="5026"/>
                </a:lnTo>
                <a:lnTo>
                  <a:pt x="1675" y="5308"/>
                </a:lnTo>
                <a:lnTo>
                  <a:pt x="1554" y="5591"/>
                </a:lnTo>
                <a:lnTo>
                  <a:pt x="1413" y="5893"/>
                </a:lnTo>
                <a:lnTo>
                  <a:pt x="1231" y="6176"/>
                </a:lnTo>
                <a:lnTo>
                  <a:pt x="1030" y="6459"/>
                </a:lnTo>
                <a:lnTo>
                  <a:pt x="808" y="6741"/>
                </a:lnTo>
                <a:lnTo>
                  <a:pt x="707" y="6822"/>
                </a:lnTo>
                <a:lnTo>
                  <a:pt x="626" y="6862"/>
                </a:lnTo>
                <a:lnTo>
                  <a:pt x="566" y="6902"/>
                </a:lnTo>
                <a:lnTo>
                  <a:pt x="485" y="6882"/>
                </a:lnTo>
                <a:lnTo>
                  <a:pt x="444" y="6862"/>
                </a:lnTo>
                <a:lnTo>
                  <a:pt x="384" y="6822"/>
                </a:lnTo>
                <a:lnTo>
                  <a:pt x="303" y="6701"/>
                </a:lnTo>
                <a:lnTo>
                  <a:pt x="243" y="6539"/>
                </a:lnTo>
                <a:lnTo>
                  <a:pt x="182" y="6317"/>
                </a:lnTo>
                <a:lnTo>
                  <a:pt x="142" y="6055"/>
                </a:lnTo>
                <a:lnTo>
                  <a:pt x="101" y="5752"/>
                </a:lnTo>
                <a:lnTo>
                  <a:pt x="81" y="5086"/>
                </a:lnTo>
                <a:lnTo>
                  <a:pt x="81" y="4602"/>
                </a:lnTo>
                <a:lnTo>
                  <a:pt x="81" y="4097"/>
                </a:lnTo>
                <a:lnTo>
                  <a:pt x="101" y="3976"/>
                </a:lnTo>
                <a:lnTo>
                  <a:pt x="122" y="3310"/>
                </a:lnTo>
                <a:lnTo>
                  <a:pt x="162" y="2685"/>
                </a:lnTo>
                <a:lnTo>
                  <a:pt x="222" y="2100"/>
                </a:lnTo>
                <a:lnTo>
                  <a:pt x="283" y="1535"/>
                </a:lnTo>
                <a:lnTo>
                  <a:pt x="323" y="1353"/>
                </a:lnTo>
                <a:lnTo>
                  <a:pt x="384" y="1131"/>
                </a:lnTo>
                <a:lnTo>
                  <a:pt x="444" y="909"/>
                </a:lnTo>
                <a:lnTo>
                  <a:pt x="545" y="667"/>
                </a:lnTo>
                <a:lnTo>
                  <a:pt x="687" y="465"/>
                </a:lnTo>
                <a:lnTo>
                  <a:pt x="767" y="364"/>
                </a:lnTo>
                <a:lnTo>
                  <a:pt x="848" y="263"/>
                </a:lnTo>
                <a:lnTo>
                  <a:pt x="949" y="203"/>
                </a:lnTo>
                <a:lnTo>
                  <a:pt x="1070" y="142"/>
                </a:lnTo>
                <a:lnTo>
                  <a:pt x="1191" y="102"/>
                </a:lnTo>
                <a:lnTo>
                  <a:pt x="1312" y="82"/>
                </a:lnTo>
                <a:close/>
                <a:moveTo>
                  <a:pt x="1312" y="1"/>
                </a:moveTo>
                <a:lnTo>
                  <a:pt x="1171" y="21"/>
                </a:lnTo>
                <a:lnTo>
                  <a:pt x="1030" y="61"/>
                </a:lnTo>
                <a:lnTo>
                  <a:pt x="868" y="162"/>
                </a:lnTo>
                <a:lnTo>
                  <a:pt x="707" y="304"/>
                </a:lnTo>
                <a:lnTo>
                  <a:pt x="566" y="485"/>
                </a:lnTo>
                <a:lnTo>
                  <a:pt x="485" y="606"/>
                </a:lnTo>
                <a:lnTo>
                  <a:pt x="424" y="748"/>
                </a:lnTo>
                <a:lnTo>
                  <a:pt x="364" y="909"/>
                </a:lnTo>
                <a:lnTo>
                  <a:pt x="303" y="1091"/>
                </a:lnTo>
                <a:lnTo>
                  <a:pt x="263" y="1292"/>
                </a:lnTo>
                <a:lnTo>
                  <a:pt x="222" y="1514"/>
                </a:lnTo>
                <a:lnTo>
                  <a:pt x="142" y="2079"/>
                </a:lnTo>
                <a:lnTo>
                  <a:pt x="81" y="2685"/>
                </a:lnTo>
                <a:lnTo>
                  <a:pt x="41" y="3310"/>
                </a:lnTo>
                <a:lnTo>
                  <a:pt x="21" y="3976"/>
                </a:lnTo>
                <a:lnTo>
                  <a:pt x="1" y="4097"/>
                </a:lnTo>
                <a:lnTo>
                  <a:pt x="1" y="4602"/>
                </a:lnTo>
                <a:lnTo>
                  <a:pt x="1" y="5106"/>
                </a:lnTo>
                <a:lnTo>
                  <a:pt x="21" y="5752"/>
                </a:lnTo>
                <a:lnTo>
                  <a:pt x="61" y="6055"/>
                </a:lnTo>
                <a:lnTo>
                  <a:pt x="101" y="6337"/>
                </a:lnTo>
                <a:lnTo>
                  <a:pt x="142" y="6499"/>
                </a:lnTo>
                <a:lnTo>
                  <a:pt x="202" y="6680"/>
                </a:lnTo>
                <a:lnTo>
                  <a:pt x="263" y="6781"/>
                </a:lnTo>
                <a:lnTo>
                  <a:pt x="303" y="6862"/>
                </a:lnTo>
                <a:lnTo>
                  <a:pt x="384" y="6923"/>
                </a:lnTo>
                <a:lnTo>
                  <a:pt x="465" y="6963"/>
                </a:lnTo>
                <a:lnTo>
                  <a:pt x="525" y="6983"/>
                </a:lnTo>
                <a:lnTo>
                  <a:pt x="606" y="6963"/>
                </a:lnTo>
                <a:lnTo>
                  <a:pt x="687" y="6923"/>
                </a:lnTo>
                <a:lnTo>
                  <a:pt x="767" y="6882"/>
                </a:lnTo>
                <a:lnTo>
                  <a:pt x="868" y="6802"/>
                </a:lnTo>
                <a:lnTo>
                  <a:pt x="1090" y="6519"/>
                </a:lnTo>
                <a:lnTo>
                  <a:pt x="1292" y="6237"/>
                </a:lnTo>
                <a:lnTo>
                  <a:pt x="1474" y="5934"/>
                </a:lnTo>
                <a:lnTo>
                  <a:pt x="1615" y="5631"/>
                </a:lnTo>
                <a:lnTo>
                  <a:pt x="1736" y="5349"/>
                </a:lnTo>
                <a:lnTo>
                  <a:pt x="1837" y="5046"/>
                </a:lnTo>
                <a:lnTo>
                  <a:pt x="1918" y="4784"/>
                </a:lnTo>
                <a:lnTo>
                  <a:pt x="1978" y="4521"/>
                </a:lnTo>
                <a:lnTo>
                  <a:pt x="2140" y="3714"/>
                </a:lnTo>
                <a:lnTo>
                  <a:pt x="2261" y="2967"/>
                </a:lnTo>
                <a:lnTo>
                  <a:pt x="2321" y="2281"/>
                </a:lnTo>
                <a:lnTo>
                  <a:pt x="2341" y="1595"/>
                </a:lnTo>
                <a:lnTo>
                  <a:pt x="2341" y="1333"/>
                </a:lnTo>
                <a:lnTo>
                  <a:pt x="2321" y="1050"/>
                </a:lnTo>
                <a:lnTo>
                  <a:pt x="2261" y="788"/>
                </a:lnTo>
                <a:lnTo>
                  <a:pt x="2220" y="667"/>
                </a:lnTo>
                <a:lnTo>
                  <a:pt x="2180" y="546"/>
                </a:lnTo>
                <a:lnTo>
                  <a:pt x="2119" y="445"/>
                </a:lnTo>
                <a:lnTo>
                  <a:pt x="2039" y="324"/>
                </a:lnTo>
                <a:lnTo>
                  <a:pt x="1938" y="243"/>
                </a:lnTo>
                <a:lnTo>
                  <a:pt x="1837" y="142"/>
                </a:lnTo>
                <a:lnTo>
                  <a:pt x="1716" y="82"/>
                </a:lnTo>
                <a:lnTo>
                  <a:pt x="1595" y="21"/>
                </a:lnTo>
                <a:lnTo>
                  <a:pt x="145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14"/>
          <p:cNvSpPr/>
          <p:nvPr/>
        </p:nvSpPr>
        <p:spPr>
          <a:xfrm flipH="1" rot="-3594086">
            <a:off x="703144" y="5178147"/>
            <a:ext cx="4584" cy="55349"/>
          </a:xfrm>
          <a:custGeom>
            <a:rect b="b" l="l" r="r" t="t"/>
            <a:pathLst>
              <a:path extrusionOk="0" h="990" w="82">
                <a:moveTo>
                  <a:pt x="1" y="0"/>
                </a:moveTo>
                <a:lnTo>
                  <a:pt x="1" y="989"/>
                </a:lnTo>
                <a:lnTo>
                  <a:pt x="81" y="989"/>
                </a:lnTo>
                <a:lnTo>
                  <a:pt x="8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14"/>
          <p:cNvSpPr/>
          <p:nvPr/>
        </p:nvSpPr>
        <p:spPr>
          <a:xfrm flipH="1" rot="-3594086">
            <a:off x="676997" y="5203733"/>
            <a:ext cx="55349" cy="4584"/>
          </a:xfrm>
          <a:custGeom>
            <a:rect b="b" l="l" r="r" t="t"/>
            <a:pathLst>
              <a:path extrusionOk="0" h="82" w="990">
                <a:moveTo>
                  <a:pt x="1" y="0"/>
                </a:moveTo>
                <a:lnTo>
                  <a:pt x="1" y="81"/>
                </a:lnTo>
                <a:lnTo>
                  <a:pt x="990" y="81"/>
                </a:lnTo>
                <a:lnTo>
                  <a:pt x="99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14"/>
          <p:cNvSpPr/>
          <p:nvPr/>
        </p:nvSpPr>
        <p:spPr>
          <a:xfrm flipH="1">
            <a:off x="1941584" y="4740621"/>
            <a:ext cx="100466" cy="100466"/>
          </a:xfrm>
          <a:custGeom>
            <a:rect b="b" l="l" r="r" t="t"/>
            <a:pathLst>
              <a:path extrusionOk="0" h="1797" w="1797">
                <a:moveTo>
                  <a:pt x="888" y="1"/>
                </a:moveTo>
                <a:lnTo>
                  <a:pt x="707" y="21"/>
                </a:lnTo>
                <a:lnTo>
                  <a:pt x="545" y="82"/>
                </a:lnTo>
                <a:lnTo>
                  <a:pt x="384" y="162"/>
                </a:lnTo>
                <a:lnTo>
                  <a:pt x="263" y="263"/>
                </a:lnTo>
                <a:lnTo>
                  <a:pt x="142" y="405"/>
                </a:lnTo>
                <a:lnTo>
                  <a:pt x="61" y="546"/>
                </a:lnTo>
                <a:lnTo>
                  <a:pt x="21" y="727"/>
                </a:lnTo>
                <a:lnTo>
                  <a:pt x="0" y="909"/>
                </a:lnTo>
                <a:lnTo>
                  <a:pt x="21" y="1091"/>
                </a:lnTo>
                <a:lnTo>
                  <a:pt x="61" y="1252"/>
                </a:lnTo>
                <a:lnTo>
                  <a:pt x="142" y="1414"/>
                </a:lnTo>
                <a:lnTo>
                  <a:pt x="263" y="1535"/>
                </a:lnTo>
                <a:lnTo>
                  <a:pt x="384" y="1656"/>
                </a:lnTo>
                <a:lnTo>
                  <a:pt x="545" y="1736"/>
                </a:lnTo>
                <a:lnTo>
                  <a:pt x="707" y="1797"/>
                </a:lnTo>
                <a:lnTo>
                  <a:pt x="1070" y="1797"/>
                </a:lnTo>
                <a:lnTo>
                  <a:pt x="1252" y="1736"/>
                </a:lnTo>
                <a:lnTo>
                  <a:pt x="1393" y="1656"/>
                </a:lnTo>
                <a:lnTo>
                  <a:pt x="1534" y="1535"/>
                </a:lnTo>
                <a:lnTo>
                  <a:pt x="1635" y="1414"/>
                </a:lnTo>
                <a:lnTo>
                  <a:pt x="1716" y="1252"/>
                </a:lnTo>
                <a:lnTo>
                  <a:pt x="1776" y="1091"/>
                </a:lnTo>
                <a:lnTo>
                  <a:pt x="1796" y="909"/>
                </a:lnTo>
                <a:lnTo>
                  <a:pt x="1776" y="727"/>
                </a:lnTo>
                <a:lnTo>
                  <a:pt x="1716" y="546"/>
                </a:lnTo>
                <a:lnTo>
                  <a:pt x="1635" y="405"/>
                </a:lnTo>
                <a:lnTo>
                  <a:pt x="1534" y="263"/>
                </a:lnTo>
                <a:lnTo>
                  <a:pt x="1393" y="162"/>
                </a:lnTo>
                <a:lnTo>
                  <a:pt x="1252" y="82"/>
                </a:lnTo>
                <a:lnTo>
                  <a:pt x="1070" y="21"/>
                </a:lnTo>
                <a:lnTo>
                  <a:pt x="88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14"/>
          <p:cNvSpPr/>
          <p:nvPr/>
        </p:nvSpPr>
        <p:spPr>
          <a:xfrm flipH="1">
            <a:off x="1331984" y="4893021"/>
            <a:ext cx="100466" cy="100466"/>
          </a:xfrm>
          <a:custGeom>
            <a:rect b="b" l="l" r="r" t="t"/>
            <a:pathLst>
              <a:path extrusionOk="0" h="1797" w="1797">
                <a:moveTo>
                  <a:pt x="888" y="1"/>
                </a:moveTo>
                <a:lnTo>
                  <a:pt x="707" y="21"/>
                </a:lnTo>
                <a:lnTo>
                  <a:pt x="545" y="82"/>
                </a:lnTo>
                <a:lnTo>
                  <a:pt x="384" y="162"/>
                </a:lnTo>
                <a:lnTo>
                  <a:pt x="263" y="263"/>
                </a:lnTo>
                <a:lnTo>
                  <a:pt x="142" y="405"/>
                </a:lnTo>
                <a:lnTo>
                  <a:pt x="61" y="546"/>
                </a:lnTo>
                <a:lnTo>
                  <a:pt x="21" y="727"/>
                </a:lnTo>
                <a:lnTo>
                  <a:pt x="0" y="909"/>
                </a:lnTo>
                <a:lnTo>
                  <a:pt x="21" y="1091"/>
                </a:lnTo>
                <a:lnTo>
                  <a:pt x="61" y="1252"/>
                </a:lnTo>
                <a:lnTo>
                  <a:pt x="142" y="1414"/>
                </a:lnTo>
                <a:lnTo>
                  <a:pt x="263" y="1535"/>
                </a:lnTo>
                <a:lnTo>
                  <a:pt x="384" y="1656"/>
                </a:lnTo>
                <a:lnTo>
                  <a:pt x="545" y="1736"/>
                </a:lnTo>
                <a:lnTo>
                  <a:pt x="707" y="1797"/>
                </a:lnTo>
                <a:lnTo>
                  <a:pt x="1070" y="1797"/>
                </a:lnTo>
                <a:lnTo>
                  <a:pt x="1252" y="1736"/>
                </a:lnTo>
                <a:lnTo>
                  <a:pt x="1393" y="1656"/>
                </a:lnTo>
                <a:lnTo>
                  <a:pt x="1534" y="1535"/>
                </a:lnTo>
                <a:lnTo>
                  <a:pt x="1635" y="1414"/>
                </a:lnTo>
                <a:lnTo>
                  <a:pt x="1716" y="1252"/>
                </a:lnTo>
                <a:lnTo>
                  <a:pt x="1776" y="1091"/>
                </a:lnTo>
                <a:lnTo>
                  <a:pt x="1796" y="909"/>
                </a:lnTo>
                <a:lnTo>
                  <a:pt x="1776" y="727"/>
                </a:lnTo>
                <a:lnTo>
                  <a:pt x="1716" y="546"/>
                </a:lnTo>
                <a:lnTo>
                  <a:pt x="1635" y="405"/>
                </a:lnTo>
                <a:lnTo>
                  <a:pt x="1534" y="263"/>
                </a:lnTo>
                <a:lnTo>
                  <a:pt x="1393" y="162"/>
                </a:lnTo>
                <a:lnTo>
                  <a:pt x="1252" y="82"/>
                </a:lnTo>
                <a:lnTo>
                  <a:pt x="1070" y="21"/>
                </a:lnTo>
                <a:lnTo>
                  <a:pt x="88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14"/>
          <p:cNvSpPr/>
          <p:nvPr/>
        </p:nvSpPr>
        <p:spPr>
          <a:xfrm flipH="1">
            <a:off x="321974" y="4816821"/>
            <a:ext cx="100466" cy="100466"/>
          </a:xfrm>
          <a:custGeom>
            <a:rect b="b" l="l" r="r" t="t"/>
            <a:pathLst>
              <a:path extrusionOk="0" h="1797" w="1797">
                <a:moveTo>
                  <a:pt x="888" y="1"/>
                </a:moveTo>
                <a:lnTo>
                  <a:pt x="707" y="21"/>
                </a:lnTo>
                <a:lnTo>
                  <a:pt x="545" y="82"/>
                </a:lnTo>
                <a:lnTo>
                  <a:pt x="384" y="162"/>
                </a:lnTo>
                <a:lnTo>
                  <a:pt x="263" y="263"/>
                </a:lnTo>
                <a:lnTo>
                  <a:pt x="142" y="405"/>
                </a:lnTo>
                <a:lnTo>
                  <a:pt x="61" y="546"/>
                </a:lnTo>
                <a:lnTo>
                  <a:pt x="21" y="727"/>
                </a:lnTo>
                <a:lnTo>
                  <a:pt x="0" y="909"/>
                </a:lnTo>
                <a:lnTo>
                  <a:pt x="21" y="1091"/>
                </a:lnTo>
                <a:lnTo>
                  <a:pt x="61" y="1252"/>
                </a:lnTo>
                <a:lnTo>
                  <a:pt x="142" y="1414"/>
                </a:lnTo>
                <a:lnTo>
                  <a:pt x="263" y="1535"/>
                </a:lnTo>
                <a:lnTo>
                  <a:pt x="384" y="1656"/>
                </a:lnTo>
                <a:lnTo>
                  <a:pt x="545" y="1736"/>
                </a:lnTo>
                <a:lnTo>
                  <a:pt x="707" y="1797"/>
                </a:lnTo>
                <a:lnTo>
                  <a:pt x="1070" y="1797"/>
                </a:lnTo>
                <a:lnTo>
                  <a:pt x="1252" y="1736"/>
                </a:lnTo>
                <a:lnTo>
                  <a:pt x="1393" y="1656"/>
                </a:lnTo>
                <a:lnTo>
                  <a:pt x="1534" y="1535"/>
                </a:lnTo>
                <a:lnTo>
                  <a:pt x="1635" y="1414"/>
                </a:lnTo>
                <a:lnTo>
                  <a:pt x="1716" y="1252"/>
                </a:lnTo>
                <a:lnTo>
                  <a:pt x="1776" y="1091"/>
                </a:lnTo>
                <a:lnTo>
                  <a:pt x="1796" y="909"/>
                </a:lnTo>
                <a:lnTo>
                  <a:pt x="1776" y="727"/>
                </a:lnTo>
                <a:lnTo>
                  <a:pt x="1716" y="546"/>
                </a:lnTo>
                <a:lnTo>
                  <a:pt x="1635" y="405"/>
                </a:lnTo>
                <a:lnTo>
                  <a:pt x="1534" y="263"/>
                </a:lnTo>
                <a:lnTo>
                  <a:pt x="1393" y="162"/>
                </a:lnTo>
                <a:lnTo>
                  <a:pt x="1252" y="82"/>
                </a:lnTo>
                <a:lnTo>
                  <a:pt x="1070" y="21"/>
                </a:lnTo>
                <a:lnTo>
                  <a:pt x="88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14"/>
          <p:cNvSpPr/>
          <p:nvPr/>
        </p:nvSpPr>
        <p:spPr>
          <a:xfrm flipH="1">
            <a:off x="7865774" y="321021"/>
            <a:ext cx="100466" cy="100466"/>
          </a:xfrm>
          <a:custGeom>
            <a:rect b="b" l="l" r="r" t="t"/>
            <a:pathLst>
              <a:path extrusionOk="0" h="1797" w="1797">
                <a:moveTo>
                  <a:pt x="888" y="1"/>
                </a:moveTo>
                <a:lnTo>
                  <a:pt x="707" y="21"/>
                </a:lnTo>
                <a:lnTo>
                  <a:pt x="545" y="82"/>
                </a:lnTo>
                <a:lnTo>
                  <a:pt x="384" y="162"/>
                </a:lnTo>
                <a:lnTo>
                  <a:pt x="263" y="263"/>
                </a:lnTo>
                <a:lnTo>
                  <a:pt x="142" y="405"/>
                </a:lnTo>
                <a:lnTo>
                  <a:pt x="61" y="546"/>
                </a:lnTo>
                <a:lnTo>
                  <a:pt x="21" y="727"/>
                </a:lnTo>
                <a:lnTo>
                  <a:pt x="0" y="909"/>
                </a:lnTo>
                <a:lnTo>
                  <a:pt x="21" y="1091"/>
                </a:lnTo>
                <a:lnTo>
                  <a:pt x="61" y="1252"/>
                </a:lnTo>
                <a:lnTo>
                  <a:pt x="142" y="1414"/>
                </a:lnTo>
                <a:lnTo>
                  <a:pt x="263" y="1535"/>
                </a:lnTo>
                <a:lnTo>
                  <a:pt x="384" y="1656"/>
                </a:lnTo>
                <a:lnTo>
                  <a:pt x="545" y="1736"/>
                </a:lnTo>
                <a:lnTo>
                  <a:pt x="707" y="1797"/>
                </a:lnTo>
                <a:lnTo>
                  <a:pt x="1070" y="1797"/>
                </a:lnTo>
                <a:lnTo>
                  <a:pt x="1252" y="1736"/>
                </a:lnTo>
                <a:lnTo>
                  <a:pt x="1393" y="1656"/>
                </a:lnTo>
                <a:lnTo>
                  <a:pt x="1534" y="1535"/>
                </a:lnTo>
                <a:lnTo>
                  <a:pt x="1635" y="1414"/>
                </a:lnTo>
                <a:lnTo>
                  <a:pt x="1716" y="1252"/>
                </a:lnTo>
                <a:lnTo>
                  <a:pt x="1776" y="1091"/>
                </a:lnTo>
                <a:lnTo>
                  <a:pt x="1796" y="909"/>
                </a:lnTo>
                <a:lnTo>
                  <a:pt x="1776" y="727"/>
                </a:lnTo>
                <a:lnTo>
                  <a:pt x="1716" y="546"/>
                </a:lnTo>
                <a:lnTo>
                  <a:pt x="1635" y="405"/>
                </a:lnTo>
                <a:lnTo>
                  <a:pt x="1534" y="263"/>
                </a:lnTo>
                <a:lnTo>
                  <a:pt x="1393" y="162"/>
                </a:lnTo>
                <a:lnTo>
                  <a:pt x="1252" y="82"/>
                </a:lnTo>
                <a:lnTo>
                  <a:pt x="1070" y="21"/>
                </a:lnTo>
                <a:lnTo>
                  <a:pt x="88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14"/>
          <p:cNvSpPr/>
          <p:nvPr/>
        </p:nvSpPr>
        <p:spPr>
          <a:xfrm flipH="1">
            <a:off x="8703974" y="92421"/>
            <a:ext cx="100466" cy="100466"/>
          </a:xfrm>
          <a:custGeom>
            <a:rect b="b" l="l" r="r" t="t"/>
            <a:pathLst>
              <a:path extrusionOk="0" h="1797" w="1797">
                <a:moveTo>
                  <a:pt x="888" y="1"/>
                </a:moveTo>
                <a:lnTo>
                  <a:pt x="707" y="21"/>
                </a:lnTo>
                <a:lnTo>
                  <a:pt x="545" y="82"/>
                </a:lnTo>
                <a:lnTo>
                  <a:pt x="384" y="162"/>
                </a:lnTo>
                <a:lnTo>
                  <a:pt x="263" y="263"/>
                </a:lnTo>
                <a:lnTo>
                  <a:pt x="142" y="405"/>
                </a:lnTo>
                <a:lnTo>
                  <a:pt x="61" y="546"/>
                </a:lnTo>
                <a:lnTo>
                  <a:pt x="21" y="727"/>
                </a:lnTo>
                <a:lnTo>
                  <a:pt x="0" y="909"/>
                </a:lnTo>
                <a:lnTo>
                  <a:pt x="21" y="1091"/>
                </a:lnTo>
                <a:lnTo>
                  <a:pt x="61" y="1252"/>
                </a:lnTo>
                <a:lnTo>
                  <a:pt x="142" y="1414"/>
                </a:lnTo>
                <a:lnTo>
                  <a:pt x="263" y="1535"/>
                </a:lnTo>
                <a:lnTo>
                  <a:pt x="384" y="1656"/>
                </a:lnTo>
                <a:lnTo>
                  <a:pt x="545" y="1736"/>
                </a:lnTo>
                <a:lnTo>
                  <a:pt x="707" y="1797"/>
                </a:lnTo>
                <a:lnTo>
                  <a:pt x="1070" y="1797"/>
                </a:lnTo>
                <a:lnTo>
                  <a:pt x="1252" y="1736"/>
                </a:lnTo>
                <a:lnTo>
                  <a:pt x="1393" y="1656"/>
                </a:lnTo>
                <a:lnTo>
                  <a:pt x="1534" y="1535"/>
                </a:lnTo>
                <a:lnTo>
                  <a:pt x="1635" y="1414"/>
                </a:lnTo>
                <a:lnTo>
                  <a:pt x="1716" y="1252"/>
                </a:lnTo>
                <a:lnTo>
                  <a:pt x="1776" y="1091"/>
                </a:lnTo>
                <a:lnTo>
                  <a:pt x="1796" y="909"/>
                </a:lnTo>
                <a:lnTo>
                  <a:pt x="1776" y="727"/>
                </a:lnTo>
                <a:lnTo>
                  <a:pt x="1716" y="546"/>
                </a:lnTo>
                <a:lnTo>
                  <a:pt x="1635" y="405"/>
                </a:lnTo>
                <a:lnTo>
                  <a:pt x="1534" y="263"/>
                </a:lnTo>
                <a:lnTo>
                  <a:pt x="1393" y="162"/>
                </a:lnTo>
                <a:lnTo>
                  <a:pt x="1252" y="82"/>
                </a:lnTo>
                <a:lnTo>
                  <a:pt x="1070" y="21"/>
                </a:lnTo>
                <a:lnTo>
                  <a:pt x="88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14"/>
          <p:cNvSpPr/>
          <p:nvPr/>
        </p:nvSpPr>
        <p:spPr>
          <a:xfrm flipH="1">
            <a:off x="3501050" y="4664415"/>
            <a:ext cx="631867" cy="441222"/>
          </a:xfrm>
          <a:custGeom>
            <a:rect b="b" l="l" r="r" t="t"/>
            <a:pathLst>
              <a:path extrusionOk="0" h="7892" w="11302">
                <a:moveTo>
                  <a:pt x="10030" y="82"/>
                </a:moveTo>
                <a:lnTo>
                  <a:pt x="10252" y="102"/>
                </a:lnTo>
                <a:lnTo>
                  <a:pt x="10494" y="142"/>
                </a:lnTo>
                <a:lnTo>
                  <a:pt x="10696" y="203"/>
                </a:lnTo>
                <a:lnTo>
                  <a:pt x="10797" y="243"/>
                </a:lnTo>
                <a:lnTo>
                  <a:pt x="10897" y="304"/>
                </a:lnTo>
                <a:lnTo>
                  <a:pt x="10978" y="364"/>
                </a:lnTo>
                <a:lnTo>
                  <a:pt x="11059" y="445"/>
                </a:lnTo>
                <a:lnTo>
                  <a:pt x="11119" y="526"/>
                </a:lnTo>
                <a:lnTo>
                  <a:pt x="11180" y="627"/>
                </a:lnTo>
                <a:lnTo>
                  <a:pt x="11220" y="727"/>
                </a:lnTo>
                <a:lnTo>
                  <a:pt x="11220" y="828"/>
                </a:lnTo>
                <a:lnTo>
                  <a:pt x="11220" y="949"/>
                </a:lnTo>
                <a:lnTo>
                  <a:pt x="11180" y="1050"/>
                </a:lnTo>
                <a:lnTo>
                  <a:pt x="11140" y="1131"/>
                </a:lnTo>
                <a:lnTo>
                  <a:pt x="11079" y="1192"/>
                </a:lnTo>
                <a:lnTo>
                  <a:pt x="11019" y="1252"/>
                </a:lnTo>
                <a:lnTo>
                  <a:pt x="10938" y="1313"/>
                </a:lnTo>
                <a:lnTo>
                  <a:pt x="10756" y="1393"/>
                </a:lnTo>
                <a:lnTo>
                  <a:pt x="10554" y="1474"/>
                </a:lnTo>
                <a:lnTo>
                  <a:pt x="10433" y="1535"/>
                </a:lnTo>
                <a:lnTo>
                  <a:pt x="10131" y="1676"/>
                </a:lnTo>
                <a:lnTo>
                  <a:pt x="9888" y="1858"/>
                </a:lnTo>
                <a:lnTo>
                  <a:pt x="9666" y="2039"/>
                </a:lnTo>
                <a:lnTo>
                  <a:pt x="9505" y="2261"/>
                </a:lnTo>
                <a:lnTo>
                  <a:pt x="9364" y="2503"/>
                </a:lnTo>
                <a:lnTo>
                  <a:pt x="9243" y="2745"/>
                </a:lnTo>
                <a:lnTo>
                  <a:pt x="9021" y="3290"/>
                </a:lnTo>
                <a:lnTo>
                  <a:pt x="8819" y="3795"/>
                </a:lnTo>
                <a:lnTo>
                  <a:pt x="8617" y="4239"/>
                </a:lnTo>
                <a:lnTo>
                  <a:pt x="8415" y="4663"/>
                </a:lnTo>
                <a:lnTo>
                  <a:pt x="8193" y="5046"/>
                </a:lnTo>
                <a:lnTo>
                  <a:pt x="7992" y="5389"/>
                </a:lnTo>
                <a:lnTo>
                  <a:pt x="7749" y="5712"/>
                </a:lnTo>
                <a:lnTo>
                  <a:pt x="7527" y="6015"/>
                </a:lnTo>
                <a:lnTo>
                  <a:pt x="7285" y="6277"/>
                </a:lnTo>
                <a:lnTo>
                  <a:pt x="7023" y="6519"/>
                </a:lnTo>
                <a:lnTo>
                  <a:pt x="6821" y="6701"/>
                </a:lnTo>
                <a:lnTo>
                  <a:pt x="6599" y="6862"/>
                </a:lnTo>
                <a:lnTo>
                  <a:pt x="6357" y="7024"/>
                </a:lnTo>
                <a:lnTo>
                  <a:pt x="6115" y="7165"/>
                </a:lnTo>
                <a:lnTo>
                  <a:pt x="5873" y="7286"/>
                </a:lnTo>
                <a:lnTo>
                  <a:pt x="5630" y="7407"/>
                </a:lnTo>
                <a:lnTo>
                  <a:pt x="5368" y="7508"/>
                </a:lnTo>
                <a:lnTo>
                  <a:pt x="5086" y="7589"/>
                </a:lnTo>
                <a:lnTo>
                  <a:pt x="4823" y="7669"/>
                </a:lnTo>
                <a:lnTo>
                  <a:pt x="4541" y="7730"/>
                </a:lnTo>
                <a:lnTo>
                  <a:pt x="4278" y="7770"/>
                </a:lnTo>
                <a:lnTo>
                  <a:pt x="3996" y="7790"/>
                </a:lnTo>
                <a:lnTo>
                  <a:pt x="3713" y="7811"/>
                </a:lnTo>
                <a:lnTo>
                  <a:pt x="3431" y="7811"/>
                </a:lnTo>
                <a:lnTo>
                  <a:pt x="3169" y="7790"/>
                </a:lnTo>
                <a:lnTo>
                  <a:pt x="2886" y="7750"/>
                </a:lnTo>
                <a:lnTo>
                  <a:pt x="2603" y="7690"/>
                </a:lnTo>
                <a:lnTo>
                  <a:pt x="2321" y="7629"/>
                </a:lnTo>
                <a:lnTo>
                  <a:pt x="2059" y="7528"/>
                </a:lnTo>
                <a:lnTo>
                  <a:pt x="1796" y="7427"/>
                </a:lnTo>
                <a:lnTo>
                  <a:pt x="1554" y="7306"/>
                </a:lnTo>
                <a:lnTo>
                  <a:pt x="1332" y="7165"/>
                </a:lnTo>
                <a:lnTo>
                  <a:pt x="1110" y="7024"/>
                </a:lnTo>
                <a:lnTo>
                  <a:pt x="908" y="6842"/>
                </a:lnTo>
                <a:lnTo>
                  <a:pt x="707" y="6640"/>
                </a:lnTo>
                <a:lnTo>
                  <a:pt x="545" y="6418"/>
                </a:lnTo>
                <a:lnTo>
                  <a:pt x="384" y="6176"/>
                </a:lnTo>
                <a:lnTo>
                  <a:pt x="263" y="5934"/>
                </a:lnTo>
                <a:lnTo>
                  <a:pt x="182" y="5692"/>
                </a:lnTo>
                <a:lnTo>
                  <a:pt x="101" y="5429"/>
                </a:lnTo>
                <a:lnTo>
                  <a:pt x="81" y="5167"/>
                </a:lnTo>
                <a:lnTo>
                  <a:pt x="81" y="4905"/>
                </a:lnTo>
                <a:lnTo>
                  <a:pt x="101" y="4663"/>
                </a:lnTo>
                <a:lnTo>
                  <a:pt x="142" y="4441"/>
                </a:lnTo>
                <a:lnTo>
                  <a:pt x="222" y="4239"/>
                </a:lnTo>
                <a:lnTo>
                  <a:pt x="303" y="4037"/>
                </a:lnTo>
                <a:lnTo>
                  <a:pt x="404" y="3835"/>
                </a:lnTo>
                <a:lnTo>
                  <a:pt x="525" y="3654"/>
                </a:lnTo>
                <a:lnTo>
                  <a:pt x="646" y="3472"/>
                </a:lnTo>
                <a:lnTo>
                  <a:pt x="787" y="3311"/>
                </a:lnTo>
                <a:lnTo>
                  <a:pt x="1090" y="3008"/>
                </a:lnTo>
                <a:lnTo>
                  <a:pt x="1393" y="2745"/>
                </a:lnTo>
                <a:lnTo>
                  <a:pt x="1695" y="2523"/>
                </a:lnTo>
                <a:lnTo>
                  <a:pt x="1978" y="2342"/>
                </a:lnTo>
                <a:lnTo>
                  <a:pt x="2361" y="2120"/>
                </a:lnTo>
                <a:lnTo>
                  <a:pt x="2745" y="1918"/>
                </a:lnTo>
                <a:lnTo>
                  <a:pt x="3128" y="1736"/>
                </a:lnTo>
                <a:lnTo>
                  <a:pt x="3532" y="1555"/>
                </a:lnTo>
                <a:lnTo>
                  <a:pt x="4319" y="1252"/>
                </a:lnTo>
                <a:lnTo>
                  <a:pt x="5106" y="990"/>
                </a:lnTo>
                <a:lnTo>
                  <a:pt x="6175" y="647"/>
                </a:lnTo>
                <a:lnTo>
                  <a:pt x="6740" y="505"/>
                </a:lnTo>
                <a:lnTo>
                  <a:pt x="7326" y="364"/>
                </a:lnTo>
                <a:lnTo>
                  <a:pt x="7911" y="243"/>
                </a:lnTo>
                <a:lnTo>
                  <a:pt x="8496" y="162"/>
                </a:lnTo>
                <a:lnTo>
                  <a:pt x="9101" y="102"/>
                </a:lnTo>
                <a:lnTo>
                  <a:pt x="9727" y="82"/>
                </a:lnTo>
                <a:close/>
                <a:moveTo>
                  <a:pt x="9384" y="1"/>
                </a:moveTo>
                <a:lnTo>
                  <a:pt x="8718" y="62"/>
                </a:lnTo>
                <a:lnTo>
                  <a:pt x="8092" y="142"/>
                </a:lnTo>
                <a:lnTo>
                  <a:pt x="7447" y="243"/>
                </a:lnTo>
                <a:lnTo>
                  <a:pt x="6841" y="384"/>
                </a:lnTo>
                <a:lnTo>
                  <a:pt x="6236" y="546"/>
                </a:lnTo>
                <a:lnTo>
                  <a:pt x="5651" y="727"/>
                </a:lnTo>
                <a:lnTo>
                  <a:pt x="5086" y="909"/>
                </a:lnTo>
                <a:lnTo>
                  <a:pt x="4299" y="1171"/>
                </a:lnTo>
                <a:lnTo>
                  <a:pt x="3491" y="1474"/>
                </a:lnTo>
                <a:lnTo>
                  <a:pt x="3108" y="1656"/>
                </a:lnTo>
                <a:lnTo>
                  <a:pt x="2704" y="1837"/>
                </a:lnTo>
                <a:lnTo>
                  <a:pt x="2321" y="2039"/>
                </a:lnTo>
                <a:lnTo>
                  <a:pt x="1938" y="2261"/>
                </a:lnTo>
                <a:lnTo>
                  <a:pt x="1655" y="2443"/>
                </a:lnTo>
                <a:lnTo>
                  <a:pt x="1352" y="2685"/>
                </a:lnTo>
                <a:lnTo>
                  <a:pt x="1029" y="2947"/>
                </a:lnTo>
                <a:lnTo>
                  <a:pt x="727" y="3250"/>
                </a:lnTo>
                <a:lnTo>
                  <a:pt x="585" y="3432"/>
                </a:lnTo>
                <a:lnTo>
                  <a:pt x="464" y="3613"/>
                </a:lnTo>
                <a:lnTo>
                  <a:pt x="343" y="3795"/>
                </a:lnTo>
                <a:lnTo>
                  <a:pt x="222" y="3997"/>
                </a:lnTo>
                <a:lnTo>
                  <a:pt x="142" y="4219"/>
                </a:lnTo>
                <a:lnTo>
                  <a:pt x="61" y="4441"/>
                </a:lnTo>
                <a:lnTo>
                  <a:pt x="20" y="4663"/>
                </a:lnTo>
                <a:lnTo>
                  <a:pt x="0" y="4905"/>
                </a:lnTo>
                <a:lnTo>
                  <a:pt x="0" y="5167"/>
                </a:lnTo>
                <a:lnTo>
                  <a:pt x="20" y="5429"/>
                </a:lnTo>
                <a:lnTo>
                  <a:pt x="101" y="5712"/>
                </a:lnTo>
                <a:lnTo>
                  <a:pt x="202" y="5974"/>
                </a:lnTo>
                <a:lnTo>
                  <a:pt x="323" y="6216"/>
                </a:lnTo>
                <a:lnTo>
                  <a:pt x="485" y="6459"/>
                </a:lnTo>
                <a:lnTo>
                  <a:pt x="646" y="6701"/>
                </a:lnTo>
                <a:lnTo>
                  <a:pt x="868" y="6903"/>
                </a:lnTo>
                <a:lnTo>
                  <a:pt x="1070" y="7084"/>
                </a:lnTo>
                <a:lnTo>
                  <a:pt x="1272" y="7225"/>
                </a:lnTo>
                <a:lnTo>
                  <a:pt x="1514" y="7367"/>
                </a:lnTo>
                <a:lnTo>
                  <a:pt x="1756" y="7488"/>
                </a:lnTo>
                <a:lnTo>
                  <a:pt x="2018" y="7609"/>
                </a:lnTo>
                <a:lnTo>
                  <a:pt x="2301" y="7690"/>
                </a:lnTo>
                <a:lnTo>
                  <a:pt x="2583" y="7770"/>
                </a:lnTo>
                <a:lnTo>
                  <a:pt x="2886" y="7831"/>
                </a:lnTo>
                <a:lnTo>
                  <a:pt x="3269" y="7871"/>
                </a:lnTo>
                <a:lnTo>
                  <a:pt x="3673" y="7891"/>
                </a:lnTo>
                <a:lnTo>
                  <a:pt x="4137" y="7871"/>
                </a:lnTo>
                <a:lnTo>
                  <a:pt x="4601" y="7811"/>
                </a:lnTo>
                <a:lnTo>
                  <a:pt x="5045" y="7710"/>
                </a:lnTo>
                <a:lnTo>
                  <a:pt x="5489" y="7548"/>
                </a:lnTo>
                <a:lnTo>
                  <a:pt x="5913" y="7367"/>
                </a:lnTo>
                <a:lnTo>
                  <a:pt x="6337" y="7145"/>
                </a:lnTo>
                <a:lnTo>
                  <a:pt x="6720" y="6882"/>
                </a:lnTo>
                <a:lnTo>
                  <a:pt x="7083" y="6580"/>
                </a:lnTo>
                <a:lnTo>
                  <a:pt x="7346" y="6338"/>
                </a:lnTo>
                <a:lnTo>
                  <a:pt x="7588" y="6055"/>
                </a:lnTo>
                <a:lnTo>
                  <a:pt x="7830" y="5752"/>
                </a:lnTo>
                <a:lnTo>
                  <a:pt x="8052" y="5429"/>
                </a:lnTo>
                <a:lnTo>
                  <a:pt x="8274" y="5086"/>
                </a:lnTo>
                <a:lnTo>
                  <a:pt x="8476" y="4703"/>
                </a:lnTo>
                <a:lnTo>
                  <a:pt x="8698" y="4279"/>
                </a:lnTo>
                <a:lnTo>
                  <a:pt x="8900" y="3815"/>
                </a:lnTo>
                <a:lnTo>
                  <a:pt x="9101" y="3311"/>
                </a:lnTo>
                <a:lnTo>
                  <a:pt x="9303" y="2786"/>
                </a:lnTo>
                <a:lnTo>
                  <a:pt x="9424" y="2544"/>
                </a:lnTo>
                <a:lnTo>
                  <a:pt x="9566" y="2322"/>
                </a:lnTo>
                <a:lnTo>
                  <a:pt x="9727" y="2100"/>
                </a:lnTo>
                <a:lnTo>
                  <a:pt x="9929" y="1918"/>
                </a:lnTo>
                <a:lnTo>
                  <a:pt x="10171" y="1757"/>
                </a:lnTo>
                <a:lnTo>
                  <a:pt x="10454" y="1615"/>
                </a:lnTo>
                <a:lnTo>
                  <a:pt x="10595" y="1555"/>
                </a:lnTo>
                <a:lnTo>
                  <a:pt x="10797" y="1474"/>
                </a:lnTo>
                <a:lnTo>
                  <a:pt x="10978" y="1373"/>
                </a:lnTo>
                <a:lnTo>
                  <a:pt x="11059" y="1313"/>
                </a:lnTo>
                <a:lnTo>
                  <a:pt x="11140" y="1252"/>
                </a:lnTo>
                <a:lnTo>
                  <a:pt x="11200" y="1171"/>
                </a:lnTo>
                <a:lnTo>
                  <a:pt x="11261" y="1071"/>
                </a:lnTo>
                <a:lnTo>
                  <a:pt x="11301" y="970"/>
                </a:lnTo>
                <a:lnTo>
                  <a:pt x="11301" y="849"/>
                </a:lnTo>
                <a:lnTo>
                  <a:pt x="11301" y="727"/>
                </a:lnTo>
                <a:lnTo>
                  <a:pt x="11261" y="606"/>
                </a:lnTo>
                <a:lnTo>
                  <a:pt x="11200" y="485"/>
                </a:lnTo>
                <a:lnTo>
                  <a:pt x="11119" y="384"/>
                </a:lnTo>
                <a:lnTo>
                  <a:pt x="11039" y="304"/>
                </a:lnTo>
                <a:lnTo>
                  <a:pt x="10938" y="223"/>
                </a:lnTo>
                <a:lnTo>
                  <a:pt x="10837" y="162"/>
                </a:lnTo>
                <a:lnTo>
                  <a:pt x="10736" y="122"/>
                </a:lnTo>
                <a:lnTo>
                  <a:pt x="10514" y="62"/>
                </a:lnTo>
                <a:lnTo>
                  <a:pt x="10272" y="21"/>
                </a:lnTo>
                <a:lnTo>
                  <a:pt x="1003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14"/>
          <p:cNvSpPr/>
          <p:nvPr/>
        </p:nvSpPr>
        <p:spPr>
          <a:xfrm flipH="1">
            <a:off x="3645460" y="4733236"/>
            <a:ext cx="415281" cy="285520"/>
          </a:xfrm>
          <a:custGeom>
            <a:rect b="b" l="l" r="r" t="t"/>
            <a:pathLst>
              <a:path extrusionOk="0" h="5107" w="7428">
                <a:moveTo>
                  <a:pt x="7124" y="82"/>
                </a:moveTo>
                <a:lnTo>
                  <a:pt x="7205" y="102"/>
                </a:lnTo>
                <a:lnTo>
                  <a:pt x="7286" y="142"/>
                </a:lnTo>
                <a:lnTo>
                  <a:pt x="7326" y="223"/>
                </a:lnTo>
                <a:lnTo>
                  <a:pt x="7346" y="344"/>
                </a:lnTo>
                <a:lnTo>
                  <a:pt x="7346" y="485"/>
                </a:lnTo>
                <a:lnTo>
                  <a:pt x="7306" y="647"/>
                </a:lnTo>
                <a:lnTo>
                  <a:pt x="7225" y="808"/>
                </a:lnTo>
                <a:lnTo>
                  <a:pt x="7064" y="1212"/>
                </a:lnTo>
                <a:lnTo>
                  <a:pt x="6842" y="1615"/>
                </a:lnTo>
                <a:lnTo>
                  <a:pt x="6600" y="1999"/>
                </a:lnTo>
                <a:lnTo>
                  <a:pt x="6357" y="2362"/>
                </a:lnTo>
                <a:lnTo>
                  <a:pt x="6055" y="2786"/>
                </a:lnTo>
                <a:lnTo>
                  <a:pt x="5732" y="3149"/>
                </a:lnTo>
                <a:lnTo>
                  <a:pt x="5389" y="3472"/>
                </a:lnTo>
                <a:lnTo>
                  <a:pt x="5026" y="3775"/>
                </a:lnTo>
                <a:lnTo>
                  <a:pt x="4642" y="4037"/>
                </a:lnTo>
                <a:lnTo>
                  <a:pt x="4259" y="4279"/>
                </a:lnTo>
                <a:lnTo>
                  <a:pt x="3835" y="4501"/>
                </a:lnTo>
                <a:lnTo>
                  <a:pt x="3411" y="4683"/>
                </a:lnTo>
                <a:lnTo>
                  <a:pt x="2987" y="4824"/>
                </a:lnTo>
                <a:lnTo>
                  <a:pt x="2745" y="4905"/>
                </a:lnTo>
                <a:lnTo>
                  <a:pt x="2463" y="4965"/>
                </a:lnTo>
                <a:lnTo>
                  <a:pt x="2160" y="5006"/>
                </a:lnTo>
                <a:lnTo>
                  <a:pt x="1837" y="5026"/>
                </a:lnTo>
                <a:lnTo>
                  <a:pt x="1514" y="5006"/>
                </a:lnTo>
                <a:lnTo>
                  <a:pt x="1353" y="4965"/>
                </a:lnTo>
                <a:lnTo>
                  <a:pt x="1171" y="4945"/>
                </a:lnTo>
                <a:lnTo>
                  <a:pt x="1010" y="4885"/>
                </a:lnTo>
                <a:lnTo>
                  <a:pt x="848" y="4824"/>
                </a:lnTo>
                <a:lnTo>
                  <a:pt x="707" y="4743"/>
                </a:lnTo>
                <a:lnTo>
                  <a:pt x="546" y="4642"/>
                </a:lnTo>
                <a:lnTo>
                  <a:pt x="445" y="4562"/>
                </a:lnTo>
                <a:lnTo>
                  <a:pt x="364" y="4461"/>
                </a:lnTo>
                <a:lnTo>
                  <a:pt x="283" y="4380"/>
                </a:lnTo>
                <a:lnTo>
                  <a:pt x="203" y="4279"/>
                </a:lnTo>
                <a:lnTo>
                  <a:pt x="162" y="4178"/>
                </a:lnTo>
                <a:lnTo>
                  <a:pt x="122" y="4057"/>
                </a:lnTo>
                <a:lnTo>
                  <a:pt x="81" y="3956"/>
                </a:lnTo>
                <a:lnTo>
                  <a:pt x="81" y="3855"/>
                </a:lnTo>
                <a:lnTo>
                  <a:pt x="81" y="3654"/>
                </a:lnTo>
                <a:lnTo>
                  <a:pt x="142" y="3492"/>
                </a:lnTo>
                <a:lnTo>
                  <a:pt x="243" y="3331"/>
                </a:lnTo>
                <a:lnTo>
                  <a:pt x="364" y="3169"/>
                </a:lnTo>
                <a:lnTo>
                  <a:pt x="505" y="3028"/>
                </a:lnTo>
                <a:lnTo>
                  <a:pt x="647" y="2907"/>
                </a:lnTo>
                <a:lnTo>
                  <a:pt x="949" y="2685"/>
                </a:lnTo>
                <a:lnTo>
                  <a:pt x="1656" y="2261"/>
                </a:lnTo>
                <a:lnTo>
                  <a:pt x="2362" y="1858"/>
                </a:lnTo>
                <a:lnTo>
                  <a:pt x="3088" y="1474"/>
                </a:lnTo>
                <a:lnTo>
                  <a:pt x="3835" y="1131"/>
                </a:lnTo>
                <a:lnTo>
                  <a:pt x="4602" y="828"/>
                </a:lnTo>
                <a:lnTo>
                  <a:pt x="5369" y="566"/>
                </a:lnTo>
                <a:lnTo>
                  <a:pt x="6156" y="324"/>
                </a:lnTo>
                <a:lnTo>
                  <a:pt x="6943" y="122"/>
                </a:lnTo>
                <a:lnTo>
                  <a:pt x="7044" y="102"/>
                </a:lnTo>
                <a:lnTo>
                  <a:pt x="7124" y="82"/>
                </a:lnTo>
                <a:close/>
                <a:moveTo>
                  <a:pt x="7145" y="1"/>
                </a:moveTo>
                <a:lnTo>
                  <a:pt x="7084" y="21"/>
                </a:lnTo>
                <a:lnTo>
                  <a:pt x="6923" y="41"/>
                </a:lnTo>
                <a:lnTo>
                  <a:pt x="6136" y="243"/>
                </a:lnTo>
                <a:lnTo>
                  <a:pt x="5348" y="485"/>
                </a:lnTo>
                <a:lnTo>
                  <a:pt x="4561" y="768"/>
                </a:lnTo>
                <a:lnTo>
                  <a:pt x="3795" y="1071"/>
                </a:lnTo>
                <a:lnTo>
                  <a:pt x="3048" y="1414"/>
                </a:lnTo>
                <a:lnTo>
                  <a:pt x="2321" y="1777"/>
                </a:lnTo>
                <a:lnTo>
                  <a:pt x="1595" y="2180"/>
                </a:lnTo>
                <a:lnTo>
                  <a:pt x="909" y="2624"/>
                </a:lnTo>
                <a:lnTo>
                  <a:pt x="586" y="2846"/>
                </a:lnTo>
                <a:lnTo>
                  <a:pt x="445" y="2988"/>
                </a:lnTo>
                <a:lnTo>
                  <a:pt x="283" y="3129"/>
                </a:lnTo>
                <a:lnTo>
                  <a:pt x="162" y="3290"/>
                </a:lnTo>
                <a:lnTo>
                  <a:pt x="81" y="3472"/>
                </a:lnTo>
                <a:lnTo>
                  <a:pt x="21" y="3654"/>
                </a:lnTo>
                <a:lnTo>
                  <a:pt x="1" y="3754"/>
                </a:lnTo>
                <a:lnTo>
                  <a:pt x="1" y="3855"/>
                </a:lnTo>
                <a:lnTo>
                  <a:pt x="1" y="3976"/>
                </a:lnTo>
                <a:lnTo>
                  <a:pt x="41" y="4077"/>
                </a:lnTo>
                <a:lnTo>
                  <a:pt x="81" y="4198"/>
                </a:lnTo>
                <a:lnTo>
                  <a:pt x="142" y="4320"/>
                </a:lnTo>
                <a:lnTo>
                  <a:pt x="203" y="4420"/>
                </a:lnTo>
                <a:lnTo>
                  <a:pt x="303" y="4521"/>
                </a:lnTo>
                <a:lnTo>
                  <a:pt x="384" y="4622"/>
                </a:lnTo>
                <a:lnTo>
                  <a:pt x="505" y="4703"/>
                </a:lnTo>
                <a:lnTo>
                  <a:pt x="667" y="4804"/>
                </a:lnTo>
                <a:lnTo>
                  <a:pt x="808" y="4885"/>
                </a:lnTo>
                <a:lnTo>
                  <a:pt x="990" y="4965"/>
                </a:lnTo>
                <a:lnTo>
                  <a:pt x="1151" y="5006"/>
                </a:lnTo>
                <a:lnTo>
                  <a:pt x="1312" y="5046"/>
                </a:lnTo>
                <a:lnTo>
                  <a:pt x="1494" y="5086"/>
                </a:lnTo>
                <a:lnTo>
                  <a:pt x="1837" y="5107"/>
                </a:lnTo>
                <a:lnTo>
                  <a:pt x="2160" y="5086"/>
                </a:lnTo>
                <a:lnTo>
                  <a:pt x="2483" y="5046"/>
                </a:lnTo>
                <a:lnTo>
                  <a:pt x="2765" y="4985"/>
                </a:lnTo>
                <a:lnTo>
                  <a:pt x="3008" y="4905"/>
                </a:lnTo>
                <a:lnTo>
                  <a:pt x="3452" y="4763"/>
                </a:lnTo>
                <a:lnTo>
                  <a:pt x="3875" y="4582"/>
                </a:lnTo>
                <a:lnTo>
                  <a:pt x="4299" y="4360"/>
                </a:lnTo>
                <a:lnTo>
                  <a:pt x="4703" y="4118"/>
                </a:lnTo>
                <a:lnTo>
                  <a:pt x="5086" y="3835"/>
                </a:lnTo>
                <a:lnTo>
                  <a:pt x="5449" y="3532"/>
                </a:lnTo>
                <a:lnTo>
                  <a:pt x="5792" y="3189"/>
                </a:lnTo>
                <a:lnTo>
                  <a:pt x="6115" y="2846"/>
                </a:lnTo>
                <a:lnTo>
                  <a:pt x="6398" y="2443"/>
                </a:lnTo>
                <a:lnTo>
                  <a:pt x="6640" y="2080"/>
                </a:lnTo>
                <a:lnTo>
                  <a:pt x="6882" y="1676"/>
                </a:lnTo>
                <a:lnTo>
                  <a:pt x="7124" y="1252"/>
                </a:lnTo>
                <a:lnTo>
                  <a:pt x="7306" y="849"/>
                </a:lnTo>
                <a:lnTo>
                  <a:pt x="7366" y="667"/>
                </a:lnTo>
                <a:lnTo>
                  <a:pt x="7407" y="485"/>
                </a:lnTo>
                <a:lnTo>
                  <a:pt x="7427" y="324"/>
                </a:lnTo>
                <a:lnTo>
                  <a:pt x="7407" y="203"/>
                </a:lnTo>
                <a:lnTo>
                  <a:pt x="7387" y="142"/>
                </a:lnTo>
                <a:lnTo>
                  <a:pt x="7346" y="82"/>
                </a:lnTo>
                <a:lnTo>
                  <a:pt x="7286" y="41"/>
                </a:lnTo>
                <a:lnTo>
                  <a:pt x="7225" y="21"/>
                </a:lnTo>
                <a:lnTo>
                  <a:pt x="71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14"/>
          <p:cNvSpPr/>
          <p:nvPr/>
        </p:nvSpPr>
        <p:spPr>
          <a:xfrm flipH="1">
            <a:off x="3789927" y="4842700"/>
            <a:ext cx="166996" cy="99348"/>
          </a:xfrm>
          <a:custGeom>
            <a:rect b="b" l="l" r="r" t="t"/>
            <a:pathLst>
              <a:path extrusionOk="0" h="1777" w="2987">
                <a:moveTo>
                  <a:pt x="2240" y="81"/>
                </a:moveTo>
                <a:lnTo>
                  <a:pt x="2442" y="101"/>
                </a:lnTo>
                <a:lnTo>
                  <a:pt x="2644" y="122"/>
                </a:lnTo>
                <a:lnTo>
                  <a:pt x="2745" y="162"/>
                </a:lnTo>
                <a:lnTo>
                  <a:pt x="2805" y="182"/>
                </a:lnTo>
                <a:lnTo>
                  <a:pt x="2866" y="243"/>
                </a:lnTo>
                <a:lnTo>
                  <a:pt x="2906" y="283"/>
                </a:lnTo>
                <a:lnTo>
                  <a:pt x="2906" y="364"/>
                </a:lnTo>
                <a:lnTo>
                  <a:pt x="2906" y="444"/>
                </a:lnTo>
                <a:lnTo>
                  <a:pt x="2846" y="525"/>
                </a:lnTo>
                <a:lnTo>
                  <a:pt x="2765" y="626"/>
                </a:lnTo>
                <a:lnTo>
                  <a:pt x="2543" y="868"/>
                </a:lnTo>
                <a:lnTo>
                  <a:pt x="2281" y="1070"/>
                </a:lnTo>
                <a:lnTo>
                  <a:pt x="1998" y="1252"/>
                </a:lnTo>
                <a:lnTo>
                  <a:pt x="1716" y="1413"/>
                </a:lnTo>
                <a:lnTo>
                  <a:pt x="1393" y="1534"/>
                </a:lnTo>
                <a:lnTo>
                  <a:pt x="1090" y="1615"/>
                </a:lnTo>
                <a:lnTo>
                  <a:pt x="747" y="1675"/>
                </a:lnTo>
                <a:lnTo>
                  <a:pt x="424" y="1696"/>
                </a:lnTo>
                <a:lnTo>
                  <a:pt x="263" y="1696"/>
                </a:lnTo>
                <a:lnTo>
                  <a:pt x="182" y="1655"/>
                </a:lnTo>
                <a:lnTo>
                  <a:pt x="121" y="1615"/>
                </a:lnTo>
                <a:lnTo>
                  <a:pt x="81" y="1554"/>
                </a:lnTo>
                <a:lnTo>
                  <a:pt x="81" y="1494"/>
                </a:lnTo>
                <a:lnTo>
                  <a:pt x="81" y="1433"/>
                </a:lnTo>
                <a:lnTo>
                  <a:pt x="101" y="1373"/>
                </a:lnTo>
                <a:lnTo>
                  <a:pt x="182" y="1252"/>
                </a:lnTo>
                <a:lnTo>
                  <a:pt x="263" y="1151"/>
                </a:lnTo>
                <a:lnTo>
                  <a:pt x="485" y="949"/>
                </a:lnTo>
                <a:lnTo>
                  <a:pt x="686" y="747"/>
                </a:lnTo>
                <a:lnTo>
                  <a:pt x="929" y="586"/>
                </a:lnTo>
                <a:lnTo>
                  <a:pt x="1171" y="424"/>
                </a:lnTo>
                <a:lnTo>
                  <a:pt x="1413" y="283"/>
                </a:lnTo>
                <a:lnTo>
                  <a:pt x="1675" y="182"/>
                </a:lnTo>
                <a:lnTo>
                  <a:pt x="1958" y="101"/>
                </a:lnTo>
                <a:lnTo>
                  <a:pt x="2240" y="81"/>
                </a:lnTo>
                <a:close/>
                <a:moveTo>
                  <a:pt x="2119" y="0"/>
                </a:moveTo>
                <a:lnTo>
                  <a:pt x="1938" y="21"/>
                </a:lnTo>
                <a:lnTo>
                  <a:pt x="1776" y="61"/>
                </a:lnTo>
                <a:lnTo>
                  <a:pt x="1615" y="122"/>
                </a:lnTo>
                <a:lnTo>
                  <a:pt x="1453" y="182"/>
                </a:lnTo>
                <a:lnTo>
                  <a:pt x="1292" y="243"/>
                </a:lnTo>
                <a:lnTo>
                  <a:pt x="1009" y="424"/>
                </a:lnTo>
                <a:lnTo>
                  <a:pt x="727" y="626"/>
                </a:lnTo>
                <a:lnTo>
                  <a:pt x="464" y="848"/>
                </a:lnTo>
                <a:lnTo>
                  <a:pt x="222" y="1090"/>
                </a:lnTo>
                <a:lnTo>
                  <a:pt x="101" y="1211"/>
                </a:lnTo>
                <a:lnTo>
                  <a:pt x="21" y="1332"/>
                </a:lnTo>
                <a:lnTo>
                  <a:pt x="0" y="1433"/>
                </a:lnTo>
                <a:lnTo>
                  <a:pt x="0" y="1514"/>
                </a:lnTo>
                <a:lnTo>
                  <a:pt x="21" y="1595"/>
                </a:lnTo>
                <a:lnTo>
                  <a:pt x="61" y="1655"/>
                </a:lnTo>
                <a:lnTo>
                  <a:pt x="121" y="1716"/>
                </a:lnTo>
                <a:lnTo>
                  <a:pt x="222" y="1756"/>
                </a:lnTo>
                <a:lnTo>
                  <a:pt x="303" y="1776"/>
                </a:lnTo>
                <a:lnTo>
                  <a:pt x="424" y="1776"/>
                </a:lnTo>
                <a:lnTo>
                  <a:pt x="767" y="1756"/>
                </a:lnTo>
                <a:lnTo>
                  <a:pt x="1110" y="1696"/>
                </a:lnTo>
                <a:lnTo>
                  <a:pt x="1433" y="1615"/>
                </a:lnTo>
                <a:lnTo>
                  <a:pt x="1736" y="1474"/>
                </a:lnTo>
                <a:lnTo>
                  <a:pt x="2039" y="1332"/>
                </a:lnTo>
                <a:lnTo>
                  <a:pt x="2321" y="1131"/>
                </a:lnTo>
                <a:lnTo>
                  <a:pt x="2604" y="929"/>
                </a:lnTo>
                <a:lnTo>
                  <a:pt x="2826" y="687"/>
                </a:lnTo>
                <a:lnTo>
                  <a:pt x="2926" y="565"/>
                </a:lnTo>
                <a:lnTo>
                  <a:pt x="2987" y="465"/>
                </a:lnTo>
                <a:lnTo>
                  <a:pt x="2987" y="343"/>
                </a:lnTo>
                <a:lnTo>
                  <a:pt x="2967" y="263"/>
                </a:lnTo>
                <a:lnTo>
                  <a:pt x="2926" y="182"/>
                </a:lnTo>
                <a:lnTo>
                  <a:pt x="2866" y="122"/>
                </a:lnTo>
                <a:lnTo>
                  <a:pt x="2765" y="81"/>
                </a:lnTo>
                <a:lnTo>
                  <a:pt x="2664" y="41"/>
                </a:lnTo>
                <a:lnTo>
                  <a:pt x="2462" y="21"/>
                </a:lnTo>
                <a:lnTo>
                  <a:pt x="228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14"/>
          <p:cNvSpPr/>
          <p:nvPr/>
        </p:nvSpPr>
        <p:spPr>
          <a:xfrm flipH="1">
            <a:off x="3875698" y="4816821"/>
            <a:ext cx="100466" cy="100466"/>
          </a:xfrm>
          <a:custGeom>
            <a:rect b="b" l="l" r="r" t="t"/>
            <a:pathLst>
              <a:path extrusionOk="0" h="1797" w="1797">
                <a:moveTo>
                  <a:pt x="888" y="1"/>
                </a:moveTo>
                <a:lnTo>
                  <a:pt x="707" y="21"/>
                </a:lnTo>
                <a:lnTo>
                  <a:pt x="545" y="82"/>
                </a:lnTo>
                <a:lnTo>
                  <a:pt x="384" y="162"/>
                </a:lnTo>
                <a:lnTo>
                  <a:pt x="263" y="263"/>
                </a:lnTo>
                <a:lnTo>
                  <a:pt x="142" y="405"/>
                </a:lnTo>
                <a:lnTo>
                  <a:pt x="61" y="546"/>
                </a:lnTo>
                <a:lnTo>
                  <a:pt x="21" y="727"/>
                </a:lnTo>
                <a:lnTo>
                  <a:pt x="0" y="909"/>
                </a:lnTo>
                <a:lnTo>
                  <a:pt x="21" y="1091"/>
                </a:lnTo>
                <a:lnTo>
                  <a:pt x="61" y="1252"/>
                </a:lnTo>
                <a:lnTo>
                  <a:pt x="142" y="1414"/>
                </a:lnTo>
                <a:lnTo>
                  <a:pt x="263" y="1535"/>
                </a:lnTo>
                <a:lnTo>
                  <a:pt x="384" y="1656"/>
                </a:lnTo>
                <a:lnTo>
                  <a:pt x="545" y="1736"/>
                </a:lnTo>
                <a:lnTo>
                  <a:pt x="707" y="1797"/>
                </a:lnTo>
                <a:lnTo>
                  <a:pt x="1070" y="1797"/>
                </a:lnTo>
                <a:lnTo>
                  <a:pt x="1252" y="1736"/>
                </a:lnTo>
                <a:lnTo>
                  <a:pt x="1393" y="1656"/>
                </a:lnTo>
                <a:lnTo>
                  <a:pt x="1534" y="1535"/>
                </a:lnTo>
                <a:lnTo>
                  <a:pt x="1635" y="1414"/>
                </a:lnTo>
                <a:lnTo>
                  <a:pt x="1716" y="1252"/>
                </a:lnTo>
                <a:lnTo>
                  <a:pt x="1776" y="1091"/>
                </a:lnTo>
                <a:lnTo>
                  <a:pt x="1796" y="909"/>
                </a:lnTo>
                <a:lnTo>
                  <a:pt x="1776" y="727"/>
                </a:lnTo>
                <a:lnTo>
                  <a:pt x="1716" y="546"/>
                </a:lnTo>
                <a:lnTo>
                  <a:pt x="1635" y="405"/>
                </a:lnTo>
                <a:lnTo>
                  <a:pt x="1534" y="263"/>
                </a:lnTo>
                <a:lnTo>
                  <a:pt x="1393" y="162"/>
                </a:lnTo>
                <a:lnTo>
                  <a:pt x="1252" y="82"/>
                </a:lnTo>
                <a:lnTo>
                  <a:pt x="1070" y="21"/>
                </a:lnTo>
                <a:lnTo>
                  <a:pt x="88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9">
    <p:spTree>
      <p:nvGrpSpPr>
        <p:cNvPr id="381" name="Shape 381"/>
        <p:cNvGrpSpPr/>
        <p:nvPr/>
      </p:nvGrpSpPr>
      <p:grpSpPr>
        <a:xfrm>
          <a:off x="0" y="0"/>
          <a:ext cx="0" cy="0"/>
          <a:chOff x="0" y="0"/>
          <a:chExt cx="0" cy="0"/>
        </a:xfrm>
      </p:grpSpPr>
      <p:sp>
        <p:nvSpPr>
          <p:cNvPr id="382" name="Google Shape;382;p15"/>
          <p:cNvSpPr txBox="1"/>
          <p:nvPr>
            <p:ph type="title"/>
          </p:nvPr>
        </p:nvSpPr>
        <p:spPr>
          <a:xfrm>
            <a:off x="713225" y="530352"/>
            <a:ext cx="7717500" cy="292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atin typeface="Comfortaa"/>
                <a:ea typeface="Comfortaa"/>
                <a:cs typeface="Comfortaa"/>
                <a:sym typeface="Comfortaa"/>
              </a:defRPr>
            </a:lvl2pPr>
            <a:lvl3pPr lvl="2" algn="ctr">
              <a:lnSpc>
                <a:spcPct val="100000"/>
              </a:lnSpc>
              <a:spcBef>
                <a:spcPts val="0"/>
              </a:spcBef>
              <a:spcAft>
                <a:spcPts val="0"/>
              </a:spcAft>
              <a:buSzPts val="2800"/>
              <a:buNone/>
              <a:defRPr>
                <a:latin typeface="Comfortaa"/>
                <a:ea typeface="Comfortaa"/>
                <a:cs typeface="Comfortaa"/>
                <a:sym typeface="Comfortaa"/>
              </a:defRPr>
            </a:lvl3pPr>
            <a:lvl4pPr lvl="3" algn="ctr">
              <a:lnSpc>
                <a:spcPct val="100000"/>
              </a:lnSpc>
              <a:spcBef>
                <a:spcPts val="0"/>
              </a:spcBef>
              <a:spcAft>
                <a:spcPts val="0"/>
              </a:spcAft>
              <a:buSzPts val="2800"/>
              <a:buNone/>
              <a:defRPr>
                <a:latin typeface="Comfortaa"/>
                <a:ea typeface="Comfortaa"/>
                <a:cs typeface="Comfortaa"/>
                <a:sym typeface="Comfortaa"/>
              </a:defRPr>
            </a:lvl4pPr>
            <a:lvl5pPr lvl="4" algn="ctr">
              <a:lnSpc>
                <a:spcPct val="100000"/>
              </a:lnSpc>
              <a:spcBef>
                <a:spcPts val="0"/>
              </a:spcBef>
              <a:spcAft>
                <a:spcPts val="0"/>
              </a:spcAft>
              <a:buSzPts val="2800"/>
              <a:buNone/>
              <a:defRPr>
                <a:latin typeface="Comfortaa"/>
                <a:ea typeface="Comfortaa"/>
                <a:cs typeface="Comfortaa"/>
                <a:sym typeface="Comfortaa"/>
              </a:defRPr>
            </a:lvl5pPr>
            <a:lvl6pPr lvl="5" algn="ctr">
              <a:lnSpc>
                <a:spcPct val="100000"/>
              </a:lnSpc>
              <a:spcBef>
                <a:spcPts val="0"/>
              </a:spcBef>
              <a:spcAft>
                <a:spcPts val="0"/>
              </a:spcAft>
              <a:buSzPts val="2800"/>
              <a:buNone/>
              <a:defRPr>
                <a:latin typeface="Comfortaa"/>
                <a:ea typeface="Comfortaa"/>
                <a:cs typeface="Comfortaa"/>
                <a:sym typeface="Comfortaa"/>
              </a:defRPr>
            </a:lvl6pPr>
            <a:lvl7pPr lvl="6" algn="ctr">
              <a:lnSpc>
                <a:spcPct val="100000"/>
              </a:lnSpc>
              <a:spcBef>
                <a:spcPts val="0"/>
              </a:spcBef>
              <a:spcAft>
                <a:spcPts val="0"/>
              </a:spcAft>
              <a:buSzPts val="2800"/>
              <a:buNone/>
              <a:defRPr>
                <a:latin typeface="Comfortaa"/>
                <a:ea typeface="Comfortaa"/>
                <a:cs typeface="Comfortaa"/>
                <a:sym typeface="Comfortaa"/>
              </a:defRPr>
            </a:lvl7pPr>
            <a:lvl8pPr lvl="7" algn="ctr">
              <a:lnSpc>
                <a:spcPct val="100000"/>
              </a:lnSpc>
              <a:spcBef>
                <a:spcPts val="0"/>
              </a:spcBef>
              <a:spcAft>
                <a:spcPts val="0"/>
              </a:spcAft>
              <a:buSzPts val="2800"/>
              <a:buNone/>
              <a:defRPr>
                <a:latin typeface="Comfortaa"/>
                <a:ea typeface="Comfortaa"/>
                <a:cs typeface="Comfortaa"/>
                <a:sym typeface="Comfortaa"/>
              </a:defRPr>
            </a:lvl8pPr>
            <a:lvl9pPr lvl="8" algn="ctr">
              <a:lnSpc>
                <a:spcPct val="100000"/>
              </a:lnSpc>
              <a:spcBef>
                <a:spcPts val="0"/>
              </a:spcBef>
              <a:spcAft>
                <a:spcPts val="0"/>
              </a:spcAft>
              <a:buSzPts val="2800"/>
              <a:buNone/>
              <a:defRPr>
                <a:latin typeface="Comfortaa"/>
                <a:ea typeface="Comfortaa"/>
                <a:cs typeface="Comfortaa"/>
                <a:sym typeface="Comfortaa"/>
              </a:defRPr>
            </a:lvl9pPr>
          </a:lstStyle>
          <a:p/>
        </p:txBody>
      </p:sp>
      <p:sp>
        <p:nvSpPr>
          <p:cNvPr id="383" name="Google Shape;383;p15"/>
          <p:cNvSpPr/>
          <p:nvPr/>
        </p:nvSpPr>
        <p:spPr>
          <a:xfrm flipH="1" rot="5400000">
            <a:off x="506025" y="-506325"/>
            <a:ext cx="540300" cy="1552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15"/>
          <p:cNvSpPr/>
          <p:nvPr/>
        </p:nvSpPr>
        <p:spPr>
          <a:xfrm flipH="1">
            <a:off x="8430900" y="0"/>
            <a:ext cx="7131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15"/>
          <p:cNvSpPr/>
          <p:nvPr/>
        </p:nvSpPr>
        <p:spPr>
          <a:xfrm flipH="1">
            <a:off x="8553209" y="3761279"/>
            <a:ext cx="1596439" cy="1802961"/>
          </a:xfrm>
          <a:custGeom>
            <a:rect b="b" l="l" r="r" t="t"/>
            <a:pathLst>
              <a:path extrusionOk="0" h="32249" w="28555">
                <a:moveTo>
                  <a:pt x="20483" y="82"/>
                </a:moveTo>
                <a:lnTo>
                  <a:pt x="20947" y="102"/>
                </a:lnTo>
                <a:lnTo>
                  <a:pt x="21411" y="122"/>
                </a:lnTo>
                <a:lnTo>
                  <a:pt x="21875" y="203"/>
                </a:lnTo>
                <a:lnTo>
                  <a:pt x="22319" y="283"/>
                </a:lnTo>
                <a:lnTo>
                  <a:pt x="22763" y="404"/>
                </a:lnTo>
                <a:lnTo>
                  <a:pt x="23187" y="566"/>
                </a:lnTo>
                <a:lnTo>
                  <a:pt x="23611" y="748"/>
                </a:lnTo>
                <a:lnTo>
                  <a:pt x="23994" y="949"/>
                </a:lnTo>
                <a:lnTo>
                  <a:pt x="24378" y="1191"/>
                </a:lnTo>
                <a:lnTo>
                  <a:pt x="24741" y="1454"/>
                </a:lnTo>
                <a:lnTo>
                  <a:pt x="25124" y="1777"/>
                </a:lnTo>
                <a:lnTo>
                  <a:pt x="25487" y="2140"/>
                </a:lnTo>
                <a:lnTo>
                  <a:pt x="25851" y="2564"/>
                </a:lnTo>
                <a:lnTo>
                  <a:pt x="26174" y="3008"/>
                </a:lnTo>
                <a:lnTo>
                  <a:pt x="26496" y="3492"/>
                </a:lnTo>
                <a:lnTo>
                  <a:pt x="26779" y="4017"/>
                </a:lnTo>
                <a:lnTo>
                  <a:pt x="27062" y="4582"/>
                </a:lnTo>
                <a:lnTo>
                  <a:pt x="27324" y="5187"/>
                </a:lnTo>
                <a:lnTo>
                  <a:pt x="27546" y="5772"/>
                </a:lnTo>
                <a:lnTo>
                  <a:pt x="27748" y="6358"/>
                </a:lnTo>
                <a:lnTo>
                  <a:pt x="27909" y="6943"/>
                </a:lnTo>
                <a:lnTo>
                  <a:pt x="28071" y="7548"/>
                </a:lnTo>
                <a:lnTo>
                  <a:pt x="28192" y="8154"/>
                </a:lnTo>
                <a:lnTo>
                  <a:pt x="28293" y="8739"/>
                </a:lnTo>
                <a:lnTo>
                  <a:pt x="28373" y="9344"/>
                </a:lnTo>
                <a:lnTo>
                  <a:pt x="28434" y="9950"/>
                </a:lnTo>
                <a:lnTo>
                  <a:pt x="28474" y="10555"/>
                </a:lnTo>
                <a:lnTo>
                  <a:pt x="28474" y="11160"/>
                </a:lnTo>
                <a:lnTo>
                  <a:pt x="28474" y="11766"/>
                </a:lnTo>
                <a:lnTo>
                  <a:pt x="28434" y="12371"/>
                </a:lnTo>
                <a:lnTo>
                  <a:pt x="28373" y="12977"/>
                </a:lnTo>
                <a:lnTo>
                  <a:pt x="28272" y="13562"/>
                </a:lnTo>
                <a:lnTo>
                  <a:pt x="28171" y="14167"/>
                </a:lnTo>
                <a:lnTo>
                  <a:pt x="28030" y="14732"/>
                </a:lnTo>
                <a:lnTo>
                  <a:pt x="27869" y="15338"/>
                </a:lnTo>
                <a:lnTo>
                  <a:pt x="27667" y="15923"/>
                </a:lnTo>
                <a:lnTo>
                  <a:pt x="27465" y="16488"/>
                </a:lnTo>
                <a:lnTo>
                  <a:pt x="27223" y="17053"/>
                </a:lnTo>
                <a:lnTo>
                  <a:pt x="26961" y="17618"/>
                </a:lnTo>
                <a:lnTo>
                  <a:pt x="26678" y="18143"/>
                </a:lnTo>
                <a:lnTo>
                  <a:pt x="26355" y="18667"/>
                </a:lnTo>
                <a:lnTo>
                  <a:pt x="26032" y="19192"/>
                </a:lnTo>
                <a:lnTo>
                  <a:pt x="25669" y="19676"/>
                </a:lnTo>
                <a:lnTo>
                  <a:pt x="25306" y="20161"/>
                </a:lnTo>
                <a:lnTo>
                  <a:pt x="24922" y="20625"/>
                </a:lnTo>
                <a:lnTo>
                  <a:pt x="24499" y="21069"/>
                </a:lnTo>
                <a:lnTo>
                  <a:pt x="24075" y="21493"/>
                </a:lnTo>
                <a:lnTo>
                  <a:pt x="23631" y="21896"/>
                </a:lnTo>
                <a:lnTo>
                  <a:pt x="23167" y="22280"/>
                </a:lnTo>
                <a:lnTo>
                  <a:pt x="22703" y="22643"/>
                </a:lnTo>
                <a:lnTo>
                  <a:pt x="22238" y="22946"/>
                </a:lnTo>
                <a:lnTo>
                  <a:pt x="21795" y="23228"/>
                </a:lnTo>
                <a:lnTo>
                  <a:pt x="21310" y="23511"/>
                </a:lnTo>
                <a:lnTo>
                  <a:pt x="20846" y="23773"/>
                </a:lnTo>
                <a:lnTo>
                  <a:pt x="19877" y="24277"/>
                </a:lnTo>
                <a:lnTo>
                  <a:pt x="18909" y="24742"/>
                </a:lnTo>
                <a:lnTo>
                  <a:pt x="17940" y="25226"/>
                </a:lnTo>
                <a:lnTo>
                  <a:pt x="16951" y="25751"/>
                </a:lnTo>
                <a:lnTo>
                  <a:pt x="16467" y="26013"/>
                </a:lnTo>
                <a:lnTo>
                  <a:pt x="15983" y="26296"/>
                </a:lnTo>
                <a:lnTo>
                  <a:pt x="15519" y="26598"/>
                </a:lnTo>
                <a:lnTo>
                  <a:pt x="15075" y="26901"/>
                </a:lnTo>
                <a:lnTo>
                  <a:pt x="14510" y="27325"/>
                </a:lnTo>
                <a:lnTo>
                  <a:pt x="13965" y="27789"/>
                </a:lnTo>
                <a:lnTo>
                  <a:pt x="13420" y="28253"/>
                </a:lnTo>
                <a:lnTo>
                  <a:pt x="12895" y="28717"/>
                </a:lnTo>
                <a:lnTo>
                  <a:pt x="12148" y="29383"/>
                </a:lnTo>
                <a:lnTo>
                  <a:pt x="11402" y="30029"/>
                </a:lnTo>
                <a:lnTo>
                  <a:pt x="10998" y="30332"/>
                </a:lnTo>
                <a:lnTo>
                  <a:pt x="10595" y="30614"/>
                </a:lnTo>
                <a:lnTo>
                  <a:pt x="10171" y="30897"/>
                </a:lnTo>
                <a:lnTo>
                  <a:pt x="9747" y="31159"/>
                </a:lnTo>
                <a:lnTo>
                  <a:pt x="9303" y="31381"/>
                </a:lnTo>
                <a:lnTo>
                  <a:pt x="8839" y="31583"/>
                </a:lnTo>
                <a:lnTo>
                  <a:pt x="8375" y="31764"/>
                </a:lnTo>
                <a:lnTo>
                  <a:pt x="7890" y="31906"/>
                </a:lnTo>
                <a:lnTo>
                  <a:pt x="7406" y="32027"/>
                </a:lnTo>
                <a:lnTo>
                  <a:pt x="6922" y="32107"/>
                </a:lnTo>
                <a:lnTo>
                  <a:pt x="6417" y="32148"/>
                </a:lnTo>
                <a:lnTo>
                  <a:pt x="5933" y="32168"/>
                </a:lnTo>
                <a:lnTo>
                  <a:pt x="5893" y="32168"/>
                </a:lnTo>
                <a:lnTo>
                  <a:pt x="5368" y="32148"/>
                </a:lnTo>
                <a:lnTo>
                  <a:pt x="4843" y="32087"/>
                </a:lnTo>
                <a:lnTo>
                  <a:pt x="4359" y="31986"/>
                </a:lnTo>
                <a:lnTo>
                  <a:pt x="3875" y="31845"/>
                </a:lnTo>
                <a:lnTo>
                  <a:pt x="3431" y="31684"/>
                </a:lnTo>
                <a:lnTo>
                  <a:pt x="2987" y="31462"/>
                </a:lnTo>
                <a:lnTo>
                  <a:pt x="2583" y="31219"/>
                </a:lnTo>
                <a:lnTo>
                  <a:pt x="2200" y="30957"/>
                </a:lnTo>
                <a:lnTo>
                  <a:pt x="1998" y="30775"/>
                </a:lnTo>
                <a:lnTo>
                  <a:pt x="1816" y="30614"/>
                </a:lnTo>
                <a:lnTo>
                  <a:pt x="1635" y="30412"/>
                </a:lnTo>
                <a:lnTo>
                  <a:pt x="1453" y="30231"/>
                </a:lnTo>
                <a:lnTo>
                  <a:pt x="1292" y="30029"/>
                </a:lnTo>
                <a:lnTo>
                  <a:pt x="1150" y="29807"/>
                </a:lnTo>
                <a:lnTo>
                  <a:pt x="1009" y="29585"/>
                </a:lnTo>
                <a:lnTo>
                  <a:pt x="868" y="29363"/>
                </a:lnTo>
                <a:lnTo>
                  <a:pt x="747" y="29121"/>
                </a:lnTo>
                <a:lnTo>
                  <a:pt x="626" y="28879"/>
                </a:lnTo>
                <a:lnTo>
                  <a:pt x="525" y="28616"/>
                </a:lnTo>
                <a:lnTo>
                  <a:pt x="424" y="28354"/>
                </a:lnTo>
                <a:lnTo>
                  <a:pt x="343" y="28092"/>
                </a:lnTo>
                <a:lnTo>
                  <a:pt x="283" y="27829"/>
                </a:lnTo>
                <a:lnTo>
                  <a:pt x="222" y="27547"/>
                </a:lnTo>
                <a:lnTo>
                  <a:pt x="162" y="27264"/>
                </a:lnTo>
                <a:lnTo>
                  <a:pt x="101" y="26719"/>
                </a:lnTo>
                <a:lnTo>
                  <a:pt x="81" y="26154"/>
                </a:lnTo>
                <a:lnTo>
                  <a:pt x="121" y="25609"/>
                </a:lnTo>
                <a:lnTo>
                  <a:pt x="182" y="25065"/>
                </a:lnTo>
                <a:lnTo>
                  <a:pt x="283" y="24520"/>
                </a:lnTo>
                <a:lnTo>
                  <a:pt x="444" y="23995"/>
                </a:lnTo>
                <a:lnTo>
                  <a:pt x="626" y="23490"/>
                </a:lnTo>
                <a:lnTo>
                  <a:pt x="868" y="23006"/>
                </a:lnTo>
                <a:lnTo>
                  <a:pt x="1029" y="22724"/>
                </a:lnTo>
                <a:lnTo>
                  <a:pt x="1191" y="22441"/>
                </a:lnTo>
                <a:lnTo>
                  <a:pt x="1372" y="22179"/>
                </a:lnTo>
                <a:lnTo>
                  <a:pt x="1574" y="21916"/>
                </a:lnTo>
                <a:lnTo>
                  <a:pt x="1776" y="21654"/>
                </a:lnTo>
                <a:lnTo>
                  <a:pt x="1998" y="21392"/>
                </a:lnTo>
                <a:lnTo>
                  <a:pt x="2240" y="21129"/>
                </a:lnTo>
                <a:lnTo>
                  <a:pt x="2482" y="20867"/>
                </a:lnTo>
                <a:lnTo>
                  <a:pt x="3027" y="20383"/>
                </a:lnTo>
                <a:lnTo>
                  <a:pt x="3612" y="19898"/>
                </a:lnTo>
                <a:lnTo>
                  <a:pt x="4258" y="19414"/>
                </a:lnTo>
                <a:lnTo>
                  <a:pt x="4964" y="18970"/>
                </a:lnTo>
                <a:lnTo>
                  <a:pt x="5691" y="18526"/>
                </a:lnTo>
                <a:lnTo>
                  <a:pt x="6438" y="18102"/>
                </a:lnTo>
                <a:lnTo>
                  <a:pt x="7951" y="17336"/>
                </a:lnTo>
                <a:lnTo>
                  <a:pt x="9021" y="16771"/>
                </a:lnTo>
                <a:lnTo>
                  <a:pt x="10110" y="16185"/>
                </a:lnTo>
                <a:lnTo>
                  <a:pt x="10433" y="15983"/>
                </a:lnTo>
                <a:lnTo>
                  <a:pt x="10716" y="15802"/>
                </a:lnTo>
                <a:lnTo>
                  <a:pt x="10978" y="15600"/>
                </a:lnTo>
                <a:lnTo>
                  <a:pt x="11220" y="15398"/>
                </a:lnTo>
                <a:lnTo>
                  <a:pt x="11442" y="15196"/>
                </a:lnTo>
                <a:lnTo>
                  <a:pt x="11644" y="14974"/>
                </a:lnTo>
                <a:lnTo>
                  <a:pt x="11805" y="14752"/>
                </a:lnTo>
                <a:lnTo>
                  <a:pt x="11967" y="14510"/>
                </a:lnTo>
                <a:lnTo>
                  <a:pt x="12088" y="14268"/>
                </a:lnTo>
                <a:lnTo>
                  <a:pt x="12189" y="13986"/>
                </a:lnTo>
                <a:lnTo>
                  <a:pt x="12290" y="13723"/>
                </a:lnTo>
                <a:lnTo>
                  <a:pt x="12350" y="13421"/>
                </a:lnTo>
                <a:lnTo>
                  <a:pt x="12411" y="13098"/>
                </a:lnTo>
                <a:lnTo>
                  <a:pt x="12451" y="12755"/>
                </a:lnTo>
                <a:lnTo>
                  <a:pt x="12471" y="12391"/>
                </a:lnTo>
                <a:lnTo>
                  <a:pt x="12471" y="12008"/>
                </a:lnTo>
                <a:lnTo>
                  <a:pt x="12492" y="11302"/>
                </a:lnTo>
                <a:lnTo>
                  <a:pt x="12512" y="10616"/>
                </a:lnTo>
                <a:lnTo>
                  <a:pt x="12532" y="9950"/>
                </a:lnTo>
                <a:lnTo>
                  <a:pt x="12592" y="9324"/>
                </a:lnTo>
                <a:lnTo>
                  <a:pt x="12653" y="8698"/>
                </a:lnTo>
                <a:lnTo>
                  <a:pt x="12714" y="8113"/>
                </a:lnTo>
                <a:lnTo>
                  <a:pt x="12814" y="7548"/>
                </a:lnTo>
                <a:lnTo>
                  <a:pt x="12915" y="7003"/>
                </a:lnTo>
                <a:lnTo>
                  <a:pt x="13036" y="6479"/>
                </a:lnTo>
                <a:lnTo>
                  <a:pt x="13157" y="5974"/>
                </a:lnTo>
                <a:lnTo>
                  <a:pt x="13299" y="5510"/>
                </a:lnTo>
                <a:lnTo>
                  <a:pt x="13460" y="5046"/>
                </a:lnTo>
                <a:lnTo>
                  <a:pt x="13642" y="4622"/>
                </a:lnTo>
                <a:lnTo>
                  <a:pt x="13823" y="4218"/>
                </a:lnTo>
                <a:lnTo>
                  <a:pt x="14025" y="3835"/>
                </a:lnTo>
                <a:lnTo>
                  <a:pt x="14247" y="3472"/>
                </a:lnTo>
                <a:lnTo>
                  <a:pt x="14429" y="3169"/>
                </a:lnTo>
                <a:lnTo>
                  <a:pt x="14631" y="2887"/>
                </a:lnTo>
                <a:lnTo>
                  <a:pt x="14853" y="2644"/>
                </a:lnTo>
                <a:lnTo>
                  <a:pt x="15054" y="2402"/>
                </a:lnTo>
                <a:lnTo>
                  <a:pt x="15276" y="2180"/>
                </a:lnTo>
                <a:lnTo>
                  <a:pt x="15498" y="1979"/>
                </a:lnTo>
                <a:lnTo>
                  <a:pt x="15700" y="1797"/>
                </a:lnTo>
                <a:lnTo>
                  <a:pt x="15942" y="1635"/>
                </a:lnTo>
                <a:lnTo>
                  <a:pt x="16386" y="1333"/>
                </a:lnTo>
                <a:lnTo>
                  <a:pt x="16830" y="1091"/>
                </a:lnTo>
                <a:lnTo>
                  <a:pt x="17274" y="869"/>
                </a:lnTo>
                <a:lnTo>
                  <a:pt x="17698" y="667"/>
                </a:lnTo>
                <a:lnTo>
                  <a:pt x="18142" y="505"/>
                </a:lnTo>
                <a:lnTo>
                  <a:pt x="18606" y="364"/>
                </a:lnTo>
                <a:lnTo>
                  <a:pt x="19070" y="243"/>
                </a:lnTo>
                <a:lnTo>
                  <a:pt x="19534" y="162"/>
                </a:lnTo>
                <a:lnTo>
                  <a:pt x="19999" y="102"/>
                </a:lnTo>
                <a:lnTo>
                  <a:pt x="20483" y="82"/>
                </a:lnTo>
                <a:close/>
                <a:moveTo>
                  <a:pt x="20483" y="1"/>
                </a:moveTo>
                <a:lnTo>
                  <a:pt x="19999" y="21"/>
                </a:lnTo>
                <a:lnTo>
                  <a:pt x="19534" y="82"/>
                </a:lnTo>
                <a:lnTo>
                  <a:pt x="19050" y="162"/>
                </a:lnTo>
                <a:lnTo>
                  <a:pt x="18586" y="283"/>
                </a:lnTo>
                <a:lnTo>
                  <a:pt x="18122" y="425"/>
                </a:lnTo>
                <a:lnTo>
                  <a:pt x="17678" y="606"/>
                </a:lnTo>
                <a:lnTo>
                  <a:pt x="17214" y="808"/>
                </a:lnTo>
                <a:lnTo>
                  <a:pt x="16750" y="1050"/>
                </a:lnTo>
                <a:lnTo>
                  <a:pt x="16285" y="1313"/>
                </a:lnTo>
                <a:lnTo>
                  <a:pt x="15841" y="1615"/>
                </a:lnTo>
                <a:lnTo>
                  <a:pt x="15619" y="1777"/>
                </a:lnTo>
                <a:lnTo>
                  <a:pt x="15397" y="1979"/>
                </a:lnTo>
                <a:lnTo>
                  <a:pt x="15175" y="2180"/>
                </a:lnTo>
                <a:lnTo>
                  <a:pt x="14974" y="2382"/>
                </a:lnTo>
                <a:lnTo>
                  <a:pt x="14752" y="2624"/>
                </a:lnTo>
                <a:lnTo>
                  <a:pt x="14550" y="2866"/>
                </a:lnTo>
                <a:lnTo>
                  <a:pt x="14368" y="3129"/>
                </a:lnTo>
                <a:lnTo>
                  <a:pt x="14166" y="3411"/>
                </a:lnTo>
                <a:lnTo>
                  <a:pt x="13944" y="3795"/>
                </a:lnTo>
                <a:lnTo>
                  <a:pt x="13743" y="4178"/>
                </a:lnTo>
                <a:lnTo>
                  <a:pt x="13561" y="4582"/>
                </a:lnTo>
                <a:lnTo>
                  <a:pt x="13400" y="5026"/>
                </a:lnTo>
                <a:lnTo>
                  <a:pt x="13238" y="5470"/>
                </a:lnTo>
                <a:lnTo>
                  <a:pt x="13077" y="5954"/>
                </a:lnTo>
                <a:lnTo>
                  <a:pt x="12956" y="6458"/>
                </a:lnTo>
                <a:lnTo>
                  <a:pt x="12835" y="6983"/>
                </a:lnTo>
                <a:lnTo>
                  <a:pt x="12734" y="7528"/>
                </a:lnTo>
                <a:lnTo>
                  <a:pt x="12653" y="8093"/>
                </a:lnTo>
                <a:lnTo>
                  <a:pt x="12572" y="8678"/>
                </a:lnTo>
                <a:lnTo>
                  <a:pt x="12512" y="9304"/>
                </a:lnTo>
                <a:lnTo>
                  <a:pt x="12451" y="9950"/>
                </a:lnTo>
                <a:lnTo>
                  <a:pt x="12431" y="10616"/>
                </a:lnTo>
                <a:lnTo>
                  <a:pt x="12411" y="11302"/>
                </a:lnTo>
                <a:lnTo>
                  <a:pt x="12391" y="12008"/>
                </a:lnTo>
                <a:lnTo>
                  <a:pt x="12391" y="12391"/>
                </a:lnTo>
                <a:lnTo>
                  <a:pt x="12370" y="12755"/>
                </a:lnTo>
                <a:lnTo>
                  <a:pt x="12330" y="13078"/>
                </a:lnTo>
                <a:lnTo>
                  <a:pt x="12270" y="13400"/>
                </a:lnTo>
                <a:lnTo>
                  <a:pt x="12209" y="13683"/>
                </a:lnTo>
                <a:lnTo>
                  <a:pt x="12128" y="13965"/>
                </a:lnTo>
                <a:lnTo>
                  <a:pt x="12007" y="14228"/>
                </a:lnTo>
                <a:lnTo>
                  <a:pt x="11886" y="14470"/>
                </a:lnTo>
                <a:lnTo>
                  <a:pt x="11745" y="14712"/>
                </a:lnTo>
                <a:lnTo>
                  <a:pt x="11563" y="14934"/>
                </a:lnTo>
                <a:lnTo>
                  <a:pt x="11382" y="15136"/>
                </a:lnTo>
                <a:lnTo>
                  <a:pt x="11160" y="15338"/>
                </a:lnTo>
                <a:lnTo>
                  <a:pt x="10938" y="15540"/>
                </a:lnTo>
                <a:lnTo>
                  <a:pt x="10675" y="15741"/>
                </a:lnTo>
                <a:lnTo>
                  <a:pt x="10373" y="15923"/>
                </a:lnTo>
                <a:lnTo>
                  <a:pt x="10070" y="16105"/>
                </a:lnTo>
                <a:lnTo>
                  <a:pt x="8980" y="16690"/>
                </a:lnTo>
                <a:lnTo>
                  <a:pt x="7911" y="17255"/>
                </a:lnTo>
                <a:lnTo>
                  <a:pt x="6397" y="18042"/>
                </a:lnTo>
                <a:lnTo>
                  <a:pt x="5651" y="18466"/>
                </a:lnTo>
                <a:lnTo>
                  <a:pt x="4924" y="18889"/>
                </a:lnTo>
                <a:lnTo>
                  <a:pt x="4218" y="19354"/>
                </a:lnTo>
                <a:lnTo>
                  <a:pt x="3552" y="19838"/>
                </a:lnTo>
                <a:lnTo>
                  <a:pt x="2967" y="20322"/>
                </a:lnTo>
                <a:lnTo>
                  <a:pt x="2422" y="20827"/>
                </a:lnTo>
                <a:lnTo>
                  <a:pt x="2180" y="21069"/>
                </a:lnTo>
                <a:lnTo>
                  <a:pt x="1937" y="21331"/>
                </a:lnTo>
                <a:lnTo>
                  <a:pt x="1715" y="21594"/>
                </a:lnTo>
                <a:lnTo>
                  <a:pt x="1514" y="21856"/>
                </a:lnTo>
                <a:lnTo>
                  <a:pt x="1312" y="22138"/>
                </a:lnTo>
                <a:lnTo>
                  <a:pt x="1130" y="22401"/>
                </a:lnTo>
                <a:lnTo>
                  <a:pt x="949" y="22683"/>
                </a:lnTo>
                <a:lnTo>
                  <a:pt x="807" y="22966"/>
                </a:lnTo>
                <a:lnTo>
                  <a:pt x="565" y="23450"/>
                </a:lnTo>
                <a:lnTo>
                  <a:pt x="363" y="23975"/>
                </a:lnTo>
                <a:lnTo>
                  <a:pt x="222" y="24499"/>
                </a:lnTo>
                <a:lnTo>
                  <a:pt x="101" y="25044"/>
                </a:lnTo>
                <a:lnTo>
                  <a:pt x="40" y="25589"/>
                </a:lnTo>
                <a:lnTo>
                  <a:pt x="0" y="26154"/>
                </a:lnTo>
                <a:lnTo>
                  <a:pt x="20" y="26719"/>
                </a:lnTo>
                <a:lnTo>
                  <a:pt x="81" y="27284"/>
                </a:lnTo>
                <a:lnTo>
                  <a:pt x="141" y="27567"/>
                </a:lnTo>
                <a:lnTo>
                  <a:pt x="202" y="27849"/>
                </a:lnTo>
                <a:lnTo>
                  <a:pt x="262" y="28112"/>
                </a:lnTo>
                <a:lnTo>
                  <a:pt x="363" y="28394"/>
                </a:lnTo>
                <a:lnTo>
                  <a:pt x="444" y="28657"/>
                </a:lnTo>
                <a:lnTo>
                  <a:pt x="545" y="28899"/>
                </a:lnTo>
                <a:lnTo>
                  <a:pt x="666" y="29161"/>
                </a:lnTo>
                <a:lnTo>
                  <a:pt x="787" y="29403"/>
                </a:lnTo>
                <a:lnTo>
                  <a:pt x="928" y="29625"/>
                </a:lnTo>
                <a:lnTo>
                  <a:pt x="1070" y="29847"/>
                </a:lnTo>
                <a:lnTo>
                  <a:pt x="1231" y="30069"/>
                </a:lnTo>
                <a:lnTo>
                  <a:pt x="1393" y="30271"/>
                </a:lnTo>
                <a:lnTo>
                  <a:pt x="1574" y="30473"/>
                </a:lnTo>
                <a:lnTo>
                  <a:pt x="1756" y="30654"/>
                </a:lnTo>
                <a:lnTo>
                  <a:pt x="1958" y="30836"/>
                </a:lnTo>
                <a:lnTo>
                  <a:pt x="2159" y="31018"/>
                </a:lnTo>
                <a:lnTo>
                  <a:pt x="2543" y="31300"/>
                </a:lnTo>
                <a:lnTo>
                  <a:pt x="2967" y="31542"/>
                </a:lnTo>
                <a:lnTo>
                  <a:pt x="3390" y="31744"/>
                </a:lnTo>
                <a:lnTo>
                  <a:pt x="3854" y="31926"/>
                </a:lnTo>
                <a:lnTo>
                  <a:pt x="4339" y="32067"/>
                </a:lnTo>
                <a:lnTo>
                  <a:pt x="4843" y="32168"/>
                </a:lnTo>
                <a:lnTo>
                  <a:pt x="5348" y="32228"/>
                </a:lnTo>
                <a:lnTo>
                  <a:pt x="5893" y="32249"/>
                </a:lnTo>
                <a:lnTo>
                  <a:pt x="5933" y="32249"/>
                </a:lnTo>
                <a:lnTo>
                  <a:pt x="6438" y="32228"/>
                </a:lnTo>
                <a:lnTo>
                  <a:pt x="6922" y="32188"/>
                </a:lnTo>
                <a:lnTo>
                  <a:pt x="7426" y="32107"/>
                </a:lnTo>
                <a:lnTo>
                  <a:pt x="7911" y="31986"/>
                </a:lnTo>
                <a:lnTo>
                  <a:pt x="8395" y="31845"/>
                </a:lnTo>
                <a:lnTo>
                  <a:pt x="8879" y="31663"/>
                </a:lnTo>
                <a:lnTo>
                  <a:pt x="9343" y="31462"/>
                </a:lnTo>
                <a:lnTo>
                  <a:pt x="9787" y="31219"/>
                </a:lnTo>
                <a:lnTo>
                  <a:pt x="10211" y="30977"/>
                </a:lnTo>
                <a:lnTo>
                  <a:pt x="10635" y="30695"/>
                </a:lnTo>
                <a:lnTo>
                  <a:pt x="11039" y="30392"/>
                </a:lnTo>
                <a:lnTo>
                  <a:pt x="11442" y="30089"/>
                </a:lnTo>
                <a:lnTo>
                  <a:pt x="12209" y="29444"/>
                </a:lnTo>
                <a:lnTo>
                  <a:pt x="12956" y="28778"/>
                </a:lnTo>
                <a:lnTo>
                  <a:pt x="13480" y="28314"/>
                </a:lnTo>
                <a:lnTo>
                  <a:pt x="14005" y="27849"/>
                </a:lnTo>
                <a:lnTo>
                  <a:pt x="14550" y="27405"/>
                </a:lnTo>
                <a:lnTo>
                  <a:pt x="15115" y="26961"/>
                </a:lnTo>
                <a:lnTo>
                  <a:pt x="15559" y="26659"/>
                </a:lnTo>
                <a:lnTo>
                  <a:pt x="16023" y="26356"/>
                </a:lnTo>
                <a:lnTo>
                  <a:pt x="16507" y="26074"/>
                </a:lnTo>
                <a:lnTo>
                  <a:pt x="16992" y="25811"/>
                </a:lnTo>
                <a:lnTo>
                  <a:pt x="17960" y="25307"/>
                </a:lnTo>
                <a:lnTo>
                  <a:pt x="18949" y="24822"/>
                </a:lnTo>
                <a:lnTo>
                  <a:pt x="19918" y="24338"/>
                </a:lnTo>
                <a:lnTo>
                  <a:pt x="20886" y="23834"/>
                </a:lnTo>
                <a:lnTo>
                  <a:pt x="21351" y="23571"/>
                </a:lnTo>
                <a:lnTo>
                  <a:pt x="21835" y="23309"/>
                </a:lnTo>
                <a:lnTo>
                  <a:pt x="22299" y="23006"/>
                </a:lnTo>
                <a:lnTo>
                  <a:pt x="22743" y="22703"/>
                </a:lnTo>
                <a:lnTo>
                  <a:pt x="23227" y="22340"/>
                </a:lnTo>
                <a:lnTo>
                  <a:pt x="23691" y="21957"/>
                </a:lnTo>
                <a:lnTo>
                  <a:pt x="24135" y="21553"/>
                </a:lnTo>
                <a:lnTo>
                  <a:pt x="24559" y="21129"/>
                </a:lnTo>
                <a:lnTo>
                  <a:pt x="24983" y="20685"/>
                </a:lnTo>
                <a:lnTo>
                  <a:pt x="25366" y="20221"/>
                </a:lnTo>
                <a:lnTo>
                  <a:pt x="25750" y="19737"/>
                </a:lnTo>
                <a:lnTo>
                  <a:pt x="26093" y="19232"/>
                </a:lnTo>
                <a:lnTo>
                  <a:pt x="26436" y="18728"/>
                </a:lnTo>
                <a:lnTo>
                  <a:pt x="26739" y="18183"/>
                </a:lnTo>
                <a:lnTo>
                  <a:pt x="27021" y="17638"/>
                </a:lnTo>
                <a:lnTo>
                  <a:pt x="27304" y="17093"/>
                </a:lnTo>
                <a:lnTo>
                  <a:pt x="27546" y="16528"/>
                </a:lnTo>
                <a:lnTo>
                  <a:pt x="27748" y="15943"/>
                </a:lnTo>
                <a:lnTo>
                  <a:pt x="27949" y="15358"/>
                </a:lnTo>
                <a:lnTo>
                  <a:pt x="28111" y="14752"/>
                </a:lnTo>
                <a:lnTo>
                  <a:pt x="28252" y="14167"/>
                </a:lnTo>
                <a:lnTo>
                  <a:pt x="28353" y="13582"/>
                </a:lnTo>
                <a:lnTo>
                  <a:pt x="28454" y="12977"/>
                </a:lnTo>
                <a:lnTo>
                  <a:pt x="28514" y="12391"/>
                </a:lnTo>
                <a:lnTo>
                  <a:pt x="28555" y="11786"/>
                </a:lnTo>
                <a:lnTo>
                  <a:pt x="28555" y="11181"/>
                </a:lnTo>
                <a:lnTo>
                  <a:pt x="28555" y="10555"/>
                </a:lnTo>
                <a:lnTo>
                  <a:pt x="28514" y="9950"/>
                </a:lnTo>
                <a:lnTo>
                  <a:pt x="28454" y="9344"/>
                </a:lnTo>
                <a:lnTo>
                  <a:pt x="28373" y="8739"/>
                </a:lnTo>
                <a:lnTo>
                  <a:pt x="28272" y="8133"/>
                </a:lnTo>
                <a:lnTo>
                  <a:pt x="28151" y="7528"/>
                </a:lnTo>
                <a:lnTo>
                  <a:pt x="27990" y="6923"/>
                </a:lnTo>
                <a:lnTo>
                  <a:pt x="27828" y="6337"/>
                </a:lnTo>
                <a:lnTo>
                  <a:pt x="27627" y="5752"/>
                </a:lnTo>
                <a:lnTo>
                  <a:pt x="27405" y="5167"/>
                </a:lnTo>
                <a:lnTo>
                  <a:pt x="27142" y="4541"/>
                </a:lnTo>
                <a:lnTo>
                  <a:pt x="26860" y="3976"/>
                </a:lnTo>
                <a:lnTo>
                  <a:pt x="26557" y="3452"/>
                </a:lnTo>
                <a:lnTo>
                  <a:pt x="26234" y="2947"/>
                </a:lnTo>
                <a:lnTo>
                  <a:pt x="25911" y="2503"/>
                </a:lnTo>
                <a:lnTo>
                  <a:pt x="25548" y="2100"/>
                </a:lnTo>
                <a:lnTo>
                  <a:pt x="25185" y="1716"/>
                </a:lnTo>
                <a:lnTo>
                  <a:pt x="24801" y="1393"/>
                </a:lnTo>
                <a:lnTo>
                  <a:pt x="24438" y="1111"/>
                </a:lnTo>
                <a:lnTo>
                  <a:pt x="24055" y="889"/>
                </a:lnTo>
                <a:lnTo>
                  <a:pt x="23651" y="667"/>
                </a:lnTo>
                <a:lnTo>
                  <a:pt x="23227" y="485"/>
                </a:lnTo>
                <a:lnTo>
                  <a:pt x="22783" y="344"/>
                </a:lnTo>
                <a:lnTo>
                  <a:pt x="22339" y="223"/>
                </a:lnTo>
                <a:lnTo>
                  <a:pt x="21895" y="122"/>
                </a:lnTo>
                <a:lnTo>
                  <a:pt x="21411" y="61"/>
                </a:lnTo>
                <a:lnTo>
                  <a:pt x="20947" y="21"/>
                </a:lnTo>
                <a:lnTo>
                  <a:pt x="2048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15"/>
          <p:cNvSpPr/>
          <p:nvPr/>
        </p:nvSpPr>
        <p:spPr>
          <a:xfrm flipH="1">
            <a:off x="8672797" y="3848158"/>
            <a:ext cx="1395619" cy="1650669"/>
          </a:xfrm>
          <a:custGeom>
            <a:rect b="b" l="l" r="r" t="t"/>
            <a:pathLst>
              <a:path extrusionOk="0" h="29525" w="24963">
                <a:moveTo>
                  <a:pt x="18727" y="81"/>
                </a:moveTo>
                <a:lnTo>
                  <a:pt x="19211" y="102"/>
                </a:lnTo>
                <a:lnTo>
                  <a:pt x="19514" y="142"/>
                </a:lnTo>
                <a:lnTo>
                  <a:pt x="19837" y="223"/>
                </a:lnTo>
                <a:lnTo>
                  <a:pt x="20140" y="303"/>
                </a:lnTo>
                <a:lnTo>
                  <a:pt x="20442" y="404"/>
                </a:lnTo>
                <a:lnTo>
                  <a:pt x="20745" y="525"/>
                </a:lnTo>
                <a:lnTo>
                  <a:pt x="21048" y="667"/>
                </a:lnTo>
                <a:lnTo>
                  <a:pt x="21330" y="828"/>
                </a:lnTo>
                <a:lnTo>
                  <a:pt x="21613" y="1010"/>
                </a:lnTo>
                <a:lnTo>
                  <a:pt x="21895" y="1212"/>
                </a:lnTo>
                <a:lnTo>
                  <a:pt x="22158" y="1413"/>
                </a:lnTo>
                <a:lnTo>
                  <a:pt x="22420" y="1655"/>
                </a:lnTo>
                <a:lnTo>
                  <a:pt x="22662" y="1898"/>
                </a:lnTo>
                <a:lnTo>
                  <a:pt x="22904" y="2160"/>
                </a:lnTo>
                <a:lnTo>
                  <a:pt x="23126" y="2443"/>
                </a:lnTo>
                <a:lnTo>
                  <a:pt x="23328" y="2725"/>
                </a:lnTo>
                <a:lnTo>
                  <a:pt x="23530" y="3028"/>
                </a:lnTo>
                <a:lnTo>
                  <a:pt x="23691" y="3290"/>
                </a:lnTo>
                <a:lnTo>
                  <a:pt x="23833" y="3573"/>
                </a:lnTo>
                <a:lnTo>
                  <a:pt x="24095" y="4138"/>
                </a:lnTo>
                <a:lnTo>
                  <a:pt x="24317" y="4723"/>
                </a:lnTo>
                <a:lnTo>
                  <a:pt x="24499" y="5369"/>
                </a:lnTo>
                <a:lnTo>
                  <a:pt x="24660" y="6035"/>
                </a:lnTo>
                <a:lnTo>
                  <a:pt x="24761" y="6721"/>
                </a:lnTo>
                <a:lnTo>
                  <a:pt x="24842" y="7467"/>
                </a:lnTo>
                <a:lnTo>
                  <a:pt x="24882" y="8214"/>
                </a:lnTo>
                <a:lnTo>
                  <a:pt x="24882" y="8880"/>
                </a:lnTo>
                <a:lnTo>
                  <a:pt x="24862" y="9546"/>
                </a:lnTo>
                <a:lnTo>
                  <a:pt x="24822" y="10232"/>
                </a:lnTo>
                <a:lnTo>
                  <a:pt x="24761" y="10938"/>
                </a:lnTo>
                <a:lnTo>
                  <a:pt x="24660" y="11665"/>
                </a:lnTo>
                <a:lnTo>
                  <a:pt x="24539" y="12411"/>
                </a:lnTo>
                <a:lnTo>
                  <a:pt x="24398" y="13178"/>
                </a:lnTo>
                <a:lnTo>
                  <a:pt x="24216" y="13986"/>
                </a:lnTo>
                <a:lnTo>
                  <a:pt x="23994" y="14853"/>
                </a:lnTo>
                <a:lnTo>
                  <a:pt x="23873" y="15297"/>
                </a:lnTo>
                <a:lnTo>
                  <a:pt x="23732" y="15721"/>
                </a:lnTo>
                <a:lnTo>
                  <a:pt x="23570" y="16145"/>
                </a:lnTo>
                <a:lnTo>
                  <a:pt x="23369" y="16569"/>
                </a:lnTo>
                <a:lnTo>
                  <a:pt x="23167" y="16972"/>
                </a:lnTo>
                <a:lnTo>
                  <a:pt x="22925" y="17356"/>
                </a:lnTo>
                <a:lnTo>
                  <a:pt x="22682" y="17658"/>
                </a:lnTo>
                <a:lnTo>
                  <a:pt x="22440" y="17961"/>
                </a:lnTo>
                <a:lnTo>
                  <a:pt x="22158" y="18244"/>
                </a:lnTo>
                <a:lnTo>
                  <a:pt x="21875" y="18506"/>
                </a:lnTo>
                <a:lnTo>
                  <a:pt x="21573" y="18748"/>
                </a:lnTo>
                <a:lnTo>
                  <a:pt x="21270" y="18990"/>
                </a:lnTo>
                <a:lnTo>
                  <a:pt x="20947" y="19212"/>
                </a:lnTo>
                <a:lnTo>
                  <a:pt x="20604" y="19414"/>
                </a:lnTo>
                <a:lnTo>
                  <a:pt x="20261" y="19616"/>
                </a:lnTo>
                <a:lnTo>
                  <a:pt x="19918" y="19818"/>
                </a:lnTo>
                <a:lnTo>
                  <a:pt x="19211" y="20181"/>
                </a:lnTo>
                <a:lnTo>
                  <a:pt x="18465" y="20524"/>
                </a:lnTo>
                <a:lnTo>
                  <a:pt x="17738" y="20847"/>
                </a:lnTo>
                <a:lnTo>
                  <a:pt x="17133" y="21109"/>
                </a:lnTo>
                <a:lnTo>
                  <a:pt x="16245" y="21513"/>
                </a:lnTo>
                <a:lnTo>
                  <a:pt x="15418" y="21916"/>
                </a:lnTo>
                <a:lnTo>
                  <a:pt x="14651" y="22340"/>
                </a:lnTo>
                <a:lnTo>
                  <a:pt x="13924" y="22744"/>
                </a:lnTo>
                <a:lnTo>
                  <a:pt x="13258" y="23167"/>
                </a:lnTo>
                <a:lnTo>
                  <a:pt x="12633" y="23611"/>
                </a:lnTo>
                <a:lnTo>
                  <a:pt x="12048" y="24055"/>
                </a:lnTo>
                <a:lnTo>
                  <a:pt x="11503" y="24520"/>
                </a:lnTo>
                <a:lnTo>
                  <a:pt x="11099" y="24883"/>
                </a:lnTo>
                <a:lnTo>
                  <a:pt x="10695" y="25246"/>
                </a:lnTo>
                <a:lnTo>
                  <a:pt x="9949" y="26013"/>
                </a:lnTo>
                <a:lnTo>
                  <a:pt x="9323" y="26638"/>
                </a:lnTo>
                <a:lnTo>
                  <a:pt x="8698" y="27244"/>
                </a:lnTo>
                <a:lnTo>
                  <a:pt x="8355" y="27526"/>
                </a:lnTo>
                <a:lnTo>
                  <a:pt x="8032" y="27809"/>
                </a:lnTo>
                <a:lnTo>
                  <a:pt x="7668" y="28091"/>
                </a:lnTo>
                <a:lnTo>
                  <a:pt x="7325" y="28334"/>
                </a:lnTo>
                <a:lnTo>
                  <a:pt x="6902" y="28596"/>
                </a:lnTo>
                <a:lnTo>
                  <a:pt x="6498" y="28818"/>
                </a:lnTo>
                <a:lnTo>
                  <a:pt x="6094" y="29000"/>
                </a:lnTo>
                <a:lnTo>
                  <a:pt x="5711" y="29141"/>
                </a:lnTo>
                <a:lnTo>
                  <a:pt x="5328" y="29262"/>
                </a:lnTo>
                <a:lnTo>
                  <a:pt x="4964" y="29343"/>
                </a:lnTo>
                <a:lnTo>
                  <a:pt x="4601" y="29403"/>
                </a:lnTo>
                <a:lnTo>
                  <a:pt x="4238" y="29423"/>
                </a:lnTo>
                <a:lnTo>
                  <a:pt x="3915" y="29423"/>
                </a:lnTo>
                <a:lnTo>
                  <a:pt x="3592" y="29403"/>
                </a:lnTo>
                <a:lnTo>
                  <a:pt x="3289" y="29363"/>
                </a:lnTo>
                <a:lnTo>
                  <a:pt x="2987" y="29302"/>
                </a:lnTo>
                <a:lnTo>
                  <a:pt x="2724" y="29221"/>
                </a:lnTo>
                <a:lnTo>
                  <a:pt x="2462" y="29121"/>
                </a:lnTo>
                <a:lnTo>
                  <a:pt x="2240" y="29020"/>
                </a:lnTo>
                <a:lnTo>
                  <a:pt x="2018" y="28899"/>
                </a:lnTo>
                <a:lnTo>
                  <a:pt x="1715" y="28677"/>
                </a:lnTo>
                <a:lnTo>
                  <a:pt x="1433" y="28414"/>
                </a:lnTo>
                <a:lnTo>
                  <a:pt x="1170" y="28132"/>
                </a:lnTo>
                <a:lnTo>
                  <a:pt x="928" y="27809"/>
                </a:lnTo>
                <a:lnTo>
                  <a:pt x="706" y="27446"/>
                </a:lnTo>
                <a:lnTo>
                  <a:pt x="525" y="27062"/>
                </a:lnTo>
                <a:lnTo>
                  <a:pt x="363" y="26659"/>
                </a:lnTo>
                <a:lnTo>
                  <a:pt x="242" y="26235"/>
                </a:lnTo>
                <a:lnTo>
                  <a:pt x="182" y="25952"/>
                </a:lnTo>
                <a:lnTo>
                  <a:pt x="121" y="25670"/>
                </a:lnTo>
                <a:lnTo>
                  <a:pt x="101" y="25387"/>
                </a:lnTo>
                <a:lnTo>
                  <a:pt x="81" y="25105"/>
                </a:lnTo>
                <a:lnTo>
                  <a:pt x="81" y="24802"/>
                </a:lnTo>
                <a:lnTo>
                  <a:pt x="81" y="24520"/>
                </a:lnTo>
                <a:lnTo>
                  <a:pt x="101" y="24237"/>
                </a:lnTo>
                <a:lnTo>
                  <a:pt x="141" y="23954"/>
                </a:lnTo>
                <a:lnTo>
                  <a:pt x="202" y="23672"/>
                </a:lnTo>
                <a:lnTo>
                  <a:pt x="262" y="23389"/>
                </a:lnTo>
                <a:lnTo>
                  <a:pt x="343" y="23107"/>
                </a:lnTo>
                <a:lnTo>
                  <a:pt x="424" y="22824"/>
                </a:lnTo>
                <a:lnTo>
                  <a:pt x="545" y="22562"/>
                </a:lnTo>
                <a:lnTo>
                  <a:pt x="666" y="22300"/>
                </a:lnTo>
                <a:lnTo>
                  <a:pt x="787" y="22037"/>
                </a:lnTo>
                <a:lnTo>
                  <a:pt x="928" y="21795"/>
                </a:lnTo>
                <a:lnTo>
                  <a:pt x="1211" y="21392"/>
                </a:lnTo>
                <a:lnTo>
                  <a:pt x="1514" y="21008"/>
                </a:lnTo>
                <a:lnTo>
                  <a:pt x="1836" y="20645"/>
                </a:lnTo>
                <a:lnTo>
                  <a:pt x="2200" y="20302"/>
                </a:lnTo>
                <a:lnTo>
                  <a:pt x="2563" y="19959"/>
                </a:lnTo>
                <a:lnTo>
                  <a:pt x="2926" y="19656"/>
                </a:lnTo>
                <a:lnTo>
                  <a:pt x="3693" y="19071"/>
                </a:lnTo>
                <a:lnTo>
                  <a:pt x="4238" y="18687"/>
                </a:lnTo>
                <a:lnTo>
                  <a:pt x="4803" y="18304"/>
                </a:lnTo>
                <a:lnTo>
                  <a:pt x="5368" y="17921"/>
                </a:lnTo>
                <a:lnTo>
                  <a:pt x="5953" y="17557"/>
                </a:lnTo>
                <a:lnTo>
                  <a:pt x="6518" y="17194"/>
                </a:lnTo>
                <a:lnTo>
                  <a:pt x="7124" y="16851"/>
                </a:lnTo>
                <a:lnTo>
                  <a:pt x="7709" y="16528"/>
                </a:lnTo>
                <a:lnTo>
                  <a:pt x="8314" y="16205"/>
                </a:lnTo>
                <a:lnTo>
                  <a:pt x="8556" y="16084"/>
                </a:lnTo>
                <a:lnTo>
                  <a:pt x="9162" y="15761"/>
                </a:lnTo>
                <a:lnTo>
                  <a:pt x="9464" y="15580"/>
                </a:lnTo>
                <a:lnTo>
                  <a:pt x="9767" y="15398"/>
                </a:lnTo>
                <a:lnTo>
                  <a:pt x="10050" y="15196"/>
                </a:lnTo>
                <a:lnTo>
                  <a:pt x="10312" y="14995"/>
                </a:lnTo>
                <a:lnTo>
                  <a:pt x="10574" y="14752"/>
                </a:lnTo>
                <a:lnTo>
                  <a:pt x="10796" y="14490"/>
                </a:lnTo>
                <a:lnTo>
                  <a:pt x="10938" y="14308"/>
                </a:lnTo>
                <a:lnTo>
                  <a:pt x="11059" y="14107"/>
                </a:lnTo>
                <a:lnTo>
                  <a:pt x="11180" y="13905"/>
                </a:lnTo>
                <a:lnTo>
                  <a:pt x="11281" y="13683"/>
                </a:lnTo>
                <a:lnTo>
                  <a:pt x="11482" y="13219"/>
                </a:lnTo>
                <a:lnTo>
                  <a:pt x="11624" y="12755"/>
                </a:lnTo>
                <a:lnTo>
                  <a:pt x="11745" y="12270"/>
                </a:lnTo>
                <a:lnTo>
                  <a:pt x="11846" y="11766"/>
                </a:lnTo>
                <a:lnTo>
                  <a:pt x="11926" y="11261"/>
                </a:lnTo>
                <a:lnTo>
                  <a:pt x="11987" y="10777"/>
                </a:lnTo>
                <a:lnTo>
                  <a:pt x="12088" y="9889"/>
                </a:lnTo>
                <a:lnTo>
                  <a:pt x="12169" y="9001"/>
                </a:lnTo>
                <a:lnTo>
                  <a:pt x="12229" y="8153"/>
                </a:lnTo>
                <a:lnTo>
                  <a:pt x="12330" y="7286"/>
                </a:lnTo>
                <a:lnTo>
                  <a:pt x="12451" y="6438"/>
                </a:lnTo>
                <a:lnTo>
                  <a:pt x="12532" y="6014"/>
                </a:lnTo>
                <a:lnTo>
                  <a:pt x="12633" y="5591"/>
                </a:lnTo>
                <a:lnTo>
                  <a:pt x="12814" y="5005"/>
                </a:lnTo>
                <a:lnTo>
                  <a:pt x="13016" y="4420"/>
                </a:lnTo>
                <a:lnTo>
                  <a:pt x="13258" y="3875"/>
                </a:lnTo>
                <a:lnTo>
                  <a:pt x="13541" y="3351"/>
                </a:lnTo>
                <a:lnTo>
                  <a:pt x="13844" y="2866"/>
                </a:lnTo>
                <a:lnTo>
                  <a:pt x="14187" y="2422"/>
                </a:lnTo>
                <a:lnTo>
                  <a:pt x="14550" y="1999"/>
                </a:lnTo>
                <a:lnTo>
                  <a:pt x="14933" y="1615"/>
                </a:lnTo>
                <a:lnTo>
                  <a:pt x="15135" y="1434"/>
                </a:lnTo>
                <a:lnTo>
                  <a:pt x="15357" y="1272"/>
                </a:lnTo>
                <a:lnTo>
                  <a:pt x="15801" y="949"/>
                </a:lnTo>
                <a:lnTo>
                  <a:pt x="16265" y="707"/>
                </a:lnTo>
                <a:lnTo>
                  <a:pt x="16729" y="485"/>
                </a:lnTo>
                <a:lnTo>
                  <a:pt x="17234" y="303"/>
                </a:lnTo>
                <a:lnTo>
                  <a:pt x="17738" y="182"/>
                </a:lnTo>
                <a:lnTo>
                  <a:pt x="17980" y="142"/>
                </a:lnTo>
                <a:lnTo>
                  <a:pt x="18223" y="102"/>
                </a:lnTo>
                <a:lnTo>
                  <a:pt x="18485" y="81"/>
                </a:lnTo>
                <a:close/>
                <a:moveTo>
                  <a:pt x="18646" y="1"/>
                </a:moveTo>
                <a:lnTo>
                  <a:pt x="18364" y="21"/>
                </a:lnTo>
                <a:lnTo>
                  <a:pt x="18081" y="41"/>
                </a:lnTo>
                <a:lnTo>
                  <a:pt x="17799" y="81"/>
                </a:lnTo>
                <a:lnTo>
                  <a:pt x="17516" y="142"/>
                </a:lnTo>
                <a:lnTo>
                  <a:pt x="17234" y="223"/>
                </a:lnTo>
                <a:lnTo>
                  <a:pt x="16951" y="324"/>
                </a:lnTo>
                <a:lnTo>
                  <a:pt x="16669" y="425"/>
                </a:lnTo>
                <a:lnTo>
                  <a:pt x="16406" y="546"/>
                </a:lnTo>
                <a:lnTo>
                  <a:pt x="16124" y="667"/>
                </a:lnTo>
                <a:lnTo>
                  <a:pt x="15862" y="828"/>
                </a:lnTo>
                <a:lnTo>
                  <a:pt x="15599" y="990"/>
                </a:lnTo>
                <a:lnTo>
                  <a:pt x="15357" y="1151"/>
                </a:lnTo>
                <a:lnTo>
                  <a:pt x="15115" y="1353"/>
                </a:lnTo>
                <a:lnTo>
                  <a:pt x="14873" y="1555"/>
                </a:lnTo>
                <a:lnTo>
                  <a:pt x="14489" y="1938"/>
                </a:lnTo>
                <a:lnTo>
                  <a:pt x="14126" y="2362"/>
                </a:lnTo>
                <a:lnTo>
                  <a:pt x="13783" y="2826"/>
                </a:lnTo>
                <a:lnTo>
                  <a:pt x="13460" y="3310"/>
                </a:lnTo>
                <a:lnTo>
                  <a:pt x="13198" y="3835"/>
                </a:lnTo>
                <a:lnTo>
                  <a:pt x="12956" y="4400"/>
                </a:lnTo>
                <a:lnTo>
                  <a:pt x="12734" y="4965"/>
                </a:lnTo>
                <a:lnTo>
                  <a:pt x="12552" y="5570"/>
                </a:lnTo>
                <a:lnTo>
                  <a:pt x="12471" y="5994"/>
                </a:lnTo>
                <a:lnTo>
                  <a:pt x="12370" y="6418"/>
                </a:lnTo>
                <a:lnTo>
                  <a:pt x="12310" y="6842"/>
                </a:lnTo>
                <a:lnTo>
                  <a:pt x="12249" y="7286"/>
                </a:lnTo>
                <a:lnTo>
                  <a:pt x="12148" y="8133"/>
                </a:lnTo>
                <a:lnTo>
                  <a:pt x="12088" y="9001"/>
                </a:lnTo>
                <a:lnTo>
                  <a:pt x="12007" y="9889"/>
                </a:lnTo>
                <a:lnTo>
                  <a:pt x="11906" y="10777"/>
                </a:lnTo>
                <a:lnTo>
                  <a:pt x="11846" y="11261"/>
                </a:lnTo>
                <a:lnTo>
                  <a:pt x="11765" y="11746"/>
                </a:lnTo>
                <a:lnTo>
                  <a:pt x="11664" y="12230"/>
                </a:lnTo>
                <a:lnTo>
                  <a:pt x="11543" y="12714"/>
                </a:lnTo>
                <a:lnTo>
                  <a:pt x="11402" y="13198"/>
                </a:lnTo>
                <a:lnTo>
                  <a:pt x="11220" y="13642"/>
                </a:lnTo>
                <a:lnTo>
                  <a:pt x="11119" y="13844"/>
                </a:lnTo>
                <a:lnTo>
                  <a:pt x="10998" y="14066"/>
                </a:lnTo>
                <a:lnTo>
                  <a:pt x="10877" y="14248"/>
                </a:lnTo>
                <a:lnTo>
                  <a:pt x="10736" y="14450"/>
                </a:lnTo>
                <a:lnTo>
                  <a:pt x="10514" y="14692"/>
                </a:lnTo>
                <a:lnTo>
                  <a:pt x="10272" y="14934"/>
                </a:lnTo>
                <a:lnTo>
                  <a:pt x="9989" y="15136"/>
                </a:lnTo>
                <a:lnTo>
                  <a:pt x="9707" y="15338"/>
                </a:lnTo>
                <a:lnTo>
                  <a:pt x="9424" y="15519"/>
                </a:lnTo>
                <a:lnTo>
                  <a:pt x="9121" y="15681"/>
                </a:lnTo>
                <a:lnTo>
                  <a:pt x="8516" y="16004"/>
                </a:lnTo>
                <a:lnTo>
                  <a:pt x="8274" y="16145"/>
                </a:lnTo>
                <a:lnTo>
                  <a:pt x="7668" y="16447"/>
                </a:lnTo>
                <a:lnTo>
                  <a:pt x="7083" y="16791"/>
                </a:lnTo>
                <a:lnTo>
                  <a:pt x="6478" y="17134"/>
                </a:lnTo>
                <a:lnTo>
                  <a:pt x="5913" y="17497"/>
                </a:lnTo>
                <a:lnTo>
                  <a:pt x="5328" y="17860"/>
                </a:lnTo>
                <a:lnTo>
                  <a:pt x="4763" y="18223"/>
                </a:lnTo>
                <a:lnTo>
                  <a:pt x="4198" y="18607"/>
                </a:lnTo>
                <a:lnTo>
                  <a:pt x="3653" y="19010"/>
                </a:lnTo>
                <a:lnTo>
                  <a:pt x="2866" y="19596"/>
                </a:lnTo>
                <a:lnTo>
                  <a:pt x="2502" y="19918"/>
                </a:lnTo>
                <a:lnTo>
                  <a:pt x="2139" y="20241"/>
                </a:lnTo>
                <a:lnTo>
                  <a:pt x="1776" y="20584"/>
                </a:lnTo>
                <a:lnTo>
                  <a:pt x="1453" y="20948"/>
                </a:lnTo>
                <a:lnTo>
                  <a:pt x="1150" y="21331"/>
                </a:lnTo>
                <a:lnTo>
                  <a:pt x="868" y="21755"/>
                </a:lnTo>
                <a:lnTo>
                  <a:pt x="727" y="21997"/>
                </a:lnTo>
                <a:lnTo>
                  <a:pt x="585" y="22259"/>
                </a:lnTo>
                <a:lnTo>
                  <a:pt x="464" y="22542"/>
                </a:lnTo>
                <a:lnTo>
                  <a:pt x="363" y="22804"/>
                </a:lnTo>
                <a:lnTo>
                  <a:pt x="262" y="23087"/>
                </a:lnTo>
                <a:lnTo>
                  <a:pt x="182" y="23369"/>
                </a:lnTo>
                <a:lnTo>
                  <a:pt x="121" y="23652"/>
                </a:lnTo>
                <a:lnTo>
                  <a:pt x="61" y="23934"/>
                </a:lnTo>
                <a:lnTo>
                  <a:pt x="20" y="24217"/>
                </a:lnTo>
                <a:lnTo>
                  <a:pt x="0" y="24520"/>
                </a:lnTo>
                <a:lnTo>
                  <a:pt x="0" y="24802"/>
                </a:lnTo>
                <a:lnTo>
                  <a:pt x="0" y="25105"/>
                </a:lnTo>
                <a:lnTo>
                  <a:pt x="20" y="25387"/>
                </a:lnTo>
                <a:lnTo>
                  <a:pt x="61" y="25690"/>
                </a:lnTo>
                <a:lnTo>
                  <a:pt x="101" y="25972"/>
                </a:lnTo>
                <a:lnTo>
                  <a:pt x="161" y="26255"/>
                </a:lnTo>
                <a:lnTo>
                  <a:pt x="283" y="26699"/>
                </a:lnTo>
                <a:lnTo>
                  <a:pt x="444" y="27103"/>
                </a:lnTo>
                <a:lnTo>
                  <a:pt x="646" y="27486"/>
                </a:lnTo>
                <a:lnTo>
                  <a:pt x="848" y="27849"/>
                </a:lnTo>
                <a:lnTo>
                  <a:pt x="1110" y="28172"/>
                </a:lnTo>
                <a:lnTo>
                  <a:pt x="1372" y="28475"/>
                </a:lnTo>
                <a:lnTo>
                  <a:pt x="1675" y="28737"/>
                </a:lnTo>
                <a:lnTo>
                  <a:pt x="1978" y="28959"/>
                </a:lnTo>
                <a:lnTo>
                  <a:pt x="2220" y="29100"/>
                </a:lnTo>
                <a:lnTo>
                  <a:pt x="2462" y="29221"/>
                </a:lnTo>
                <a:lnTo>
                  <a:pt x="2704" y="29302"/>
                </a:lnTo>
                <a:lnTo>
                  <a:pt x="2967" y="29383"/>
                </a:lnTo>
                <a:lnTo>
                  <a:pt x="3209" y="29443"/>
                </a:lnTo>
                <a:lnTo>
                  <a:pt x="3471" y="29484"/>
                </a:lnTo>
                <a:lnTo>
                  <a:pt x="3733" y="29504"/>
                </a:lnTo>
                <a:lnTo>
                  <a:pt x="3996" y="29524"/>
                </a:lnTo>
                <a:lnTo>
                  <a:pt x="4460" y="29484"/>
                </a:lnTo>
                <a:lnTo>
                  <a:pt x="4904" y="29423"/>
                </a:lnTo>
                <a:lnTo>
                  <a:pt x="5368" y="29322"/>
                </a:lnTo>
                <a:lnTo>
                  <a:pt x="5812" y="29181"/>
                </a:lnTo>
                <a:lnTo>
                  <a:pt x="6236" y="29020"/>
                </a:lnTo>
                <a:lnTo>
                  <a:pt x="6639" y="28838"/>
                </a:lnTo>
                <a:lnTo>
                  <a:pt x="7003" y="28636"/>
                </a:lnTo>
                <a:lnTo>
                  <a:pt x="7366" y="28414"/>
                </a:lnTo>
                <a:lnTo>
                  <a:pt x="7729" y="28152"/>
                </a:lnTo>
                <a:lnTo>
                  <a:pt x="8072" y="27890"/>
                </a:lnTo>
                <a:lnTo>
                  <a:pt x="8415" y="27587"/>
                </a:lnTo>
                <a:lnTo>
                  <a:pt x="8738" y="27304"/>
                </a:lnTo>
                <a:lnTo>
                  <a:pt x="9384" y="26699"/>
                </a:lnTo>
                <a:lnTo>
                  <a:pt x="9989" y="26073"/>
                </a:lnTo>
                <a:lnTo>
                  <a:pt x="10756" y="25307"/>
                </a:lnTo>
                <a:lnTo>
                  <a:pt x="11139" y="24943"/>
                </a:lnTo>
                <a:lnTo>
                  <a:pt x="11543" y="24580"/>
                </a:lnTo>
                <a:lnTo>
                  <a:pt x="12108" y="24116"/>
                </a:lnTo>
                <a:lnTo>
                  <a:pt x="12693" y="23672"/>
                </a:lnTo>
                <a:lnTo>
                  <a:pt x="13299" y="23248"/>
                </a:lnTo>
                <a:lnTo>
                  <a:pt x="13985" y="22824"/>
                </a:lnTo>
                <a:lnTo>
                  <a:pt x="14691" y="22401"/>
                </a:lnTo>
                <a:lnTo>
                  <a:pt x="15458" y="21997"/>
                </a:lnTo>
                <a:lnTo>
                  <a:pt x="16285" y="21593"/>
                </a:lnTo>
                <a:lnTo>
                  <a:pt x="17173" y="21170"/>
                </a:lnTo>
                <a:lnTo>
                  <a:pt x="17758" y="20907"/>
                </a:lnTo>
                <a:lnTo>
                  <a:pt x="18505" y="20584"/>
                </a:lnTo>
                <a:lnTo>
                  <a:pt x="19252" y="20241"/>
                </a:lnTo>
                <a:lnTo>
                  <a:pt x="19958" y="19878"/>
                </a:lnTo>
                <a:lnTo>
                  <a:pt x="20321" y="19696"/>
                </a:lnTo>
                <a:lnTo>
                  <a:pt x="20664" y="19495"/>
                </a:lnTo>
                <a:lnTo>
                  <a:pt x="20987" y="19273"/>
                </a:lnTo>
                <a:lnTo>
                  <a:pt x="21330" y="19051"/>
                </a:lnTo>
                <a:lnTo>
                  <a:pt x="21633" y="18809"/>
                </a:lnTo>
                <a:lnTo>
                  <a:pt x="21936" y="18566"/>
                </a:lnTo>
                <a:lnTo>
                  <a:pt x="22218" y="18304"/>
                </a:lnTo>
                <a:lnTo>
                  <a:pt x="22501" y="18022"/>
                </a:lnTo>
                <a:lnTo>
                  <a:pt x="22743" y="17719"/>
                </a:lnTo>
                <a:lnTo>
                  <a:pt x="22985" y="17396"/>
                </a:lnTo>
                <a:lnTo>
                  <a:pt x="23227" y="17013"/>
                </a:lnTo>
                <a:lnTo>
                  <a:pt x="23449" y="16589"/>
                </a:lnTo>
                <a:lnTo>
                  <a:pt x="23631" y="16185"/>
                </a:lnTo>
                <a:lnTo>
                  <a:pt x="23792" y="15761"/>
                </a:lnTo>
                <a:lnTo>
                  <a:pt x="23954" y="15317"/>
                </a:lnTo>
                <a:lnTo>
                  <a:pt x="24075" y="14873"/>
                </a:lnTo>
                <a:lnTo>
                  <a:pt x="24297" y="14006"/>
                </a:lnTo>
                <a:lnTo>
                  <a:pt x="24478" y="13198"/>
                </a:lnTo>
                <a:lnTo>
                  <a:pt x="24620" y="12432"/>
                </a:lnTo>
                <a:lnTo>
                  <a:pt x="24741" y="11685"/>
                </a:lnTo>
                <a:lnTo>
                  <a:pt x="24842" y="10938"/>
                </a:lnTo>
                <a:lnTo>
                  <a:pt x="24902" y="10232"/>
                </a:lnTo>
                <a:lnTo>
                  <a:pt x="24943" y="9546"/>
                </a:lnTo>
                <a:lnTo>
                  <a:pt x="24963" y="8880"/>
                </a:lnTo>
                <a:lnTo>
                  <a:pt x="24963" y="8214"/>
                </a:lnTo>
                <a:lnTo>
                  <a:pt x="24922" y="7447"/>
                </a:lnTo>
                <a:lnTo>
                  <a:pt x="24842" y="6721"/>
                </a:lnTo>
                <a:lnTo>
                  <a:pt x="24741" y="6014"/>
                </a:lnTo>
                <a:lnTo>
                  <a:pt x="24579" y="5348"/>
                </a:lnTo>
                <a:lnTo>
                  <a:pt x="24398" y="4703"/>
                </a:lnTo>
                <a:lnTo>
                  <a:pt x="24156" y="4097"/>
                </a:lnTo>
                <a:lnTo>
                  <a:pt x="23893" y="3532"/>
                </a:lnTo>
                <a:lnTo>
                  <a:pt x="23752" y="3250"/>
                </a:lnTo>
                <a:lnTo>
                  <a:pt x="23591" y="2987"/>
                </a:lnTo>
                <a:lnTo>
                  <a:pt x="23389" y="2685"/>
                </a:lnTo>
                <a:lnTo>
                  <a:pt x="23187" y="2382"/>
                </a:lnTo>
                <a:lnTo>
                  <a:pt x="22965" y="2099"/>
                </a:lnTo>
                <a:lnTo>
                  <a:pt x="22723" y="1837"/>
                </a:lnTo>
                <a:lnTo>
                  <a:pt x="22460" y="1595"/>
                </a:lnTo>
                <a:lnTo>
                  <a:pt x="22218" y="1353"/>
                </a:lnTo>
                <a:lnTo>
                  <a:pt x="21936" y="1151"/>
                </a:lnTo>
                <a:lnTo>
                  <a:pt x="21653" y="949"/>
                </a:lnTo>
                <a:lnTo>
                  <a:pt x="21371" y="768"/>
                </a:lnTo>
                <a:lnTo>
                  <a:pt x="21088" y="606"/>
                </a:lnTo>
                <a:lnTo>
                  <a:pt x="20785" y="445"/>
                </a:lnTo>
                <a:lnTo>
                  <a:pt x="20483" y="324"/>
                </a:lnTo>
                <a:lnTo>
                  <a:pt x="20160" y="223"/>
                </a:lnTo>
                <a:lnTo>
                  <a:pt x="19857" y="142"/>
                </a:lnTo>
                <a:lnTo>
                  <a:pt x="19534" y="61"/>
                </a:lnTo>
                <a:lnTo>
                  <a:pt x="19211" y="21"/>
                </a:lnTo>
                <a:lnTo>
                  <a:pt x="1892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15"/>
          <p:cNvSpPr/>
          <p:nvPr/>
        </p:nvSpPr>
        <p:spPr>
          <a:xfrm flipH="1">
            <a:off x="8773209" y="3959859"/>
            <a:ext cx="1193681" cy="1427263"/>
          </a:xfrm>
          <a:custGeom>
            <a:rect b="b" l="l" r="r" t="t"/>
            <a:pathLst>
              <a:path extrusionOk="0" h="25529" w="21351">
                <a:moveTo>
                  <a:pt x="16709" y="81"/>
                </a:moveTo>
                <a:lnTo>
                  <a:pt x="17052" y="122"/>
                </a:lnTo>
                <a:lnTo>
                  <a:pt x="17416" y="202"/>
                </a:lnTo>
                <a:lnTo>
                  <a:pt x="17759" y="303"/>
                </a:lnTo>
                <a:lnTo>
                  <a:pt x="18102" y="424"/>
                </a:lnTo>
                <a:lnTo>
                  <a:pt x="18445" y="586"/>
                </a:lnTo>
                <a:lnTo>
                  <a:pt x="18788" y="788"/>
                </a:lnTo>
                <a:lnTo>
                  <a:pt x="19111" y="1010"/>
                </a:lnTo>
                <a:lnTo>
                  <a:pt x="19434" y="1272"/>
                </a:lnTo>
                <a:lnTo>
                  <a:pt x="19736" y="1575"/>
                </a:lnTo>
                <a:lnTo>
                  <a:pt x="19999" y="1897"/>
                </a:lnTo>
                <a:lnTo>
                  <a:pt x="20261" y="2261"/>
                </a:lnTo>
                <a:lnTo>
                  <a:pt x="20483" y="2644"/>
                </a:lnTo>
                <a:lnTo>
                  <a:pt x="20644" y="2947"/>
                </a:lnTo>
                <a:lnTo>
                  <a:pt x="20766" y="3250"/>
                </a:lnTo>
                <a:lnTo>
                  <a:pt x="20887" y="3572"/>
                </a:lnTo>
                <a:lnTo>
                  <a:pt x="20987" y="3895"/>
                </a:lnTo>
                <a:lnTo>
                  <a:pt x="21068" y="4238"/>
                </a:lnTo>
                <a:lnTo>
                  <a:pt x="21149" y="4581"/>
                </a:lnTo>
                <a:lnTo>
                  <a:pt x="21209" y="4945"/>
                </a:lnTo>
                <a:lnTo>
                  <a:pt x="21250" y="5308"/>
                </a:lnTo>
                <a:lnTo>
                  <a:pt x="21270" y="5691"/>
                </a:lnTo>
                <a:lnTo>
                  <a:pt x="21270" y="6075"/>
                </a:lnTo>
                <a:lnTo>
                  <a:pt x="21270" y="6478"/>
                </a:lnTo>
                <a:lnTo>
                  <a:pt x="21250" y="6882"/>
                </a:lnTo>
                <a:lnTo>
                  <a:pt x="21230" y="7306"/>
                </a:lnTo>
                <a:lnTo>
                  <a:pt x="21169" y="7750"/>
                </a:lnTo>
                <a:lnTo>
                  <a:pt x="21109" y="8194"/>
                </a:lnTo>
                <a:lnTo>
                  <a:pt x="21028" y="8658"/>
                </a:lnTo>
                <a:lnTo>
                  <a:pt x="20947" y="9122"/>
                </a:lnTo>
                <a:lnTo>
                  <a:pt x="20846" y="9586"/>
                </a:lnTo>
                <a:lnTo>
                  <a:pt x="20725" y="10010"/>
                </a:lnTo>
                <a:lnTo>
                  <a:pt x="20604" y="10434"/>
                </a:lnTo>
                <a:lnTo>
                  <a:pt x="20483" y="10857"/>
                </a:lnTo>
                <a:lnTo>
                  <a:pt x="20342" y="11261"/>
                </a:lnTo>
                <a:lnTo>
                  <a:pt x="20180" y="11644"/>
                </a:lnTo>
                <a:lnTo>
                  <a:pt x="20019" y="12008"/>
                </a:lnTo>
                <a:lnTo>
                  <a:pt x="19857" y="12371"/>
                </a:lnTo>
                <a:lnTo>
                  <a:pt x="19676" y="12714"/>
                </a:lnTo>
                <a:lnTo>
                  <a:pt x="19474" y="13037"/>
                </a:lnTo>
                <a:lnTo>
                  <a:pt x="19272" y="13340"/>
                </a:lnTo>
                <a:lnTo>
                  <a:pt x="19070" y="13642"/>
                </a:lnTo>
                <a:lnTo>
                  <a:pt x="18848" y="13945"/>
                </a:lnTo>
                <a:lnTo>
                  <a:pt x="18606" y="14207"/>
                </a:lnTo>
                <a:lnTo>
                  <a:pt x="18364" y="14470"/>
                </a:lnTo>
                <a:lnTo>
                  <a:pt x="18142" y="14692"/>
                </a:lnTo>
                <a:lnTo>
                  <a:pt x="17920" y="14893"/>
                </a:lnTo>
                <a:lnTo>
                  <a:pt x="17436" y="15297"/>
                </a:lnTo>
                <a:lnTo>
                  <a:pt x="16931" y="15640"/>
                </a:lnTo>
                <a:lnTo>
                  <a:pt x="16386" y="15983"/>
                </a:lnTo>
                <a:lnTo>
                  <a:pt x="15842" y="16306"/>
                </a:lnTo>
                <a:lnTo>
                  <a:pt x="15297" y="16589"/>
                </a:lnTo>
                <a:lnTo>
                  <a:pt x="14187" y="17154"/>
                </a:lnTo>
                <a:lnTo>
                  <a:pt x="13481" y="17497"/>
                </a:lnTo>
                <a:lnTo>
                  <a:pt x="12774" y="17860"/>
                </a:lnTo>
                <a:lnTo>
                  <a:pt x="12088" y="18264"/>
                </a:lnTo>
                <a:lnTo>
                  <a:pt x="11422" y="18667"/>
                </a:lnTo>
                <a:lnTo>
                  <a:pt x="10958" y="18990"/>
                </a:lnTo>
                <a:lnTo>
                  <a:pt x="10494" y="19333"/>
                </a:lnTo>
                <a:lnTo>
                  <a:pt x="10070" y="19696"/>
                </a:lnTo>
                <a:lnTo>
                  <a:pt x="9646" y="20060"/>
                </a:lnTo>
                <a:lnTo>
                  <a:pt x="8799" y="20847"/>
                </a:lnTo>
                <a:lnTo>
                  <a:pt x="7992" y="21613"/>
                </a:lnTo>
                <a:lnTo>
                  <a:pt x="7205" y="22400"/>
                </a:lnTo>
                <a:lnTo>
                  <a:pt x="6377" y="23167"/>
                </a:lnTo>
                <a:lnTo>
                  <a:pt x="5953" y="23531"/>
                </a:lnTo>
                <a:lnTo>
                  <a:pt x="5509" y="23894"/>
                </a:lnTo>
                <a:lnTo>
                  <a:pt x="5065" y="24237"/>
                </a:lnTo>
                <a:lnTo>
                  <a:pt x="4601" y="24560"/>
                </a:lnTo>
                <a:lnTo>
                  <a:pt x="4178" y="24822"/>
                </a:lnTo>
                <a:lnTo>
                  <a:pt x="3935" y="24963"/>
                </a:lnTo>
                <a:lnTo>
                  <a:pt x="3673" y="25084"/>
                </a:lnTo>
                <a:lnTo>
                  <a:pt x="3411" y="25205"/>
                </a:lnTo>
                <a:lnTo>
                  <a:pt x="3148" y="25306"/>
                </a:lnTo>
                <a:lnTo>
                  <a:pt x="2866" y="25367"/>
                </a:lnTo>
                <a:lnTo>
                  <a:pt x="2563" y="25427"/>
                </a:lnTo>
                <a:lnTo>
                  <a:pt x="2260" y="25448"/>
                </a:lnTo>
                <a:lnTo>
                  <a:pt x="1978" y="25427"/>
                </a:lnTo>
                <a:lnTo>
                  <a:pt x="1695" y="25367"/>
                </a:lnTo>
                <a:lnTo>
                  <a:pt x="1433" y="25286"/>
                </a:lnTo>
                <a:lnTo>
                  <a:pt x="1171" y="25185"/>
                </a:lnTo>
                <a:lnTo>
                  <a:pt x="949" y="25044"/>
                </a:lnTo>
                <a:lnTo>
                  <a:pt x="747" y="24883"/>
                </a:lnTo>
                <a:lnTo>
                  <a:pt x="585" y="24701"/>
                </a:lnTo>
                <a:lnTo>
                  <a:pt x="424" y="24459"/>
                </a:lnTo>
                <a:lnTo>
                  <a:pt x="303" y="24196"/>
                </a:lnTo>
                <a:lnTo>
                  <a:pt x="222" y="23894"/>
                </a:lnTo>
                <a:lnTo>
                  <a:pt x="142" y="23551"/>
                </a:lnTo>
                <a:lnTo>
                  <a:pt x="101" y="23167"/>
                </a:lnTo>
                <a:lnTo>
                  <a:pt x="81" y="22784"/>
                </a:lnTo>
                <a:lnTo>
                  <a:pt x="101" y="22421"/>
                </a:lnTo>
                <a:lnTo>
                  <a:pt x="142" y="22037"/>
                </a:lnTo>
                <a:lnTo>
                  <a:pt x="202" y="21654"/>
                </a:lnTo>
                <a:lnTo>
                  <a:pt x="303" y="21291"/>
                </a:lnTo>
                <a:lnTo>
                  <a:pt x="424" y="20947"/>
                </a:lnTo>
                <a:lnTo>
                  <a:pt x="585" y="20584"/>
                </a:lnTo>
                <a:lnTo>
                  <a:pt x="727" y="20342"/>
                </a:lnTo>
                <a:lnTo>
                  <a:pt x="868" y="20080"/>
                </a:lnTo>
                <a:lnTo>
                  <a:pt x="1029" y="19838"/>
                </a:lnTo>
                <a:lnTo>
                  <a:pt x="1211" y="19616"/>
                </a:lnTo>
                <a:lnTo>
                  <a:pt x="1393" y="19373"/>
                </a:lnTo>
                <a:lnTo>
                  <a:pt x="1574" y="19172"/>
                </a:lnTo>
                <a:lnTo>
                  <a:pt x="1978" y="18768"/>
                </a:lnTo>
                <a:lnTo>
                  <a:pt x="2402" y="18385"/>
                </a:lnTo>
                <a:lnTo>
                  <a:pt x="2825" y="18042"/>
                </a:lnTo>
                <a:lnTo>
                  <a:pt x="3249" y="17739"/>
                </a:lnTo>
                <a:lnTo>
                  <a:pt x="3673" y="17456"/>
                </a:lnTo>
                <a:lnTo>
                  <a:pt x="4561" y="16871"/>
                </a:lnTo>
                <a:lnTo>
                  <a:pt x="5489" y="16306"/>
                </a:lnTo>
                <a:lnTo>
                  <a:pt x="6438" y="15761"/>
                </a:lnTo>
                <a:lnTo>
                  <a:pt x="7366" y="15257"/>
                </a:lnTo>
                <a:lnTo>
                  <a:pt x="7568" y="15136"/>
                </a:lnTo>
                <a:lnTo>
                  <a:pt x="8153" y="14793"/>
                </a:lnTo>
                <a:lnTo>
                  <a:pt x="8758" y="14429"/>
                </a:lnTo>
                <a:lnTo>
                  <a:pt x="9041" y="14228"/>
                </a:lnTo>
                <a:lnTo>
                  <a:pt x="9323" y="14026"/>
                </a:lnTo>
                <a:lnTo>
                  <a:pt x="9606" y="13804"/>
                </a:lnTo>
                <a:lnTo>
                  <a:pt x="9868" y="13541"/>
                </a:lnTo>
                <a:lnTo>
                  <a:pt x="10070" y="13340"/>
                </a:lnTo>
                <a:lnTo>
                  <a:pt x="10232" y="13138"/>
                </a:lnTo>
                <a:lnTo>
                  <a:pt x="10393" y="12916"/>
                </a:lnTo>
                <a:lnTo>
                  <a:pt x="10534" y="12694"/>
                </a:lnTo>
                <a:lnTo>
                  <a:pt x="10675" y="12452"/>
                </a:lnTo>
                <a:lnTo>
                  <a:pt x="10797" y="12210"/>
                </a:lnTo>
                <a:lnTo>
                  <a:pt x="10897" y="11967"/>
                </a:lnTo>
                <a:lnTo>
                  <a:pt x="10978" y="11725"/>
                </a:lnTo>
                <a:lnTo>
                  <a:pt x="11140" y="11221"/>
                </a:lnTo>
                <a:lnTo>
                  <a:pt x="11261" y="10716"/>
                </a:lnTo>
                <a:lnTo>
                  <a:pt x="11362" y="10191"/>
                </a:lnTo>
                <a:lnTo>
                  <a:pt x="11463" y="9647"/>
                </a:lnTo>
                <a:lnTo>
                  <a:pt x="11563" y="8839"/>
                </a:lnTo>
                <a:lnTo>
                  <a:pt x="11664" y="8012"/>
                </a:lnTo>
                <a:lnTo>
                  <a:pt x="11846" y="6599"/>
                </a:lnTo>
                <a:lnTo>
                  <a:pt x="11947" y="5893"/>
                </a:lnTo>
                <a:lnTo>
                  <a:pt x="12088" y="5187"/>
                </a:lnTo>
                <a:lnTo>
                  <a:pt x="12209" y="4682"/>
                </a:lnTo>
                <a:lnTo>
                  <a:pt x="12330" y="4218"/>
                </a:lnTo>
                <a:lnTo>
                  <a:pt x="12472" y="3754"/>
                </a:lnTo>
                <a:lnTo>
                  <a:pt x="12633" y="3330"/>
                </a:lnTo>
                <a:lnTo>
                  <a:pt x="12794" y="2947"/>
                </a:lnTo>
                <a:lnTo>
                  <a:pt x="12976" y="2563"/>
                </a:lnTo>
                <a:lnTo>
                  <a:pt x="13158" y="2220"/>
                </a:lnTo>
                <a:lnTo>
                  <a:pt x="13359" y="1897"/>
                </a:lnTo>
                <a:lnTo>
                  <a:pt x="13561" y="1615"/>
                </a:lnTo>
                <a:lnTo>
                  <a:pt x="13803" y="1332"/>
                </a:lnTo>
                <a:lnTo>
                  <a:pt x="14025" y="1090"/>
                </a:lnTo>
                <a:lnTo>
                  <a:pt x="14288" y="868"/>
                </a:lnTo>
                <a:lnTo>
                  <a:pt x="14550" y="687"/>
                </a:lnTo>
                <a:lnTo>
                  <a:pt x="14812" y="525"/>
                </a:lnTo>
                <a:lnTo>
                  <a:pt x="15115" y="364"/>
                </a:lnTo>
                <a:lnTo>
                  <a:pt x="15418" y="263"/>
                </a:lnTo>
                <a:lnTo>
                  <a:pt x="15721" y="162"/>
                </a:lnTo>
                <a:lnTo>
                  <a:pt x="16043" y="101"/>
                </a:lnTo>
                <a:lnTo>
                  <a:pt x="16366" y="81"/>
                </a:lnTo>
                <a:close/>
                <a:moveTo>
                  <a:pt x="16467" y="1"/>
                </a:moveTo>
                <a:lnTo>
                  <a:pt x="16104" y="21"/>
                </a:lnTo>
                <a:lnTo>
                  <a:pt x="15741" y="81"/>
                </a:lnTo>
                <a:lnTo>
                  <a:pt x="15377" y="182"/>
                </a:lnTo>
                <a:lnTo>
                  <a:pt x="15075" y="303"/>
                </a:lnTo>
                <a:lnTo>
                  <a:pt x="14792" y="445"/>
                </a:lnTo>
                <a:lnTo>
                  <a:pt x="14510" y="606"/>
                </a:lnTo>
                <a:lnTo>
                  <a:pt x="14227" y="808"/>
                </a:lnTo>
                <a:lnTo>
                  <a:pt x="13985" y="1030"/>
                </a:lnTo>
                <a:lnTo>
                  <a:pt x="13743" y="1272"/>
                </a:lnTo>
                <a:lnTo>
                  <a:pt x="13501" y="1554"/>
                </a:lnTo>
                <a:lnTo>
                  <a:pt x="13299" y="1857"/>
                </a:lnTo>
                <a:lnTo>
                  <a:pt x="13097" y="2180"/>
                </a:lnTo>
                <a:lnTo>
                  <a:pt x="12895" y="2523"/>
                </a:lnTo>
                <a:lnTo>
                  <a:pt x="12714" y="2906"/>
                </a:lnTo>
                <a:lnTo>
                  <a:pt x="12552" y="3310"/>
                </a:lnTo>
                <a:lnTo>
                  <a:pt x="12391" y="3734"/>
                </a:lnTo>
                <a:lnTo>
                  <a:pt x="12250" y="4178"/>
                </a:lnTo>
                <a:lnTo>
                  <a:pt x="12128" y="4662"/>
                </a:lnTo>
                <a:lnTo>
                  <a:pt x="12007" y="5187"/>
                </a:lnTo>
                <a:lnTo>
                  <a:pt x="11886" y="5873"/>
                </a:lnTo>
                <a:lnTo>
                  <a:pt x="11765" y="6599"/>
                </a:lnTo>
                <a:lnTo>
                  <a:pt x="11584" y="7992"/>
                </a:lnTo>
                <a:lnTo>
                  <a:pt x="11483" y="8819"/>
                </a:lnTo>
                <a:lnTo>
                  <a:pt x="11382" y="9647"/>
                </a:lnTo>
                <a:lnTo>
                  <a:pt x="11281" y="10171"/>
                </a:lnTo>
                <a:lnTo>
                  <a:pt x="11180" y="10696"/>
                </a:lnTo>
                <a:lnTo>
                  <a:pt x="11059" y="11200"/>
                </a:lnTo>
                <a:lnTo>
                  <a:pt x="10918" y="11705"/>
                </a:lnTo>
                <a:lnTo>
                  <a:pt x="10817" y="11947"/>
                </a:lnTo>
                <a:lnTo>
                  <a:pt x="10716" y="12169"/>
                </a:lnTo>
                <a:lnTo>
                  <a:pt x="10595" y="12411"/>
                </a:lnTo>
                <a:lnTo>
                  <a:pt x="10474" y="12633"/>
                </a:lnTo>
                <a:lnTo>
                  <a:pt x="10332" y="12855"/>
                </a:lnTo>
                <a:lnTo>
                  <a:pt x="10171" y="13077"/>
                </a:lnTo>
                <a:lnTo>
                  <a:pt x="10010" y="13279"/>
                </a:lnTo>
                <a:lnTo>
                  <a:pt x="9808" y="13501"/>
                </a:lnTo>
                <a:lnTo>
                  <a:pt x="9545" y="13743"/>
                </a:lnTo>
                <a:lnTo>
                  <a:pt x="9283" y="13965"/>
                </a:lnTo>
                <a:lnTo>
                  <a:pt x="9001" y="14167"/>
                </a:lnTo>
                <a:lnTo>
                  <a:pt x="8718" y="14369"/>
                </a:lnTo>
                <a:lnTo>
                  <a:pt x="8113" y="14732"/>
                </a:lnTo>
                <a:lnTo>
                  <a:pt x="7527" y="15055"/>
                </a:lnTo>
                <a:lnTo>
                  <a:pt x="7326" y="15176"/>
                </a:lnTo>
                <a:lnTo>
                  <a:pt x="6397" y="15701"/>
                </a:lnTo>
                <a:lnTo>
                  <a:pt x="5449" y="16246"/>
                </a:lnTo>
                <a:lnTo>
                  <a:pt x="4521" y="16790"/>
                </a:lnTo>
                <a:lnTo>
                  <a:pt x="3612" y="17376"/>
                </a:lnTo>
                <a:lnTo>
                  <a:pt x="3209" y="17658"/>
                </a:lnTo>
                <a:lnTo>
                  <a:pt x="2765" y="17981"/>
                </a:lnTo>
                <a:lnTo>
                  <a:pt x="2341" y="18324"/>
                </a:lnTo>
                <a:lnTo>
                  <a:pt x="1917" y="18707"/>
                </a:lnTo>
                <a:lnTo>
                  <a:pt x="1514" y="19111"/>
                </a:lnTo>
                <a:lnTo>
                  <a:pt x="1312" y="19333"/>
                </a:lnTo>
                <a:lnTo>
                  <a:pt x="1130" y="19555"/>
                </a:lnTo>
                <a:lnTo>
                  <a:pt x="969" y="19797"/>
                </a:lnTo>
                <a:lnTo>
                  <a:pt x="807" y="20039"/>
                </a:lnTo>
                <a:lnTo>
                  <a:pt x="646" y="20302"/>
                </a:lnTo>
                <a:lnTo>
                  <a:pt x="505" y="20564"/>
                </a:lnTo>
                <a:lnTo>
                  <a:pt x="364" y="20907"/>
                </a:lnTo>
                <a:lnTo>
                  <a:pt x="222" y="21270"/>
                </a:lnTo>
                <a:lnTo>
                  <a:pt x="142" y="21654"/>
                </a:lnTo>
                <a:lnTo>
                  <a:pt x="61" y="22017"/>
                </a:lnTo>
                <a:lnTo>
                  <a:pt x="20" y="22400"/>
                </a:lnTo>
                <a:lnTo>
                  <a:pt x="0" y="22784"/>
                </a:lnTo>
                <a:lnTo>
                  <a:pt x="20" y="23167"/>
                </a:lnTo>
                <a:lnTo>
                  <a:pt x="61" y="23551"/>
                </a:lnTo>
                <a:lnTo>
                  <a:pt x="142" y="23914"/>
                </a:lnTo>
                <a:lnTo>
                  <a:pt x="242" y="24237"/>
                </a:lnTo>
                <a:lnTo>
                  <a:pt x="364" y="24499"/>
                </a:lnTo>
                <a:lnTo>
                  <a:pt x="505" y="24741"/>
                </a:lnTo>
                <a:lnTo>
                  <a:pt x="666" y="24923"/>
                </a:lnTo>
                <a:lnTo>
                  <a:pt x="848" y="25064"/>
                </a:lnTo>
                <a:lnTo>
                  <a:pt x="1050" y="25205"/>
                </a:lnTo>
                <a:lnTo>
                  <a:pt x="1251" y="25327"/>
                </a:lnTo>
                <a:lnTo>
                  <a:pt x="1494" y="25407"/>
                </a:lnTo>
                <a:lnTo>
                  <a:pt x="1736" y="25468"/>
                </a:lnTo>
                <a:lnTo>
                  <a:pt x="1978" y="25508"/>
                </a:lnTo>
                <a:lnTo>
                  <a:pt x="2260" y="25528"/>
                </a:lnTo>
                <a:lnTo>
                  <a:pt x="2563" y="25508"/>
                </a:lnTo>
                <a:lnTo>
                  <a:pt x="2866" y="25448"/>
                </a:lnTo>
                <a:lnTo>
                  <a:pt x="3169" y="25367"/>
                </a:lnTo>
                <a:lnTo>
                  <a:pt x="3451" y="25286"/>
                </a:lnTo>
                <a:lnTo>
                  <a:pt x="3713" y="25165"/>
                </a:lnTo>
                <a:lnTo>
                  <a:pt x="3976" y="25044"/>
                </a:lnTo>
                <a:lnTo>
                  <a:pt x="4218" y="24903"/>
                </a:lnTo>
                <a:lnTo>
                  <a:pt x="4642" y="24620"/>
                </a:lnTo>
                <a:lnTo>
                  <a:pt x="5106" y="24297"/>
                </a:lnTo>
                <a:lnTo>
                  <a:pt x="5550" y="23954"/>
                </a:lnTo>
                <a:lnTo>
                  <a:pt x="5994" y="23611"/>
                </a:lnTo>
                <a:lnTo>
                  <a:pt x="6418" y="23228"/>
                </a:lnTo>
                <a:lnTo>
                  <a:pt x="7245" y="22461"/>
                </a:lnTo>
                <a:lnTo>
                  <a:pt x="8052" y="21674"/>
                </a:lnTo>
                <a:lnTo>
                  <a:pt x="8859" y="20907"/>
                </a:lnTo>
                <a:lnTo>
                  <a:pt x="9687" y="20140"/>
                </a:lnTo>
                <a:lnTo>
                  <a:pt x="10110" y="19757"/>
                </a:lnTo>
                <a:lnTo>
                  <a:pt x="10554" y="19394"/>
                </a:lnTo>
                <a:lnTo>
                  <a:pt x="10998" y="19051"/>
                </a:lnTo>
                <a:lnTo>
                  <a:pt x="11463" y="18728"/>
                </a:lnTo>
                <a:lnTo>
                  <a:pt x="12128" y="18324"/>
                </a:lnTo>
                <a:lnTo>
                  <a:pt x="12815" y="17941"/>
                </a:lnTo>
                <a:lnTo>
                  <a:pt x="13521" y="17577"/>
                </a:lnTo>
                <a:lnTo>
                  <a:pt x="14207" y="17234"/>
                </a:lnTo>
                <a:lnTo>
                  <a:pt x="15337" y="16669"/>
                </a:lnTo>
                <a:lnTo>
                  <a:pt x="15902" y="16367"/>
                </a:lnTo>
                <a:lnTo>
                  <a:pt x="16447" y="16044"/>
                </a:lnTo>
                <a:lnTo>
                  <a:pt x="16972" y="15721"/>
                </a:lnTo>
                <a:lnTo>
                  <a:pt x="17476" y="15358"/>
                </a:lnTo>
                <a:lnTo>
                  <a:pt x="17981" y="14954"/>
                </a:lnTo>
                <a:lnTo>
                  <a:pt x="18203" y="14752"/>
                </a:lnTo>
                <a:lnTo>
                  <a:pt x="18425" y="14530"/>
                </a:lnTo>
                <a:lnTo>
                  <a:pt x="18667" y="14268"/>
                </a:lnTo>
                <a:lnTo>
                  <a:pt x="18909" y="13985"/>
                </a:lnTo>
                <a:lnTo>
                  <a:pt x="19131" y="13703"/>
                </a:lnTo>
                <a:lnTo>
                  <a:pt x="19333" y="13400"/>
                </a:lnTo>
                <a:lnTo>
                  <a:pt x="19535" y="13077"/>
                </a:lnTo>
                <a:lnTo>
                  <a:pt x="19736" y="12754"/>
                </a:lnTo>
                <a:lnTo>
                  <a:pt x="19918" y="12411"/>
                </a:lnTo>
                <a:lnTo>
                  <a:pt x="20100" y="12048"/>
                </a:lnTo>
                <a:lnTo>
                  <a:pt x="20261" y="11665"/>
                </a:lnTo>
                <a:lnTo>
                  <a:pt x="20402" y="11281"/>
                </a:lnTo>
                <a:lnTo>
                  <a:pt x="20544" y="10878"/>
                </a:lnTo>
                <a:lnTo>
                  <a:pt x="20685" y="10474"/>
                </a:lnTo>
                <a:lnTo>
                  <a:pt x="20806" y="10050"/>
                </a:lnTo>
                <a:lnTo>
                  <a:pt x="20927" y="9606"/>
                </a:lnTo>
                <a:lnTo>
                  <a:pt x="21028" y="9142"/>
                </a:lnTo>
                <a:lnTo>
                  <a:pt x="21109" y="8678"/>
                </a:lnTo>
                <a:lnTo>
                  <a:pt x="21189" y="8214"/>
                </a:lnTo>
                <a:lnTo>
                  <a:pt x="21250" y="7750"/>
                </a:lnTo>
                <a:lnTo>
                  <a:pt x="21310" y="7326"/>
                </a:lnTo>
                <a:lnTo>
                  <a:pt x="21331" y="6882"/>
                </a:lnTo>
                <a:lnTo>
                  <a:pt x="21351" y="6478"/>
                </a:lnTo>
                <a:lnTo>
                  <a:pt x="21351" y="6075"/>
                </a:lnTo>
                <a:lnTo>
                  <a:pt x="21351" y="5671"/>
                </a:lnTo>
                <a:lnTo>
                  <a:pt x="21331" y="5288"/>
                </a:lnTo>
                <a:lnTo>
                  <a:pt x="21270" y="4924"/>
                </a:lnTo>
                <a:lnTo>
                  <a:pt x="21230" y="4561"/>
                </a:lnTo>
                <a:lnTo>
                  <a:pt x="21149" y="4218"/>
                </a:lnTo>
                <a:lnTo>
                  <a:pt x="21068" y="3875"/>
                </a:lnTo>
                <a:lnTo>
                  <a:pt x="20967" y="3532"/>
                </a:lnTo>
                <a:lnTo>
                  <a:pt x="20846" y="3229"/>
                </a:lnTo>
                <a:lnTo>
                  <a:pt x="20705" y="2906"/>
                </a:lnTo>
                <a:lnTo>
                  <a:pt x="20564" y="2624"/>
                </a:lnTo>
                <a:lnTo>
                  <a:pt x="20362" y="2281"/>
                </a:lnTo>
                <a:lnTo>
                  <a:pt x="20140" y="1958"/>
                </a:lnTo>
                <a:lnTo>
                  <a:pt x="19898" y="1655"/>
                </a:lnTo>
                <a:lnTo>
                  <a:pt x="19615" y="1373"/>
                </a:lnTo>
                <a:lnTo>
                  <a:pt x="19333" y="1110"/>
                </a:lnTo>
                <a:lnTo>
                  <a:pt x="19010" y="868"/>
                </a:lnTo>
                <a:lnTo>
                  <a:pt x="18687" y="646"/>
                </a:lnTo>
                <a:lnTo>
                  <a:pt x="18344" y="465"/>
                </a:lnTo>
                <a:lnTo>
                  <a:pt x="17981" y="283"/>
                </a:lnTo>
                <a:lnTo>
                  <a:pt x="17597" y="162"/>
                </a:lnTo>
                <a:lnTo>
                  <a:pt x="17214" y="61"/>
                </a:lnTo>
                <a:lnTo>
                  <a:pt x="16851" y="21"/>
                </a:lnTo>
                <a:lnTo>
                  <a:pt x="1646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15"/>
          <p:cNvSpPr/>
          <p:nvPr/>
        </p:nvSpPr>
        <p:spPr>
          <a:xfrm flipH="1">
            <a:off x="8932269" y="4102029"/>
            <a:ext cx="901508" cy="1104564"/>
          </a:xfrm>
          <a:custGeom>
            <a:rect b="b" l="l" r="r" t="t"/>
            <a:pathLst>
              <a:path extrusionOk="0" h="19757" w="16125">
                <a:moveTo>
                  <a:pt x="13945" y="81"/>
                </a:moveTo>
                <a:lnTo>
                  <a:pt x="14187" y="142"/>
                </a:lnTo>
                <a:lnTo>
                  <a:pt x="14449" y="222"/>
                </a:lnTo>
                <a:lnTo>
                  <a:pt x="14671" y="323"/>
                </a:lnTo>
                <a:lnTo>
                  <a:pt x="14893" y="464"/>
                </a:lnTo>
                <a:lnTo>
                  <a:pt x="15095" y="626"/>
                </a:lnTo>
                <a:lnTo>
                  <a:pt x="15277" y="807"/>
                </a:lnTo>
                <a:lnTo>
                  <a:pt x="15438" y="1009"/>
                </a:lnTo>
                <a:lnTo>
                  <a:pt x="15620" y="1332"/>
                </a:lnTo>
                <a:lnTo>
                  <a:pt x="15761" y="1655"/>
                </a:lnTo>
                <a:lnTo>
                  <a:pt x="15862" y="1998"/>
                </a:lnTo>
                <a:lnTo>
                  <a:pt x="15943" y="2341"/>
                </a:lnTo>
                <a:lnTo>
                  <a:pt x="16003" y="2704"/>
                </a:lnTo>
                <a:lnTo>
                  <a:pt x="16023" y="3068"/>
                </a:lnTo>
                <a:lnTo>
                  <a:pt x="16044" y="3431"/>
                </a:lnTo>
                <a:lnTo>
                  <a:pt x="16044" y="3814"/>
                </a:lnTo>
                <a:lnTo>
                  <a:pt x="16023" y="4319"/>
                </a:lnTo>
                <a:lnTo>
                  <a:pt x="16003" y="4803"/>
                </a:lnTo>
                <a:lnTo>
                  <a:pt x="15963" y="5287"/>
                </a:lnTo>
                <a:lnTo>
                  <a:pt x="15923" y="5731"/>
                </a:lnTo>
                <a:lnTo>
                  <a:pt x="15862" y="6175"/>
                </a:lnTo>
                <a:lnTo>
                  <a:pt x="15781" y="6599"/>
                </a:lnTo>
                <a:lnTo>
                  <a:pt x="15701" y="7003"/>
                </a:lnTo>
                <a:lnTo>
                  <a:pt x="15600" y="7386"/>
                </a:lnTo>
                <a:lnTo>
                  <a:pt x="15479" y="7749"/>
                </a:lnTo>
                <a:lnTo>
                  <a:pt x="15337" y="8113"/>
                </a:lnTo>
                <a:lnTo>
                  <a:pt x="15196" y="8436"/>
                </a:lnTo>
                <a:lnTo>
                  <a:pt x="15055" y="8758"/>
                </a:lnTo>
                <a:lnTo>
                  <a:pt x="14873" y="9081"/>
                </a:lnTo>
                <a:lnTo>
                  <a:pt x="14692" y="9364"/>
                </a:lnTo>
                <a:lnTo>
                  <a:pt x="14490" y="9646"/>
                </a:lnTo>
                <a:lnTo>
                  <a:pt x="14268" y="9909"/>
                </a:lnTo>
                <a:lnTo>
                  <a:pt x="14086" y="10131"/>
                </a:lnTo>
                <a:lnTo>
                  <a:pt x="13884" y="10332"/>
                </a:lnTo>
                <a:lnTo>
                  <a:pt x="13683" y="10514"/>
                </a:lnTo>
                <a:lnTo>
                  <a:pt x="13461" y="10716"/>
                </a:lnTo>
                <a:lnTo>
                  <a:pt x="13017" y="11059"/>
                </a:lnTo>
                <a:lnTo>
                  <a:pt x="12532" y="11362"/>
                </a:lnTo>
                <a:lnTo>
                  <a:pt x="12048" y="11664"/>
                </a:lnTo>
                <a:lnTo>
                  <a:pt x="11543" y="11947"/>
                </a:lnTo>
                <a:lnTo>
                  <a:pt x="10514" y="12451"/>
                </a:lnTo>
                <a:lnTo>
                  <a:pt x="9586" y="12915"/>
                </a:lnTo>
                <a:lnTo>
                  <a:pt x="9122" y="13178"/>
                </a:lnTo>
                <a:lnTo>
                  <a:pt x="8678" y="13420"/>
                </a:lnTo>
                <a:lnTo>
                  <a:pt x="8032" y="13844"/>
                </a:lnTo>
                <a:lnTo>
                  <a:pt x="7427" y="14288"/>
                </a:lnTo>
                <a:lnTo>
                  <a:pt x="6821" y="14752"/>
                </a:lnTo>
                <a:lnTo>
                  <a:pt x="6236" y="15236"/>
                </a:lnTo>
                <a:lnTo>
                  <a:pt x="5671" y="15761"/>
                </a:lnTo>
                <a:lnTo>
                  <a:pt x="5106" y="16265"/>
                </a:lnTo>
                <a:lnTo>
                  <a:pt x="4037" y="17335"/>
                </a:lnTo>
                <a:lnTo>
                  <a:pt x="3350" y="18001"/>
                </a:lnTo>
                <a:lnTo>
                  <a:pt x="2644" y="18667"/>
                </a:lnTo>
                <a:lnTo>
                  <a:pt x="2281" y="18990"/>
                </a:lnTo>
                <a:lnTo>
                  <a:pt x="2099" y="19151"/>
                </a:lnTo>
                <a:lnTo>
                  <a:pt x="1897" y="19292"/>
                </a:lnTo>
                <a:lnTo>
                  <a:pt x="1696" y="19413"/>
                </a:lnTo>
                <a:lnTo>
                  <a:pt x="1474" y="19514"/>
                </a:lnTo>
                <a:lnTo>
                  <a:pt x="1272" y="19595"/>
                </a:lnTo>
                <a:lnTo>
                  <a:pt x="1030" y="19656"/>
                </a:lnTo>
                <a:lnTo>
                  <a:pt x="808" y="19676"/>
                </a:lnTo>
                <a:lnTo>
                  <a:pt x="687" y="19656"/>
                </a:lnTo>
                <a:lnTo>
                  <a:pt x="566" y="19635"/>
                </a:lnTo>
                <a:lnTo>
                  <a:pt x="444" y="19595"/>
                </a:lnTo>
                <a:lnTo>
                  <a:pt x="344" y="19555"/>
                </a:lnTo>
                <a:lnTo>
                  <a:pt x="243" y="19474"/>
                </a:lnTo>
                <a:lnTo>
                  <a:pt x="162" y="19373"/>
                </a:lnTo>
                <a:lnTo>
                  <a:pt x="101" y="19232"/>
                </a:lnTo>
                <a:lnTo>
                  <a:pt x="81" y="19091"/>
                </a:lnTo>
                <a:lnTo>
                  <a:pt x="81" y="18929"/>
                </a:lnTo>
                <a:lnTo>
                  <a:pt x="122" y="18788"/>
                </a:lnTo>
                <a:lnTo>
                  <a:pt x="162" y="18667"/>
                </a:lnTo>
                <a:lnTo>
                  <a:pt x="222" y="18546"/>
                </a:lnTo>
                <a:lnTo>
                  <a:pt x="323" y="18364"/>
                </a:lnTo>
                <a:lnTo>
                  <a:pt x="444" y="18203"/>
                </a:lnTo>
                <a:lnTo>
                  <a:pt x="566" y="18021"/>
                </a:lnTo>
                <a:lnTo>
                  <a:pt x="868" y="17718"/>
                </a:lnTo>
                <a:lnTo>
                  <a:pt x="1171" y="17436"/>
                </a:lnTo>
                <a:lnTo>
                  <a:pt x="1494" y="17173"/>
                </a:lnTo>
                <a:lnTo>
                  <a:pt x="2220" y="16588"/>
                </a:lnTo>
                <a:lnTo>
                  <a:pt x="2987" y="16043"/>
                </a:lnTo>
                <a:lnTo>
                  <a:pt x="3754" y="15499"/>
                </a:lnTo>
                <a:lnTo>
                  <a:pt x="4521" y="14974"/>
                </a:lnTo>
                <a:lnTo>
                  <a:pt x="5308" y="14429"/>
                </a:lnTo>
                <a:lnTo>
                  <a:pt x="6075" y="13884"/>
                </a:lnTo>
                <a:lnTo>
                  <a:pt x="6862" y="13319"/>
                </a:lnTo>
                <a:lnTo>
                  <a:pt x="7608" y="12734"/>
                </a:lnTo>
                <a:lnTo>
                  <a:pt x="8153" y="12270"/>
                </a:lnTo>
                <a:lnTo>
                  <a:pt x="8436" y="12007"/>
                </a:lnTo>
                <a:lnTo>
                  <a:pt x="8718" y="11725"/>
                </a:lnTo>
                <a:lnTo>
                  <a:pt x="9001" y="11422"/>
                </a:lnTo>
                <a:lnTo>
                  <a:pt x="9283" y="11119"/>
                </a:lnTo>
                <a:lnTo>
                  <a:pt x="9546" y="10776"/>
                </a:lnTo>
                <a:lnTo>
                  <a:pt x="9788" y="10413"/>
                </a:lnTo>
                <a:lnTo>
                  <a:pt x="9949" y="10131"/>
                </a:lnTo>
                <a:lnTo>
                  <a:pt x="10111" y="9828"/>
                </a:lnTo>
                <a:lnTo>
                  <a:pt x="10252" y="9525"/>
                </a:lnTo>
                <a:lnTo>
                  <a:pt x="10393" y="9202"/>
                </a:lnTo>
                <a:lnTo>
                  <a:pt x="10494" y="8879"/>
                </a:lnTo>
                <a:lnTo>
                  <a:pt x="10615" y="8557"/>
                </a:lnTo>
                <a:lnTo>
                  <a:pt x="10777" y="7911"/>
                </a:lnTo>
                <a:lnTo>
                  <a:pt x="10938" y="7245"/>
                </a:lnTo>
                <a:lnTo>
                  <a:pt x="11039" y="6559"/>
                </a:lnTo>
                <a:lnTo>
                  <a:pt x="11241" y="5207"/>
                </a:lnTo>
                <a:lnTo>
                  <a:pt x="11342" y="4399"/>
                </a:lnTo>
                <a:lnTo>
                  <a:pt x="11463" y="3612"/>
                </a:lnTo>
                <a:lnTo>
                  <a:pt x="11604" y="2825"/>
                </a:lnTo>
                <a:lnTo>
                  <a:pt x="11685" y="2422"/>
                </a:lnTo>
                <a:lnTo>
                  <a:pt x="11786" y="2038"/>
                </a:lnTo>
                <a:lnTo>
                  <a:pt x="11866" y="1756"/>
                </a:lnTo>
                <a:lnTo>
                  <a:pt x="11987" y="1473"/>
                </a:lnTo>
                <a:lnTo>
                  <a:pt x="12109" y="1171"/>
                </a:lnTo>
                <a:lnTo>
                  <a:pt x="12250" y="888"/>
                </a:lnTo>
                <a:lnTo>
                  <a:pt x="12452" y="626"/>
                </a:lnTo>
                <a:lnTo>
                  <a:pt x="12552" y="525"/>
                </a:lnTo>
                <a:lnTo>
                  <a:pt x="12674" y="404"/>
                </a:lnTo>
                <a:lnTo>
                  <a:pt x="12795" y="323"/>
                </a:lnTo>
                <a:lnTo>
                  <a:pt x="12916" y="242"/>
                </a:lnTo>
                <a:lnTo>
                  <a:pt x="13077" y="182"/>
                </a:lnTo>
                <a:lnTo>
                  <a:pt x="13218" y="121"/>
                </a:lnTo>
                <a:lnTo>
                  <a:pt x="13461" y="81"/>
                </a:lnTo>
                <a:close/>
                <a:moveTo>
                  <a:pt x="13541" y="0"/>
                </a:moveTo>
                <a:lnTo>
                  <a:pt x="13380" y="20"/>
                </a:lnTo>
                <a:lnTo>
                  <a:pt x="13218" y="41"/>
                </a:lnTo>
                <a:lnTo>
                  <a:pt x="13037" y="101"/>
                </a:lnTo>
                <a:lnTo>
                  <a:pt x="12896" y="162"/>
                </a:lnTo>
                <a:lnTo>
                  <a:pt x="12754" y="242"/>
                </a:lnTo>
                <a:lnTo>
                  <a:pt x="12613" y="343"/>
                </a:lnTo>
                <a:lnTo>
                  <a:pt x="12492" y="464"/>
                </a:lnTo>
                <a:lnTo>
                  <a:pt x="12391" y="565"/>
                </a:lnTo>
                <a:lnTo>
                  <a:pt x="12189" y="848"/>
                </a:lnTo>
                <a:lnTo>
                  <a:pt x="12028" y="1130"/>
                </a:lnTo>
                <a:lnTo>
                  <a:pt x="11907" y="1433"/>
                </a:lnTo>
                <a:lnTo>
                  <a:pt x="11806" y="1736"/>
                </a:lnTo>
                <a:lnTo>
                  <a:pt x="11705" y="2018"/>
                </a:lnTo>
                <a:lnTo>
                  <a:pt x="11604" y="2402"/>
                </a:lnTo>
                <a:lnTo>
                  <a:pt x="11523" y="2805"/>
                </a:lnTo>
                <a:lnTo>
                  <a:pt x="11382" y="3592"/>
                </a:lnTo>
                <a:lnTo>
                  <a:pt x="11261" y="4399"/>
                </a:lnTo>
                <a:lnTo>
                  <a:pt x="11160" y="5187"/>
                </a:lnTo>
                <a:lnTo>
                  <a:pt x="10958" y="6539"/>
                </a:lnTo>
                <a:lnTo>
                  <a:pt x="10857" y="7225"/>
                </a:lnTo>
                <a:lnTo>
                  <a:pt x="10716" y="7870"/>
                </a:lnTo>
                <a:lnTo>
                  <a:pt x="10534" y="8536"/>
                </a:lnTo>
                <a:lnTo>
                  <a:pt x="10434" y="8859"/>
                </a:lnTo>
                <a:lnTo>
                  <a:pt x="10313" y="9162"/>
                </a:lnTo>
                <a:lnTo>
                  <a:pt x="10191" y="9485"/>
                </a:lnTo>
                <a:lnTo>
                  <a:pt x="10050" y="9788"/>
                </a:lnTo>
                <a:lnTo>
                  <a:pt x="9889" y="10090"/>
                </a:lnTo>
                <a:lnTo>
                  <a:pt x="9707" y="10373"/>
                </a:lnTo>
                <a:lnTo>
                  <a:pt x="9465" y="10736"/>
                </a:lnTo>
                <a:lnTo>
                  <a:pt x="9223" y="11059"/>
                </a:lnTo>
                <a:lnTo>
                  <a:pt x="8940" y="11382"/>
                </a:lnTo>
                <a:lnTo>
                  <a:pt x="8658" y="11664"/>
                </a:lnTo>
                <a:lnTo>
                  <a:pt x="8375" y="11947"/>
                </a:lnTo>
                <a:lnTo>
                  <a:pt x="8093" y="12209"/>
                </a:lnTo>
                <a:lnTo>
                  <a:pt x="7568" y="12653"/>
                </a:lnTo>
                <a:lnTo>
                  <a:pt x="6801" y="13259"/>
                </a:lnTo>
                <a:lnTo>
                  <a:pt x="6034" y="13824"/>
                </a:lnTo>
                <a:lnTo>
                  <a:pt x="5247" y="14368"/>
                </a:lnTo>
                <a:lnTo>
                  <a:pt x="4480" y="14913"/>
                </a:lnTo>
                <a:lnTo>
                  <a:pt x="3714" y="15438"/>
                </a:lnTo>
                <a:lnTo>
                  <a:pt x="2927" y="15983"/>
                </a:lnTo>
                <a:lnTo>
                  <a:pt x="2180" y="16528"/>
                </a:lnTo>
                <a:lnTo>
                  <a:pt x="1433" y="17113"/>
                </a:lnTo>
                <a:lnTo>
                  <a:pt x="1131" y="17375"/>
                </a:lnTo>
                <a:lnTo>
                  <a:pt x="808" y="17658"/>
                </a:lnTo>
                <a:lnTo>
                  <a:pt x="505" y="17981"/>
                </a:lnTo>
                <a:lnTo>
                  <a:pt x="384" y="18142"/>
                </a:lnTo>
                <a:lnTo>
                  <a:pt x="243" y="18324"/>
                </a:lnTo>
                <a:lnTo>
                  <a:pt x="142" y="18526"/>
                </a:lnTo>
                <a:lnTo>
                  <a:pt x="81" y="18667"/>
                </a:lnTo>
                <a:lnTo>
                  <a:pt x="21" y="18808"/>
                </a:lnTo>
                <a:lnTo>
                  <a:pt x="1" y="18949"/>
                </a:lnTo>
                <a:lnTo>
                  <a:pt x="1" y="19111"/>
                </a:lnTo>
                <a:lnTo>
                  <a:pt x="21" y="19272"/>
                </a:lnTo>
                <a:lnTo>
                  <a:pt x="101" y="19434"/>
                </a:lnTo>
                <a:lnTo>
                  <a:pt x="162" y="19514"/>
                </a:lnTo>
                <a:lnTo>
                  <a:pt x="243" y="19575"/>
                </a:lnTo>
                <a:lnTo>
                  <a:pt x="323" y="19635"/>
                </a:lnTo>
                <a:lnTo>
                  <a:pt x="424" y="19676"/>
                </a:lnTo>
                <a:lnTo>
                  <a:pt x="626" y="19736"/>
                </a:lnTo>
                <a:lnTo>
                  <a:pt x="828" y="19757"/>
                </a:lnTo>
                <a:lnTo>
                  <a:pt x="1050" y="19736"/>
                </a:lnTo>
                <a:lnTo>
                  <a:pt x="1292" y="19676"/>
                </a:lnTo>
                <a:lnTo>
                  <a:pt x="1514" y="19595"/>
                </a:lnTo>
                <a:lnTo>
                  <a:pt x="1736" y="19494"/>
                </a:lnTo>
                <a:lnTo>
                  <a:pt x="1938" y="19353"/>
                </a:lnTo>
                <a:lnTo>
                  <a:pt x="2140" y="19212"/>
                </a:lnTo>
                <a:lnTo>
                  <a:pt x="2341" y="19050"/>
                </a:lnTo>
                <a:lnTo>
                  <a:pt x="2705" y="18727"/>
                </a:lnTo>
                <a:lnTo>
                  <a:pt x="3411" y="18061"/>
                </a:lnTo>
                <a:lnTo>
                  <a:pt x="4077" y="17395"/>
                </a:lnTo>
                <a:lnTo>
                  <a:pt x="5167" y="16326"/>
                </a:lnTo>
                <a:lnTo>
                  <a:pt x="5732" y="15821"/>
                </a:lnTo>
                <a:lnTo>
                  <a:pt x="6297" y="15297"/>
                </a:lnTo>
                <a:lnTo>
                  <a:pt x="6862" y="14812"/>
                </a:lnTo>
                <a:lnTo>
                  <a:pt x="7467" y="14348"/>
                </a:lnTo>
                <a:lnTo>
                  <a:pt x="8093" y="13904"/>
                </a:lnTo>
                <a:lnTo>
                  <a:pt x="8718" y="13501"/>
                </a:lnTo>
                <a:lnTo>
                  <a:pt x="9162" y="13238"/>
                </a:lnTo>
                <a:lnTo>
                  <a:pt x="9626" y="12996"/>
                </a:lnTo>
                <a:lnTo>
                  <a:pt x="10555" y="12532"/>
                </a:lnTo>
                <a:lnTo>
                  <a:pt x="11584" y="12007"/>
                </a:lnTo>
                <a:lnTo>
                  <a:pt x="12088" y="11725"/>
                </a:lnTo>
                <a:lnTo>
                  <a:pt x="12573" y="11442"/>
                </a:lnTo>
                <a:lnTo>
                  <a:pt x="13057" y="11119"/>
                </a:lnTo>
                <a:lnTo>
                  <a:pt x="13521" y="10776"/>
                </a:lnTo>
                <a:lnTo>
                  <a:pt x="13743" y="10575"/>
                </a:lnTo>
                <a:lnTo>
                  <a:pt x="13945" y="10393"/>
                </a:lnTo>
                <a:lnTo>
                  <a:pt x="14147" y="10171"/>
                </a:lnTo>
                <a:lnTo>
                  <a:pt x="14328" y="9969"/>
                </a:lnTo>
                <a:lnTo>
                  <a:pt x="14550" y="9687"/>
                </a:lnTo>
                <a:lnTo>
                  <a:pt x="14752" y="9404"/>
                </a:lnTo>
                <a:lnTo>
                  <a:pt x="14934" y="9122"/>
                </a:lnTo>
                <a:lnTo>
                  <a:pt x="15115" y="8799"/>
                </a:lnTo>
                <a:lnTo>
                  <a:pt x="15277" y="8476"/>
                </a:lnTo>
                <a:lnTo>
                  <a:pt x="15418" y="8133"/>
                </a:lnTo>
                <a:lnTo>
                  <a:pt x="15559" y="7790"/>
                </a:lnTo>
                <a:lnTo>
                  <a:pt x="15660" y="7406"/>
                </a:lnTo>
                <a:lnTo>
                  <a:pt x="15761" y="7023"/>
                </a:lnTo>
                <a:lnTo>
                  <a:pt x="15862" y="6619"/>
                </a:lnTo>
                <a:lnTo>
                  <a:pt x="15943" y="6196"/>
                </a:lnTo>
                <a:lnTo>
                  <a:pt x="16003" y="5752"/>
                </a:lnTo>
                <a:lnTo>
                  <a:pt x="16044" y="5287"/>
                </a:lnTo>
                <a:lnTo>
                  <a:pt x="16084" y="4823"/>
                </a:lnTo>
                <a:lnTo>
                  <a:pt x="16104" y="4319"/>
                </a:lnTo>
                <a:lnTo>
                  <a:pt x="16124" y="3814"/>
                </a:lnTo>
                <a:lnTo>
                  <a:pt x="16124" y="3431"/>
                </a:lnTo>
                <a:lnTo>
                  <a:pt x="16104" y="3068"/>
                </a:lnTo>
                <a:lnTo>
                  <a:pt x="16084" y="2684"/>
                </a:lnTo>
                <a:lnTo>
                  <a:pt x="16023" y="2321"/>
                </a:lnTo>
                <a:lnTo>
                  <a:pt x="15943" y="1958"/>
                </a:lnTo>
                <a:lnTo>
                  <a:pt x="15842" y="1615"/>
                </a:lnTo>
                <a:lnTo>
                  <a:pt x="15701" y="1292"/>
                </a:lnTo>
                <a:lnTo>
                  <a:pt x="15519" y="969"/>
                </a:lnTo>
                <a:lnTo>
                  <a:pt x="15418" y="828"/>
                </a:lnTo>
                <a:lnTo>
                  <a:pt x="15297" y="707"/>
                </a:lnTo>
                <a:lnTo>
                  <a:pt x="15196" y="585"/>
                </a:lnTo>
                <a:lnTo>
                  <a:pt x="15055" y="485"/>
                </a:lnTo>
                <a:lnTo>
                  <a:pt x="14934" y="384"/>
                </a:lnTo>
                <a:lnTo>
                  <a:pt x="14792" y="303"/>
                </a:lnTo>
                <a:lnTo>
                  <a:pt x="14490" y="142"/>
                </a:lnTo>
                <a:lnTo>
                  <a:pt x="14187" y="61"/>
                </a:lnTo>
                <a:lnTo>
                  <a:pt x="14026" y="20"/>
                </a:lnTo>
                <a:lnTo>
                  <a:pt x="138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15"/>
          <p:cNvSpPr/>
          <p:nvPr/>
        </p:nvSpPr>
        <p:spPr>
          <a:xfrm flipH="1">
            <a:off x="9013516" y="4212556"/>
            <a:ext cx="130935" cy="390458"/>
          </a:xfrm>
          <a:custGeom>
            <a:rect b="b" l="l" r="r" t="t"/>
            <a:pathLst>
              <a:path extrusionOk="0" h="6984" w="2342">
                <a:moveTo>
                  <a:pt x="1494" y="82"/>
                </a:moveTo>
                <a:lnTo>
                  <a:pt x="1615" y="122"/>
                </a:lnTo>
                <a:lnTo>
                  <a:pt x="1716" y="162"/>
                </a:lnTo>
                <a:lnTo>
                  <a:pt x="1817" y="223"/>
                </a:lnTo>
                <a:lnTo>
                  <a:pt x="1897" y="304"/>
                </a:lnTo>
                <a:lnTo>
                  <a:pt x="1978" y="404"/>
                </a:lnTo>
                <a:lnTo>
                  <a:pt x="2039" y="485"/>
                </a:lnTo>
                <a:lnTo>
                  <a:pt x="2099" y="586"/>
                </a:lnTo>
                <a:lnTo>
                  <a:pt x="2160" y="707"/>
                </a:lnTo>
                <a:lnTo>
                  <a:pt x="2200" y="828"/>
                </a:lnTo>
                <a:lnTo>
                  <a:pt x="2240" y="1070"/>
                </a:lnTo>
                <a:lnTo>
                  <a:pt x="2261" y="1333"/>
                </a:lnTo>
                <a:lnTo>
                  <a:pt x="2261" y="1595"/>
                </a:lnTo>
                <a:lnTo>
                  <a:pt x="2240" y="2281"/>
                </a:lnTo>
                <a:lnTo>
                  <a:pt x="2180" y="2967"/>
                </a:lnTo>
                <a:lnTo>
                  <a:pt x="2059" y="3694"/>
                </a:lnTo>
                <a:lnTo>
                  <a:pt x="1897" y="4521"/>
                </a:lnTo>
                <a:lnTo>
                  <a:pt x="1837" y="4763"/>
                </a:lnTo>
                <a:lnTo>
                  <a:pt x="1776" y="5026"/>
                </a:lnTo>
                <a:lnTo>
                  <a:pt x="1675" y="5308"/>
                </a:lnTo>
                <a:lnTo>
                  <a:pt x="1554" y="5591"/>
                </a:lnTo>
                <a:lnTo>
                  <a:pt x="1413" y="5893"/>
                </a:lnTo>
                <a:lnTo>
                  <a:pt x="1231" y="6176"/>
                </a:lnTo>
                <a:lnTo>
                  <a:pt x="1030" y="6459"/>
                </a:lnTo>
                <a:lnTo>
                  <a:pt x="808" y="6741"/>
                </a:lnTo>
                <a:lnTo>
                  <a:pt x="707" y="6822"/>
                </a:lnTo>
                <a:lnTo>
                  <a:pt x="626" y="6862"/>
                </a:lnTo>
                <a:lnTo>
                  <a:pt x="566" y="6902"/>
                </a:lnTo>
                <a:lnTo>
                  <a:pt x="485" y="6882"/>
                </a:lnTo>
                <a:lnTo>
                  <a:pt x="444" y="6862"/>
                </a:lnTo>
                <a:lnTo>
                  <a:pt x="384" y="6822"/>
                </a:lnTo>
                <a:lnTo>
                  <a:pt x="303" y="6701"/>
                </a:lnTo>
                <a:lnTo>
                  <a:pt x="243" y="6539"/>
                </a:lnTo>
                <a:lnTo>
                  <a:pt x="182" y="6317"/>
                </a:lnTo>
                <a:lnTo>
                  <a:pt x="142" y="6055"/>
                </a:lnTo>
                <a:lnTo>
                  <a:pt x="101" y="5752"/>
                </a:lnTo>
                <a:lnTo>
                  <a:pt x="81" y="5086"/>
                </a:lnTo>
                <a:lnTo>
                  <a:pt x="81" y="4602"/>
                </a:lnTo>
                <a:lnTo>
                  <a:pt x="81" y="4097"/>
                </a:lnTo>
                <a:lnTo>
                  <a:pt x="101" y="3976"/>
                </a:lnTo>
                <a:lnTo>
                  <a:pt x="122" y="3310"/>
                </a:lnTo>
                <a:lnTo>
                  <a:pt x="162" y="2685"/>
                </a:lnTo>
                <a:lnTo>
                  <a:pt x="222" y="2100"/>
                </a:lnTo>
                <a:lnTo>
                  <a:pt x="283" y="1535"/>
                </a:lnTo>
                <a:lnTo>
                  <a:pt x="323" y="1353"/>
                </a:lnTo>
                <a:lnTo>
                  <a:pt x="384" y="1131"/>
                </a:lnTo>
                <a:lnTo>
                  <a:pt x="444" y="909"/>
                </a:lnTo>
                <a:lnTo>
                  <a:pt x="545" y="667"/>
                </a:lnTo>
                <a:lnTo>
                  <a:pt x="687" y="465"/>
                </a:lnTo>
                <a:lnTo>
                  <a:pt x="767" y="364"/>
                </a:lnTo>
                <a:lnTo>
                  <a:pt x="848" y="263"/>
                </a:lnTo>
                <a:lnTo>
                  <a:pt x="949" y="203"/>
                </a:lnTo>
                <a:lnTo>
                  <a:pt x="1070" y="142"/>
                </a:lnTo>
                <a:lnTo>
                  <a:pt x="1191" y="102"/>
                </a:lnTo>
                <a:lnTo>
                  <a:pt x="1312" y="82"/>
                </a:lnTo>
                <a:close/>
                <a:moveTo>
                  <a:pt x="1312" y="1"/>
                </a:moveTo>
                <a:lnTo>
                  <a:pt x="1171" y="21"/>
                </a:lnTo>
                <a:lnTo>
                  <a:pt x="1030" y="61"/>
                </a:lnTo>
                <a:lnTo>
                  <a:pt x="868" y="162"/>
                </a:lnTo>
                <a:lnTo>
                  <a:pt x="707" y="304"/>
                </a:lnTo>
                <a:lnTo>
                  <a:pt x="566" y="485"/>
                </a:lnTo>
                <a:lnTo>
                  <a:pt x="485" y="606"/>
                </a:lnTo>
                <a:lnTo>
                  <a:pt x="424" y="748"/>
                </a:lnTo>
                <a:lnTo>
                  <a:pt x="364" y="909"/>
                </a:lnTo>
                <a:lnTo>
                  <a:pt x="303" y="1091"/>
                </a:lnTo>
                <a:lnTo>
                  <a:pt x="263" y="1292"/>
                </a:lnTo>
                <a:lnTo>
                  <a:pt x="222" y="1514"/>
                </a:lnTo>
                <a:lnTo>
                  <a:pt x="142" y="2079"/>
                </a:lnTo>
                <a:lnTo>
                  <a:pt x="81" y="2685"/>
                </a:lnTo>
                <a:lnTo>
                  <a:pt x="41" y="3310"/>
                </a:lnTo>
                <a:lnTo>
                  <a:pt x="21" y="3976"/>
                </a:lnTo>
                <a:lnTo>
                  <a:pt x="1" y="4097"/>
                </a:lnTo>
                <a:lnTo>
                  <a:pt x="1" y="4602"/>
                </a:lnTo>
                <a:lnTo>
                  <a:pt x="1" y="5106"/>
                </a:lnTo>
                <a:lnTo>
                  <a:pt x="21" y="5752"/>
                </a:lnTo>
                <a:lnTo>
                  <a:pt x="61" y="6055"/>
                </a:lnTo>
                <a:lnTo>
                  <a:pt x="101" y="6337"/>
                </a:lnTo>
                <a:lnTo>
                  <a:pt x="142" y="6499"/>
                </a:lnTo>
                <a:lnTo>
                  <a:pt x="202" y="6680"/>
                </a:lnTo>
                <a:lnTo>
                  <a:pt x="263" y="6781"/>
                </a:lnTo>
                <a:lnTo>
                  <a:pt x="303" y="6862"/>
                </a:lnTo>
                <a:lnTo>
                  <a:pt x="384" y="6923"/>
                </a:lnTo>
                <a:lnTo>
                  <a:pt x="465" y="6963"/>
                </a:lnTo>
                <a:lnTo>
                  <a:pt x="525" y="6983"/>
                </a:lnTo>
                <a:lnTo>
                  <a:pt x="606" y="6963"/>
                </a:lnTo>
                <a:lnTo>
                  <a:pt x="687" y="6923"/>
                </a:lnTo>
                <a:lnTo>
                  <a:pt x="767" y="6882"/>
                </a:lnTo>
                <a:lnTo>
                  <a:pt x="868" y="6802"/>
                </a:lnTo>
                <a:lnTo>
                  <a:pt x="1090" y="6519"/>
                </a:lnTo>
                <a:lnTo>
                  <a:pt x="1292" y="6237"/>
                </a:lnTo>
                <a:lnTo>
                  <a:pt x="1474" y="5934"/>
                </a:lnTo>
                <a:lnTo>
                  <a:pt x="1615" y="5631"/>
                </a:lnTo>
                <a:lnTo>
                  <a:pt x="1736" y="5349"/>
                </a:lnTo>
                <a:lnTo>
                  <a:pt x="1837" y="5046"/>
                </a:lnTo>
                <a:lnTo>
                  <a:pt x="1918" y="4784"/>
                </a:lnTo>
                <a:lnTo>
                  <a:pt x="1978" y="4521"/>
                </a:lnTo>
                <a:lnTo>
                  <a:pt x="2140" y="3714"/>
                </a:lnTo>
                <a:lnTo>
                  <a:pt x="2261" y="2967"/>
                </a:lnTo>
                <a:lnTo>
                  <a:pt x="2321" y="2281"/>
                </a:lnTo>
                <a:lnTo>
                  <a:pt x="2341" y="1595"/>
                </a:lnTo>
                <a:lnTo>
                  <a:pt x="2341" y="1333"/>
                </a:lnTo>
                <a:lnTo>
                  <a:pt x="2321" y="1050"/>
                </a:lnTo>
                <a:lnTo>
                  <a:pt x="2261" y="788"/>
                </a:lnTo>
                <a:lnTo>
                  <a:pt x="2220" y="667"/>
                </a:lnTo>
                <a:lnTo>
                  <a:pt x="2180" y="546"/>
                </a:lnTo>
                <a:lnTo>
                  <a:pt x="2119" y="445"/>
                </a:lnTo>
                <a:lnTo>
                  <a:pt x="2039" y="324"/>
                </a:lnTo>
                <a:lnTo>
                  <a:pt x="1938" y="243"/>
                </a:lnTo>
                <a:lnTo>
                  <a:pt x="1837" y="142"/>
                </a:lnTo>
                <a:lnTo>
                  <a:pt x="1716" y="82"/>
                </a:lnTo>
                <a:lnTo>
                  <a:pt x="1595" y="21"/>
                </a:lnTo>
                <a:lnTo>
                  <a:pt x="145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15"/>
          <p:cNvSpPr/>
          <p:nvPr/>
        </p:nvSpPr>
        <p:spPr>
          <a:xfrm>
            <a:off x="8202150" y="324797"/>
            <a:ext cx="457237" cy="429412"/>
          </a:xfrm>
          <a:custGeom>
            <a:rect b="b" l="l" r="r" t="t"/>
            <a:pathLst>
              <a:path extrusionOk="0" h="92099" w="98067">
                <a:moveTo>
                  <a:pt x="49019" y="0"/>
                </a:moveTo>
                <a:lnTo>
                  <a:pt x="48824" y="1171"/>
                </a:lnTo>
                <a:lnTo>
                  <a:pt x="48629" y="2064"/>
                </a:lnTo>
                <a:lnTo>
                  <a:pt x="48378" y="3151"/>
                </a:lnTo>
                <a:lnTo>
                  <a:pt x="48071" y="4434"/>
                </a:lnTo>
                <a:lnTo>
                  <a:pt x="47709" y="5884"/>
                </a:lnTo>
                <a:lnTo>
                  <a:pt x="47263" y="7501"/>
                </a:lnTo>
                <a:lnTo>
                  <a:pt x="46733" y="9230"/>
                </a:lnTo>
                <a:lnTo>
                  <a:pt x="46119" y="11070"/>
                </a:lnTo>
                <a:lnTo>
                  <a:pt x="45422" y="13050"/>
                </a:lnTo>
                <a:lnTo>
                  <a:pt x="44641" y="15085"/>
                </a:lnTo>
                <a:lnTo>
                  <a:pt x="43777" y="17177"/>
                </a:lnTo>
                <a:lnTo>
                  <a:pt x="43303" y="18264"/>
                </a:lnTo>
                <a:lnTo>
                  <a:pt x="42801" y="19351"/>
                </a:lnTo>
                <a:lnTo>
                  <a:pt x="42271" y="20439"/>
                </a:lnTo>
                <a:lnTo>
                  <a:pt x="41742" y="21554"/>
                </a:lnTo>
                <a:lnTo>
                  <a:pt x="41156" y="22670"/>
                </a:lnTo>
                <a:lnTo>
                  <a:pt x="40543" y="23785"/>
                </a:lnTo>
                <a:lnTo>
                  <a:pt x="39929" y="24900"/>
                </a:lnTo>
                <a:lnTo>
                  <a:pt x="39260" y="25988"/>
                </a:lnTo>
                <a:lnTo>
                  <a:pt x="38563" y="27103"/>
                </a:lnTo>
                <a:lnTo>
                  <a:pt x="37838" y="28218"/>
                </a:lnTo>
                <a:lnTo>
                  <a:pt x="37113" y="29306"/>
                </a:lnTo>
                <a:lnTo>
                  <a:pt x="36332" y="30421"/>
                </a:lnTo>
                <a:lnTo>
                  <a:pt x="35524" y="31481"/>
                </a:lnTo>
                <a:lnTo>
                  <a:pt x="34687" y="32568"/>
                </a:lnTo>
                <a:lnTo>
                  <a:pt x="33795" y="33600"/>
                </a:lnTo>
                <a:lnTo>
                  <a:pt x="32903" y="34659"/>
                </a:lnTo>
                <a:lnTo>
                  <a:pt x="31954" y="35663"/>
                </a:lnTo>
                <a:lnTo>
                  <a:pt x="30979" y="36667"/>
                </a:lnTo>
                <a:lnTo>
                  <a:pt x="29975" y="37643"/>
                </a:lnTo>
                <a:lnTo>
                  <a:pt x="28943" y="38591"/>
                </a:lnTo>
                <a:lnTo>
                  <a:pt x="27856" y="39511"/>
                </a:lnTo>
                <a:lnTo>
                  <a:pt x="26740" y="40403"/>
                </a:lnTo>
                <a:lnTo>
                  <a:pt x="25597" y="41268"/>
                </a:lnTo>
                <a:lnTo>
                  <a:pt x="24426" y="42104"/>
                </a:lnTo>
                <a:lnTo>
                  <a:pt x="23199" y="42885"/>
                </a:lnTo>
                <a:lnTo>
                  <a:pt x="21944" y="43638"/>
                </a:lnTo>
                <a:lnTo>
                  <a:pt x="20634" y="44363"/>
                </a:lnTo>
                <a:lnTo>
                  <a:pt x="19295" y="45060"/>
                </a:lnTo>
                <a:lnTo>
                  <a:pt x="17929" y="45673"/>
                </a:lnTo>
                <a:lnTo>
                  <a:pt x="16507" y="46287"/>
                </a:lnTo>
                <a:lnTo>
                  <a:pt x="15057" y="46816"/>
                </a:lnTo>
                <a:lnTo>
                  <a:pt x="13551" y="47318"/>
                </a:lnTo>
                <a:lnTo>
                  <a:pt x="12018" y="47765"/>
                </a:lnTo>
                <a:lnTo>
                  <a:pt x="10428" y="48155"/>
                </a:lnTo>
                <a:lnTo>
                  <a:pt x="8811" y="48489"/>
                </a:lnTo>
                <a:lnTo>
                  <a:pt x="7138" y="48768"/>
                </a:lnTo>
                <a:lnTo>
                  <a:pt x="5409" y="48991"/>
                </a:lnTo>
                <a:lnTo>
                  <a:pt x="3653" y="49159"/>
                </a:lnTo>
                <a:lnTo>
                  <a:pt x="1868" y="49242"/>
                </a:lnTo>
                <a:lnTo>
                  <a:pt x="948" y="49270"/>
                </a:lnTo>
                <a:lnTo>
                  <a:pt x="0" y="49298"/>
                </a:lnTo>
                <a:lnTo>
                  <a:pt x="474" y="49438"/>
                </a:lnTo>
                <a:lnTo>
                  <a:pt x="1840" y="49856"/>
                </a:lnTo>
                <a:lnTo>
                  <a:pt x="3959" y="50581"/>
                </a:lnTo>
                <a:lnTo>
                  <a:pt x="5270" y="51055"/>
                </a:lnTo>
                <a:lnTo>
                  <a:pt x="6720" y="51585"/>
                </a:lnTo>
                <a:lnTo>
                  <a:pt x="8309" y="52226"/>
                </a:lnTo>
                <a:lnTo>
                  <a:pt x="10010" y="52951"/>
                </a:lnTo>
                <a:lnTo>
                  <a:pt x="11823" y="53732"/>
                </a:lnTo>
                <a:lnTo>
                  <a:pt x="13719" y="54624"/>
                </a:lnTo>
                <a:lnTo>
                  <a:pt x="15698" y="55600"/>
                </a:lnTo>
                <a:lnTo>
                  <a:pt x="17762" y="56631"/>
                </a:lnTo>
                <a:lnTo>
                  <a:pt x="19853" y="57775"/>
                </a:lnTo>
                <a:lnTo>
                  <a:pt x="21972" y="59001"/>
                </a:lnTo>
                <a:lnTo>
                  <a:pt x="23032" y="59671"/>
                </a:lnTo>
                <a:lnTo>
                  <a:pt x="24119" y="60340"/>
                </a:lnTo>
                <a:lnTo>
                  <a:pt x="25179" y="61037"/>
                </a:lnTo>
                <a:lnTo>
                  <a:pt x="26266" y="61762"/>
                </a:lnTo>
                <a:lnTo>
                  <a:pt x="27354" y="62487"/>
                </a:lnTo>
                <a:lnTo>
                  <a:pt x="28413" y="63268"/>
                </a:lnTo>
                <a:lnTo>
                  <a:pt x="29473" y="64048"/>
                </a:lnTo>
                <a:lnTo>
                  <a:pt x="30532" y="64857"/>
                </a:lnTo>
                <a:lnTo>
                  <a:pt x="31592" y="65693"/>
                </a:lnTo>
                <a:lnTo>
                  <a:pt x="32624" y="66558"/>
                </a:lnTo>
                <a:lnTo>
                  <a:pt x="33627" y="67450"/>
                </a:lnTo>
                <a:lnTo>
                  <a:pt x="34659" y="68370"/>
                </a:lnTo>
                <a:lnTo>
                  <a:pt x="35635" y="69290"/>
                </a:lnTo>
                <a:lnTo>
                  <a:pt x="36611" y="70266"/>
                </a:lnTo>
                <a:lnTo>
                  <a:pt x="37559" y="71242"/>
                </a:lnTo>
                <a:lnTo>
                  <a:pt x="38507" y="72274"/>
                </a:lnTo>
                <a:lnTo>
                  <a:pt x="39399" y="73306"/>
                </a:lnTo>
                <a:lnTo>
                  <a:pt x="40292" y="74365"/>
                </a:lnTo>
                <a:lnTo>
                  <a:pt x="41156" y="75453"/>
                </a:lnTo>
                <a:lnTo>
                  <a:pt x="41993" y="76568"/>
                </a:lnTo>
                <a:lnTo>
                  <a:pt x="42773" y="77711"/>
                </a:lnTo>
                <a:lnTo>
                  <a:pt x="43554" y="78882"/>
                </a:lnTo>
                <a:lnTo>
                  <a:pt x="44279" y="80081"/>
                </a:lnTo>
                <a:lnTo>
                  <a:pt x="44976" y="81308"/>
                </a:lnTo>
                <a:lnTo>
                  <a:pt x="45617" y="82563"/>
                </a:lnTo>
                <a:lnTo>
                  <a:pt x="46259" y="83846"/>
                </a:lnTo>
                <a:lnTo>
                  <a:pt x="46816" y="85156"/>
                </a:lnTo>
                <a:lnTo>
                  <a:pt x="47374" y="86494"/>
                </a:lnTo>
                <a:lnTo>
                  <a:pt x="47848" y="87833"/>
                </a:lnTo>
                <a:lnTo>
                  <a:pt x="48294" y="89227"/>
                </a:lnTo>
                <a:lnTo>
                  <a:pt x="48685" y="90649"/>
                </a:lnTo>
                <a:lnTo>
                  <a:pt x="49019" y="92099"/>
                </a:lnTo>
                <a:lnTo>
                  <a:pt x="49382" y="90649"/>
                </a:lnTo>
                <a:lnTo>
                  <a:pt x="49772" y="89227"/>
                </a:lnTo>
                <a:lnTo>
                  <a:pt x="50218" y="87833"/>
                </a:lnTo>
                <a:lnTo>
                  <a:pt x="50692" y="86494"/>
                </a:lnTo>
                <a:lnTo>
                  <a:pt x="51250" y="85156"/>
                </a:lnTo>
                <a:lnTo>
                  <a:pt x="51808" y="83846"/>
                </a:lnTo>
                <a:lnTo>
                  <a:pt x="52421" y="82563"/>
                </a:lnTo>
                <a:lnTo>
                  <a:pt x="53090" y="81308"/>
                </a:lnTo>
                <a:lnTo>
                  <a:pt x="53787" y="80081"/>
                </a:lnTo>
                <a:lnTo>
                  <a:pt x="54512" y="78882"/>
                </a:lnTo>
                <a:lnTo>
                  <a:pt x="55293" y="77711"/>
                </a:lnTo>
                <a:lnTo>
                  <a:pt x="56074" y="76568"/>
                </a:lnTo>
                <a:lnTo>
                  <a:pt x="56910" y="75453"/>
                </a:lnTo>
                <a:lnTo>
                  <a:pt x="57775" y="74365"/>
                </a:lnTo>
                <a:lnTo>
                  <a:pt x="58639" y="73306"/>
                </a:lnTo>
                <a:lnTo>
                  <a:pt x="59559" y="72274"/>
                </a:lnTo>
                <a:lnTo>
                  <a:pt x="60479" y="71242"/>
                </a:lnTo>
                <a:lnTo>
                  <a:pt x="61455" y="70266"/>
                </a:lnTo>
                <a:lnTo>
                  <a:pt x="62431" y="69290"/>
                </a:lnTo>
                <a:lnTo>
                  <a:pt x="63407" y="68370"/>
                </a:lnTo>
                <a:lnTo>
                  <a:pt x="64411" y="67450"/>
                </a:lnTo>
                <a:lnTo>
                  <a:pt x="65443" y="66558"/>
                </a:lnTo>
                <a:lnTo>
                  <a:pt x="66474" y="65693"/>
                </a:lnTo>
                <a:lnTo>
                  <a:pt x="67534" y="64857"/>
                </a:lnTo>
                <a:lnTo>
                  <a:pt x="68593" y="64048"/>
                </a:lnTo>
                <a:lnTo>
                  <a:pt x="69653" y="63268"/>
                </a:lnTo>
                <a:lnTo>
                  <a:pt x="70713" y="62487"/>
                </a:lnTo>
                <a:lnTo>
                  <a:pt x="71800" y="61762"/>
                </a:lnTo>
                <a:lnTo>
                  <a:pt x="72860" y="61037"/>
                </a:lnTo>
                <a:lnTo>
                  <a:pt x="73947" y="60340"/>
                </a:lnTo>
                <a:lnTo>
                  <a:pt x="75034" y="59671"/>
                </a:lnTo>
                <a:lnTo>
                  <a:pt x="76094" y="59001"/>
                </a:lnTo>
                <a:lnTo>
                  <a:pt x="78213" y="57775"/>
                </a:lnTo>
                <a:lnTo>
                  <a:pt x="80304" y="56631"/>
                </a:lnTo>
                <a:lnTo>
                  <a:pt x="82368" y="55600"/>
                </a:lnTo>
                <a:lnTo>
                  <a:pt x="84348" y="54624"/>
                </a:lnTo>
                <a:lnTo>
                  <a:pt x="86244" y="53732"/>
                </a:lnTo>
                <a:lnTo>
                  <a:pt x="88056" y="52951"/>
                </a:lnTo>
                <a:lnTo>
                  <a:pt x="89757" y="52226"/>
                </a:lnTo>
                <a:lnTo>
                  <a:pt x="91346" y="51585"/>
                </a:lnTo>
                <a:lnTo>
                  <a:pt x="92796" y="51055"/>
                </a:lnTo>
                <a:lnTo>
                  <a:pt x="94107" y="50581"/>
                </a:lnTo>
                <a:lnTo>
                  <a:pt x="96226" y="49856"/>
                </a:lnTo>
                <a:lnTo>
                  <a:pt x="97592" y="49438"/>
                </a:lnTo>
                <a:lnTo>
                  <a:pt x="98066" y="49298"/>
                </a:lnTo>
                <a:lnTo>
                  <a:pt x="97118" y="49270"/>
                </a:lnTo>
                <a:lnTo>
                  <a:pt x="96198" y="49242"/>
                </a:lnTo>
                <a:lnTo>
                  <a:pt x="94413" y="49159"/>
                </a:lnTo>
                <a:lnTo>
                  <a:pt x="92657" y="48991"/>
                </a:lnTo>
                <a:lnTo>
                  <a:pt x="90928" y="48768"/>
                </a:lnTo>
                <a:lnTo>
                  <a:pt x="89255" y="48489"/>
                </a:lnTo>
                <a:lnTo>
                  <a:pt x="87638" y="48155"/>
                </a:lnTo>
                <a:lnTo>
                  <a:pt x="86048" y="47765"/>
                </a:lnTo>
                <a:lnTo>
                  <a:pt x="84515" y="47318"/>
                </a:lnTo>
                <a:lnTo>
                  <a:pt x="83009" y="46816"/>
                </a:lnTo>
                <a:lnTo>
                  <a:pt x="81559" y="46287"/>
                </a:lnTo>
                <a:lnTo>
                  <a:pt x="80137" y="45673"/>
                </a:lnTo>
                <a:lnTo>
                  <a:pt x="78771" y="45060"/>
                </a:lnTo>
                <a:lnTo>
                  <a:pt x="77432" y="44363"/>
                </a:lnTo>
                <a:lnTo>
                  <a:pt x="76122" y="43638"/>
                </a:lnTo>
                <a:lnTo>
                  <a:pt x="74867" y="42885"/>
                </a:lnTo>
                <a:lnTo>
                  <a:pt x="73640" y="42104"/>
                </a:lnTo>
                <a:lnTo>
                  <a:pt x="72469" y="41268"/>
                </a:lnTo>
                <a:lnTo>
                  <a:pt x="71298" y="40403"/>
                </a:lnTo>
                <a:lnTo>
                  <a:pt x="70211" y="39511"/>
                </a:lnTo>
                <a:lnTo>
                  <a:pt x="69123" y="38591"/>
                </a:lnTo>
                <a:lnTo>
                  <a:pt x="68091" y="37643"/>
                </a:lnTo>
                <a:lnTo>
                  <a:pt x="67088" y="36667"/>
                </a:lnTo>
                <a:lnTo>
                  <a:pt x="66112" y="35663"/>
                </a:lnTo>
                <a:lnTo>
                  <a:pt x="65164" y="34659"/>
                </a:lnTo>
                <a:lnTo>
                  <a:pt x="64271" y="33600"/>
                </a:lnTo>
                <a:lnTo>
                  <a:pt x="63379" y="32568"/>
                </a:lnTo>
                <a:lnTo>
                  <a:pt x="62543" y="31481"/>
                </a:lnTo>
                <a:lnTo>
                  <a:pt x="61734" y="30421"/>
                </a:lnTo>
                <a:lnTo>
                  <a:pt x="60953" y="29306"/>
                </a:lnTo>
                <a:lnTo>
                  <a:pt x="60200" y="28218"/>
                </a:lnTo>
                <a:lnTo>
                  <a:pt x="59503" y="27103"/>
                </a:lnTo>
                <a:lnTo>
                  <a:pt x="58806" y="25988"/>
                </a:lnTo>
                <a:lnTo>
                  <a:pt x="58137" y="24900"/>
                </a:lnTo>
                <a:lnTo>
                  <a:pt x="57524" y="23785"/>
                </a:lnTo>
                <a:lnTo>
                  <a:pt x="56910" y="22670"/>
                </a:lnTo>
                <a:lnTo>
                  <a:pt x="56325" y="21554"/>
                </a:lnTo>
                <a:lnTo>
                  <a:pt x="55795" y="20439"/>
                </a:lnTo>
                <a:lnTo>
                  <a:pt x="55265" y="19351"/>
                </a:lnTo>
                <a:lnTo>
                  <a:pt x="54763" y="18264"/>
                </a:lnTo>
                <a:lnTo>
                  <a:pt x="54289" y="17177"/>
                </a:lnTo>
                <a:lnTo>
                  <a:pt x="53425" y="15085"/>
                </a:lnTo>
                <a:lnTo>
                  <a:pt x="52644" y="13050"/>
                </a:lnTo>
                <a:lnTo>
                  <a:pt x="51947" y="11070"/>
                </a:lnTo>
                <a:lnTo>
                  <a:pt x="51334" y="9230"/>
                </a:lnTo>
                <a:lnTo>
                  <a:pt x="50804" y="7501"/>
                </a:lnTo>
                <a:lnTo>
                  <a:pt x="50358" y="5884"/>
                </a:lnTo>
                <a:lnTo>
                  <a:pt x="49995" y="4434"/>
                </a:lnTo>
                <a:lnTo>
                  <a:pt x="49688" y="3151"/>
                </a:lnTo>
                <a:lnTo>
                  <a:pt x="49437" y="2064"/>
                </a:lnTo>
                <a:lnTo>
                  <a:pt x="49242" y="1171"/>
                </a:lnTo>
                <a:lnTo>
                  <a:pt x="49019"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15"/>
          <p:cNvSpPr/>
          <p:nvPr/>
        </p:nvSpPr>
        <p:spPr>
          <a:xfrm>
            <a:off x="484613" y="324797"/>
            <a:ext cx="457237" cy="429412"/>
          </a:xfrm>
          <a:custGeom>
            <a:rect b="b" l="l" r="r" t="t"/>
            <a:pathLst>
              <a:path extrusionOk="0" h="92099" w="98067">
                <a:moveTo>
                  <a:pt x="49019" y="0"/>
                </a:moveTo>
                <a:lnTo>
                  <a:pt x="48824" y="1171"/>
                </a:lnTo>
                <a:lnTo>
                  <a:pt x="48629" y="2064"/>
                </a:lnTo>
                <a:lnTo>
                  <a:pt x="48378" y="3151"/>
                </a:lnTo>
                <a:lnTo>
                  <a:pt x="48071" y="4434"/>
                </a:lnTo>
                <a:lnTo>
                  <a:pt x="47709" y="5884"/>
                </a:lnTo>
                <a:lnTo>
                  <a:pt x="47263" y="7501"/>
                </a:lnTo>
                <a:lnTo>
                  <a:pt x="46733" y="9230"/>
                </a:lnTo>
                <a:lnTo>
                  <a:pt x="46119" y="11070"/>
                </a:lnTo>
                <a:lnTo>
                  <a:pt x="45422" y="13050"/>
                </a:lnTo>
                <a:lnTo>
                  <a:pt x="44641" y="15085"/>
                </a:lnTo>
                <a:lnTo>
                  <a:pt x="43777" y="17177"/>
                </a:lnTo>
                <a:lnTo>
                  <a:pt x="43303" y="18264"/>
                </a:lnTo>
                <a:lnTo>
                  <a:pt x="42801" y="19351"/>
                </a:lnTo>
                <a:lnTo>
                  <a:pt x="42271" y="20439"/>
                </a:lnTo>
                <a:lnTo>
                  <a:pt x="41742" y="21554"/>
                </a:lnTo>
                <a:lnTo>
                  <a:pt x="41156" y="22670"/>
                </a:lnTo>
                <a:lnTo>
                  <a:pt x="40543" y="23785"/>
                </a:lnTo>
                <a:lnTo>
                  <a:pt x="39929" y="24900"/>
                </a:lnTo>
                <a:lnTo>
                  <a:pt x="39260" y="25988"/>
                </a:lnTo>
                <a:lnTo>
                  <a:pt x="38563" y="27103"/>
                </a:lnTo>
                <a:lnTo>
                  <a:pt x="37838" y="28218"/>
                </a:lnTo>
                <a:lnTo>
                  <a:pt x="37113" y="29306"/>
                </a:lnTo>
                <a:lnTo>
                  <a:pt x="36332" y="30421"/>
                </a:lnTo>
                <a:lnTo>
                  <a:pt x="35524" y="31481"/>
                </a:lnTo>
                <a:lnTo>
                  <a:pt x="34687" y="32568"/>
                </a:lnTo>
                <a:lnTo>
                  <a:pt x="33795" y="33600"/>
                </a:lnTo>
                <a:lnTo>
                  <a:pt x="32903" y="34659"/>
                </a:lnTo>
                <a:lnTo>
                  <a:pt x="31954" y="35663"/>
                </a:lnTo>
                <a:lnTo>
                  <a:pt x="30979" y="36667"/>
                </a:lnTo>
                <a:lnTo>
                  <a:pt x="29975" y="37643"/>
                </a:lnTo>
                <a:lnTo>
                  <a:pt x="28943" y="38591"/>
                </a:lnTo>
                <a:lnTo>
                  <a:pt x="27856" y="39511"/>
                </a:lnTo>
                <a:lnTo>
                  <a:pt x="26740" y="40403"/>
                </a:lnTo>
                <a:lnTo>
                  <a:pt x="25597" y="41268"/>
                </a:lnTo>
                <a:lnTo>
                  <a:pt x="24426" y="42104"/>
                </a:lnTo>
                <a:lnTo>
                  <a:pt x="23199" y="42885"/>
                </a:lnTo>
                <a:lnTo>
                  <a:pt x="21944" y="43638"/>
                </a:lnTo>
                <a:lnTo>
                  <a:pt x="20634" y="44363"/>
                </a:lnTo>
                <a:lnTo>
                  <a:pt x="19295" y="45060"/>
                </a:lnTo>
                <a:lnTo>
                  <a:pt x="17929" y="45673"/>
                </a:lnTo>
                <a:lnTo>
                  <a:pt x="16507" y="46287"/>
                </a:lnTo>
                <a:lnTo>
                  <a:pt x="15057" y="46816"/>
                </a:lnTo>
                <a:lnTo>
                  <a:pt x="13551" y="47318"/>
                </a:lnTo>
                <a:lnTo>
                  <a:pt x="12018" y="47765"/>
                </a:lnTo>
                <a:lnTo>
                  <a:pt x="10428" y="48155"/>
                </a:lnTo>
                <a:lnTo>
                  <a:pt x="8811" y="48489"/>
                </a:lnTo>
                <a:lnTo>
                  <a:pt x="7138" y="48768"/>
                </a:lnTo>
                <a:lnTo>
                  <a:pt x="5409" y="48991"/>
                </a:lnTo>
                <a:lnTo>
                  <a:pt x="3653" y="49159"/>
                </a:lnTo>
                <a:lnTo>
                  <a:pt x="1868" y="49242"/>
                </a:lnTo>
                <a:lnTo>
                  <a:pt x="948" y="49270"/>
                </a:lnTo>
                <a:lnTo>
                  <a:pt x="0" y="49298"/>
                </a:lnTo>
                <a:lnTo>
                  <a:pt x="474" y="49438"/>
                </a:lnTo>
                <a:lnTo>
                  <a:pt x="1840" y="49856"/>
                </a:lnTo>
                <a:lnTo>
                  <a:pt x="3959" y="50581"/>
                </a:lnTo>
                <a:lnTo>
                  <a:pt x="5270" y="51055"/>
                </a:lnTo>
                <a:lnTo>
                  <a:pt x="6720" y="51585"/>
                </a:lnTo>
                <a:lnTo>
                  <a:pt x="8309" y="52226"/>
                </a:lnTo>
                <a:lnTo>
                  <a:pt x="10010" y="52951"/>
                </a:lnTo>
                <a:lnTo>
                  <a:pt x="11823" y="53732"/>
                </a:lnTo>
                <a:lnTo>
                  <a:pt x="13719" y="54624"/>
                </a:lnTo>
                <a:lnTo>
                  <a:pt x="15698" y="55600"/>
                </a:lnTo>
                <a:lnTo>
                  <a:pt x="17762" y="56631"/>
                </a:lnTo>
                <a:lnTo>
                  <a:pt x="19853" y="57775"/>
                </a:lnTo>
                <a:lnTo>
                  <a:pt x="21972" y="59001"/>
                </a:lnTo>
                <a:lnTo>
                  <a:pt x="23032" y="59671"/>
                </a:lnTo>
                <a:lnTo>
                  <a:pt x="24119" y="60340"/>
                </a:lnTo>
                <a:lnTo>
                  <a:pt x="25179" y="61037"/>
                </a:lnTo>
                <a:lnTo>
                  <a:pt x="26266" y="61762"/>
                </a:lnTo>
                <a:lnTo>
                  <a:pt x="27354" y="62487"/>
                </a:lnTo>
                <a:lnTo>
                  <a:pt x="28413" y="63268"/>
                </a:lnTo>
                <a:lnTo>
                  <a:pt x="29473" y="64048"/>
                </a:lnTo>
                <a:lnTo>
                  <a:pt x="30532" y="64857"/>
                </a:lnTo>
                <a:lnTo>
                  <a:pt x="31592" y="65693"/>
                </a:lnTo>
                <a:lnTo>
                  <a:pt x="32624" y="66558"/>
                </a:lnTo>
                <a:lnTo>
                  <a:pt x="33627" y="67450"/>
                </a:lnTo>
                <a:lnTo>
                  <a:pt x="34659" y="68370"/>
                </a:lnTo>
                <a:lnTo>
                  <a:pt x="35635" y="69290"/>
                </a:lnTo>
                <a:lnTo>
                  <a:pt x="36611" y="70266"/>
                </a:lnTo>
                <a:lnTo>
                  <a:pt x="37559" y="71242"/>
                </a:lnTo>
                <a:lnTo>
                  <a:pt x="38507" y="72274"/>
                </a:lnTo>
                <a:lnTo>
                  <a:pt x="39399" y="73306"/>
                </a:lnTo>
                <a:lnTo>
                  <a:pt x="40292" y="74365"/>
                </a:lnTo>
                <a:lnTo>
                  <a:pt x="41156" y="75453"/>
                </a:lnTo>
                <a:lnTo>
                  <a:pt x="41993" y="76568"/>
                </a:lnTo>
                <a:lnTo>
                  <a:pt x="42773" y="77711"/>
                </a:lnTo>
                <a:lnTo>
                  <a:pt x="43554" y="78882"/>
                </a:lnTo>
                <a:lnTo>
                  <a:pt x="44279" y="80081"/>
                </a:lnTo>
                <a:lnTo>
                  <a:pt x="44976" y="81308"/>
                </a:lnTo>
                <a:lnTo>
                  <a:pt x="45617" y="82563"/>
                </a:lnTo>
                <a:lnTo>
                  <a:pt x="46259" y="83846"/>
                </a:lnTo>
                <a:lnTo>
                  <a:pt x="46816" y="85156"/>
                </a:lnTo>
                <a:lnTo>
                  <a:pt x="47374" y="86494"/>
                </a:lnTo>
                <a:lnTo>
                  <a:pt x="47848" y="87833"/>
                </a:lnTo>
                <a:lnTo>
                  <a:pt x="48294" y="89227"/>
                </a:lnTo>
                <a:lnTo>
                  <a:pt x="48685" y="90649"/>
                </a:lnTo>
                <a:lnTo>
                  <a:pt x="49019" y="92099"/>
                </a:lnTo>
                <a:lnTo>
                  <a:pt x="49382" y="90649"/>
                </a:lnTo>
                <a:lnTo>
                  <a:pt x="49772" y="89227"/>
                </a:lnTo>
                <a:lnTo>
                  <a:pt x="50218" y="87833"/>
                </a:lnTo>
                <a:lnTo>
                  <a:pt x="50692" y="86494"/>
                </a:lnTo>
                <a:lnTo>
                  <a:pt x="51250" y="85156"/>
                </a:lnTo>
                <a:lnTo>
                  <a:pt x="51808" y="83846"/>
                </a:lnTo>
                <a:lnTo>
                  <a:pt x="52421" y="82563"/>
                </a:lnTo>
                <a:lnTo>
                  <a:pt x="53090" y="81308"/>
                </a:lnTo>
                <a:lnTo>
                  <a:pt x="53787" y="80081"/>
                </a:lnTo>
                <a:lnTo>
                  <a:pt x="54512" y="78882"/>
                </a:lnTo>
                <a:lnTo>
                  <a:pt x="55293" y="77711"/>
                </a:lnTo>
                <a:lnTo>
                  <a:pt x="56074" y="76568"/>
                </a:lnTo>
                <a:lnTo>
                  <a:pt x="56910" y="75453"/>
                </a:lnTo>
                <a:lnTo>
                  <a:pt x="57775" y="74365"/>
                </a:lnTo>
                <a:lnTo>
                  <a:pt x="58639" y="73306"/>
                </a:lnTo>
                <a:lnTo>
                  <a:pt x="59559" y="72274"/>
                </a:lnTo>
                <a:lnTo>
                  <a:pt x="60479" y="71242"/>
                </a:lnTo>
                <a:lnTo>
                  <a:pt x="61455" y="70266"/>
                </a:lnTo>
                <a:lnTo>
                  <a:pt x="62431" y="69290"/>
                </a:lnTo>
                <a:lnTo>
                  <a:pt x="63407" y="68370"/>
                </a:lnTo>
                <a:lnTo>
                  <a:pt x="64411" y="67450"/>
                </a:lnTo>
                <a:lnTo>
                  <a:pt x="65443" y="66558"/>
                </a:lnTo>
                <a:lnTo>
                  <a:pt x="66474" y="65693"/>
                </a:lnTo>
                <a:lnTo>
                  <a:pt x="67534" y="64857"/>
                </a:lnTo>
                <a:lnTo>
                  <a:pt x="68593" y="64048"/>
                </a:lnTo>
                <a:lnTo>
                  <a:pt x="69653" y="63268"/>
                </a:lnTo>
                <a:lnTo>
                  <a:pt x="70713" y="62487"/>
                </a:lnTo>
                <a:lnTo>
                  <a:pt x="71800" y="61762"/>
                </a:lnTo>
                <a:lnTo>
                  <a:pt x="72860" y="61037"/>
                </a:lnTo>
                <a:lnTo>
                  <a:pt x="73947" y="60340"/>
                </a:lnTo>
                <a:lnTo>
                  <a:pt x="75034" y="59671"/>
                </a:lnTo>
                <a:lnTo>
                  <a:pt x="76094" y="59001"/>
                </a:lnTo>
                <a:lnTo>
                  <a:pt x="78213" y="57775"/>
                </a:lnTo>
                <a:lnTo>
                  <a:pt x="80304" y="56631"/>
                </a:lnTo>
                <a:lnTo>
                  <a:pt x="82368" y="55600"/>
                </a:lnTo>
                <a:lnTo>
                  <a:pt x="84348" y="54624"/>
                </a:lnTo>
                <a:lnTo>
                  <a:pt x="86244" y="53732"/>
                </a:lnTo>
                <a:lnTo>
                  <a:pt x="88056" y="52951"/>
                </a:lnTo>
                <a:lnTo>
                  <a:pt x="89757" y="52226"/>
                </a:lnTo>
                <a:lnTo>
                  <a:pt x="91346" y="51585"/>
                </a:lnTo>
                <a:lnTo>
                  <a:pt x="92796" y="51055"/>
                </a:lnTo>
                <a:lnTo>
                  <a:pt x="94107" y="50581"/>
                </a:lnTo>
                <a:lnTo>
                  <a:pt x="96226" y="49856"/>
                </a:lnTo>
                <a:lnTo>
                  <a:pt x="97592" y="49438"/>
                </a:lnTo>
                <a:lnTo>
                  <a:pt x="98066" y="49298"/>
                </a:lnTo>
                <a:lnTo>
                  <a:pt x="97118" y="49270"/>
                </a:lnTo>
                <a:lnTo>
                  <a:pt x="96198" y="49242"/>
                </a:lnTo>
                <a:lnTo>
                  <a:pt x="94413" y="49159"/>
                </a:lnTo>
                <a:lnTo>
                  <a:pt x="92657" y="48991"/>
                </a:lnTo>
                <a:lnTo>
                  <a:pt x="90928" y="48768"/>
                </a:lnTo>
                <a:lnTo>
                  <a:pt x="89255" y="48489"/>
                </a:lnTo>
                <a:lnTo>
                  <a:pt x="87638" y="48155"/>
                </a:lnTo>
                <a:lnTo>
                  <a:pt x="86048" y="47765"/>
                </a:lnTo>
                <a:lnTo>
                  <a:pt x="84515" y="47318"/>
                </a:lnTo>
                <a:lnTo>
                  <a:pt x="83009" y="46816"/>
                </a:lnTo>
                <a:lnTo>
                  <a:pt x="81559" y="46287"/>
                </a:lnTo>
                <a:lnTo>
                  <a:pt x="80137" y="45673"/>
                </a:lnTo>
                <a:lnTo>
                  <a:pt x="78771" y="45060"/>
                </a:lnTo>
                <a:lnTo>
                  <a:pt x="77432" y="44363"/>
                </a:lnTo>
                <a:lnTo>
                  <a:pt x="76122" y="43638"/>
                </a:lnTo>
                <a:lnTo>
                  <a:pt x="74867" y="42885"/>
                </a:lnTo>
                <a:lnTo>
                  <a:pt x="73640" y="42104"/>
                </a:lnTo>
                <a:lnTo>
                  <a:pt x="72469" y="41268"/>
                </a:lnTo>
                <a:lnTo>
                  <a:pt x="71298" y="40403"/>
                </a:lnTo>
                <a:lnTo>
                  <a:pt x="70211" y="39511"/>
                </a:lnTo>
                <a:lnTo>
                  <a:pt x="69123" y="38591"/>
                </a:lnTo>
                <a:lnTo>
                  <a:pt x="68091" y="37643"/>
                </a:lnTo>
                <a:lnTo>
                  <a:pt x="67088" y="36667"/>
                </a:lnTo>
                <a:lnTo>
                  <a:pt x="66112" y="35663"/>
                </a:lnTo>
                <a:lnTo>
                  <a:pt x="65164" y="34659"/>
                </a:lnTo>
                <a:lnTo>
                  <a:pt x="64271" y="33600"/>
                </a:lnTo>
                <a:lnTo>
                  <a:pt x="63379" y="32568"/>
                </a:lnTo>
                <a:lnTo>
                  <a:pt x="62543" y="31481"/>
                </a:lnTo>
                <a:lnTo>
                  <a:pt x="61734" y="30421"/>
                </a:lnTo>
                <a:lnTo>
                  <a:pt x="60953" y="29306"/>
                </a:lnTo>
                <a:lnTo>
                  <a:pt x="60200" y="28218"/>
                </a:lnTo>
                <a:lnTo>
                  <a:pt x="59503" y="27103"/>
                </a:lnTo>
                <a:lnTo>
                  <a:pt x="58806" y="25988"/>
                </a:lnTo>
                <a:lnTo>
                  <a:pt x="58137" y="24900"/>
                </a:lnTo>
                <a:lnTo>
                  <a:pt x="57524" y="23785"/>
                </a:lnTo>
                <a:lnTo>
                  <a:pt x="56910" y="22670"/>
                </a:lnTo>
                <a:lnTo>
                  <a:pt x="56325" y="21554"/>
                </a:lnTo>
                <a:lnTo>
                  <a:pt x="55795" y="20439"/>
                </a:lnTo>
                <a:lnTo>
                  <a:pt x="55265" y="19351"/>
                </a:lnTo>
                <a:lnTo>
                  <a:pt x="54763" y="18264"/>
                </a:lnTo>
                <a:lnTo>
                  <a:pt x="54289" y="17177"/>
                </a:lnTo>
                <a:lnTo>
                  <a:pt x="53425" y="15085"/>
                </a:lnTo>
                <a:lnTo>
                  <a:pt x="52644" y="13050"/>
                </a:lnTo>
                <a:lnTo>
                  <a:pt x="51947" y="11070"/>
                </a:lnTo>
                <a:lnTo>
                  <a:pt x="51334" y="9230"/>
                </a:lnTo>
                <a:lnTo>
                  <a:pt x="50804" y="7501"/>
                </a:lnTo>
                <a:lnTo>
                  <a:pt x="50358" y="5884"/>
                </a:lnTo>
                <a:lnTo>
                  <a:pt x="49995" y="4434"/>
                </a:lnTo>
                <a:lnTo>
                  <a:pt x="49688" y="3151"/>
                </a:lnTo>
                <a:lnTo>
                  <a:pt x="49437" y="2064"/>
                </a:lnTo>
                <a:lnTo>
                  <a:pt x="49242" y="1171"/>
                </a:lnTo>
                <a:lnTo>
                  <a:pt x="49019"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15"/>
          <p:cNvSpPr/>
          <p:nvPr/>
        </p:nvSpPr>
        <p:spPr>
          <a:xfrm>
            <a:off x="118850" y="3822816"/>
            <a:ext cx="597600" cy="5976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15"/>
          <p:cNvSpPr/>
          <p:nvPr/>
        </p:nvSpPr>
        <p:spPr>
          <a:xfrm rot="5400000">
            <a:off x="118850" y="4427918"/>
            <a:ext cx="597600" cy="597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4" name="Google Shape;394;p15"/>
          <p:cNvGrpSpPr/>
          <p:nvPr/>
        </p:nvGrpSpPr>
        <p:grpSpPr>
          <a:xfrm>
            <a:off x="3970979" y="4599416"/>
            <a:ext cx="1205112" cy="520242"/>
            <a:chOff x="3970979" y="4599416"/>
            <a:chExt cx="1205112" cy="520242"/>
          </a:xfrm>
        </p:grpSpPr>
        <p:sp>
          <p:nvSpPr>
            <p:cNvPr id="395" name="Google Shape;395;p15"/>
            <p:cNvSpPr/>
            <p:nvPr/>
          </p:nvSpPr>
          <p:spPr>
            <a:xfrm>
              <a:off x="4793924" y="5066973"/>
              <a:ext cx="53445" cy="50368"/>
            </a:xfrm>
            <a:custGeom>
              <a:rect b="b" l="l" r="r" t="t"/>
              <a:pathLst>
                <a:path extrusionOk="0" h="1326" w="1407">
                  <a:moveTo>
                    <a:pt x="724" y="1"/>
                  </a:moveTo>
                  <a:lnTo>
                    <a:pt x="1" y="683"/>
                  </a:lnTo>
                  <a:lnTo>
                    <a:pt x="21" y="724"/>
                  </a:lnTo>
                  <a:lnTo>
                    <a:pt x="61" y="744"/>
                  </a:lnTo>
                  <a:lnTo>
                    <a:pt x="181" y="784"/>
                  </a:lnTo>
                  <a:lnTo>
                    <a:pt x="322" y="824"/>
                  </a:lnTo>
                  <a:lnTo>
                    <a:pt x="382" y="864"/>
                  </a:lnTo>
                  <a:lnTo>
                    <a:pt x="422" y="884"/>
                  </a:lnTo>
                  <a:lnTo>
                    <a:pt x="503" y="1005"/>
                  </a:lnTo>
                  <a:lnTo>
                    <a:pt x="583" y="1105"/>
                  </a:lnTo>
                  <a:lnTo>
                    <a:pt x="704" y="1326"/>
                  </a:lnTo>
                  <a:lnTo>
                    <a:pt x="1406" y="623"/>
                  </a:lnTo>
                  <a:lnTo>
                    <a:pt x="72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15"/>
            <p:cNvSpPr/>
            <p:nvPr/>
          </p:nvSpPr>
          <p:spPr>
            <a:xfrm>
              <a:off x="4465201" y="4599416"/>
              <a:ext cx="54205" cy="50406"/>
            </a:xfrm>
            <a:custGeom>
              <a:rect b="b" l="l" r="r" t="t"/>
              <a:pathLst>
                <a:path extrusionOk="0" h="1327" w="1427">
                  <a:moveTo>
                    <a:pt x="723" y="1"/>
                  </a:moveTo>
                  <a:lnTo>
                    <a:pt x="1" y="684"/>
                  </a:lnTo>
                  <a:lnTo>
                    <a:pt x="221" y="784"/>
                  </a:lnTo>
                  <a:lnTo>
                    <a:pt x="322" y="824"/>
                  </a:lnTo>
                  <a:lnTo>
                    <a:pt x="422" y="884"/>
                  </a:lnTo>
                  <a:lnTo>
                    <a:pt x="502" y="1005"/>
                  </a:lnTo>
                  <a:lnTo>
                    <a:pt x="583" y="1105"/>
                  </a:lnTo>
                  <a:lnTo>
                    <a:pt x="723" y="1326"/>
                  </a:lnTo>
                  <a:lnTo>
                    <a:pt x="1426" y="643"/>
                  </a:lnTo>
                  <a:lnTo>
                    <a:pt x="72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15"/>
            <p:cNvSpPr/>
            <p:nvPr/>
          </p:nvSpPr>
          <p:spPr>
            <a:xfrm>
              <a:off x="4632221" y="4599416"/>
              <a:ext cx="50406" cy="48887"/>
            </a:xfrm>
            <a:custGeom>
              <a:rect b="b" l="l" r="r" t="t"/>
              <a:pathLst>
                <a:path extrusionOk="0" h="1287" w="1327">
                  <a:moveTo>
                    <a:pt x="664" y="1"/>
                  </a:moveTo>
                  <a:lnTo>
                    <a:pt x="1" y="664"/>
                  </a:lnTo>
                  <a:lnTo>
                    <a:pt x="664" y="1286"/>
                  </a:lnTo>
                  <a:lnTo>
                    <a:pt x="1326" y="623"/>
                  </a:lnTo>
                  <a:lnTo>
                    <a:pt x="66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15"/>
            <p:cNvSpPr/>
            <p:nvPr/>
          </p:nvSpPr>
          <p:spPr>
            <a:xfrm>
              <a:off x="4466721" y="4755040"/>
              <a:ext cx="54205" cy="51888"/>
            </a:xfrm>
            <a:custGeom>
              <a:rect b="b" l="l" r="r" t="t"/>
              <a:pathLst>
                <a:path extrusionOk="0" h="1366" w="1427">
                  <a:moveTo>
                    <a:pt x="703" y="0"/>
                  </a:moveTo>
                  <a:lnTo>
                    <a:pt x="1" y="643"/>
                  </a:lnTo>
                  <a:lnTo>
                    <a:pt x="744" y="1366"/>
                  </a:lnTo>
                  <a:lnTo>
                    <a:pt x="784" y="1225"/>
                  </a:lnTo>
                  <a:lnTo>
                    <a:pt x="844" y="1125"/>
                  </a:lnTo>
                  <a:lnTo>
                    <a:pt x="924" y="1024"/>
                  </a:lnTo>
                  <a:lnTo>
                    <a:pt x="1005" y="944"/>
                  </a:lnTo>
                  <a:lnTo>
                    <a:pt x="1105" y="864"/>
                  </a:lnTo>
                  <a:lnTo>
                    <a:pt x="1205" y="803"/>
                  </a:lnTo>
                  <a:lnTo>
                    <a:pt x="1426" y="683"/>
                  </a:lnTo>
                  <a:lnTo>
                    <a:pt x="1346" y="582"/>
                  </a:lnTo>
                  <a:lnTo>
                    <a:pt x="1266" y="522"/>
                  </a:lnTo>
                  <a:lnTo>
                    <a:pt x="1045" y="402"/>
                  </a:lnTo>
                  <a:lnTo>
                    <a:pt x="964" y="342"/>
                  </a:lnTo>
                  <a:lnTo>
                    <a:pt x="884" y="281"/>
                  </a:lnTo>
                  <a:lnTo>
                    <a:pt x="824" y="181"/>
                  </a:lnTo>
                  <a:lnTo>
                    <a:pt x="804" y="40"/>
                  </a:lnTo>
                  <a:lnTo>
                    <a:pt x="784" y="20"/>
                  </a:lnTo>
                  <a:lnTo>
                    <a:pt x="744" y="20"/>
                  </a:lnTo>
                  <a:lnTo>
                    <a:pt x="70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15"/>
            <p:cNvSpPr/>
            <p:nvPr/>
          </p:nvSpPr>
          <p:spPr>
            <a:xfrm>
              <a:off x="4629942" y="4754280"/>
              <a:ext cx="54205" cy="54167"/>
            </a:xfrm>
            <a:custGeom>
              <a:rect b="b" l="l" r="r" t="t"/>
              <a:pathLst>
                <a:path extrusionOk="0" h="1426" w="1427">
                  <a:moveTo>
                    <a:pt x="724" y="0"/>
                  </a:moveTo>
                  <a:lnTo>
                    <a:pt x="1" y="703"/>
                  </a:lnTo>
                  <a:lnTo>
                    <a:pt x="121" y="743"/>
                  </a:lnTo>
                  <a:lnTo>
                    <a:pt x="242" y="823"/>
                  </a:lnTo>
                  <a:lnTo>
                    <a:pt x="342" y="884"/>
                  </a:lnTo>
                  <a:lnTo>
                    <a:pt x="422" y="984"/>
                  </a:lnTo>
                  <a:lnTo>
                    <a:pt x="603" y="1185"/>
                  </a:lnTo>
                  <a:lnTo>
                    <a:pt x="744" y="1426"/>
                  </a:lnTo>
                  <a:lnTo>
                    <a:pt x="844" y="1165"/>
                  </a:lnTo>
                  <a:lnTo>
                    <a:pt x="904" y="1064"/>
                  </a:lnTo>
                  <a:lnTo>
                    <a:pt x="964" y="984"/>
                  </a:lnTo>
                  <a:lnTo>
                    <a:pt x="1065" y="904"/>
                  </a:lnTo>
                  <a:lnTo>
                    <a:pt x="1185" y="823"/>
                  </a:lnTo>
                  <a:lnTo>
                    <a:pt x="1426" y="683"/>
                  </a:lnTo>
                  <a:lnTo>
                    <a:pt x="72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15"/>
            <p:cNvSpPr/>
            <p:nvPr/>
          </p:nvSpPr>
          <p:spPr>
            <a:xfrm>
              <a:off x="4796203" y="4755040"/>
              <a:ext cx="51166" cy="47329"/>
            </a:xfrm>
            <a:custGeom>
              <a:rect b="b" l="l" r="r" t="t"/>
              <a:pathLst>
                <a:path extrusionOk="0" h="1246" w="1347">
                  <a:moveTo>
                    <a:pt x="664" y="0"/>
                  </a:moveTo>
                  <a:lnTo>
                    <a:pt x="1" y="663"/>
                  </a:lnTo>
                  <a:lnTo>
                    <a:pt x="664" y="1245"/>
                  </a:lnTo>
                  <a:lnTo>
                    <a:pt x="1346" y="663"/>
                  </a:lnTo>
                  <a:lnTo>
                    <a:pt x="6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15"/>
            <p:cNvSpPr/>
            <p:nvPr/>
          </p:nvSpPr>
          <p:spPr>
            <a:xfrm>
              <a:off x="4459086" y="4906031"/>
              <a:ext cx="64119" cy="55724"/>
            </a:xfrm>
            <a:custGeom>
              <a:rect b="b" l="l" r="r" t="t"/>
              <a:pathLst>
                <a:path extrusionOk="0" h="1467" w="1688">
                  <a:moveTo>
                    <a:pt x="864" y="1"/>
                  </a:moveTo>
                  <a:lnTo>
                    <a:pt x="764" y="262"/>
                  </a:lnTo>
                  <a:lnTo>
                    <a:pt x="704" y="362"/>
                  </a:lnTo>
                  <a:lnTo>
                    <a:pt x="643" y="463"/>
                  </a:lnTo>
                  <a:lnTo>
                    <a:pt x="523" y="543"/>
                  </a:lnTo>
                  <a:lnTo>
                    <a:pt x="382" y="623"/>
                  </a:lnTo>
                  <a:lnTo>
                    <a:pt x="1" y="844"/>
                  </a:lnTo>
                  <a:lnTo>
                    <a:pt x="162" y="864"/>
                  </a:lnTo>
                  <a:lnTo>
                    <a:pt x="302" y="904"/>
                  </a:lnTo>
                  <a:lnTo>
                    <a:pt x="423" y="965"/>
                  </a:lnTo>
                  <a:lnTo>
                    <a:pt x="543" y="1025"/>
                  </a:lnTo>
                  <a:lnTo>
                    <a:pt x="623" y="1085"/>
                  </a:lnTo>
                  <a:lnTo>
                    <a:pt x="704" y="1186"/>
                  </a:lnTo>
                  <a:lnTo>
                    <a:pt x="744" y="1286"/>
                  </a:lnTo>
                  <a:lnTo>
                    <a:pt x="784" y="1406"/>
                  </a:lnTo>
                  <a:lnTo>
                    <a:pt x="804" y="1427"/>
                  </a:lnTo>
                  <a:lnTo>
                    <a:pt x="864" y="1447"/>
                  </a:lnTo>
                  <a:lnTo>
                    <a:pt x="985" y="1467"/>
                  </a:lnTo>
                  <a:lnTo>
                    <a:pt x="1045" y="1286"/>
                  </a:lnTo>
                  <a:lnTo>
                    <a:pt x="1065" y="1206"/>
                  </a:lnTo>
                  <a:lnTo>
                    <a:pt x="1105" y="1145"/>
                  </a:lnTo>
                  <a:lnTo>
                    <a:pt x="1246" y="1045"/>
                  </a:lnTo>
                  <a:lnTo>
                    <a:pt x="1386" y="945"/>
                  </a:lnTo>
                  <a:lnTo>
                    <a:pt x="1688" y="744"/>
                  </a:lnTo>
                  <a:lnTo>
                    <a:pt x="1547" y="684"/>
                  </a:lnTo>
                  <a:lnTo>
                    <a:pt x="1427" y="623"/>
                  </a:lnTo>
                  <a:lnTo>
                    <a:pt x="1306" y="543"/>
                  </a:lnTo>
                  <a:lnTo>
                    <a:pt x="1206" y="463"/>
                  </a:lnTo>
                  <a:lnTo>
                    <a:pt x="1105" y="362"/>
                  </a:lnTo>
                  <a:lnTo>
                    <a:pt x="1025" y="262"/>
                  </a:lnTo>
                  <a:lnTo>
                    <a:pt x="86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15"/>
            <p:cNvSpPr/>
            <p:nvPr/>
          </p:nvSpPr>
          <p:spPr>
            <a:xfrm>
              <a:off x="4631462" y="4910627"/>
              <a:ext cx="53445" cy="50368"/>
            </a:xfrm>
            <a:custGeom>
              <a:rect b="b" l="l" r="r" t="t"/>
              <a:pathLst>
                <a:path extrusionOk="0" h="1326" w="1407">
                  <a:moveTo>
                    <a:pt x="684" y="0"/>
                  </a:moveTo>
                  <a:lnTo>
                    <a:pt x="1" y="663"/>
                  </a:lnTo>
                  <a:lnTo>
                    <a:pt x="724" y="1326"/>
                  </a:lnTo>
                  <a:lnTo>
                    <a:pt x="764" y="1225"/>
                  </a:lnTo>
                  <a:lnTo>
                    <a:pt x="824" y="1105"/>
                  </a:lnTo>
                  <a:lnTo>
                    <a:pt x="904" y="1024"/>
                  </a:lnTo>
                  <a:lnTo>
                    <a:pt x="985" y="944"/>
                  </a:lnTo>
                  <a:lnTo>
                    <a:pt x="1186" y="804"/>
                  </a:lnTo>
                  <a:lnTo>
                    <a:pt x="1406" y="683"/>
                  </a:lnTo>
                  <a:lnTo>
                    <a:pt x="1326" y="583"/>
                  </a:lnTo>
                  <a:lnTo>
                    <a:pt x="1246" y="522"/>
                  </a:lnTo>
                  <a:lnTo>
                    <a:pt x="1045" y="402"/>
                  </a:lnTo>
                  <a:lnTo>
                    <a:pt x="945" y="342"/>
                  </a:lnTo>
                  <a:lnTo>
                    <a:pt x="864" y="261"/>
                  </a:lnTo>
                  <a:lnTo>
                    <a:pt x="804" y="161"/>
                  </a:lnTo>
                  <a:lnTo>
                    <a:pt x="784" y="41"/>
                  </a:lnTo>
                  <a:lnTo>
                    <a:pt x="764" y="20"/>
                  </a:lnTo>
                  <a:lnTo>
                    <a:pt x="72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15"/>
            <p:cNvSpPr/>
            <p:nvPr/>
          </p:nvSpPr>
          <p:spPr>
            <a:xfrm>
              <a:off x="4796203" y="4911386"/>
              <a:ext cx="51166" cy="48089"/>
            </a:xfrm>
            <a:custGeom>
              <a:rect b="b" l="l" r="r" t="t"/>
              <a:pathLst>
                <a:path extrusionOk="0" h="1266" w="1347">
                  <a:moveTo>
                    <a:pt x="664" y="0"/>
                  </a:moveTo>
                  <a:lnTo>
                    <a:pt x="1" y="623"/>
                  </a:lnTo>
                  <a:lnTo>
                    <a:pt x="684" y="1265"/>
                  </a:lnTo>
                  <a:lnTo>
                    <a:pt x="1346" y="603"/>
                  </a:lnTo>
                  <a:lnTo>
                    <a:pt x="6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15"/>
            <p:cNvSpPr/>
            <p:nvPr/>
          </p:nvSpPr>
          <p:spPr>
            <a:xfrm>
              <a:off x="4462163" y="5065454"/>
              <a:ext cx="58003" cy="53445"/>
            </a:xfrm>
            <a:custGeom>
              <a:rect b="b" l="l" r="r" t="t"/>
              <a:pathLst>
                <a:path extrusionOk="0" h="1407" w="1527">
                  <a:moveTo>
                    <a:pt x="783" y="1"/>
                  </a:moveTo>
                  <a:lnTo>
                    <a:pt x="683" y="161"/>
                  </a:lnTo>
                  <a:lnTo>
                    <a:pt x="623" y="282"/>
                  </a:lnTo>
                  <a:lnTo>
                    <a:pt x="542" y="362"/>
                  </a:lnTo>
                  <a:lnTo>
                    <a:pt x="422" y="442"/>
                  </a:lnTo>
                  <a:lnTo>
                    <a:pt x="301" y="523"/>
                  </a:lnTo>
                  <a:lnTo>
                    <a:pt x="0" y="663"/>
                  </a:lnTo>
                  <a:lnTo>
                    <a:pt x="301" y="844"/>
                  </a:lnTo>
                  <a:lnTo>
                    <a:pt x="422" y="904"/>
                  </a:lnTo>
                  <a:lnTo>
                    <a:pt x="542" y="984"/>
                  </a:lnTo>
                  <a:lnTo>
                    <a:pt x="582" y="1045"/>
                  </a:lnTo>
                  <a:lnTo>
                    <a:pt x="603" y="1105"/>
                  </a:lnTo>
                  <a:lnTo>
                    <a:pt x="643" y="1225"/>
                  </a:lnTo>
                  <a:lnTo>
                    <a:pt x="683" y="1346"/>
                  </a:lnTo>
                  <a:lnTo>
                    <a:pt x="703" y="1386"/>
                  </a:lnTo>
                  <a:lnTo>
                    <a:pt x="763" y="1406"/>
                  </a:lnTo>
                  <a:lnTo>
                    <a:pt x="1526" y="683"/>
                  </a:lnTo>
                  <a:lnTo>
                    <a:pt x="78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15"/>
            <p:cNvSpPr/>
            <p:nvPr/>
          </p:nvSpPr>
          <p:spPr>
            <a:xfrm>
              <a:off x="4630702" y="5066213"/>
              <a:ext cx="53445" cy="50368"/>
            </a:xfrm>
            <a:custGeom>
              <a:rect b="b" l="l" r="r" t="t"/>
              <a:pathLst>
                <a:path extrusionOk="0" h="1326" w="1407">
                  <a:moveTo>
                    <a:pt x="704" y="1"/>
                  </a:moveTo>
                  <a:lnTo>
                    <a:pt x="1" y="663"/>
                  </a:lnTo>
                  <a:lnTo>
                    <a:pt x="704" y="1326"/>
                  </a:lnTo>
                  <a:lnTo>
                    <a:pt x="1406" y="663"/>
                  </a:lnTo>
                  <a:lnTo>
                    <a:pt x="70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15"/>
            <p:cNvSpPr/>
            <p:nvPr/>
          </p:nvSpPr>
          <p:spPr>
            <a:xfrm>
              <a:off x="4797000" y="4600213"/>
              <a:ext cx="50368" cy="46532"/>
            </a:xfrm>
            <a:custGeom>
              <a:rect b="b" l="l" r="r" t="t"/>
              <a:pathLst>
                <a:path extrusionOk="0" h="1225" w="1326">
                  <a:moveTo>
                    <a:pt x="643" y="0"/>
                  </a:moveTo>
                  <a:lnTo>
                    <a:pt x="0" y="622"/>
                  </a:lnTo>
                  <a:lnTo>
                    <a:pt x="643" y="1225"/>
                  </a:lnTo>
                  <a:lnTo>
                    <a:pt x="1325" y="643"/>
                  </a:lnTo>
                  <a:lnTo>
                    <a:pt x="64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15"/>
            <p:cNvSpPr/>
            <p:nvPr/>
          </p:nvSpPr>
          <p:spPr>
            <a:xfrm>
              <a:off x="4960982" y="4602492"/>
              <a:ext cx="49608" cy="44253"/>
            </a:xfrm>
            <a:custGeom>
              <a:rect b="b" l="l" r="r" t="t"/>
              <a:pathLst>
                <a:path extrusionOk="0" h="1165" w="1306">
                  <a:moveTo>
                    <a:pt x="663" y="0"/>
                  </a:moveTo>
                  <a:lnTo>
                    <a:pt x="0" y="562"/>
                  </a:lnTo>
                  <a:lnTo>
                    <a:pt x="643" y="1165"/>
                  </a:lnTo>
                  <a:lnTo>
                    <a:pt x="1305" y="583"/>
                  </a:lnTo>
                  <a:lnTo>
                    <a:pt x="66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15"/>
            <p:cNvSpPr/>
            <p:nvPr/>
          </p:nvSpPr>
          <p:spPr>
            <a:xfrm>
              <a:off x="4303499" y="4600213"/>
              <a:ext cx="53445" cy="54167"/>
            </a:xfrm>
            <a:custGeom>
              <a:rect b="b" l="l" r="r" t="t"/>
              <a:pathLst>
                <a:path extrusionOk="0" h="1426" w="1407">
                  <a:moveTo>
                    <a:pt x="683" y="0"/>
                  </a:moveTo>
                  <a:lnTo>
                    <a:pt x="1" y="622"/>
                  </a:lnTo>
                  <a:lnTo>
                    <a:pt x="804" y="1426"/>
                  </a:lnTo>
                  <a:lnTo>
                    <a:pt x="804" y="1265"/>
                  </a:lnTo>
                  <a:lnTo>
                    <a:pt x="824" y="1145"/>
                  </a:lnTo>
                  <a:lnTo>
                    <a:pt x="864" y="1024"/>
                  </a:lnTo>
                  <a:lnTo>
                    <a:pt x="904" y="944"/>
                  </a:lnTo>
                  <a:lnTo>
                    <a:pt x="985" y="884"/>
                  </a:lnTo>
                  <a:lnTo>
                    <a:pt x="1065" y="823"/>
                  </a:lnTo>
                  <a:lnTo>
                    <a:pt x="1165" y="783"/>
                  </a:lnTo>
                  <a:lnTo>
                    <a:pt x="1286" y="763"/>
                  </a:lnTo>
                  <a:lnTo>
                    <a:pt x="1326" y="743"/>
                  </a:lnTo>
                  <a:lnTo>
                    <a:pt x="1366" y="703"/>
                  </a:lnTo>
                  <a:lnTo>
                    <a:pt x="1386" y="683"/>
                  </a:lnTo>
                  <a:lnTo>
                    <a:pt x="1406" y="643"/>
                  </a:lnTo>
                  <a:lnTo>
                    <a:pt x="1386" y="602"/>
                  </a:lnTo>
                  <a:lnTo>
                    <a:pt x="1366" y="562"/>
                  </a:lnTo>
                  <a:lnTo>
                    <a:pt x="1306" y="502"/>
                  </a:lnTo>
                  <a:lnTo>
                    <a:pt x="1145" y="442"/>
                  </a:lnTo>
                  <a:lnTo>
                    <a:pt x="985" y="361"/>
                  </a:lnTo>
                  <a:lnTo>
                    <a:pt x="924" y="321"/>
                  </a:lnTo>
                  <a:lnTo>
                    <a:pt x="864" y="261"/>
                  </a:lnTo>
                  <a:lnTo>
                    <a:pt x="824" y="181"/>
                  </a:lnTo>
                  <a:lnTo>
                    <a:pt x="804" y="80"/>
                  </a:lnTo>
                  <a:lnTo>
                    <a:pt x="784" y="40"/>
                  </a:lnTo>
                  <a:lnTo>
                    <a:pt x="744" y="20"/>
                  </a:lnTo>
                  <a:lnTo>
                    <a:pt x="68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15"/>
            <p:cNvSpPr/>
            <p:nvPr/>
          </p:nvSpPr>
          <p:spPr>
            <a:xfrm>
              <a:off x="4303499" y="4755040"/>
              <a:ext cx="52685" cy="49608"/>
            </a:xfrm>
            <a:custGeom>
              <a:rect b="b" l="l" r="r" t="t"/>
              <a:pathLst>
                <a:path extrusionOk="0" h="1306" w="1387">
                  <a:moveTo>
                    <a:pt x="663" y="0"/>
                  </a:moveTo>
                  <a:lnTo>
                    <a:pt x="583" y="60"/>
                  </a:lnTo>
                  <a:lnTo>
                    <a:pt x="523" y="141"/>
                  </a:lnTo>
                  <a:lnTo>
                    <a:pt x="422" y="301"/>
                  </a:lnTo>
                  <a:lnTo>
                    <a:pt x="342" y="382"/>
                  </a:lnTo>
                  <a:lnTo>
                    <a:pt x="262" y="462"/>
                  </a:lnTo>
                  <a:lnTo>
                    <a:pt x="161" y="522"/>
                  </a:lnTo>
                  <a:lnTo>
                    <a:pt x="41" y="542"/>
                  </a:lnTo>
                  <a:lnTo>
                    <a:pt x="21" y="562"/>
                  </a:lnTo>
                  <a:lnTo>
                    <a:pt x="21" y="603"/>
                  </a:lnTo>
                  <a:lnTo>
                    <a:pt x="1" y="643"/>
                  </a:lnTo>
                  <a:lnTo>
                    <a:pt x="663" y="1305"/>
                  </a:lnTo>
                  <a:lnTo>
                    <a:pt x="1386" y="663"/>
                  </a:lnTo>
                  <a:lnTo>
                    <a:pt x="66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15"/>
            <p:cNvSpPr/>
            <p:nvPr/>
          </p:nvSpPr>
          <p:spPr>
            <a:xfrm>
              <a:off x="4959424" y="5066973"/>
              <a:ext cx="51925" cy="48089"/>
            </a:xfrm>
            <a:custGeom>
              <a:rect b="b" l="l" r="r" t="t"/>
              <a:pathLst>
                <a:path extrusionOk="0" h="1266" w="1367">
                  <a:moveTo>
                    <a:pt x="704" y="1"/>
                  </a:moveTo>
                  <a:lnTo>
                    <a:pt x="1" y="623"/>
                  </a:lnTo>
                  <a:lnTo>
                    <a:pt x="704" y="1266"/>
                  </a:lnTo>
                  <a:lnTo>
                    <a:pt x="1366" y="643"/>
                  </a:lnTo>
                  <a:lnTo>
                    <a:pt x="70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15"/>
            <p:cNvSpPr/>
            <p:nvPr/>
          </p:nvSpPr>
          <p:spPr>
            <a:xfrm>
              <a:off x="4301980" y="5066213"/>
              <a:ext cx="55724" cy="53445"/>
            </a:xfrm>
            <a:custGeom>
              <a:rect b="b" l="l" r="r" t="t"/>
              <a:pathLst>
                <a:path extrusionOk="0" h="1407" w="1467">
                  <a:moveTo>
                    <a:pt x="703" y="1"/>
                  </a:moveTo>
                  <a:lnTo>
                    <a:pt x="0" y="663"/>
                  </a:lnTo>
                  <a:lnTo>
                    <a:pt x="804" y="1406"/>
                  </a:lnTo>
                  <a:lnTo>
                    <a:pt x="824" y="1246"/>
                  </a:lnTo>
                  <a:lnTo>
                    <a:pt x="864" y="1125"/>
                  </a:lnTo>
                  <a:lnTo>
                    <a:pt x="944" y="1025"/>
                  </a:lnTo>
                  <a:lnTo>
                    <a:pt x="1045" y="944"/>
                  </a:lnTo>
                  <a:lnTo>
                    <a:pt x="1145" y="884"/>
                  </a:lnTo>
                  <a:lnTo>
                    <a:pt x="1245" y="824"/>
                  </a:lnTo>
                  <a:lnTo>
                    <a:pt x="1466" y="683"/>
                  </a:lnTo>
                  <a:lnTo>
                    <a:pt x="70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15"/>
            <p:cNvSpPr/>
            <p:nvPr/>
          </p:nvSpPr>
          <p:spPr>
            <a:xfrm>
              <a:off x="4960222" y="4757319"/>
              <a:ext cx="51128" cy="45050"/>
            </a:xfrm>
            <a:custGeom>
              <a:rect b="b" l="l" r="r" t="t"/>
              <a:pathLst>
                <a:path extrusionOk="0" h="1186" w="1346">
                  <a:moveTo>
                    <a:pt x="663" y="0"/>
                  </a:moveTo>
                  <a:lnTo>
                    <a:pt x="0" y="583"/>
                  </a:lnTo>
                  <a:lnTo>
                    <a:pt x="663" y="1185"/>
                  </a:lnTo>
                  <a:lnTo>
                    <a:pt x="1345" y="603"/>
                  </a:lnTo>
                  <a:lnTo>
                    <a:pt x="66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15"/>
            <p:cNvSpPr/>
            <p:nvPr/>
          </p:nvSpPr>
          <p:spPr>
            <a:xfrm>
              <a:off x="4137239" y="5064694"/>
              <a:ext cx="58763" cy="54964"/>
            </a:xfrm>
            <a:custGeom>
              <a:rect b="b" l="l" r="r" t="t"/>
              <a:pathLst>
                <a:path extrusionOk="0" h="1447" w="1547">
                  <a:moveTo>
                    <a:pt x="763" y="0"/>
                  </a:moveTo>
                  <a:lnTo>
                    <a:pt x="0" y="703"/>
                  </a:lnTo>
                  <a:lnTo>
                    <a:pt x="804" y="1446"/>
                  </a:lnTo>
                  <a:lnTo>
                    <a:pt x="824" y="1306"/>
                  </a:lnTo>
                  <a:lnTo>
                    <a:pt x="884" y="1165"/>
                  </a:lnTo>
                  <a:lnTo>
                    <a:pt x="964" y="1065"/>
                  </a:lnTo>
                  <a:lnTo>
                    <a:pt x="1065" y="984"/>
                  </a:lnTo>
                  <a:lnTo>
                    <a:pt x="1165" y="904"/>
                  </a:lnTo>
                  <a:lnTo>
                    <a:pt x="1285" y="844"/>
                  </a:lnTo>
                  <a:lnTo>
                    <a:pt x="1546" y="683"/>
                  </a:lnTo>
                  <a:lnTo>
                    <a:pt x="1245" y="543"/>
                  </a:lnTo>
                  <a:lnTo>
                    <a:pt x="1125" y="482"/>
                  </a:lnTo>
                  <a:lnTo>
                    <a:pt x="1024" y="402"/>
                  </a:lnTo>
                  <a:lnTo>
                    <a:pt x="944" y="322"/>
                  </a:lnTo>
                  <a:lnTo>
                    <a:pt x="864" y="201"/>
                  </a:lnTo>
                  <a:lnTo>
                    <a:pt x="76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15"/>
            <p:cNvSpPr/>
            <p:nvPr/>
          </p:nvSpPr>
          <p:spPr>
            <a:xfrm>
              <a:off x="4959424" y="4912906"/>
              <a:ext cx="51925" cy="46570"/>
            </a:xfrm>
            <a:custGeom>
              <a:rect b="b" l="l" r="r" t="t"/>
              <a:pathLst>
                <a:path extrusionOk="0" h="1226" w="1367">
                  <a:moveTo>
                    <a:pt x="704" y="1"/>
                  </a:moveTo>
                  <a:lnTo>
                    <a:pt x="1" y="583"/>
                  </a:lnTo>
                  <a:lnTo>
                    <a:pt x="704" y="1225"/>
                  </a:lnTo>
                  <a:lnTo>
                    <a:pt x="1366" y="583"/>
                  </a:lnTo>
                  <a:lnTo>
                    <a:pt x="70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15"/>
            <p:cNvSpPr/>
            <p:nvPr/>
          </p:nvSpPr>
          <p:spPr>
            <a:xfrm>
              <a:off x="4302740" y="4909867"/>
              <a:ext cx="53445" cy="54964"/>
            </a:xfrm>
            <a:custGeom>
              <a:rect b="b" l="l" r="r" t="t"/>
              <a:pathLst>
                <a:path extrusionOk="0" h="1447" w="1407">
                  <a:moveTo>
                    <a:pt x="683" y="0"/>
                  </a:moveTo>
                  <a:lnTo>
                    <a:pt x="603" y="81"/>
                  </a:lnTo>
                  <a:lnTo>
                    <a:pt x="543" y="161"/>
                  </a:lnTo>
                  <a:lnTo>
                    <a:pt x="422" y="342"/>
                  </a:lnTo>
                  <a:lnTo>
                    <a:pt x="362" y="422"/>
                  </a:lnTo>
                  <a:lnTo>
                    <a:pt x="262" y="482"/>
                  </a:lnTo>
                  <a:lnTo>
                    <a:pt x="161" y="542"/>
                  </a:lnTo>
                  <a:lnTo>
                    <a:pt x="41" y="563"/>
                  </a:lnTo>
                  <a:lnTo>
                    <a:pt x="21" y="583"/>
                  </a:lnTo>
                  <a:lnTo>
                    <a:pt x="21" y="643"/>
                  </a:lnTo>
                  <a:lnTo>
                    <a:pt x="1" y="763"/>
                  </a:lnTo>
                  <a:lnTo>
                    <a:pt x="221" y="864"/>
                  </a:lnTo>
                  <a:lnTo>
                    <a:pt x="322" y="904"/>
                  </a:lnTo>
                  <a:lnTo>
                    <a:pt x="422" y="964"/>
                  </a:lnTo>
                  <a:lnTo>
                    <a:pt x="503" y="1085"/>
                  </a:lnTo>
                  <a:lnTo>
                    <a:pt x="563" y="1185"/>
                  </a:lnTo>
                  <a:lnTo>
                    <a:pt x="703" y="1446"/>
                  </a:lnTo>
                  <a:lnTo>
                    <a:pt x="1406" y="683"/>
                  </a:lnTo>
                  <a:lnTo>
                    <a:pt x="68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15"/>
            <p:cNvSpPr/>
            <p:nvPr/>
          </p:nvSpPr>
          <p:spPr>
            <a:xfrm>
              <a:off x="4138758" y="4901472"/>
              <a:ext cx="57243" cy="60282"/>
            </a:xfrm>
            <a:custGeom>
              <a:rect b="b" l="l" r="r" t="t"/>
              <a:pathLst>
                <a:path extrusionOk="0" h="1587" w="1507">
                  <a:moveTo>
                    <a:pt x="683" y="0"/>
                  </a:moveTo>
                  <a:lnTo>
                    <a:pt x="563" y="302"/>
                  </a:lnTo>
                  <a:lnTo>
                    <a:pt x="502" y="422"/>
                  </a:lnTo>
                  <a:lnTo>
                    <a:pt x="422" y="522"/>
                  </a:lnTo>
                  <a:lnTo>
                    <a:pt x="342" y="623"/>
                  </a:lnTo>
                  <a:lnTo>
                    <a:pt x="262" y="683"/>
                  </a:lnTo>
                  <a:lnTo>
                    <a:pt x="161" y="743"/>
                  </a:lnTo>
                  <a:lnTo>
                    <a:pt x="41" y="784"/>
                  </a:lnTo>
                  <a:lnTo>
                    <a:pt x="21" y="804"/>
                  </a:lnTo>
                  <a:lnTo>
                    <a:pt x="0" y="844"/>
                  </a:lnTo>
                  <a:lnTo>
                    <a:pt x="0" y="904"/>
                  </a:lnTo>
                  <a:lnTo>
                    <a:pt x="764" y="1587"/>
                  </a:lnTo>
                  <a:lnTo>
                    <a:pt x="824" y="1406"/>
                  </a:lnTo>
                  <a:lnTo>
                    <a:pt x="864" y="1306"/>
                  </a:lnTo>
                  <a:lnTo>
                    <a:pt x="904" y="1245"/>
                  </a:lnTo>
                  <a:lnTo>
                    <a:pt x="1045" y="1165"/>
                  </a:lnTo>
                  <a:lnTo>
                    <a:pt x="1185" y="1065"/>
                  </a:lnTo>
                  <a:lnTo>
                    <a:pt x="1506" y="884"/>
                  </a:lnTo>
                  <a:lnTo>
                    <a:pt x="1225" y="743"/>
                  </a:lnTo>
                  <a:lnTo>
                    <a:pt x="1105" y="663"/>
                  </a:lnTo>
                  <a:lnTo>
                    <a:pt x="1004" y="583"/>
                  </a:lnTo>
                  <a:lnTo>
                    <a:pt x="904" y="482"/>
                  </a:lnTo>
                  <a:lnTo>
                    <a:pt x="824" y="342"/>
                  </a:lnTo>
                  <a:lnTo>
                    <a:pt x="743" y="201"/>
                  </a:lnTo>
                  <a:lnTo>
                    <a:pt x="68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15"/>
            <p:cNvSpPr/>
            <p:nvPr/>
          </p:nvSpPr>
          <p:spPr>
            <a:xfrm>
              <a:off x="3970979" y="5065454"/>
              <a:ext cx="58003" cy="51128"/>
            </a:xfrm>
            <a:custGeom>
              <a:rect b="b" l="l" r="r" t="t"/>
              <a:pathLst>
                <a:path extrusionOk="0" h="1346" w="1527">
                  <a:moveTo>
                    <a:pt x="783" y="1"/>
                  </a:moveTo>
                  <a:lnTo>
                    <a:pt x="0" y="723"/>
                  </a:lnTo>
                  <a:lnTo>
                    <a:pt x="221" y="824"/>
                  </a:lnTo>
                  <a:lnTo>
                    <a:pt x="422" y="944"/>
                  </a:lnTo>
                  <a:lnTo>
                    <a:pt x="522" y="1025"/>
                  </a:lnTo>
                  <a:lnTo>
                    <a:pt x="582" y="1105"/>
                  </a:lnTo>
                  <a:lnTo>
                    <a:pt x="643" y="1205"/>
                  </a:lnTo>
                  <a:lnTo>
                    <a:pt x="703" y="1326"/>
                  </a:lnTo>
                  <a:lnTo>
                    <a:pt x="723" y="1346"/>
                  </a:lnTo>
                  <a:lnTo>
                    <a:pt x="783" y="1346"/>
                  </a:lnTo>
                  <a:lnTo>
                    <a:pt x="1526" y="663"/>
                  </a:lnTo>
                  <a:lnTo>
                    <a:pt x="78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15"/>
            <p:cNvSpPr/>
            <p:nvPr/>
          </p:nvSpPr>
          <p:spPr>
            <a:xfrm>
              <a:off x="3973258" y="4910627"/>
              <a:ext cx="54926" cy="50368"/>
            </a:xfrm>
            <a:custGeom>
              <a:rect b="b" l="l" r="r" t="t"/>
              <a:pathLst>
                <a:path extrusionOk="0" h="1326" w="1446">
                  <a:moveTo>
                    <a:pt x="703" y="0"/>
                  </a:moveTo>
                  <a:lnTo>
                    <a:pt x="0" y="663"/>
                  </a:lnTo>
                  <a:lnTo>
                    <a:pt x="723" y="1326"/>
                  </a:lnTo>
                  <a:lnTo>
                    <a:pt x="1446" y="663"/>
                  </a:lnTo>
                  <a:lnTo>
                    <a:pt x="70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15"/>
            <p:cNvSpPr/>
            <p:nvPr/>
          </p:nvSpPr>
          <p:spPr>
            <a:xfrm>
              <a:off x="5123443" y="5069252"/>
              <a:ext cx="52647" cy="44291"/>
            </a:xfrm>
            <a:custGeom>
              <a:rect b="b" l="l" r="r" t="t"/>
              <a:pathLst>
                <a:path extrusionOk="0" h="1166" w="1386">
                  <a:moveTo>
                    <a:pt x="683" y="1"/>
                  </a:moveTo>
                  <a:lnTo>
                    <a:pt x="0" y="563"/>
                  </a:lnTo>
                  <a:lnTo>
                    <a:pt x="723" y="1166"/>
                  </a:lnTo>
                  <a:lnTo>
                    <a:pt x="1386" y="543"/>
                  </a:lnTo>
                  <a:lnTo>
                    <a:pt x="68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15"/>
            <p:cNvSpPr/>
            <p:nvPr/>
          </p:nvSpPr>
          <p:spPr>
            <a:xfrm>
              <a:off x="4137239" y="4756560"/>
              <a:ext cx="56484" cy="48849"/>
            </a:xfrm>
            <a:custGeom>
              <a:rect b="b" l="l" r="r" t="t"/>
              <a:pathLst>
                <a:path extrusionOk="0" h="1286" w="1487">
                  <a:moveTo>
                    <a:pt x="743" y="0"/>
                  </a:moveTo>
                  <a:lnTo>
                    <a:pt x="0" y="623"/>
                  </a:lnTo>
                  <a:lnTo>
                    <a:pt x="783" y="1285"/>
                  </a:lnTo>
                  <a:lnTo>
                    <a:pt x="884" y="1085"/>
                  </a:lnTo>
                  <a:lnTo>
                    <a:pt x="944" y="984"/>
                  </a:lnTo>
                  <a:lnTo>
                    <a:pt x="1004" y="884"/>
                  </a:lnTo>
                  <a:lnTo>
                    <a:pt x="1125" y="824"/>
                  </a:lnTo>
                  <a:lnTo>
                    <a:pt x="1245" y="763"/>
                  </a:lnTo>
                  <a:lnTo>
                    <a:pt x="1486" y="643"/>
                  </a:lnTo>
                  <a:lnTo>
                    <a:pt x="74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15"/>
            <p:cNvSpPr/>
            <p:nvPr/>
          </p:nvSpPr>
          <p:spPr>
            <a:xfrm>
              <a:off x="4134960" y="4600973"/>
              <a:ext cx="55686" cy="46532"/>
            </a:xfrm>
            <a:custGeom>
              <a:rect b="b" l="l" r="r" t="t"/>
              <a:pathLst>
                <a:path extrusionOk="0" h="1225" w="1466">
                  <a:moveTo>
                    <a:pt x="783" y="0"/>
                  </a:moveTo>
                  <a:lnTo>
                    <a:pt x="0" y="663"/>
                  </a:lnTo>
                  <a:lnTo>
                    <a:pt x="221" y="743"/>
                  </a:lnTo>
                  <a:lnTo>
                    <a:pt x="341" y="783"/>
                  </a:lnTo>
                  <a:lnTo>
                    <a:pt x="422" y="843"/>
                  </a:lnTo>
                  <a:lnTo>
                    <a:pt x="522" y="924"/>
                  </a:lnTo>
                  <a:lnTo>
                    <a:pt x="582" y="1004"/>
                  </a:lnTo>
                  <a:lnTo>
                    <a:pt x="643" y="1084"/>
                  </a:lnTo>
                  <a:lnTo>
                    <a:pt x="703" y="1205"/>
                  </a:lnTo>
                  <a:lnTo>
                    <a:pt x="723" y="1225"/>
                  </a:lnTo>
                  <a:lnTo>
                    <a:pt x="783" y="1225"/>
                  </a:lnTo>
                  <a:lnTo>
                    <a:pt x="1466" y="602"/>
                  </a:lnTo>
                  <a:lnTo>
                    <a:pt x="78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15"/>
            <p:cNvSpPr/>
            <p:nvPr/>
          </p:nvSpPr>
          <p:spPr>
            <a:xfrm>
              <a:off x="5121886" y="4914425"/>
              <a:ext cx="54205" cy="44291"/>
            </a:xfrm>
            <a:custGeom>
              <a:rect b="b" l="l" r="r" t="t"/>
              <a:pathLst>
                <a:path extrusionOk="0" h="1166" w="1427">
                  <a:moveTo>
                    <a:pt x="724" y="1"/>
                  </a:moveTo>
                  <a:lnTo>
                    <a:pt x="1" y="603"/>
                  </a:lnTo>
                  <a:lnTo>
                    <a:pt x="242" y="683"/>
                  </a:lnTo>
                  <a:lnTo>
                    <a:pt x="342" y="724"/>
                  </a:lnTo>
                  <a:lnTo>
                    <a:pt x="423" y="784"/>
                  </a:lnTo>
                  <a:lnTo>
                    <a:pt x="503" y="864"/>
                  </a:lnTo>
                  <a:lnTo>
                    <a:pt x="563" y="965"/>
                  </a:lnTo>
                  <a:lnTo>
                    <a:pt x="684" y="1165"/>
                  </a:lnTo>
                  <a:lnTo>
                    <a:pt x="1427" y="543"/>
                  </a:lnTo>
                  <a:lnTo>
                    <a:pt x="72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15"/>
            <p:cNvSpPr/>
            <p:nvPr/>
          </p:nvSpPr>
          <p:spPr>
            <a:xfrm>
              <a:off x="5124203" y="4758839"/>
              <a:ext cx="45772" cy="42733"/>
            </a:xfrm>
            <a:custGeom>
              <a:rect b="b" l="l" r="r" t="t"/>
              <a:pathLst>
                <a:path extrusionOk="0" h="1125" w="1205">
                  <a:moveTo>
                    <a:pt x="663" y="1"/>
                  </a:moveTo>
                  <a:lnTo>
                    <a:pt x="0" y="543"/>
                  </a:lnTo>
                  <a:lnTo>
                    <a:pt x="703" y="1125"/>
                  </a:lnTo>
                  <a:lnTo>
                    <a:pt x="1205" y="663"/>
                  </a:lnTo>
                  <a:lnTo>
                    <a:pt x="66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15"/>
            <p:cNvSpPr/>
            <p:nvPr/>
          </p:nvSpPr>
          <p:spPr>
            <a:xfrm>
              <a:off x="3974777" y="4754280"/>
              <a:ext cx="53407" cy="49608"/>
            </a:xfrm>
            <a:custGeom>
              <a:rect b="b" l="l" r="r" t="t"/>
              <a:pathLst>
                <a:path extrusionOk="0" h="1306" w="1406">
                  <a:moveTo>
                    <a:pt x="663" y="0"/>
                  </a:moveTo>
                  <a:lnTo>
                    <a:pt x="563" y="161"/>
                  </a:lnTo>
                  <a:lnTo>
                    <a:pt x="502" y="261"/>
                  </a:lnTo>
                  <a:lnTo>
                    <a:pt x="422" y="341"/>
                  </a:lnTo>
                  <a:lnTo>
                    <a:pt x="322" y="422"/>
                  </a:lnTo>
                  <a:lnTo>
                    <a:pt x="221" y="502"/>
                  </a:lnTo>
                  <a:lnTo>
                    <a:pt x="0" y="663"/>
                  </a:lnTo>
                  <a:lnTo>
                    <a:pt x="683" y="1305"/>
                  </a:lnTo>
                  <a:lnTo>
                    <a:pt x="1406" y="663"/>
                  </a:lnTo>
                  <a:lnTo>
                    <a:pt x="66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15"/>
            <p:cNvSpPr/>
            <p:nvPr/>
          </p:nvSpPr>
          <p:spPr>
            <a:xfrm>
              <a:off x="3975537" y="4599416"/>
              <a:ext cx="54964" cy="48089"/>
            </a:xfrm>
            <a:custGeom>
              <a:rect b="b" l="l" r="r" t="t"/>
              <a:pathLst>
                <a:path extrusionOk="0" h="1266" w="1447">
                  <a:moveTo>
                    <a:pt x="683" y="1"/>
                  </a:moveTo>
                  <a:lnTo>
                    <a:pt x="0" y="664"/>
                  </a:lnTo>
                  <a:lnTo>
                    <a:pt x="663" y="1266"/>
                  </a:lnTo>
                  <a:lnTo>
                    <a:pt x="1446" y="603"/>
                  </a:lnTo>
                  <a:lnTo>
                    <a:pt x="1165" y="503"/>
                  </a:lnTo>
                  <a:lnTo>
                    <a:pt x="1065" y="443"/>
                  </a:lnTo>
                  <a:lnTo>
                    <a:pt x="964" y="382"/>
                  </a:lnTo>
                  <a:lnTo>
                    <a:pt x="884" y="282"/>
                  </a:lnTo>
                  <a:lnTo>
                    <a:pt x="804" y="182"/>
                  </a:lnTo>
                  <a:lnTo>
                    <a:pt x="68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15"/>
            <p:cNvSpPr/>
            <p:nvPr/>
          </p:nvSpPr>
          <p:spPr>
            <a:xfrm>
              <a:off x="5124963" y="4603252"/>
              <a:ext cx="44253" cy="41214"/>
            </a:xfrm>
            <a:custGeom>
              <a:rect b="b" l="l" r="r" t="t"/>
              <a:pathLst>
                <a:path extrusionOk="0" h="1085" w="1165">
                  <a:moveTo>
                    <a:pt x="643" y="0"/>
                  </a:moveTo>
                  <a:lnTo>
                    <a:pt x="0" y="563"/>
                  </a:lnTo>
                  <a:lnTo>
                    <a:pt x="443" y="911"/>
                  </a:lnTo>
                  <a:lnTo>
                    <a:pt x="443" y="911"/>
                  </a:lnTo>
                  <a:lnTo>
                    <a:pt x="1165" y="462"/>
                  </a:lnTo>
                  <a:lnTo>
                    <a:pt x="643" y="0"/>
                  </a:lnTo>
                  <a:close/>
                  <a:moveTo>
                    <a:pt x="443" y="911"/>
                  </a:moveTo>
                  <a:lnTo>
                    <a:pt x="422" y="924"/>
                  </a:lnTo>
                  <a:lnTo>
                    <a:pt x="663" y="1085"/>
                  </a:lnTo>
                  <a:lnTo>
                    <a:pt x="443" y="91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27" name="Google Shape;427;p15"/>
          <p:cNvSpPr/>
          <p:nvPr/>
        </p:nvSpPr>
        <p:spPr>
          <a:xfrm>
            <a:off x="8769565" y="1741965"/>
            <a:ext cx="2433600" cy="24336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15"/>
          <p:cNvSpPr/>
          <p:nvPr/>
        </p:nvSpPr>
        <p:spPr>
          <a:xfrm flipH="1">
            <a:off x="8551271" y="512969"/>
            <a:ext cx="1001862" cy="1525380"/>
          </a:xfrm>
          <a:custGeom>
            <a:rect b="b" l="l" r="r" t="t"/>
            <a:pathLst>
              <a:path extrusionOk="0" h="27284" w="17920">
                <a:moveTo>
                  <a:pt x="9041" y="81"/>
                </a:moveTo>
                <a:lnTo>
                  <a:pt x="9464" y="101"/>
                </a:lnTo>
                <a:lnTo>
                  <a:pt x="9888" y="141"/>
                </a:lnTo>
                <a:lnTo>
                  <a:pt x="10312" y="222"/>
                </a:lnTo>
                <a:lnTo>
                  <a:pt x="10716" y="323"/>
                </a:lnTo>
                <a:lnTo>
                  <a:pt x="11139" y="444"/>
                </a:lnTo>
                <a:lnTo>
                  <a:pt x="11543" y="605"/>
                </a:lnTo>
                <a:lnTo>
                  <a:pt x="11947" y="767"/>
                </a:lnTo>
                <a:lnTo>
                  <a:pt x="12350" y="969"/>
                </a:lnTo>
                <a:lnTo>
                  <a:pt x="12734" y="1191"/>
                </a:lnTo>
                <a:lnTo>
                  <a:pt x="13117" y="1433"/>
                </a:lnTo>
                <a:lnTo>
                  <a:pt x="13480" y="1715"/>
                </a:lnTo>
                <a:lnTo>
                  <a:pt x="13844" y="1998"/>
                </a:lnTo>
                <a:lnTo>
                  <a:pt x="14187" y="2301"/>
                </a:lnTo>
                <a:lnTo>
                  <a:pt x="14530" y="2644"/>
                </a:lnTo>
                <a:lnTo>
                  <a:pt x="14832" y="2987"/>
                </a:lnTo>
                <a:lnTo>
                  <a:pt x="15155" y="3350"/>
                </a:lnTo>
                <a:lnTo>
                  <a:pt x="15397" y="3673"/>
                </a:lnTo>
                <a:lnTo>
                  <a:pt x="15619" y="4016"/>
                </a:lnTo>
                <a:lnTo>
                  <a:pt x="15841" y="4359"/>
                </a:lnTo>
                <a:lnTo>
                  <a:pt x="16063" y="4722"/>
                </a:lnTo>
                <a:lnTo>
                  <a:pt x="16265" y="5106"/>
                </a:lnTo>
                <a:lnTo>
                  <a:pt x="16447" y="5489"/>
                </a:lnTo>
                <a:lnTo>
                  <a:pt x="16628" y="5893"/>
                </a:lnTo>
                <a:lnTo>
                  <a:pt x="16790" y="6296"/>
                </a:lnTo>
                <a:lnTo>
                  <a:pt x="16931" y="6720"/>
                </a:lnTo>
                <a:lnTo>
                  <a:pt x="17072" y="7144"/>
                </a:lnTo>
                <a:lnTo>
                  <a:pt x="17214" y="7588"/>
                </a:lnTo>
                <a:lnTo>
                  <a:pt x="17315" y="8052"/>
                </a:lnTo>
                <a:lnTo>
                  <a:pt x="17436" y="8516"/>
                </a:lnTo>
                <a:lnTo>
                  <a:pt x="17516" y="8980"/>
                </a:lnTo>
                <a:lnTo>
                  <a:pt x="17597" y="9485"/>
                </a:lnTo>
                <a:lnTo>
                  <a:pt x="17678" y="9969"/>
                </a:lnTo>
                <a:lnTo>
                  <a:pt x="17738" y="10514"/>
                </a:lnTo>
                <a:lnTo>
                  <a:pt x="17779" y="11079"/>
                </a:lnTo>
                <a:lnTo>
                  <a:pt x="17819" y="11624"/>
                </a:lnTo>
                <a:lnTo>
                  <a:pt x="17839" y="12189"/>
                </a:lnTo>
                <a:lnTo>
                  <a:pt x="17839" y="12774"/>
                </a:lnTo>
                <a:lnTo>
                  <a:pt x="17819" y="13339"/>
                </a:lnTo>
                <a:lnTo>
                  <a:pt x="17799" y="13924"/>
                </a:lnTo>
                <a:lnTo>
                  <a:pt x="17758" y="14510"/>
                </a:lnTo>
                <a:lnTo>
                  <a:pt x="17718" y="15115"/>
                </a:lnTo>
                <a:lnTo>
                  <a:pt x="17637" y="15720"/>
                </a:lnTo>
                <a:lnTo>
                  <a:pt x="17557" y="16326"/>
                </a:lnTo>
                <a:lnTo>
                  <a:pt x="17456" y="16951"/>
                </a:lnTo>
                <a:lnTo>
                  <a:pt x="17355" y="17577"/>
                </a:lnTo>
                <a:lnTo>
                  <a:pt x="17234" y="18202"/>
                </a:lnTo>
                <a:lnTo>
                  <a:pt x="17093" y="18848"/>
                </a:lnTo>
                <a:lnTo>
                  <a:pt x="16931" y="19514"/>
                </a:lnTo>
                <a:lnTo>
                  <a:pt x="16709" y="20362"/>
                </a:lnTo>
                <a:lnTo>
                  <a:pt x="16447" y="21230"/>
                </a:lnTo>
                <a:lnTo>
                  <a:pt x="16285" y="21673"/>
                </a:lnTo>
                <a:lnTo>
                  <a:pt x="16124" y="22117"/>
                </a:lnTo>
                <a:lnTo>
                  <a:pt x="15942" y="22561"/>
                </a:lnTo>
                <a:lnTo>
                  <a:pt x="15740" y="23005"/>
                </a:lnTo>
                <a:lnTo>
                  <a:pt x="15518" y="23429"/>
                </a:lnTo>
                <a:lnTo>
                  <a:pt x="15276" y="23873"/>
                </a:lnTo>
                <a:lnTo>
                  <a:pt x="15014" y="24277"/>
                </a:lnTo>
                <a:lnTo>
                  <a:pt x="14731" y="24680"/>
                </a:lnTo>
                <a:lnTo>
                  <a:pt x="14429" y="25064"/>
                </a:lnTo>
                <a:lnTo>
                  <a:pt x="14106" y="25427"/>
                </a:lnTo>
                <a:lnTo>
                  <a:pt x="13743" y="25770"/>
                </a:lnTo>
                <a:lnTo>
                  <a:pt x="13359" y="26093"/>
                </a:lnTo>
                <a:lnTo>
                  <a:pt x="13077" y="26295"/>
                </a:lnTo>
                <a:lnTo>
                  <a:pt x="12774" y="26476"/>
                </a:lnTo>
                <a:lnTo>
                  <a:pt x="12491" y="26658"/>
                </a:lnTo>
                <a:lnTo>
                  <a:pt x="12209" y="26799"/>
                </a:lnTo>
                <a:lnTo>
                  <a:pt x="11906" y="26920"/>
                </a:lnTo>
                <a:lnTo>
                  <a:pt x="11624" y="27021"/>
                </a:lnTo>
                <a:lnTo>
                  <a:pt x="11321" y="27102"/>
                </a:lnTo>
                <a:lnTo>
                  <a:pt x="11018" y="27162"/>
                </a:lnTo>
                <a:lnTo>
                  <a:pt x="10716" y="27203"/>
                </a:lnTo>
                <a:lnTo>
                  <a:pt x="10110" y="27203"/>
                </a:lnTo>
                <a:lnTo>
                  <a:pt x="9808" y="27183"/>
                </a:lnTo>
                <a:lnTo>
                  <a:pt x="9485" y="27142"/>
                </a:lnTo>
                <a:lnTo>
                  <a:pt x="9182" y="27062"/>
                </a:lnTo>
                <a:lnTo>
                  <a:pt x="8859" y="26981"/>
                </a:lnTo>
                <a:lnTo>
                  <a:pt x="8556" y="26860"/>
                </a:lnTo>
                <a:lnTo>
                  <a:pt x="8234" y="26739"/>
                </a:lnTo>
                <a:lnTo>
                  <a:pt x="7931" y="26577"/>
                </a:lnTo>
                <a:lnTo>
                  <a:pt x="7628" y="26416"/>
                </a:lnTo>
                <a:lnTo>
                  <a:pt x="7346" y="26234"/>
                </a:lnTo>
                <a:lnTo>
                  <a:pt x="7063" y="26053"/>
                </a:lnTo>
                <a:lnTo>
                  <a:pt x="6781" y="25851"/>
                </a:lnTo>
                <a:lnTo>
                  <a:pt x="6256" y="25427"/>
                </a:lnTo>
                <a:lnTo>
                  <a:pt x="5772" y="24983"/>
                </a:lnTo>
                <a:lnTo>
                  <a:pt x="5328" y="24539"/>
                </a:lnTo>
                <a:lnTo>
                  <a:pt x="4944" y="24095"/>
                </a:lnTo>
                <a:lnTo>
                  <a:pt x="4581" y="23671"/>
                </a:lnTo>
                <a:lnTo>
                  <a:pt x="4238" y="23227"/>
                </a:lnTo>
                <a:lnTo>
                  <a:pt x="3895" y="22763"/>
                </a:lnTo>
                <a:lnTo>
                  <a:pt x="3572" y="22279"/>
                </a:lnTo>
                <a:lnTo>
                  <a:pt x="3249" y="21815"/>
                </a:lnTo>
                <a:lnTo>
                  <a:pt x="2967" y="21330"/>
                </a:lnTo>
                <a:lnTo>
                  <a:pt x="2664" y="20826"/>
                </a:lnTo>
                <a:lnTo>
                  <a:pt x="2401" y="20342"/>
                </a:lnTo>
                <a:lnTo>
                  <a:pt x="2139" y="19837"/>
                </a:lnTo>
                <a:lnTo>
                  <a:pt x="1897" y="19333"/>
                </a:lnTo>
                <a:lnTo>
                  <a:pt x="1675" y="18808"/>
                </a:lnTo>
                <a:lnTo>
                  <a:pt x="1453" y="18303"/>
                </a:lnTo>
                <a:lnTo>
                  <a:pt x="1251" y="17779"/>
                </a:lnTo>
                <a:lnTo>
                  <a:pt x="1070" y="17254"/>
                </a:lnTo>
                <a:lnTo>
                  <a:pt x="888" y="16729"/>
                </a:lnTo>
                <a:lnTo>
                  <a:pt x="727" y="16205"/>
                </a:lnTo>
                <a:lnTo>
                  <a:pt x="585" y="15680"/>
                </a:lnTo>
                <a:lnTo>
                  <a:pt x="464" y="15095"/>
                </a:lnTo>
                <a:lnTo>
                  <a:pt x="343" y="14530"/>
                </a:lnTo>
                <a:lnTo>
                  <a:pt x="262" y="13965"/>
                </a:lnTo>
                <a:lnTo>
                  <a:pt x="182" y="13400"/>
                </a:lnTo>
                <a:lnTo>
                  <a:pt x="121" y="12835"/>
                </a:lnTo>
                <a:lnTo>
                  <a:pt x="101" y="12270"/>
                </a:lnTo>
                <a:lnTo>
                  <a:pt x="81" y="11725"/>
                </a:lnTo>
                <a:lnTo>
                  <a:pt x="81" y="11160"/>
                </a:lnTo>
                <a:lnTo>
                  <a:pt x="101" y="10615"/>
                </a:lnTo>
                <a:lnTo>
                  <a:pt x="141" y="10070"/>
                </a:lnTo>
                <a:lnTo>
                  <a:pt x="202" y="9525"/>
                </a:lnTo>
                <a:lnTo>
                  <a:pt x="283" y="9000"/>
                </a:lnTo>
                <a:lnTo>
                  <a:pt x="383" y="8476"/>
                </a:lnTo>
                <a:lnTo>
                  <a:pt x="505" y="7951"/>
                </a:lnTo>
                <a:lnTo>
                  <a:pt x="646" y="7447"/>
                </a:lnTo>
                <a:lnTo>
                  <a:pt x="787" y="6942"/>
                </a:lnTo>
                <a:lnTo>
                  <a:pt x="1049" y="6236"/>
                </a:lnTo>
                <a:lnTo>
                  <a:pt x="1352" y="5570"/>
                </a:lnTo>
                <a:lnTo>
                  <a:pt x="1695" y="4924"/>
                </a:lnTo>
                <a:lnTo>
                  <a:pt x="2079" y="4298"/>
                </a:lnTo>
                <a:lnTo>
                  <a:pt x="2482" y="3693"/>
                </a:lnTo>
                <a:lnTo>
                  <a:pt x="2946" y="3128"/>
                </a:lnTo>
                <a:lnTo>
                  <a:pt x="3188" y="2866"/>
                </a:lnTo>
                <a:lnTo>
                  <a:pt x="3431" y="2603"/>
                </a:lnTo>
                <a:lnTo>
                  <a:pt x="3673" y="2361"/>
                </a:lnTo>
                <a:lnTo>
                  <a:pt x="3935" y="2119"/>
                </a:lnTo>
                <a:lnTo>
                  <a:pt x="4218" y="1877"/>
                </a:lnTo>
                <a:lnTo>
                  <a:pt x="4520" y="1655"/>
                </a:lnTo>
                <a:lnTo>
                  <a:pt x="4803" y="1433"/>
                </a:lnTo>
                <a:lnTo>
                  <a:pt x="5106" y="1231"/>
                </a:lnTo>
                <a:lnTo>
                  <a:pt x="5408" y="1049"/>
                </a:lnTo>
                <a:lnTo>
                  <a:pt x="5731" y="888"/>
                </a:lnTo>
                <a:lnTo>
                  <a:pt x="6034" y="727"/>
                </a:lnTo>
                <a:lnTo>
                  <a:pt x="6337" y="605"/>
                </a:lnTo>
                <a:lnTo>
                  <a:pt x="6659" y="484"/>
                </a:lnTo>
                <a:lnTo>
                  <a:pt x="6982" y="363"/>
                </a:lnTo>
                <a:lnTo>
                  <a:pt x="7305" y="283"/>
                </a:lnTo>
                <a:lnTo>
                  <a:pt x="7628" y="202"/>
                </a:lnTo>
                <a:lnTo>
                  <a:pt x="7951" y="162"/>
                </a:lnTo>
                <a:lnTo>
                  <a:pt x="8274" y="121"/>
                </a:lnTo>
                <a:lnTo>
                  <a:pt x="8597" y="81"/>
                </a:lnTo>
                <a:close/>
                <a:moveTo>
                  <a:pt x="8698" y="0"/>
                </a:moveTo>
                <a:lnTo>
                  <a:pt x="8355" y="20"/>
                </a:lnTo>
                <a:lnTo>
                  <a:pt x="8032" y="61"/>
                </a:lnTo>
                <a:lnTo>
                  <a:pt x="7689" y="121"/>
                </a:lnTo>
                <a:lnTo>
                  <a:pt x="7366" y="182"/>
                </a:lnTo>
                <a:lnTo>
                  <a:pt x="7023" y="283"/>
                </a:lnTo>
                <a:lnTo>
                  <a:pt x="6700" y="383"/>
                </a:lnTo>
                <a:lnTo>
                  <a:pt x="6377" y="505"/>
                </a:lnTo>
                <a:lnTo>
                  <a:pt x="6054" y="646"/>
                </a:lnTo>
                <a:lnTo>
                  <a:pt x="5731" y="787"/>
                </a:lnTo>
                <a:lnTo>
                  <a:pt x="5408" y="969"/>
                </a:lnTo>
                <a:lnTo>
                  <a:pt x="5085" y="1150"/>
                </a:lnTo>
                <a:lnTo>
                  <a:pt x="4783" y="1352"/>
                </a:lnTo>
                <a:lnTo>
                  <a:pt x="4480" y="1574"/>
                </a:lnTo>
                <a:lnTo>
                  <a:pt x="4177" y="1816"/>
                </a:lnTo>
                <a:lnTo>
                  <a:pt x="3895" y="2058"/>
                </a:lnTo>
                <a:lnTo>
                  <a:pt x="3632" y="2301"/>
                </a:lnTo>
                <a:lnTo>
                  <a:pt x="3370" y="2543"/>
                </a:lnTo>
                <a:lnTo>
                  <a:pt x="3128" y="2805"/>
                </a:lnTo>
                <a:lnTo>
                  <a:pt x="2886" y="3088"/>
                </a:lnTo>
                <a:lnTo>
                  <a:pt x="2422" y="3653"/>
                </a:lnTo>
                <a:lnTo>
                  <a:pt x="1998" y="4258"/>
                </a:lnTo>
                <a:lnTo>
                  <a:pt x="1614" y="4884"/>
                </a:lnTo>
                <a:lnTo>
                  <a:pt x="1271" y="5529"/>
                </a:lnTo>
                <a:lnTo>
                  <a:pt x="969" y="6216"/>
                </a:lnTo>
                <a:lnTo>
                  <a:pt x="848" y="6559"/>
                </a:lnTo>
                <a:lnTo>
                  <a:pt x="727" y="6902"/>
                </a:lnTo>
                <a:lnTo>
                  <a:pt x="565" y="7406"/>
                </a:lnTo>
                <a:lnTo>
                  <a:pt x="424" y="7931"/>
                </a:lnTo>
                <a:lnTo>
                  <a:pt x="303" y="8456"/>
                </a:lnTo>
                <a:lnTo>
                  <a:pt x="202" y="8980"/>
                </a:lnTo>
                <a:lnTo>
                  <a:pt x="121" y="9525"/>
                </a:lnTo>
                <a:lnTo>
                  <a:pt x="61" y="10070"/>
                </a:lnTo>
                <a:lnTo>
                  <a:pt x="20" y="10615"/>
                </a:lnTo>
                <a:lnTo>
                  <a:pt x="0" y="11160"/>
                </a:lnTo>
                <a:lnTo>
                  <a:pt x="0" y="11725"/>
                </a:lnTo>
                <a:lnTo>
                  <a:pt x="20" y="12270"/>
                </a:lnTo>
                <a:lnTo>
                  <a:pt x="40" y="12835"/>
                </a:lnTo>
                <a:lnTo>
                  <a:pt x="101" y="13400"/>
                </a:lnTo>
                <a:lnTo>
                  <a:pt x="182" y="13965"/>
                </a:lnTo>
                <a:lnTo>
                  <a:pt x="262" y="14550"/>
                </a:lnTo>
                <a:lnTo>
                  <a:pt x="383" y="15115"/>
                </a:lnTo>
                <a:lnTo>
                  <a:pt x="525" y="15700"/>
                </a:lnTo>
                <a:lnTo>
                  <a:pt x="666" y="16225"/>
                </a:lnTo>
                <a:lnTo>
                  <a:pt x="807" y="16750"/>
                </a:lnTo>
                <a:lnTo>
                  <a:pt x="989" y="17274"/>
                </a:lnTo>
                <a:lnTo>
                  <a:pt x="1170" y="17799"/>
                </a:lnTo>
                <a:lnTo>
                  <a:pt x="1372" y="18324"/>
                </a:lnTo>
                <a:lnTo>
                  <a:pt x="1594" y="18848"/>
                </a:lnTo>
                <a:lnTo>
                  <a:pt x="1816" y="19353"/>
                </a:lnTo>
                <a:lnTo>
                  <a:pt x="2058" y="19877"/>
                </a:lnTo>
                <a:lnTo>
                  <a:pt x="2321" y="20382"/>
                </a:lnTo>
                <a:lnTo>
                  <a:pt x="2603" y="20866"/>
                </a:lnTo>
                <a:lnTo>
                  <a:pt x="2886" y="21371"/>
                </a:lnTo>
                <a:lnTo>
                  <a:pt x="3188" y="21855"/>
                </a:lnTo>
                <a:lnTo>
                  <a:pt x="3511" y="22339"/>
                </a:lnTo>
                <a:lnTo>
                  <a:pt x="3834" y="22804"/>
                </a:lnTo>
                <a:lnTo>
                  <a:pt x="4177" y="23268"/>
                </a:lnTo>
                <a:lnTo>
                  <a:pt x="4520" y="23732"/>
                </a:lnTo>
                <a:lnTo>
                  <a:pt x="4964" y="24236"/>
                </a:lnTo>
                <a:lnTo>
                  <a:pt x="5206" y="24519"/>
                </a:lnTo>
                <a:lnTo>
                  <a:pt x="5489" y="24822"/>
                </a:lnTo>
                <a:lnTo>
                  <a:pt x="5792" y="25104"/>
                </a:lnTo>
                <a:lnTo>
                  <a:pt x="6115" y="25407"/>
                </a:lnTo>
                <a:lnTo>
                  <a:pt x="6458" y="25689"/>
                </a:lnTo>
                <a:lnTo>
                  <a:pt x="6821" y="25972"/>
                </a:lnTo>
                <a:lnTo>
                  <a:pt x="7204" y="26254"/>
                </a:lnTo>
                <a:lnTo>
                  <a:pt x="7608" y="26497"/>
                </a:lnTo>
                <a:lnTo>
                  <a:pt x="8032" y="26718"/>
                </a:lnTo>
                <a:lnTo>
                  <a:pt x="8455" y="26900"/>
                </a:lnTo>
                <a:lnTo>
                  <a:pt x="8920" y="27062"/>
                </a:lnTo>
                <a:lnTo>
                  <a:pt x="9364" y="27183"/>
                </a:lnTo>
                <a:lnTo>
                  <a:pt x="9606" y="27223"/>
                </a:lnTo>
                <a:lnTo>
                  <a:pt x="9848" y="27263"/>
                </a:lnTo>
                <a:lnTo>
                  <a:pt x="10090" y="27284"/>
                </a:lnTo>
                <a:lnTo>
                  <a:pt x="10695" y="27284"/>
                </a:lnTo>
                <a:lnTo>
                  <a:pt x="11079" y="27223"/>
                </a:lnTo>
                <a:lnTo>
                  <a:pt x="11462" y="27142"/>
                </a:lnTo>
                <a:lnTo>
                  <a:pt x="11846" y="27021"/>
                </a:lnTo>
                <a:lnTo>
                  <a:pt x="12229" y="26880"/>
                </a:lnTo>
                <a:lnTo>
                  <a:pt x="12613" y="26678"/>
                </a:lnTo>
                <a:lnTo>
                  <a:pt x="12996" y="26436"/>
                </a:lnTo>
                <a:lnTo>
                  <a:pt x="13400" y="26153"/>
                </a:lnTo>
                <a:lnTo>
                  <a:pt x="13783" y="25831"/>
                </a:lnTo>
                <a:lnTo>
                  <a:pt x="14146" y="25488"/>
                </a:lnTo>
                <a:lnTo>
                  <a:pt x="14489" y="25124"/>
                </a:lnTo>
                <a:lnTo>
                  <a:pt x="14792" y="24721"/>
                </a:lnTo>
                <a:lnTo>
                  <a:pt x="15095" y="24317"/>
                </a:lnTo>
                <a:lnTo>
                  <a:pt x="15357" y="23913"/>
                </a:lnTo>
                <a:lnTo>
                  <a:pt x="15599" y="23490"/>
                </a:lnTo>
                <a:lnTo>
                  <a:pt x="15821" y="23046"/>
                </a:lnTo>
                <a:lnTo>
                  <a:pt x="16023" y="22602"/>
                </a:lnTo>
                <a:lnTo>
                  <a:pt x="16205" y="22158"/>
                </a:lnTo>
                <a:lnTo>
                  <a:pt x="16366" y="21714"/>
                </a:lnTo>
                <a:lnTo>
                  <a:pt x="16527" y="21270"/>
                </a:lnTo>
                <a:lnTo>
                  <a:pt x="16790" y="20382"/>
                </a:lnTo>
                <a:lnTo>
                  <a:pt x="17012" y="19534"/>
                </a:lnTo>
                <a:lnTo>
                  <a:pt x="17173" y="18868"/>
                </a:lnTo>
                <a:lnTo>
                  <a:pt x="17315" y="18223"/>
                </a:lnTo>
                <a:lnTo>
                  <a:pt x="17436" y="17597"/>
                </a:lnTo>
                <a:lnTo>
                  <a:pt x="17537" y="16951"/>
                </a:lnTo>
                <a:lnTo>
                  <a:pt x="17637" y="16346"/>
                </a:lnTo>
                <a:lnTo>
                  <a:pt x="17718" y="15720"/>
                </a:lnTo>
                <a:lnTo>
                  <a:pt x="17799" y="15115"/>
                </a:lnTo>
                <a:lnTo>
                  <a:pt x="17839" y="14530"/>
                </a:lnTo>
                <a:lnTo>
                  <a:pt x="17880" y="13924"/>
                </a:lnTo>
                <a:lnTo>
                  <a:pt x="17900" y="13339"/>
                </a:lnTo>
                <a:lnTo>
                  <a:pt x="17920" y="12774"/>
                </a:lnTo>
                <a:lnTo>
                  <a:pt x="17920" y="12189"/>
                </a:lnTo>
                <a:lnTo>
                  <a:pt x="17900" y="11624"/>
                </a:lnTo>
                <a:lnTo>
                  <a:pt x="17859" y="11059"/>
                </a:lnTo>
                <a:lnTo>
                  <a:pt x="17819" y="10514"/>
                </a:lnTo>
                <a:lnTo>
                  <a:pt x="17758" y="9969"/>
                </a:lnTo>
                <a:lnTo>
                  <a:pt x="17678" y="9465"/>
                </a:lnTo>
                <a:lnTo>
                  <a:pt x="17597" y="8980"/>
                </a:lnTo>
                <a:lnTo>
                  <a:pt x="17516" y="8496"/>
                </a:lnTo>
                <a:lnTo>
                  <a:pt x="17395" y="8032"/>
                </a:lnTo>
                <a:lnTo>
                  <a:pt x="17294" y="7568"/>
                </a:lnTo>
                <a:lnTo>
                  <a:pt x="17153" y="7124"/>
                </a:lnTo>
                <a:lnTo>
                  <a:pt x="17012" y="6700"/>
                </a:lnTo>
                <a:lnTo>
                  <a:pt x="16850" y="6276"/>
                </a:lnTo>
                <a:lnTo>
                  <a:pt x="16689" y="5852"/>
                </a:lnTo>
                <a:lnTo>
                  <a:pt x="16507" y="5449"/>
                </a:lnTo>
                <a:lnTo>
                  <a:pt x="16326" y="5065"/>
                </a:lnTo>
                <a:lnTo>
                  <a:pt x="16124" y="4682"/>
                </a:lnTo>
                <a:lnTo>
                  <a:pt x="15922" y="4319"/>
                </a:lnTo>
                <a:lnTo>
                  <a:pt x="15700" y="3976"/>
                </a:lnTo>
                <a:lnTo>
                  <a:pt x="15458" y="3632"/>
                </a:lnTo>
                <a:lnTo>
                  <a:pt x="15216" y="3310"/>
                </a:lnTo>
                <a:lnTo>
                  <a:pt x="14913" y="2926"/>
                </a:lnTo>
                <a:lnTo>
                  <a:pt x="14590" y="2583"/>
                </a:lnTo>
                <a:lnTo>
                  <a:pt x="14247" y="2240"/>
                </a:lnTo>
                <a:lnTo>
                  <a:pt x="13904" y="1937"/>
                </a:lnTo>
                <a:lnTo>
                  <a:pt x="13541" y="1635"/>
                </a:lnTo>
                <a:lnTo>
                  <a:pt x="13157" y="1372"/>
                </a:lnTo>
                <a:lnTo>
                  <a:pt x="12774" y="1130"/>
                </a:lnTo>
                <a:lnTo>
                  <a:pt x="12391" y="908"/>
                </a:lnTo>
                <a:lnTo>
                  <a:pt x="11987" y="706"/>
                </a:lnTo>
                <a:lnTo>
                  <a:pt x="11583" y="525"/>
                </a:lnTo>
                <a:lnTo>
                  <a:pt x="11160" y="363"/>
                </a:lnTo>
                <a:lnTo>
                  <a:pt x="10736" y="242"/>
                </a:lnTo>
                <a:lnTo>
                  <a:pt x="10312" y="141"/>
                </a:lnTo>
                <a:lnTo>
                  <a:pt x="9888" y="61"/>
                </a:lnTo>
                <a:lnTo>
                  <a:pt x="9464" y="20"/>
                </a:lnTo>
                <a:lnTo>
                  <a:pt x="904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15"/>
          <p:cNvSpPr/>
          <p:nvPr/>
        </p:nvSpPr>
        <p:spPr>
          <a:xfrm flipH="1">
            <a:off x="8700159" y="635907"/>
            <a:ext cx="560808" cy="1296383"/>
          </a:xfrm>
          <a:custGeom>
            <a:rect b="b" l="l" r="r" t="t"/>
            <a:pathLst>
              <a:path extrusionOk="0" h="23188" w="10031">
                <a:moveTo>
                  <a:pt x="4703" y="61"/>
                </a:moveTo>
                <a:lnTo>
                  <a:pt x="4985" y="81"/>
                </a:lnTo>
                <a:lnTo>
                  <a:pt x="5268" y="122"/>
                </a:lnTo>
                <a:lnTo>
                  <a:pt x="5550" y="202"/>
                </a:lnTo>
                <a:lnTo>
                  <a:pt x="5833" y="303"/>
                </a:lnTo>
                <a:lnTo>
                  <a:pt x="6075" y="424"/>
                </a:lnTo>
                <a:lnTo>
                  <a:pt x="6297" y="566"/>
                </a:lnTo>
                <a:lnTo>
                  <a:pt x="6519" y="707"/>
                </a:lnTo>
                <a:lnTo>
                  <a:pt x="6741" y="868"/>
                </a:lnTo>
                <a:lnTo>
                  <a:pt x="6963" y="1070"/>
                </a:lnTo>
                <a:lnTo>
                  <a:pt x="7165" y="1272"/>
                </a:lnTo>
                <a:lnTo>
                  <a:pt x="7366" y="1494"/>
                </a:lnTo>
                <a:lnTo>
                  <a:pt x="7548" y="1736"/>
                </a:lnTo>
                <a:lnTo>
                  <a:pt x="7730" y="1999"/>
                </a:lnTo>
                <a:lnTo>
                  <a:pt x="7911" y="2281"/>
                </a:lnTo>
                <a:lnTo>
                  <a:pt x="8073" y="2584"/>
                </a:lnTo>
                <a:lnTo>
                  <a:pt x="8234" y="2907"/>
                </a:lnTo>
                <a:lnTo>
                  <a:pt x="8396" y="3230"/>
                </a:lnTo>
                <a:lnTo>
                  <a:pt x="8537" y="3593"/>
                </a:lnTo>
                <a:lnTo>
                  <a:pt x="8678" y="3976"/>
                </a:lnTo>
                <a:lnTo>
                  <a:pt x="8819" y="4380"/>
                </a:lnTo>
                <a:lnTo>
                  <a:pt x="9082" y="5207"/>
                </a:lnTo>
                <a:lnTo>
                  <a:pt x="9304" y="6075"/>
                </a:lnTo>
                <a:lnTo>
                  <a:pt x="9505" y="6922"/>
                </a:lnTo>
                <a:lnTo>
                  <a:pt x="9647" y="7790"/>
                </a:lnTo>
                <a:lnTo>
                  <a:pt x="9788" y="8678"/>
                </a:lnTo>
                <a:lnTo>
                  <a:pt x="9869" y="9546"/>
                </a:lnTo>
                <a:lnTo>
                  <a:pt x="9929" y="10434"/>
                </a:lnTo>
                <a:lnTo>
                  <a:pt x="9949" y="11302"/>
                </a:lnTo>
                <a:lnTo>
                  <a:pt x="9949" y="12189"/>
                </a:lnTo>
                <a:lnTo>
                  <a:pt x="9909" y="13077"/>
                </a:lnTo>
                <a:lnTo>
                  <a:pt x="9828" y="13945"/>
                </a:lnTo>
                <a:lnTo>
                  <a:pt x="9727" y="14833"/>
                </a:lnTo>
                <a:lnTo>
                  <a:pt x="9586" y="15701"/>
                </a:lnTo>
                <a:lnTo>
                  <a:pt x="9405" y="16569"/>
                </a:lnTo>
                <a:lnTo>
                  <a:pt x="9203" y="17416"/>
                </a:lnTo>
                <a:lnTo>
                  <a:pt x="8961" y="18264"/>
                </a:lnTo>
                <a:lnTo>
                  <a:pt x="8799" y="18768"/>
                </a:lnTo>
                <a:lnTo>
                  <a:pt x="8618" y="19293"/>
                </a:lnTo>
                <a:lnTo>
                  <a:pt x="8396" y="19838"/>
                </a:lnTo>
                <a:lnTo>
                  <a:pt x="8133" y="20362"/>
                </a:lnTo>
                <a:lnTo>
                  <a:pt x="7992" y="20625"/>
                </a:lnTo>
                <a:lnTo>
                  <a:pt x="7831" y="20867"/>
                </a:lnTo>
                <a:lnTo>
                  <a:pt x="7669" y="21129"/>
                </a:lnTo>
                <a:lnTo>
                  <a:pt x="7487" y="21371"/>
                </a:lnTo>
                <a:lnTo>
                  <a:pt x="7286" y="21593"/>
                </a:lnTo>
                <a:lnTo>
                  <a:pt x="7084" y="21815"/>
                </a:lnTo>
                <a:lnTo>
                  <a:pt x="6862" y="22037"/>
                </a:lnTo>
                <a:lnTo>
                  <a:pt x="6620" y="22239"/>
                </a:lnTo>
                <a:lnTo>
                  <a:pt x="6398" y="22401"/>
                </a:lnTo>
                <a:lnTo>
                  <a:pt x="6196" y="22542"/>
                </a:lnTo>
                <a:lnTo>
                  <a:pt x="5974" y="22663"/>
                </a:lnTo>
                <a:lnTo>
                  <a:pt x="5772" y="22764"/>
                </a:lnTo>
                <a:lnTo>
                  <a:pt x="5550" y="22865"/>
                </a:lnTo>
                <a:lnTo>
                  <a:pt x="5348" y="22945"/>
                </a:lnTo>
                <a:lnTo>
                  <a:pt x="5147" y="23006"/>
                </a:lnTo>
                <a:lnTo>
                  <a:pt x="4945" y="23046"/>
                </a:lnTo>
                <a:lnTo>
                  <a:pt x="4743" y="23087"/>
                </a:lnTo>
                <a:lnTo>
                  <a:pt x="4541" y="23107"/>
                </a:lnTo>
                <a:lnTo>
                  <a:pt x="4339" y="23107"/>
                </a:lnTo>
                <a:lnTo>
                  <a:pt x="4138" y="23087"/>
                </a:lnTo>
                <a:lnTo>
                  <a:pt x="3936" y="23046"/>
                </a:lnTo>
                <a:lnTo>
                  <a:pt x="3754" y="23006"/>
                </a:lnTo>
                <a:lnTo>
                  <a:pt x="3552" y="22925"/>
                </a:lnTo>
                <a:lnTo>
                  <a:pt x="3351" y="22845"/>
                </a:lnTo>
                <a:lnTo>
                  <a:pt x="3169" y="22764"/>
                </a:lnTo>
                <a:lnTo>
                  <a:pt x="2987" y="22643"/>
                </a:lnTo>
                <a:lnTo>
                  <a:pt x="2806" y="22522"/>
                </a:lnTo>
                <a:lnTo>
                  <a:pt x="2644" y="22380"/>
                </a:lnTo>
                <a:lnTo>
                  <a:pt x="2321" y="22078"/>
                </a:lnTo>
                <a:lnTo>
                  <a:pt x="1999" y="21714"/>
                </a:lnTo>
                <a:lnTo>
                  <a:pt x="1716" y="21331"/>
                </a:lnTo>
                <a:lnTo>
                  <a:pt x="1454" y="20927"/>
                </a:lnTo>
                <a:lnTo>
                  <a:pt x="1211" y="20483"/>
                </a:lnTo>
                <a:lnTo>
                  <a:pt x="990" y="20019"/>
                </a:lnTo>
                <a:lnTo>
                  <a:pt x="788" y="19535"/>
                </a:lnTo>
                <a:lnTo>
                  <a:pt x="626" y="19051"/>
                </a:lnTo>
                <a:lnTo>
                  <a:pt x="465" y="18566"/>
                </a:lnTo>
                <a:lnTo>
                  <a:pt x="344" y="18082"/>
                </a:lnTo>
                <a:lnTo>
                  <a:pt x="243" y="17598"/>
                </a:lnTo>
                <a:lnTo>
                  <a:pt x="162" y="17134"/>
                </a:lnTo>
                <a:lnTo>
                  <a:pt x="122" y="16690"/>
                </a:lnTo>
                <a:lnTo>
                  <a:pt x="102" y="16286"/>
                </a:lnTo>
                <a:lnTo>
                  <a:pt x="81" y="15600"/>
                </a:lnTo>
                <a:lnTo>
                  <a:pt x="81" y="14934"/>
                </a:lnTo>
                <a:lnTo>
                  <a:pt x="102" y="14268"/>
                </a:lnTo>
                <a:lnTo>
                  <a:pt x="142" y="13582"/>
                </a:lnTo>
                <a:lnTo>
                  <a:pt x="182" y="12916"/>
                </a:lnTo>
                <a:lnTo>
                  <a:pt x="243" y="12250"/>
                </a:lnTo>
                <a:lnTo>
                  <a:pt x="404" y="10918"/>
                </a:lnTo>
                <a:lnTo>
                  <a:pt x="586" y="9586"/>
                </a:lnTo>
                <a:lnTo>
                  <a:pt x="788" y="8254"/>
                </a:lnTo>
                <a:lnTo>
                  <a:pt x="1252" y="5631"/>
                </a:lnTo>
                <a:lnTo>
                  <a:pt x="1454" y="4622"/>
                </a:lnTo>
                <a:lnTo>
                  <a:pt x="1555" y="4117"/>
                </a:lnTo>
                <a:lnTo>
                  <a:pt x="1676" y="3613"/>
                </a:lnTo>
                <a:lnTo>
                  <a:pt x="1837" y="3108"/>
                </a:lnTo>
                <a:lnTo>
                  <a:pt x="1999" y="2604"/>
                </a:lnTo>
                <a:lnTo>
                  <a:pt x="2200" y="2140"/>
                </a:lnTo>
                <a:lnTo>
                  <a:pt x="2442" y="1655"/>
                </a:lnTo>
                <a:lnTo>
                  <a:pt x="2584" y="1393"/>
                </a:lnTo>
                <a:lnTo>
                  <a:pt x="2745" y="1151"/>
                </a:lnTo>
                <a:lnTo>
                  <a:pt x="2927" y="949"/>
                </a:lnTo>
                <a:lnTo>
                  <a:pt x="3108" y="747"/>
                </a:lnTo>
                <a:lnTo>
                  <a:pt x="3290" y="586"/>
                </a:lnTo>
                <a:lnTo>
                  <a:pt x="3472" y="445"/>
                </a:lnTo>
                <a:lnTo>
                  <a:pt x="3673" y="324"/>
                </a:lnTo>
                <a:lnTo>
                  <a:pt x="3875" y="223"/>
                </a:lnTo>
                <a:lnTo>
                  <a:pt x="4077" y="162"/>
                </a:lnTo>
                <a:lnTo>
                  <a:pt x="4279" y="102"/>
                </a:lnTo>
                <a:lnTo>
                  <a:pt x="4481" y="81"/>
                </a:lnTo>
                <a:lnTo>
                  <a:pt x="4703" y="61"/>
                </a:lnTo>
                <a:close/>
                <a:moveTo>
                  <a:pt x="4561" y="1"/>
                </a:moveTo>
                <a:lnTo>
                  <a:pt x="4319" y="21"/>
                </a:lnTo>
                <a:lnTo>
                  <a:pt x="4077" y="61"/>
                </a:lnTo>
                <a:lnTo>
                  <a:pt x="3855" y="142"/>
                </a:lnTo>
                <a:lnTo>
                  <a:pt x="3633" y="243"/>
                </a:lnTo>
                <a:lnTo>
                  <a:pt x="3431" y="364"/>
                </a:lnTo>
                <a:lnTo>
                  <a:pt x="3229" y="525"/>
                </a:lnTo>
                <a:lnTo>
                  <a:pt x="3048" y="687"/>
                </a:lnTo>
                <a:lnTo>
                  <a:pt x="2866" y="889"/>
                </a:lnTo>
                <a:lnTo>
                  <a:pt x="2685" y="1111"/>
                </a:lnTo>
                <a:lnTo>
                  <a:pt x="2523" y="1353"/>
                </a:lnTo>
                <a:lnTo>
                  <a:pt x="2362" y="1615"/>
                </a:lnTo>
                <a:lnTo>
                  <a:pt x="2120" y="2099"/>
                </a:lnTo>
                <a:lnTo>
                  <a:pt x="1918" y="2584"/>
                </a:lnTo>
                <a:lnTo>
                  <a:pt x="1756" y="3068"/>
                </a:lnTo>
                <a:lnTo>
                  <a:pt x="1615" y="3573"/>
                </a:lnTo>
                <a:lnTo>
                  <a:pt x="1474" y="4097"/>
                </a:lnTo>
                <a:lnTo>
                  <a:pt x="1373" y="4602"/>
                </a:lnTo>
                <a:lnTo>
                  <a:pt x="1171" y="5631"/>
                </a:lnTo>
                <a:lnTo>
                  <a:pt x="707" y="8254"/>
                </a:lnTo>
                <a:lnTo>
                  <a:pt x="505" y="9566"/>
                </a:lnTo>
                <a:lnTo>
                  <a:pt x="324" y="10898"/>
                </a:lnTo>
                <a:lnTo>
                  <a:pt x="162" y="12250"/>
                </a:lnTo>
                <a:lnTo>
                  <a:pt x="102" y="12916"/>
                </a:lnTo>
                <a:lnTo>
                  <a:pt x="61" y="13582"/>
                </a:lnTo>
                <a:lnTo>
                  <a:pt x="21" y="14268"/>
                </a:lnTo>
                <a:lnTo>
                  <a:pt x="1" y="14934"/>
                </a:lnTo>
                <a:lnTo>
                  <a:pt x="1" y="15600"/>
                </a:lnTo>
                <a:lnTo>
                  <a:pt x="21" y="16286"/>
                </a:lnTo>
                <a:lnTo>
                  <a:pt x="41" y="16710"/>
                </a:lnTo>
                <a:lnTo>
                  <a:pt x="81" y="17154"/>
                </a:lnTo>
                <a:lnTo>
                  <a:pt x="162" y="17618"/>
                </a:lnTo>
                <a:lnTo>
                  <a:pt x="263" y="18102"/>
                </a:lnTo>
                <a:lnTo>
                  <a:pt x="404" y="18587"/>
                </a:lnTo>
                <a:lnTo>
                  <a:pt x="546" y="19071"/>
                </a:lnTo>
                <a:lnTo>
                  <a:pt x="727" y="19575"/>
                </a:lnTo>
                <a:lnTo>
                  <a:pt x="929" y="20060"/>
                </a:lnTo>
                <a:lnTo>
                  <a:pt x="1151" y="20524"/>
                </a:lnTo>
                <a:lnTo>
                  <a:pt x="1393" y="20968"/>
                </a:lnTo>
                <a:lnTo>
                  <a:pt x="1655" y="21392"/>
                </a:lnTo>
                <a:lnTo>
                  <a:pt x="1958" y="21775"/>
                </a:lnTo>
                <a:lnTo>
                  <a:pt x="2261" y="22138"/>
                </a:lnTo>
                <a:lnTo>
                  <a:pt x="2604" y="22461"/>
                </a:lnTo>
                <a:lnTo>
                  <a:pt x="2765" y="22582"/>
                </a:lnTo>
                <a:lnTo>
                  <a:pt x="2947" y="22723"/>
                </a:lnTo>
                <a:lnTo>
                  <a:pt x="3129" y="22824"/>
                </a:lnTo>
                <a:lnTo>
                  <a:pt x="3330" y="22925"/>
                </a:lnTo>
                <a:lnTo>
                  <a:pt x="3593" y="23046"/>
                </a:lnTo>
                <a:lnTo>
                  <a:pt x="3875" y="23127"/>
                </a:lnTo>
                <a:lnTo>
                  <a:pt x="4158" y="23167"/>
                </a:lnTo>
                <a:lnTo>
                  <a:pt x="4460" y="23188"/>
                </a:lnTo>
                <a:lnTo>
                  <a:pt x="4723" y="23167"/>
                </a:lnTo>
                <a:lnTo>
                  <a:pt x="4985" y="23127"/>
                </a:lnTo>
                <a:lnTo>
                  <a:pt x="5268" y="23067"/>
                </a:lnTo>
                <a:lnTo>
                  <a:pt x="5550" y="22966"/>
                </a:lnTo>
                <a:lnTo>
                  <a:pt x="5813" y="22845"/>
                </a:lnTo>
                <a:lnTo>
                  <a:pt x="6095" y="22683"/>
                </a:lnTo>
                <a:lnTo>
                  <a:pt x="6378" y="22501"/>
                </a:lnTo>
                <a:lnTo>
                  <a:pt x="6680" y="22300"/>
                </a:lnTo>
                <a:lnTo>
                  <a:pt x="6922" y="22098"/>
                </a:lnTo>
                <a:lnTo>
                  <a:pt x="7144" y="21876"/>
                </a:lnTo>
                <a:lnTo>
                  <a:pt x="7346" y="21654"/>
                </a:lnTo>
                <a:lnTo>
                  <a:pt x="7548" y="21412"/>
                </a:lnTo>
                <a:lnTo>
                  <a:pt x="7730" y="21170"/>
                </a:lnTo>
                <a:lnTo>
                  <a:pt x="7911" y="20927"/>
                </a:lnTo>
                <a:lnTo>
                  <a:pt x="8053" y="20665"/>
                </a:lnTo>
                <a:lnTo>
                  <a:pt x="8214" y="20403"/>
                </a:lnTo>
                <a:lnTo>
                  <a:pt x="8476" y="19878"/>
                </a:lnTo>
                <a:lnTo>
                  <a:pt x="8698" y="19333"/>
                </a:lnTo>
                <a:lnTo>
                  <a:pt x="8880" y="18809"/>
                </a:lnTo>
                <a:lnTo>
                  <a:pt x="9041" y="18284"/>
                </a:lnTo>
                <a:lnTo>
                  <a:pt x="9283" y="17436"/>
                </a:lnTo>
                <a:lnTo>
                  <a:pt x="9485" y="16589"/>
                </a:lnTo>
                <a:lnTo>
                  <a:pt x="9667" y="15721"/>
                </a:lnTo>
                <a:lnTo>
                  <a:pt x="9808" y="14833"/>
                </a:lnTo>
                <a:lnTo>
                  <a:pt x="9909" y="13965"/>
                </a:lnTo>
                <a:lnTo>
                  <a:pt x="9990" y="13077"/>
                </a:lnTo>
                <a:lnTo>
                  <a:pt x="10030" y="12189"/>
                </a:lnTo>
                <a:lnTo>
                  <a:pt x="10030" y="11302"/>
                </a:lnTo>
                <a:lnTo>
                  <a:pt x="10010" y="10434"/>
                </a:lnTo>
                <a:lnTo>
                  <a:pt x="9949" y="9546"/>
                </a:lnTo>
                <a:lnTo>
                  <a:pt x="9869" y="8658"/>
                </a:lnTo>
                <a:lnTo>
                  <a:pt x="9727" y="7790"/>
                </a:lnTo>
                <a:lnTo>
                  <a:pt x="9566" y="6902"/>
                </a:lnTo>
                <a:lnTo>
                  <a:pt x="9384" y="6055"/>
                </a:lnTo>
                <a:lnTo>
                  <a:pt x="9162" y="5187"/>
                </a:lnTo>
                <a:lnTo>
                  <a:pt x="8900" y="4339"/>
                </a:lnTo>
                <a:lnTo>
                  <a:pt x="8759" y="3936"/>
                </a:lnTo>
                <a:lnTo>
                  <a:pt x="8618" y="3552"/>
                </a:lnTo>
                <a:lnTo>
                  <a:pt x="8476" y="3209"/>
                </a:lnTo>
                <a:lnTo>
                  <a:pt x="8315" y="2866"/>
                </a:lnTo>
                <a:lnTo>
                  <a:pt x="8153" y="2523"/>
                </a:lnTo>
                <a:lnTo>
                  <a:pt x="7972" y="2220"/>
                </a:lnTo>
                <a:lnTo>
                  <a:pt x="7790" y="1938"/>
                </a:lnTo>
                <a:lnTo>
                  <a:pt x="7609" y="1676"/>
                </a:lnTo>
                <a:lnTo>
                  <a:pt x="7407" y="1433"/>
                </a:lnTo>
                <a:lnTo>
                  <a:pt x="7225" y="1211"/>
                </a:lnTo>
                <a:lnTo>
                  <a:pt x="7003" y="990"/>
                </a:lnTo>
                <a:lnTo>
                  <a:pt x="6801" y="808"/>
                </a:lnTo>
                <a:lnTo>
                  <a:pt x="6579" y="646"/>
                </a:lnTo>
                <a:lnTo>
                  <a:pt x="6337" y="485"/>
                </a:lnTo>
                <a:lnTo>
                  <a:pt x="6095" y="344"/>
                </a:lnTo>
                <a:lnTo>
                  <a:pt x="5853" y="243"/>
                </a:lnTo>
                <a:lnTo>
                  <a:pt x="5591" y="142"/>
                </a:lnTo>
                <a:lnTo>
                  <a:pt x="5328" y="61"/>
                </a:lnTo>
                <a:lnTo>
                  <a:pt x="5066" y="21"/>
                </a:lnTo>
                <a:lnTo>
                  <a:pt x="482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15"/>
          <p:cNvSpPr/>
          <p:nvPr/>
        </p:nvSpPr>
        <p:spPr>
          <a:xfrm rot="2827209">
            <a:off x="8663106" y="2695441"/>
            <a:ext cx="1826642" cy="1093257"/>
          </a:xfrm>
          <a:custGeom>
            <a:rect b="b" l="l" r="r" t="t"/>
            <a:pathLst>
              <a:path extrusionOk="0" h="19555" w="32673">
                <a:moveTo>
                  <a:pt x="4340" y="81"/>
                </a:moveTo>
                <a:lnTo>
                  <a:pt x="4622" y="101"/>
                </a:lnTo>
                <a:lnTo>
                  <a:pt x="4885" y="121"/>
                </a:lnTo>
                <a:lnTo>
                  <a:pt x="5167" y="161"/>
                </a:lnTo>
                <a:lnTo>
                  <a:pt x="5450" y="222"/>
                </a:lnTo>
                <a:lnTo>
                  <a:pt x="5712" y="283"/>
                </a:lnTo>
                <a:lnTo>
                  <a:pt x="6216" y="444"/>
                </a:lnTo>
                <a:lnTo>
                  <a:pt x="6640" y="626"/>
                </a:lnTo>
                <a:lnTo>
                  <a:pt x="7003" y="787"/>
                </a:lnTo>
                <a:lnTo>
                  <a:pt x="7266" y="928"/>
                </a:lnTo>
                <a:lnTo>
                  <a:pt x="7629" y="1130"/>
                </a:lnTo>
                <a:lnTo>
                  <a:pt x="7972" y="1352"/>
                </a:lnTo>
                <a:lnTo>
                  <a:pt x="8315" y="1594"/>
                </a:lnTo>
                <a:lnTo>
                  <a:pt x="8658" y="1836"/>
                </a:lnTo>
                <a:lnTo>
                  <a:pt x="9324" y="2341"/>
                </a:lnTo>
                <a:lnTo>
                  <a:pt x="9950" y="2866"/>
                </a:lnTo>
                <a:lnTo>
                  <a:pt x="10918" y="3632"/>
                </a:lnTo>
                <a:lnTo>
                  <a:pt x="11746" y="4258"/>
                </a:lnTo>
                <a:lnTo>
                  <a:pt x="12613" y="4843"/>
                </a:lnTo>
                <a:lnTo>
                  <a:pt x="13481" y="5388"/>
                </a:lnTo>
                <a:lnTo>
                  <a:pt x="14369" y="5913"/>
                </a:lnTo>
                <a:lnTo>
                  <a:pt x="15297" y="6397"/>
                </a:lnTo>
                <a:lnTo>
                  <a:pt x="16226" y="6861"/>
                </a:lnTo>
                <a:lnTo>
                  <a:pt x="17174" y="7285"/>
                </a:lnTo>
                <a:lnTo>
                  <a:pt x="18143" y="7709"/>
                </a:lnTo>
                <a:lnTo>
                  <a:pt x="19132" y="8092"/>
                </a:lnTo>
                <a:lnTo>
                  <a:pt x="20120" y="8476"/>
                </a:lnTo>
                <a:lnTo>
                  <a:pt x="21129" y="8839"/>
                </a:lnTo>
                <a:lnTo>
                  <a:pt x="22138" y="9182"/>
                </a:lnTo>
                <a:lnTo>
                  <a:pt x="23168" y="9505"/>
                </a:lnTo>
                <a:lnTo>
                  <a:pt x="24217" y="9848"/>
                </a:lnTo>
                <a:lnTo>
                  <a:pt x="26316" y="10473"/>
                </a:lnTo>
                <a:lnTo>
                  <a:pt x="26376" y="10494"/>
                </a:lnTo>
                <a:lnTo>
                  <a:pt x="27627" y="10877"/>
                </a:lnTo>
                <a:lnTo>
                  <a:pt x="28253" y="11079"/>
                </a:lnTo>
                <a:lnTo>
                  <a:pt x="28879" y="11301"/>
                </a:lnTo>
                <a:lnTo>
                  <a:pt x="29484" y="11523"/>
                </a:lnTo>
                <a:lnTo>
                  <a:pt x="30089" y="11805"/>
                </a:lnTo>
                <a:lnTo>
                  <a:pt x="30675" y="12088"/>
                </a:lnTo>
                <a:lnTo>
                  <a:pt x="31240" y="12411"/>
                </a:lnTo>
                <a:lnTo>
                  <a:pt x="31583" y="12633"/>
                </a:lnTo>
                <a:lnTo>
                  <a:pt x="31744" y="12754"/>
                </a:lnTo>
                <a:lnTo>
                  <a:pt x="31906" y="12895"/>
                </a:lnTo>
                <a:lnTo>
                  <a:pt x="32067" y="13036"/>
                </a:lnTo>
                <a:lnTo>
                  <a:pt x="32208" y="13198"/>
                </a:lnTo>
                <a:lnTo>
                  <a:pt x="32329" y="13379"/>
                </a:lnTo>
                <a:lnTo>
                  <a:pt x="32450" y="13581"/>
                </a:lnTo>
                <a:lnTo>
                  <a:pt x="32511" y="13763"/>
                </a:lnTo>
                <a:lnTo>
                  <a:pt x="32572" y="13965"/>
                </a:lnTo>
                <a:lnTo>
                  <a:pt x="32592" y="14166"/>
                </a:lnTo>
                <a:lnTo>
                  <a:pt x="32592" y="14368"/>
                </a:lnTo>
                <a:lnTo>
                  <a:pt x="32551" y="14570"/>
                </a:lnTo>
                <a:lnTo>
                  <a:pt x="32471" y="14772"/>
                </a:lnTo>
                <a:lnTo>
                  <a:pt x="32370" y="14953"/>
                </a:lnTo>
                <a:lnTo>
                  <a:pt x="32289" y="15034"/>
                </a:lnTo>
                <a:lnTo>
                  <a:pt x="32208" y="15095"/>
                </a:lnTo>
                <a:lnTo>
                  <a:pt x="32067" y="15196"/>
                </a:lnTo>
                <a:lnTo>
                  <a:pt x="31926" y="15256"/>
                </a:lnTo>
                <a:lnTo>
                  <a:pt x="31764" y="15317"/>
                </a:lnTo>
                <a:lnTo>
                  <a:pt x="31603" y="15337"/>
                </a:lnTo>
                <a:lnTo>
                  <a:pt x="31421" y="15357"/>
                </a:lnTo>
                <a:lnTo>
                  <a:pt x="31240" y="15377"/>
                </a:lnTo>
                <a:lnTo>
                  <a:pt x="30876" y="15357"/>
                </a:lnTo>
                <a:lnTo>
                  <a:pt x="29625" y="15276"/>
                </a:lnTo>
                <a:lnTo>
                  <a:pt x="28354" y="15196"/>
                </a:lnTo>
                <a:lnTo>
                  <a:pt x="25872" y="14974"/>
                </a:lnTo>
                <a:lnTo>
                  <a:pt x="24116" y="14832"/>
                </a:lnTo>
                <a:lnTo>
                  <a:pt x="22360" y="14691"/>
                </a:lnTo>
                <a:lnTo>
                  <a:pt x="20585" y="14590"/>
                </a:lnTo>
                <a:lnTo>
                  <a:pt x="19697" y="14550"/>
                </a:lnTo>
                <a:lnTo>
                  <a:pt x="18809" y="14530"/>
                </a:lnTo>
                <a:lnTo>
                  <a:pt x="17073" y="14530"/>
                </a:lnTo>
                <a:lnTo>
                  <a:pt x="16226" y="14570"/>
                </a:lnTo>
                <a:lnTo>
                  <a:pt x="15398" y="14631"/>
                </a:lnTo>
                <a:lnTo>
                  <a:pt x="14591" y="14691"/>
                </a:lnTo>
                <a:lnTo>
                  <a:pt x="13824" y="14792"/>
                </a:lnTo>
                <a:lnTo>
                  <a:pt x="13057" y="14893"/>
                </a:lnTo>
                <a:lnTo>
                  <a:pt x="12311" y="15034"/>
                </a:lnTo>
                <a:lnTo>
                  <a:pt x="11584" y="15175"/>
                </a:lnTo>
                <a:lnTo>
                  <a:pt x="10878" y="15337"/>
                </a:lnTo>
                <a:lnTo>
                  <a:pt x="10192" y="15539"/>
                </a:lnTo>
                <a:lnTo>
                  <a:pt x="9526" y="15740"/>
                </a:lnTo>
                <a:lnTo>
                  <a:pt x="8880" y="15962"/>
                </a:lnTo>
                <a:lnTo>
                  <a:pt x="8255" y="16205"/>
                </a:lnTo>
                <a:lnTo>
                  <a:pt x="7629" y="16487"/>
                </a:lnTo>
                <a:lnTo>
                  <a:pt x="7024" y="16770"/>
                </a:lnTo>
                <a:lnTo>
                  <a:pt x="6539" y="17012"/>
                </a:lnTo>
                <a:lnTo>
                  <a:pt x="6055" y="17294"/>
                </a:lnTo>
                <a:lnTo>
                  <a:pt x="5086" y="17839"/>
                </a:lnTo>
                <a:lnTo>
                  <a:pt x="4441" y="18202"/>
                </a:lnTo>
                <a:lnTo>
                  <a:pt x="3775" y="18586"/>
                </a:lnTo>
                <a:lnTo>
                  <a:pt x="3089" y="18929"/>
                </a:lnTo>
                <a:lnTo>
                  <a:pt x="2382" y="19252"/>
                </a:lnTo>
                <a:lnTo>
                  <a:pt x="2160" y="19353"/>
                </a:lnTo>
                <a:lnTo>
                  <a:pt x="1918" y="19413"/>
                </a:lnTo>
                <a:lnTo>
                  <a:pt x="1676" y="19454"/>
                </a:lnTo>
                <a:lnTo>
                  <a:pt x="1434" y="19454"/>
                </a:lnTo>
                <a:lnTo>
                  <a:pt x="1333" y="19413"/>
                </a:lnTo>
                <a:lnTo>
                  <a:pt x="1212" y="19373"/>
                </a:lnTo>
                <a:lnTo>
                  <a:pt x="1030" y="19272"/>
                </a:lnTo>
                <a:lnTo>
                  <a:pt x="869" y="19111"/>
                </a:lnTo>
                <a:lnTo>
                  <a:pt x="748" y="18949"/>
                </a:lnTo>
                <a:lnTo>
                  <a:pt x="627" y="18788"/>
                </a:lnTo>
                <a:lnTo>
                  <a:pt x="546" y="18606"/>
                </a:lnTo>
                <a:lnTo>
                  <a:pt x="425" y="18324"/>
                </a:lnTo>
                <a:lnTo>
                  <a:pt x="324" y="18001"/>
                </a:lnTo>
                <a:lnTo>
                  <a:pt x="263" y="17678"/>
                </a:lnTo>
                <a:lnTo>
                  <a:pt x="203" y="17335"/>
                </a:lnTo>
                <a:lnTo>
                  <a:pt x="162" y="16992"/>
                </a:lnTo>
                <a:lnTo>
                  <a:pt x="122" y="16326"/>
                </a:lnTo>
                <a:lnTo>
                  <a:pt x="102" y="15660"/>
                </a:lnTo>
                <a:lnTo>
                  <a:pt x="102" y="14368"/>
                </a:lnTo>
                <a:lnTo>
                  <a:pt x="82" y="13137"/>
                </a:lnTo>
                <a:lnTo>
                  <a:pt x="102" y="11947"/>
                </a:lnTo>
                <a:lnTo>
                  <a:pt x="122" y="10756"/>
                </a:lnTo>
                <a:lnTo>
                  <a:pt x="203" y="9485"/>
                </a:lnTo>
                <a:lnTo>
                  <a:pt x="324" y="8274"/>
                </a:lnTo>
                <a:lnTo>
                  <a:pt x="405" y="7689"/>
                </a:lnTo>
                <a:lnTo>
                  <a:pt x="485" y="7124"/>
                </a:lnTo>
                <a:lnTo>
                  <a:pt x="586" y="6579"/>
                </a:lnTo>
                <a:lnTo>
                  <a:pt x="687" y="6054"/>
                </a:lnTo>
                <a:lnTo>
                  <a:pt x="808" y="5529"/>
                </a:lnTo>
                <a:lnTo>
                  <a:pt x="929" y="5025"/>
                </a:lnTo>
                <a:lnTo>
                  <a:pt x="1071" y="4541"/>
                </a:lnTo>
                <a:lnTo>
                  <a:pt x="1232" y="4056"/>
                </a:lnTo>
                <a:lnTo>
                  <a:pt x="1393" y="3592"/>
                </a:lnTo>
                <a:lnTo>
                  <a:pt x="1555" y="3128"/>
                </a:lnTo>
                <a:lnTo>
                  <a:pt x="1736" y="2684"/>
                </a:lnTo>
                <a:lnTo>
                  <a:pt x="1938" y="2260"/>
                </a:lnTo>
                <a:lnTo>
                  <a:pt x="2039" y="2038"/>
                </a:lnTo>
                <a:lnTo>
                  <a:pt x="2301" y="1493"/>
                </a:lnTo>
                <a:lnTo>
                  <a:pt x="2463" y="1231"/>
                </a:lnTo>
                <a:lnTo>
                  <a:pt x="2624" y="969"/>
                </a:lnTo>
                <a:lnTo>
                  <a:pt x="2806" y="727"/>
                </a:lnTo>
                <a:lnTo>
                  <a:pt x="3008" y="525"/>
                </a:lnTo>
                <a:lnTo>
                  <a:pt x="3129" y="444"/>
                </a:lnTo>
                <a:lnTo>
                  <a:pt x="3250" y="363"/>
                </a:lnTo>
                <a:lnTo>
                  <a:pt x="3391" y="283"/>
                </a:lnTo>
                <a:lnTo>
                  <a:pt x="3532" y="222"/>
                </a:lnTo>
                <a:lnTo>
                  <a:pt x="3795" y="161"/>
                </a:lnTo>
                <a:lnTo>
                  <a:pt x="4057" y="101"/>
                </a:lnTo>
                <a:lnTo>
                  <a:pt x="4340" y="81"/>
                </a:lnTo>
                <a:close/>
                <a:moveTo>
                  <a:pt x="4360" y="0"/>
                </a:moveTo>
                <a:lnTo>
                  <a:pt x="3997" y="40"/>
                </a:lnTo>
                <a:lnTo>
                  <a:pt x="3714" y="81"/>
                </a:lnTo>
                <a:lnTo>
                  <a:pt x="3492" y="161"/>
                </a:lnTo>
                <a:lnTo>
                  <a:pt x="3351" y="222"/>
                </a:lnTo>
                <a:lnTo>
                  <a:pt x="3210" y="283"/>
                </a:lnTo>
                <a:lnTo>
                  <a:pt x="3089" y="363"/>
                </a:lnTo>
                <a:lnTo>
                  <a:pt x="2967" y="464"/>
                </a:lnTo>
                <a:lnTo>
                  <a:pt x="2745" y="666"/>
                </a:lnTo>
                <a:lnTo>
                  <a:pt x="2564" y="908"/>
                </a:lnTo>
                <a:lnTo>
                  <a:pt x="2382" y="1170"/>
                </a:lnTo>
                <a:lnTo>
                  <a:pt x="2241" y="1453"/>
                </a:lnTo>
                <a:lnTo>
                  <a:pt x="1958" y="2018"/>
                </a:lnTo>
                <a:lnTo>
                  <a:pt x="1878" y="2220"/>
                </a:lnTo>
                <a:lnTo>
                  <a:pt x="1676" y="2664"/>
                </a:lnTo>
                <a:lnTo>
                  <a:pt x="1494" y="3108"/>
                </a:lnTo>
                <a:lnTo>
                  <a:pt x="1313" y="3552"/>
                </a:lnTo>
                <a:lnTo>
                  <a:pt x="1151" y="4036"/>
                </a:lnTo>
                <a:lnTo>
                  <a:pt x="990" y="4500"/>
                </a:lnTo>
                <a:lnTo>
                  <a:pt x="849" y="5005"/>
                </a:lnTo>
                <a:lnTo>
                  <a:pt x="727" y="5509"/>
                </a:lnTo>
                <a:lnTo>
                  <a:pt x="606" y="6034"/>
                </a:lnTo>
                <a:lnTo>
                  <a:pt x="505" y="6559"/>
                </a:lnTo>
                <a:lnTo>
                  <a:pt x="405" y="7103"/>
                </a:lnTo>
                <a:lnTo>
                  <a:pt x="324" y="7668"/>
                </a:lnTo>
                <a:lnTo>
                  <a:pt x="243" y="8254"/>
                </a:lnTo>
                <a:lnTo>
                  <a:pt x="122" y="9464"/>
                </a:lnTo>
                <a:lnTo>
                  <a:pt x="41" y="10756"/>
                </a:lnTo>
                <a:lnTo>
                  <a:pt x="21" y="11947"/>
                </a:lnTo>
                <a:lnTo>
                  <a:pt x="1" y="13137"/>
                </a:lnTo>
                <a:lnTo>
                  <a:pt x="21" y="14368"/>
                </a:lnTo>
                <a:lnTo>
                  <a:pt x="21" y="15660"/>
                </a:lnTo>
                <a:lnTo>
                  <a:pt x="41" y="16326"/>
                </a:lnTo>
                <a:lnTo>
                  <a:pt x="82" y="17012"/>
                </a:lnTo>
                <a:lnTo>
                  <a:pt x="122" y="17355"/>
                </a:lnTo>
                <a:lnTo>
                  <a:pt x="183" y="17678"/>
                </a:lnTo>
                <a:lnTo>
                  <a:pt x="263" y="18021"/>
                </a:lnTo>
                <a:lnTo>
                  <a:pt x="344" y="18344"/>
                </a:lnTo>
                <a:lnTo>
                  <a:pt x="405" y="18505"/>
                </a:lnTo>
                <a:lnTo>
                  <a:pt x="485" y="18687"/>
                </a:lnTo>
                <a:lnTo>
                  <a:pt x="586" y="18868"/>
                </a:lnTo>
                <a:lnTo>
                  <a:pt x="707" y="19030"/>
                </a:lnTo>
                <a:lnTo>
                  <a:pt x="849" y="19211"/>
                </a:lnTo>
                <a:lnTo>
                  <a:pt x="1010" y="19353"/>
                </a:lnTo>
                <a:lnTo>
                  <a:pt x="1192" y="19454"/>
                </a:lnTo>
                <a:lnTo>
                  <a:pt x="1313" y="19494"/>
                </a:lnTo>
                <a:lnTo>
                  <a:pt x="1414" y="19534"/>
                </a:lnTo>
                <a:lnTo>
                  <a:pt x="1615" y="19555"/>
                </a:lnTo>
                <a:lnTo>
                  <a:pt x="1817" y="19534"/>
                </a:lnTo>
                <a:lnTo>
                  <a:pt x="2039" y="19474"/>
                </a:lnTo>
                <a:lnTo>
                  <a:pt x="2241" y="19413"/>
                </a:lnTo>
                <a:lnTo>
                  <a:pt x="2423" y="19333"/>
                </a:lnTo>
                <a:lnTo>
                  <a:pt x="3129" y="19010"/>
                </a:lnTo>
                <a:lnTo>
                  <a:pt x="3795" y="18646"/>
                </a:lnTo>
                <a:lnTo>
                  <a:pt x="4481" y="18283"/>
                </a:lnTo>
                <a:lnTo>
                  <a:pt x="5127" y="17900"/>
                </a:lnTo>
                <a:lnTo>
                  <a:pt x="6095" y="17355"/>
                </a:lnTo>
                <a:lnTo>
                  <a:pt x="6580" y="17093"/>
                </a:lnTo>
                <a:lnTo>
                  <a:pt x="7064" y="16830"/>
                </a:lnTo>
                <a:lnTo>
                  <a:pt x="7669" y="16548"/>
                </a:lnTo>
                <a:lnTo>
                  <a:pt x="8275" y="16285"/>
                </a:lnTo>
                <a:lnTo>
                  <a:pt x="8900" y="16043"/>
                </a:lnTo>
                <a:lnTo>
                  <a:pt x="9566" y="15821"/>
                </a:lnTo>
                <a:lnTo>
                  <a:pt x="10232" y="15619"/>
                </a:lnTo>
                <a:lnTo>
                  <a:pt x="10898" y="15418"/>
                </a:lnTo>
                <a:lnTo>
                  <a:pt x="11604" y="15256"/>
                </a:lnTo>
                <a:lnTo>
                  <a:pt x="12331" y="15115"/>
                </a:lnTo>
                <a:lnTo>
                  <a:pt x="13078" y="14974"/>
                </a:lnTo>
                <a:lnTo>
                  <a:pt x="13824" y="14873"/>
                </a:lnTo>
                <a:lnTo>
                  <a:pt x="14611" y="14772"/>
                </a:lnTo>
                <a:lnTo>
                  <a:pt x="15419" y="14711"/>
                </a:lnTo>
                <a:lnTo>
                  <a:pt x="16226" y="14651"/>
                </a:lnTo>
                <a:lnTo>
                  <a:pt x="17073" y="14610"/>
                </a:lnTo>
                <a:lnTo>
                  <a:pt x="18809" y="14610"/>
                </a:lnTo>
                <a:lnTo>
                  <a:pt x="19697" y="14631"/>
                </a:lnTo>
                <a:lnTo>
                  <a:pt x="20585" y="14671"/>
                </a:lnTo>
                <a:lnTo>
                  <a:pt x="22360" y="14772"/>
                </a:lnTo>
                <a:lnTo>
                  <a:pt x="24116" y="14913"/>
                </a:lnTo>
                <a:lnTo>
                  <a:pt x="25852" y="15054"/>
                </a:lnTo>
                <a:lnTo>
                  <a:pt x="28354" y="15276"/>
                </a:lnTo>
                <a:lnTo>
                  <a:pt x="29605" y="15357"/>
                </a:lnTo>
                <a:lnTo>
                  <a:pt x="30876" y="15438"/>
                </a:lnTo>
                <a:lnTo>
                  <a:pt x="31240" y="15458"/>
                </a:lnTo>
                <a:lnTo>
                  <a:pt x="31441" y="15438"/>
                </a:lnTo>
                <a:lnTo>
                  <a:pt x="31623" y="15418"/>
                </a:lnTo>
                <a:lnTo>
                  <a:pt x="31785" y="15397"/>
                </a:lnTo>
                <a:lnTo>
                  <a:pt x="31966" y="15337"/>
                </a:lnTo>
                <a:lnTo>
                  <a:pt x="32128" y="15256"/>
                </a:lnTo>
                <a:lnTo>
                  <a:pt x="32269" y="15155"/>
                </a:lnTo>
                <a:lnTo>
                  <a:pt x="32350" y="15075"/>
                </a:lnTo>
                <a:lnTo>
                  <a:pt x="32430" y="14994"/>
                </a:lnTo>
                <a:lnTo>
                  <a:pt x="32551" y="14812"/>
                </a:lnTo>
                <a:lnTo>
                  <a:pt x="32612" y="14610"/>
                </a:lnTo>
                <a:lnTo>
                  <a:pt x="32672" y="14388"/>
                </a:lnTo>
                <a:lnTo>
                  <a:pt x="32672" y="14166"/>
                </a:lnTo>
                <a:lnTo>
                  <a:pt x="32652" y="13944"/>
                </a:lnTo>
                <a:lnTo>
                  <a:pt x="32592" y="13743"/>
                </a:lnTo>
                <a:lnTo>
                  <a:pt x="32511" y="13541"/>
                </a:lnTo>
                <a:lnTo>
                  <a:pt x="32410" y="13339"/>
                </a:lnTo>
                <a:lnTo>
                  <a:pt x="32269" y="13157"/>
                </a:lnTo>
                <a:lnTo>
                  <a:pt x="32128" y="12996"/>
                </a:lnTo>
                <a:lnTo>
                  <a:pt x="31966" y="12835"/>
                </a:lnTo>
                <a:lnTo>
                  <a:pt x="31805" y="12693"/>
                </a:lnTo>
                <a:lnTo>
                  <a:pt x="31623" y="12572"/>
                </a:lnTo>
                <a:lnTo>
                  <a:pt x="31280" y="12350"/>
                </a:lnTo>
                <a:lnTo>
                  <a:pt x="30715" y="12027"/>
                </a:lnTo>
                <a:lnTo>
                  <a:pt x="30130" y="11725"/>
                </a:lnTo>
                <a:lnTo>
                  <a:pt x="29524" y="11462"/>
                </a:lnTo>
                <a:lnTo>
                  <a:pt x="28919" y="11220"/>
                </a:lnTo>
                <a:lnTo>
                  <a:pt x="28293" y="10998"/>
                </a:lnTo>
                <a:lnTo>
                  <a:pt x="27648" y="10796"/>
                </a:lnTo>
                <a:lnTo>
                  <a:pt x="26396" y="10413"/>
                </a:lnTo>
                <a:lnTo>
                  <a:pt x="26336" y="10393"/>
                </a:lnTo>
                <a:lnTo>
                  <a:pt x="24237" y="9767"/>
                </a:lnTo>
                <a:lnTo>
                  <a:pt x="23208" y="9444"/>
                </a:lnTo>
                <a:lnTo>
                  <a:pt x="22179" y="9101"/>
                </a:lnTo>
                <a:lnTo>
                  <a:pt x="21170" y="8758"/>
                </a:lnTo>
                <a:lnTo>
                  <a:pt x="20161" y="8395"/>
                </a:lnTo>
                <a:lnTo>
                  <a:pt x="19152" y="8032"/>
                </a:lnTo>
                <a:lnTo>
                  <a:pt x="18183" y="7628"/>
                </a:lnTo>
                <a:lnTo>
                  <a:pt x="17215" y="7224"/>
                </a:lnTo>
                <a:lnTo>
                  <a:pt x="16266" y="6781"/>
                </a:lnTo>
                <a:lnTo>
                  <a:pt x="15338" y="6316"/>
                </a:lnTo>
                <a:lnTo>
                  <a:pt x="14410" y="5832"/>
                </a:lnTo>
                <a:lnTo>
                  <a:pt x="13522" y="5328"/>
                </a:lnTo>
                <a:lnTo>
                  <a:pt x="12654" y="4783"/>
                </a:lnTo>
                <a:lnTo>
                  <a:pt x="11806" y="4197"/>
                </a:lnTo>
                <a:lnTo>
                  <a:pt x="10979" y="3572"/>
                </a:lnTo>
                <a:lnTo>
                  <a:pt x="10010" y="2805"/>
                </a:lnTo>
                <a:lnTo>
                  <a:pt x="9365" y="2280"/>
                </a:lnTo>
                <a:lnTo>
                  <a:pt x="8699" y="1776"/>
                </a:lnTo>
                <a:lnTo>
                  <a:pt x="8356" y="1514"/>
                </a:lnTo>
                <a:lnTo>
                  <a:pt x="8012" y="1292"/>
                </a:lnTo>
                <a:lnTo>
                  <a:pt x="7669" y="1070"/>
                </a:lnTo>
                <a:lnTo>
                  <a:pt x="7306" y="848"/>
                </a:lnTo>
                <a:lnTo>
                  <a:pt x="6923" y="666"/>
                </a:lnTo>
                <a:lnTo>
                  <a:pt x="6559" y="505"/>
                </a:lnTo>
                <a:lnTo>
                  <a:pt x="6216" y="363"/>
                </a:lnTo>
                <a:lnTo>
                  <a:pt x="5894" y="242"/>
                </a:lnTo>
                <a:lnTo>
                  <a:pt x="5591" y="161"/>
                </a:lnTo>
                <a:lnTo>
                  <a:pt x="5308" y="101"/>
                </a:lnTo>
                <a:lnTo>
                  <a:pt x="5046" y="61"/>
                </a:lnTo>
                <a:lnTo>
                  <a:pt x="4804" y="20"/>
                </a:lnTo>
                <a:lnTo>
                  <a:pt x="456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15"/>
          <p:cNvSpPr/>
          <p:nvPr/>
        </p:nvSpPr>
        <p:spPr>
          <a:xfrm rot="2827209">
            <a:off x="8944670" y="2687946"/>
            <a:ext cx="794324" cy="541625"/>
          </a:xfrm>
          <a:custGeom>
            <a:rect b="b" l="l" r="r" t="t"/>
            <a:pathLst>
              <a:path extrusionOk="0" h="9688" w="14208">
                <a:moveTo>
                  <a:pt x="2765" y="81"/>
                </a:moveTo>
                <a:lnTo>
                  <a:pt x="2967" y="142"/>
                </a:lnTo>
                <a:lnTo>
                  <a:pt x="3189" y="223"/>
                </a:lnTo>
                <a:lnTo>
                  <a:pt x="3431" y="324"/>
                </a:lnTo>
                <a:lnTo>
                  <a:pt x="3694" y="465"/>
                </a:lnTo>
                <a:lnTo>
                  <a:pt x="3956" y="626"/>
                </a:lnTo>
                <a:lnTo>
                  <a:pt x="4218" y="828"/>
                </a:lnTo>
                <a:lnTo>
                  <a:pt x="4501" y="1070"/>
                </a:lnTo>
                <a:lnTo>
                  <a:pt x="5005" y="1474"/>
                </a:lnTo>
                <a:lnTo>
                  <a:pt x="5510" y="1837"/>
                </a:lnTo>
                <a:lnTo>
                  <a:pt x="6055" y="2200"/>
                </a:lnTo>
                <a:lnTo>
                  <a:pt x="6600" y="2523"/>
                </a:lnTo>
                <a:lnTo>
                  <a:pt x="7165" y="2826"/>
                </a:lnTo>
                <a:lnTo>
                  <a:pt x="7750" y="3088"/>
                </a:lnTo>
                <a:lnTo>
                  <a:pt x="8335" y="3330"/>
                </a:lnTo>
                <a:lnTo>
                  <a:pt x="8940" y="3532"/>
                </a:lnTo>
                <a:lnTo>
                  <a:pt x="9566" y="3714"/>
                </a:lnTo>
                <a:lnTo>
                  <a:pt x="10171" y="3895"/>
                </a:lnTo>
                <a:lnTo>
                  <a:pt x="11140" y="4158"/>
                </a:lnTo>
                <a:lnTo>
                  <a:pt x="11624" y="4319"/>
                </a:lnTo>
                <a:lnTo>
                  <a:pt x="12089" y="4481"/>
                </a:lnTo>
                <a:lnTo>
                  <a:pt x="12533" y="4683"/>
                </a:lnTo>
                <a:lnTo>
                  <a:pt x="12956" y="4904"/>
                </a:lnTo>
                <a:lnTo>
                  <a:pt x="13178" y="5046"/>
                </a:lnTo>
                <a:lnTo>
                  <a:pt x="13380" y="5167"/>
                </a:lnTo>
                <a:lnTo>
                  <a:pt x="13562" y="5328"/>
                </a:lnTo>
                <a:lnTo>
                  <a:pt x="13764" y="5490"/>
                </a:lnTo>
                <a:lnTo>
                  <a:pt x="13945" y="5671"/>
                </a:lnTo>
                <a:lnTo>
                  <a:pt x="14066" y="5853"/>
                </a:lnTo>
                <a:lnTo>
                  <a:pt x="14086" y="5934"/>
                </a:lnTo>
                <a:lnTo>
                  <a:pt x="14127" y="6014"/>
                </a:lnTo>
                <a:lnTo>
                  <a:pt x="14127" y="6095"/>
                </a:lnTo>
                <a:lnTo>
                  <a:pt x="14127" y="6176"/>
                </a:lnTo>
                <a:lnTo>
                  <a:pt x="14086" y="6317"/>
                </a:lnTo>
                <a:lnTo>
                  <a:pt x="14006" y="6458"/>
                </a:lnTo>
                <a:lnTo>
                  <a:pt x="13864" y="6579"/>
                </a:lnTo>
                <a:lnTo>
                  <a:pt x="13683" y="6721"/>
                </a:lnTo>
                <a:lnTo>
                  <a:pt x="13461" y="6842"/>
                </a:lnTo>
                <a:lnTo>
                  <a:pt x="13239" y="6963"/>
                </a:lnTo>
                <a:lnTo>
                  <a:pt x="12997" y="7064"/>
                </a:lnTo>
                <a:lnTo>
                  <a:pt x="12755" y="7165"/>
                </a:lnTo>
                <a:lnTo>
                  <a:pt x="12512" y="7225"/>
                </a:lnTo>
                <a:lnTo>
                  <a:pt x="12270" y="7286"/>
                </a:lnTo>
                <a:lnTo>
                  <a:pt x="11766" y="7387"/>
                </a:lnTo>
                <a:lnTo>
                  <a:pt x="11261" y="7447"/>
                </a:lnTo>
                <a:lnTo>
                  <a:pt x="10716" y="7467"/>
                </a:lnTo>
                <a:lnTo>
                  <a:pt x="9647" y="7488"/>
                </a:lnTo>
                <a:lnTo>
                  <a:pt x="8940" y="7508"/>
                </a:lnTo>
                <a:lnTo>
                  <a:pt x="8234" y="7528"/>
                </a:lnTo>
                <a:lnTo>
                  <a:pt x="7891" y="7548"/>
                </a:lnTo>
                <a:lnTo>
                  <a:pt x="7548" y="7588"/>
                </a:lnTo>
                <a:lnTo>
                  <a:pt x="7205" y="7649"/>
                </a:lnTo>
                <a:lnTo>
                  <a:pt x="6862" y="7710"/>
                </a:lnTo>
                <a:lnTo>
                  <a:pt x="6559" y="7790"/>
                </a:lnTo>
                <a:lnTo>
                  <a:pt x="6236" y="7891"/>
                </a:lnTo>
                <a:lnTo>
                  <a:pt x="5651" y="8113"/>
                </a:lnTo>
                <a:lnTo>
                  <a:pt x="5066" y="8375"/>
                </a:lnTo>
                <a:lnTo>
                  <a:pt x="4501" y="8658"/>
                </a:lnTo>
                <a:lnTo>
                  <a:pt x="3653" y="9041"/>
                </a:lnTo>
                <a:lnTo>
                  <a:pt x="3209" y="9223"/>
                </a:lnTo>
                <a:lnTo>
                  <a:pt x="2786" y="9384"/>
                </a:lnTo>
                <a:lnTo>
                  <a:pt x="2483" y="9485"/>
                </a:lnTo>
                <a:lnTo>
                  <a:pt x="2221" y="9546"/>
                </a:lnTo>
                <a:lnTo>
                  <a:pt x="1978" y="9586"/>
                </a:lnTo>
                <a:lnTo>
                  <a:pt x="1756" y="9606"/>
                </a:lnTo>
                <a:lnTo>
                  <a:pt x="1555" y="9606"/>
                </a:lnTo>
                <a:lnTo>
                  <a:pt x="1373" y="9586"/>
                </a:lnTo>
                <a:lnTo>
                  <a:pt x="1212" y="9566"/>
                </a:lnTo>
                <a:lnTo>
                  <a:pt x="1070" y="9526"/>
                </a:lnTo>
                <a:lnTo>
                  <a:pt x="929" y="9465"/>
                </a:lnTo>
                <a:lnTo>
                  <a:pt x="808" y="9405"/>
                </a:lnTo>
                <a:lnTo>
                  <a:pt x="626" y="9284"/>
                </a:lnTo>
                <a:lnTo>
                  <a:pt x="485" y="9162"/>
                </a:lnTo>
                <a:lnTo>
                  <a:pt x="404" y="9082"/>
                </a:lnTo>
                <a:lnTo>
                  <a:pt x="303" y="8920"/>
                </a:lnTo>
                <a:lnTo>
                  <a:pt x="243" y="8759"/>
                </a:lnTo>
                <a:lnTo>
                  <a:pt x="182" y="8597"/>
                </a:lnTo>
                <a:lnTo>
                  <a:pt x="142" y="8436"/>
                </a:lnTo>
                <a:lnTo>
                  <a:pt x="102" y="8073"/>
                </a:lnTo>
                <a:lnTo>
                  <a:pt x="81" y="7730"/>
                </a:lnTo>
                <a:lnTo>
                  <a:pt x="102" y="6983"/>
                </a:lnTo>
                <a:lnTo>
                  <a:pt x="142" y="6236"/>
                </a:lnTo>
                <a:lnTo>
                  <a:pt x="243" y="5470"/>
                </a:lnTo>
                <a:lnTo>
                  <a:pt x="364" y="4703"/>
                </a:lnTo>
                <a:lnTo>
                  <a:pt x="525" y="3895"/>
                </a:lnTo>
                <a:lnTo>
                  <a:pt x="727" y="3068"/>
                </a:lnTo>
                <a:lnTo>
                  <a:pt x="990" y="2200"/>
                </a:lnTo>
                <a:lnTo>
                  <a:pt x="1272" y="1292"/>
                </a:lnTo>
                <a:lnTo>
                  <a:pt x="1373" y="1050"/>
                </a:lnTo>
                <a:lnTo>
                  <a:pt x="1454" y="848"/>
                </a:lnTo>
                <a:lnTo>
                  <a:pt x="1575" y="667"/>
                </a:lnTo>
                <a:lnTo>
                  <a:pt x="1696" y="505"/>
                </a:lnTo>
                <a:lnTo>
                  <a:pt x="1817" y="364"/>
                </a:lnTo>
                <a:lnTo>
                  <a:pt x="1958" y="263"/>
                </a:lnTo>
                <a:lnTo>
                  <a:pt x="2099" y="162"/>
                </a:lnTo>
                <a:lnTo>
                  <a:pt x="2261" y="122"/>
                </a:lnTo>
                <a:lnTo>
                  <a:pt x="2402" y="81"/>
                </a:lnTo>
                <a:close/>
                <a:moveTo>
                  <a:pt x="2463" y="1"/>
                </a:moveTo>
                <a:lnTo>
                  <a:pt x="2241" y="41"/>
                </a:lnTo>
                <a:lnTo>
                  <a:pt x="2079" y="102"/>
                </a:lnTo>
                <a:lnTo>
                  <a:pt x="1918" y="182"/>
                </a:lnTo>
                <a:lnTo>
                  <a:pt x="1777" y="303"/>
                </a:lnTo>
                <a:lnTo>
                  <a:pt x="1635" y="445"/>
                </a:lnTo>
                <a:lnTo>
                  <a:pt x="1514" y="606"/>
                </a:lnTo>
                <a:lnTo>
                  <a:pt x="1393" y="808"/>
                </a:lnTo>
                <a:lnTo>
                  <a:pt x="1292" y="1030"/>
                </a:lnTo>
                <a:lnTo>
                  <a:pt x="1191" y="1272"/>
                </a:lnTo>
                <a:lnTo>
                  <a:pt x="909" y="2180"/>
                </a:lnTo>
                <a:lnTo>
                  <a:pt x="646" y="3048"/>
                </a:lnTo>
                <a:lnTo>
                  <a:pt x="445" y="3875"/>
                </a:lnTo>
                <a:lnTo>
                  <a:pt x="283" y="4683"/>
                </a:lnTo>
                <a:lnTo>
                  <a:pt x="162" y="5470"/>
                </a:lnTo>
                <a:lnTo>
                  <a:pt x="61" y="6236"/>
                </a:lnTo>
                <a:lnTo>
                  <a:pt x="21" y="6983"/>
                </a:lnTo>
                <a:lnTo>
                  <a:pt x="1" y="7730"/>
                </a:lnTo>
                <a:lnTo>
                  <a:pt x="21" y="8093"/>
                </a:lnTo>
                <a:lnTo>
                  <a:pt x="41" y="8275"/>
                </a:lnTo>
                <a:lnTo>
                  <a:pt x="61" y="8456"/>
                </a:lnTo>
                <a:lnTo>
                  <a:pt x="102" y="8638"/>
                </a:lnTo>
                <a:lnTo>
                  <a:pt x="162" y="8799"/>
                </a:lnTo>
                <a:lnTo>
                  <a:pt x="243" y="8961"/>
                </a:lnTo>
                <a:lnTo>
                  <a:pt x="344" y="9122"/>
                </a:lnTo>
                <a:lnTo>
                  <a:pt x="465" y="9263"/>
                </a:lnTo>
                <a:lnTo>
                  <a:pt x="606" y="9384"/>
                </a:lnTo>
                <a:lnTo>
                  <a:pt x="768" y="9485"/>
                </a:lnTo>
                <a:lnTo>
                  <a:pt x="929" y="9566"/>
                </a:lnTo>
                <a:lnTo>
                  <a:pt x="1111" y="9627"/>
                </a:lnTo>
                <a:lnTo>
                  <a:pt x="1272" y="9647"/>
                </a:lnTo>
                <a:lnTo>
                  <a:pt x="1454" y="9667"/>
                </a:lnTo>
                <a:lnTo>
                  <a:pt x="1635" y="9687"/>
                </a:lnTo>
                <a:lnTo>
                  <a:pt x="1999" y="9667"/>
                </a:lnTo>
                <a:lnTo>
                  <a:pt x="2321" y="9606"/>
                </a:lnTo>
                <a:lnTo>
                  <a:pt x="2604" y="9526"/>
                </a:lnTo>
                <a:lnTo>
                  <a:pt x="2806" y="9465"/>
                </a:lnTo>
                <a:lnTo>
                  <a:pt x="3250" y="9304"/>
                </a:lnTo>
                <a:lnTo>
                  <a:pt x="3673" y="9122"/>
                </a:lnTo>
                <a:lnTo>
                  <a:pt x="4521" y="8719"/>
                </a:lnTo>
                <a:lnTo>
                  <a:pt x="5106" y="8456"/>
                </a:lnTo>
                <a:lnTo>
                  <a:pt x="5671" y="8194"/>
                </a:lnTo>
                <a:lnTo>
                  <a:pt x="6277" y="7972"/>
                </a:lnTo>
                <a:lnTo>
                  <a:pt x="6579" y="7871"/>
                </a:lnTo>
                <a:lnTo>
                  <a:pt x="6882" y="7790"/>
                </a:lnTo>
                <a:lnTo>
                  <a:pt x="7205" y="7730"/>
                </a:lnTo>
                <a:lnTo>
                  <a:pt x="7548" y="7669"/>
                </a:lnTo>
                <a:lnTo>
                  <a:pt x="7891" y="7629"/>
                </a:lnTo>
                <a:lnTo>
                  <a:pt x="8254" y="7609"/>
                </a:lnTo>
                <a:lnTo>
                  <a:pt x="8940" y="7588"/>
                </a:lnTo>
                <a:lnTo>
                  <a:pt x="9647" y="7568"/>
                </a:lnTo>
                <a:lnTo>
                  <a:pt x="10716" y="7548"/>
                </a:lnTo>
                <a:lnTo>
                  <a:pt x="11241" y="7528"/>
                </a:lnTo>
                <a:lnTo>
                  <a:pt x="11766" y="7467"/>
                </a:lnTo>
                <a:lnTo>
                  <a:pt x="12290" y="7366"/>
                </a:lnTo>
                <a:lnTo>
                  <a:pt x="12533" y="7306"/>
                </a:lnTo>
                <a:lnTo>
                  <a:pt x="12775" y="7225"/>
                </a:lnTo>
                <a:lnTo>
                  <a:pt x="13037" y="7144"/>
                </a:lnTo>
                <a:lnTo>
                  <a:pt x="13259" y="7044"/>
                </a:lnTo>
                <a:lnTo>
                  <a:pt x="13501" y="6922"/>
                </a:lnTo>
                <a:lnTo>
                  <a:pt x="13723" y="6781"/>
                </a:lnTo>
                <a:lnTo>
                  <a:pt x="13885" y="6680"/>
                </a:lnTo>
                <a:lnTo>
                  <a:pt x="14026" y="6559"/>
                </a:lnTo>
                <a:lnTo>
                  <a:pt x="14086" y="6479"/>
                </a:lnTo>
                <a:lnTo>
                  <a:pt x="14147" y="6398"/>
                </a:lnTo>
                <a:lnTo>
                  <a:pt x="14187" y="6297"/>
                </a:lnTo>
                <a:lnTo>
                  <a:pt x="14207" y="6196"/>
                </a:lnTo>
                <a:lnTo>
                  <a:pt x="14207" y="6095"/>
                </a:lnTo>
                <a:lnTo>
                  <a:pt x="14207" y="6014"/>
                </a:lnTo>
                <a:lnTo>
                  <a:pt x="14167" y="5913"/>
                </a:lnTo>
                <a:lnTo>
                  <a:pt x="14127" y="5813"/>
                </a:lnTo>
                <a:lnTo>
                  <a:pt x="14086" y="5712"/>
                </a:lnTo>
                <a:lnTo>
                  <a:pt x="14006" y="5631"/>
                </a:lnTo>
                <a:lnTo>
                  <a:pt x="13804" y="5429"/>
                </a:lnTo>
                <a:lnTo>
                  <a:pt x="13622" y="5268"/>
                </a:lnTo>
                <a:lnTo>
                  <a:pt x="13420" y="5106"/>
                </a:lnTo>
                <a:lnTo>
                  <a:pt x="13219" y="4965"/>
                </a:lnTo>
                <a:lnTo>
                  <a:pt x="13017" y="4844"/>
                </a:lnTo>
                <a:lnTo>
                  <a:pt x="12573" y="4602"/>
                </a:lnTo>
                <a:lnTo>
                  <a:pt x="12109" y="4420"/>
                </a:lnTo>
                <a:lnTo>
                  <a:pt x="11645" y="4239"/>
                </a:lnTo>
                <a:lnTo>
                  <a:pt x="11160" y="4077"/>
                </a:lnTo>
                <a:lnTo>
                  <a:pt x="10192" y="3815"/>
                </a:lnTo>
                <a:lnTo>
                  <a:pt x="9586" y="3653"/>
                </a:lnTo>
                <a:lnTo>
                  <a:pt x="8961" y="3452"/>
                </a:lnTo>
                <a:lnTo>
                  <a:pt x="8375" y="3250"/>
                </a:lnTo>
                <a:lnTo>
                  <a:pt x="7770" y="3008"/>
                </a:lnTo>
                <a:lnTo>
                  <a:pt x="7205" y="2745"/>
                </a:lnTo>
                <a:lnTo>
                  <a:pt x="6640" y="2443"/>
                </a:lnTo>
                <a:lnTo>
                  <a:pt x="6095" y="2120"/>
                </a:lnTo>
                <a:lnTo>
                  <a:pt x="5570" y="1777"/>
                </a:lnTo>
                <a:lnTo>
                  <a:pt x="5046" y="1413"/>
                </a:lnTo>
                <a:lnTo>
                  <a:pt x="4561" y="1010"/>
                </a:lnTo>
                <a:lnTo>
                  <a:pt x="4218" y="727"/>
                </a:lnTo>
                <a:lnTo>
                  <a:pt x="3875" y="485"/>
                </a:lnTo>
                <a:lnTo>
                  <a:pt x="3573" y="303"/>
                </a:lnTo>
                <a:lnTo>
                  <a:pt x="3270" y="162"/>
                </a:lnTo>
                <a:lnTo>
                  <a:pt x="2987" y="61"/>
                </a:lnTo>
                <a:lnTo>
                  <a:pt x="272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15"/>
          <p:cNvSpPr/>
          <p:nvPr/>
        </p:nvSpPr>
        <p:spPr>
          <a:xfrm flipH="1">
            <a:off x="8516710" y="1215722"/>
            <a:ext cx="100466" cy="101640"/>
          </a:xfrm>
          <a:custGeom>
            <a:rect b="b" l="l" r="r" t="t"/>
            <a:pathLst>
              <a:path extrusionOk="0" h="1818" w="1797">
                <a:moveTo>
                  <a:pt x="908" y="1"/>
                </a:moveTo>
                <a:lnTo>
                  <a:pt x="727" y="21"/>
                </a:lnTo>
                <a:lnTo>
                  <a:pt x="545" y="82"/>
                </a:lnTo>
                <a:lnTo>
                  <a:pt x="404" y="162"/>
                </a:lnTo>
                <a:lnTo>
                  <a:pt x="262" y="263"/>
                </a:lnTo>
                <a:lnTo>
                  <a:pt x="162" y="405"/>
                </a:lnTo>
                <a:lnTo>
                  <a:pt x="61" y="566"/>
                </a:lnTo>
                <a:lnTo>
                  <a:pt x="20" y="727"/>
                </a:lnTo>
                <a:lnTo>
                  <a:pt x="0" y="909"/>
                </a:lnTo>
                <a:lnTo>
                  <a:pt x="20" y="1091"/>
                </a:lnTo>
                <a:lnTo>
                  <a:pt x="61" y="1252"/>
                </a:lnTo>
                <a:lnTo>
                  <a:pt x="162" y="1414"/>
                </a:lnTo>
                <a:lnTo>
                  <a:pt x="262" y="1535"/>
                </a:lnTo>
                <a:lnTo>
                  <a:pt x="404" y="1656"/>
                </a:lnTo>
                <a:lnTo>
                  <a:pt x="545" y="1736"/>
                </a:lnTo>
                <a:lnTo>
                  <a:pt x="727" y="1797"/>
                </a:lnTo>
                <a:lnTo>
                  <a:pt x="908" y="1817"/>
                </a:lnTo>
                <a:lnTo>
                  <a:pt x="1090" y="1797"/>
                </a:lnTo>
                <a:lnTo>
                  <a:pt x="1251" y="1736"/>
                </a:lnTo>
                <a:lnTo>
                  <a:pt x="1413" y="1656"/>
                </a:lnTo>
                <a:lnTo>
                  <a:pt x="1534" y="1535"/>
                </a:lnTo>
                <a:lnTo>
                  <a:pt x="1655" y="1414"/>
                </a:lnTo>
                <a:lnTo>
                  <a:pt x="1736" y="1252"/>
                </a:lnTo>
                <a:lnTo>
                  <a:pt x="1776" y="1091"/>
                </a:lnTo>
                <a:lnTo>
                  <a:pt x="1796" y="909"/>
                </a:lnTo>
                <a:lnTo>
                  <a:pt x="1776" y="727"/>
                </a:lnTo>
                <a:lnTo>
                  <a:pt x="1736" y="566"/>
                </a:lnTo>
                <a:lnTo>
                  <a:pt x="1655" y="405"/>
                </a:lnTo>
                <a:lnTo>
                  <a:pt x="1534" y="263"/>
                </a:lnTo>
                <a:lnTo>
                  <a:pt x="1413" y="162"/>
                </a:lnTo>
                <a:lnTo>
                  <a:pt x="1251" y="82"/>
                </a:lnTo>
                <a:lnTo>
                  <a:pt x="1090" y="21"/>
                </a:lnTo>
                <a:lnTo>
                  <a:pt x="90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15"/>
          <p:cNvSpPr/>
          <p:nvPr/>
        </p:nvSpPr>
        <p:spPr>
          <a:xfrm flipH="1">
            <a:off x="8897710" y="606122"/>
            <a:ext cx="100466" cy="101640"/>
          </a:xfrm>
          <a:custGeom>
            <a:rect b="b" l="l" r="r" t="t"/>
            <a:pathLst>
              <a:path extrusionOk="0" h="1818" w="1797">
                <a:moveTo>
                  <a:pt x="908" y="1"/>
                </a:moveTo>
                <a:lnTo>
                  <a:pt x="727" y="21"/>
                </a:lnTo>
                <a:lnTo>
                  <a:pt x="545" y="82"/>
                </a:lnTo>
                <a:lnTo>
                  <a:pt x="404" y="162"/>
                </a:lnTo>
                <a:lnTo>
                  <a:pt x="262" y="263"/>
                </a:lnTo>
                <a:lnTo>
                  <a:pt x="162" y="405"/>
                </a:lnTo>
                <a:lnTo>
                  <a:pt x="61" y="566"/>
                </a:lnTo>
                <a:lnTo>
                  <a:pt x="20" y="727"/>
                </a:lnTo>
                <a:lnTo>
                  <a:pt x="0" y="909"/>
                </a:lnTo>
                <a:lnTo>
                  <a:pt x="20" y="1091"/>
                </a:lnTo>
                <a:lnTo>
                  <a:pt x="61" y="1252"/>
                </a:lnTo>
                <a:lnTo>
                  <a:pt x="162" y="1414"/>
                </a:lnTo>
                <a:lnTo>
                  <a:pt x="262" y="1535"/>
                </a:lnTo>
                <a:lnTo>
                  <a:pt x="404" y="1656"/>
                </a:lnTo>
                <a:lnTo>
                  <a:pt x="545" y="1736"/>
                </a:lnTo>
                <a:lnTo>
                  <a:pt x="727" y="1797"/>
                </a:lnTo>
                <a:lnTo>
                  <a:pt x="908" y="1817"/>
                </a:lnTo>
                <a:lnTo>
                  <a:pt x="1090" y="1797"/>
                </a:lnTo>
                <a:lnTo>
                  <a:pt x="1251" y="1736"/>
                </a:lnTo>
                <a:lnTo>
                  <a:pt x="1413" y="1656"/>
                </a:lnTo>
                <a:lnTo>
                  <a:pt x="1534" y="1535"/>
                </a:lnTo>
                <a:lnTo>
                  <a:pt x="1655" y="1414"/>
                </a:lnTo>
                <a:lnTo>
                  <a:pt x="1736" y="1252"/>
                </a:lnTo>
                <a:lnTo>
                  <a:pt x="1776" y="1091"/>
                </a:lnTo>
                <a:lnTo>
                  <a:pt x="1796" y="909"/>
                </a:lnTo>
                <a:lnTo>
                  <a:pt x="1776" y="727"/>
                </a:lnTo>
                <a:lnTo>
                  <a:pt x="1736" y="566"/>
                </a:lnTo>
                <a:lnTo>
                  <a:pt x="1655" y="405"/>
                </a:lnTo>
                <a:lnTo>
                  <a:pt x="1534" y="263"/>
                </a:lnTo>
                <a:lnTo>
                  <a:pt x="1413" y="162"/>
                </a:lnTo>
                <a:lnTo>
                  <a:pt x="1251" y="82"/>
                </a:lnTo>
                <a:lnTo>
                  <a:pt x="1090" y="21"/>
                </a:lnTo>
                <a:lnTo>
                  <a:pt x="90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15"/>
          <p:cNvSpPr/>
          <p:nvPr/>
        </p:nvSpPr>
        <p:spPr>
          <a:xfrm flipH="1">
            <a:off x="8973910" y="2663522"/>
            <a:ext cx="100466" cy="101640"/>
          </a:xfrm>
          <a:custGeom>
            <a:rect b="b" l="l" r="r" t="t"/>
            <a:pathLst>
              <a:path extrusionOk="0" h="1818" w="1797">
                <a:moveTo>
                  <a:pt x="908" y="1"/>
                </a:moveTo>
                <a:lnTo>
                  <a:pt x="727" y="21"/>
                </a:lnTo>
                <a:lnTo>
                  <a:pt x="545" y="82"/>
                </a:lnTo>
                <a:lnTo>
                  <a:pt x="404" y="162"/>
                </a:lnTo>
                <a:lnTo>
                  <a:pt x="262" y="263"/>
                </a:lnTo>
                <a:lnTo>
                  <a:pt x="162" y="405"/>
                </a:lnTo>
                <a:lnTo>
                  <a:pt x="61" y="566"/>
                </a:lnTo>
                <a:lnTo>
                  <a:pt x="20" y="727"/>
                </a:lnTo>
                <a:lnTo>
                  <a:pt x="0" y="909"/>
                </a:lnTo>
                <a:lnTo>
                  <a:pt x="20" y="1091"/>
                </a:lnTo>
                <a:lnTo>
                  <a:pt x="61" y="1252"/>
                </a:lnTo>
                <a:lnTo>
                  <a:pt x="162" y="1414"/>
                </a:lnTo>
                <a:lnTo>
                  <a:pt x="262" y="1535"/>
                </a:lnTo>
                <a:lnTo>
                  <a:pt x="404" y="1656"/>
                </a:lnTo>
                <a:lnTo>
                  <a:pt x="545" y="1736"/>
                </a:lnTo>
                <a:lnTo>
                  <a:pt x="727" y="1797"/>
                </a:lnTo>
                <a:lnTo>
                  <a:pt x="908" y="1817"/>
                </a:lnTo>
                <a:lnTo>
                  <a:pt x="1090" y="1797"/>
                </a:lnTo>
                <a:lnTo>
                  <a:pt x="1251" y="1736"/>
                </a:lnTo>
                <a:lnTo>
                  <a:pt x="1413" y="1656"/>
                </a:lnTo>
                <a:lnTo>
                  <a:pt x="1534" y="1535"/>
                </a:lnTo>
                <a:lnTo>
                  <a:pt x="1655" y="1414"/>
                </a:lnTo>
                <a:lnTo>
                  <a:pt x="1736" y="1252"/>
                </a:lnTo>
                <a:lnTo>
                  <a:pt x="1776" y="1091"/>
                </a:lnTo>
                <a:lnTo>
                  <a:pt x="1796" y="909"/>
                </a:lnTo>
                <a:lnTo>
                  <a:pt x="1776" y="727"/>
                </a:lnTo>
                <a:lnTo>
                  <a:pt x="1736" y="566"/>
                </a:lnTo>
                <a:lnTo>
                  <a:pt x="1655" y="405"/>
                </a:lnTo>
                <a:lnTo>
                  <a:pt x="1534" y="263"/>
                </a:lnTo>
                <a:lnTo>
                  <a:pt x="1413" y="162"/>
                </a:lnTo>
                <a:lnTo>
                  <a:pt x="1251" y="82"/>
                </a:lnTo>
                <a:lnTo>
                  <a:pt x="1090" y="21"/>
                </a:lnTo>
                <a:lnTo>
                  <a:pt x="90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15"/>
          <p:cNvSpPr/>
          <p:nvPr/>
        </p:nvSpPr>
        <p:spPr>
          <a:xfrm flipH="1">
            <a:off x="8669110" y="2996897"/>
            <a:ext cx="100466" cy="101640"/>
          </a:xfrm>
          <a:custGeom>
            <a:rect b="b" l="l" r="r" t="t"/>
            <a:pathLst>
              <a:path extrusionOk="0" h="1818" w="1797">
                <a:moveTo>
                  <a:pt x="908" y="1"/>
                </a:moveTo>
                <a:lnTo>
                  <a:pt x="727" y="21"/>
                </a:lnTo>
                <a:lnTo>
                  <a:pt x="545" y="82"/>
                </a:lnTo>
                <a:lnTo>
                  <a:pt x="404" y="162"/>
                </a:lnTo>
                <a:lnTo>
                  <a:pt x="262" y="263"/>
                </a:lnTo>
                <a:lnTo>
                  <a:pt x="162" y="405"/>
                </a:lnTo>
                <a:lnTo>
                  <a:pt x="61" y="566"/>
                </a:lnTo>
                <a:lnTo>
                  <a:pt x="20" y="727"/>
                </a:lnTo>
                <a:lnTo>
                  <a:pt x="0" y="909"/>
                </a:lnTo>
                <a:lnTo>
                  <a:pt x="20" y="1091"/>
                </a:lnTo>
                <a:lnTo>
                  <a:pt x="61" y="1252"/>
                </a:lnTo>
                <a:lnTo>
                  <a:pt x="162" y="1414"/>
                </a:lnTo>
                <a:lnTo>
                  <a:pt x="262" y="1535"/>
                </a:lnTo>
                <a:lnTo>
                  <a:pt x="404" y="1656"/>
                </a:lnTo>
                <a:lnTo>
                  <a:pt x="545" y="1736"/>
                </a:lnTo>
                <a:lnTo>
                  <a:pt x="727" y="1797"/>
                </a:lnTo>
                <a:lnTo>
                  <a:pt x="908" y="1817"/>
                </a:lnTo>
                <a:lnTo>
                  <a:pt x="1090" y="1797"/>
                </a:lnTo>
                <a:lnTo>
                  <a:pt x="1251" y="1736"/>
                </a:lnTo>
                <a:lnTo>
                  <a:pt x="1413" y="1656"/>
                </a:lnTo>
                <a:lnTo>
                  <a:pt x="1534" y="1535"/>
                </a:lnTo>
                <a:lnTo>
                  <a:pt x="1655" y="1414"/>
                </a:lnTo>
                <a:lnTo>
                  <a:pt x="1736" y="1252"/>
                </a:lnTo>
                <a:lnTo>
                  <a:pt x="1776" y="1091"/>
                </a:lnTo>
                <a:lnTo>
                  <a:pt x="1796" y="909"/>
                </a:lnTo>
                <a:lnTo>
                  <a:pt x="1776" y="727"/>
                </a:lnTo>
                <a:lnTo>
                  <a:pt x="1736" y="566"/>
                </a:lnTo>
                <a:lnTo>
                  <a:pt x="1655" y="405"/>
                </a:lnTo>
                <a:lnTo>
                  <a:pt x="1534" y="263"/>
                </a:lnTo>
                <a:lnTo>
                  <a:pt x="1413" y="162"/>
                </a:lnTo>
                <a:lnTo>
                  <a:pt x="1251" y="82"/>
                </a:lnTo>
                <a:lnTo>
                  <a:pt x="1090" y="21"/>
                </a:lnTo>
                <a:lnTo>
                  <a:pt x="90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15"/>
          <p:cNvSpPr/>
          <p:nvPr/>
        </p:nvSpPr>
        <p:spPr>
          <a:xfrm flipH="1">
            <a:off x="8821510" y="3987497"/>
            <a:ext cx="100466" cy="101640"/>
          </a:xfrm>
          <a:custGeom>
            <a:rect b="b" l="l" r="r" t="t"/>
            <a:pathLst>
              <a:path extrusionOk="0" h="1818" w="1797">
                <a:moveTo>
                  <a:pt x="908" y="1"/>
                </a:moveTo>
                <a:lnTo>
                  <a:pt x="727" y="21"/>
                </a:lnTo>
                <a:lnTo>
                  <a:pt x="545" y="82"/>
                </a:lnTo>
                <a:lnTo>
                  <a:pt x="404" y="162"/>
                </a:lnTo>
                <a:lnTo>
                  <a:pt x="262" y="263"/>
                </a:lnTo>
                <a:lnTo>
                  <a:pt x="162" y="405"/>
                </a:lnTo>
                <a:lnTo>
                  <a:pt x="61" y="566"/>
                </a:lnTo>
                <a:lnTo>
                  <a:pt x="20" y="727"/>
                </a:lnTo>
                <a:lnTo>
                  <a:pt x="0" y="909"/>
                </a:lnTo>
                <a:lnTo>
                  <a:pt x="20" y="1091"/>
                </a:lnTo>
                <a:lnTo>
                  <a:pt x="61" y="1252"/>
                </a:lnTo>
                <a:lnTo>
                  <a:pt x="162" y="1414"/>
                </a:lnTo>
                <a:lnTo>
                  <a:pt x="262" y="1535"/>
                </a:lnTo>
                <a:lnTo>
                  <a:pt x="404" y="1656"/>
                </a:lnTo>
                <a:lnTo>
                  <a:pt x="545" y="1736"/>
                </a:lnTo>
                <a:lnTo>
                  <a:pt x="727" y="1797"/>
                </a:lnTo>
                <a:lnTo>
                  <a:pt x="908" y="1817"/>
                </a:lnTo>
                <a:lnTo>
                  <a:pt x="1090" y="1797"/>
                </a:lnTo>
                <a:lnTo>
                  <a:pt x="1251" y="1736"/>
                </a:lnTo>
                <a:lnTo>
                  <a:pt x="1413" y="1656"/>
                </a:lnTo>
                <a:lnTo>
                  <a:pt x="1534" y="1535"/>
                </a:lnTo>
                <a:lnTo>
                  <a:pt x="1655" y="1414"/>
                </a:lnTo>
                <a:lnTo>
                  <a:pt x="1736" y="1252"/>
                </a:lnTo>
                <a:lnTo>
                  <a:pt x="1776" y="1091"/>
                </a:lnTo>
                <a:lnTo>
                  <a:pt x="1796" y="909"/>
                </a:lnTo>
                <a:lnTo>
                  <a:pt x="1776" y="727"/>
                </a:lnTo>
                <a:lnTo>
                  <a:pt x="1736" y="566"/>
                </a:lnTo>
                <a:lnTo>
                  <a:pt x="1655" y="405"/>
                </a:lnTo>
                <a:lnTo>
                  <a:pt x="1534" y="263"/>
                </a:lnTo>
                <a:lnTo>
                  <a:pt x="1413" y="162"/>
                </a:lnTo>
                <a:lnTo>
                  <a:pt x="1251" y="82"/>
                </a:lnTo>
                <a:lnTo>
                  <a:pt x="1090" y="21"/>
                </a:lnTo>
                <a:lnTo>
                  <a:pt x="90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15"/>
          <p:cNvSpPr/>
          <p:nvPr/>
        </p:nvSpPr>
        <p:spPr>
          <a:xfrm flipH="1">
            <a:off x="8992960" y="4368497"/>
            <a:ext cx="100466" cy="101640"/>
          </a:xfrm>
          <a:custGeom>
            <a:rect b="b" l="l" r="r" t="t"/>
            <a:pathLst>
              <a:path extrusionOk="0" h="1818" w="1797">
                <a:moveTo>
                  <a:pt x="908" y="1"/>
                </a:moveTo>
                <a:lnTo>
                  <a:pt x="727" y="21"/>
                </a:lnTo>
                <a:lnTo>
                  <a:pt x="545" y="82"/>
                </a:lnTo>
                <a:lnTo>
                  <a:pt x="404" y="162"/>
                </a:lnTo>
                <a:lnTo>
                  <a:pt x="262" y="263"/>
                </a:lnTo>
                <a:lnTo>
                  <a:pt x="162" y="405"/>
                </a:lnTo>
                <a:lnTo>
                  <a:pt x="61" y="566"/>
                </a:lnTo>
                <a:lnTo>
                  <a:pt x="20" y="727"/>
                </a:lnTo>
                <a:lnTo>
                  <a:pt x="0" y="909"/>
                </a:lnTo>
                <a:lnTo>
                  <a:pt x="20" y="1091"/>
                </a:lnTo>
                <a:lnTo>
                  <a:pt x="61" y="1252"/>
                </a:lnTo>
                <a:lnTo>
                  <a:pt x="162" y="1414"/>
                </a:lnTo>
                <a:lnTo>
                  <a:pt x="262" y="1535"/>
                </a:lnTo>
                <a:lnTo>
                  <a:pt x="404" y="1656"/>
                </a:lnTo>
                <a:lnTo>
                  <a:pt x="545" y="1736"/>
                </a:lnTo>
                <a:lnTo>
                  <a:pt x="727" y="1797"/>
                </a:lnTo>
                <a:lnTo>
                  <a:pt x="908" y="1817"/>
                </a:lnTo>
                <a:lnTo>
                  <a:pt x="1090" y="1797"/>
                </a:lnTo>
                <a:lnTo>
                  <a:pt x="1251" y="1736"/>
                </a:lnTo>
                <a:lnTo>
                  <a:pt x="1413" y="1656"/>
                </a:lnTo>
                <a:lnTo>
                  <a:pt x="1534" y="1535"/>
                </a:lnTo>
                <a:lnTo>
                  <a:pt x="1655" y="1414"/>
                </a:lnTo>
                <a:lnTo>
                  <a:pt x="1736" y="1252"/>
                </a:lnTo>
                <a:lnTo>
                  <a:pt x="1776" y="1091"/>
                </a:lnTo>
                <a:lnTo>
                  <a:pt x="1796" y="909"/>
                </a:lnTo>
                <a:lnTo>
                  <a:pt x="1776" y="727"/>
                </a:lnTo>
                <a:lnTo>
                  <a:pt x="1736" y="566"/>
                </a:lnTo>
                <a:lnTo>
                  <a:pt x="1655" y="405"/>
                </a:lnTo>
                <a:lnTo>
                  <a:pt x="1534" y="263"/>
                </a:lnTo>
                <a:lnTo>
                  <a:pt x="1413" y="162"/>
                </a:lnTo>
                <a:lnTo>
                  <a:pt x="1251" y="82"/>
                </a:lnTo>
                <a:lnTo>
                  <a:pt x="1090" y="21"/>
                </a:lnTo>
                <a:lnTo>
                  <a:pt x="90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15"/>
          <p:cNvSpPr/>
          <p:nvPr/>
        </p:nvSpPr>
        <p:spPr>
          <a:xfrm flipH="1">
            <a:off x="8583385" y="4673297"/>
            <a:ext cx="100466" cy="101640"/>
          </a:xfrm>
          <a:custGeom>
            <a:rect b="b" l="l" r="r" t="t"/>
            <a:pathLst>
              <a:path extrusionOk="0" h="1818" w="1797">
                <a:moveTo>
                  <a:pt x="908" y="1"/>
                </a:moveTo>
                <a:lnTo>
                  <a:pt x="727" y="21"/>
                </a:lnTo>
                <a:lnTo>
                  <a:pt x="545" y="82"/>
                </a:lnTo>
                <a:lnTo>
                  <a:pt x="404" y="162"/>
                </a:lnTo>
                <a:lnTo>
                  <a:pt x="262" y="263"/>
                </a:lnTo>
                <a:lnTo>
                  <a:pt x="162" y="405"/>
                </a:lnTo>
                <a:lnTo>
                  <a:pt x="61" y="566"/>
                </a:lnTo>
                <a:lnTo>
                  <a:pt x="20" y="727"/>
                </a:lnTo>
                <a:lnTo>
                  <a:pt x="0" y="909"/>
                </a:lnTo>
                <a:lnTo>
                  <a:pt x="20" y="1091"/>
                </a:lnTo>
                <a:lnTo>
                  <a:pt x="61" y="1252"/>
                </a:lnTo>
                <a:lnTo>
                  <a:pt x="162" y="1414"/>
                </a:lnTo>
                <a:lnTo>
                  <a:pt x="262" y="1535"/>
                </a:lnTo>
                <a:lnTo>
                  <a:pt x="404" y="1656"/>
                </a:lnTo>
                <a:lnTo>
                  <a:pt x="545" y="1736"/>
                </a:lnTo>
                <a:lnTo>
                  <a:pt x="727" y="1797"/>
                </a:lnTo>
                <a:lnTo>
                  <a:pt x="908" y="1817"/>
                </a:lnTo>
                <a:lnTo>
                  <a:pt x="1090" y="1797"/>
                </a:lnTo>
                <a:lnTo>
                  <a:pt x="1251" y="1736"/>
                </a:lnTo>
                <a:lnTo>
                  <a:pt x="1413" y="1656"/>
                </a:lnTo>
                <a:lnTo>
                  <a:pt x="1534" y="1535"/>
                </a:lnTo>
                <a:lnTo>
                  <a:pt x="1655" y="1414"/>
                </a:lnTo>
                <a:lnTo>
                  <a:pt x="1736" y="1252"/>
                </a:lnTo>
                <a:lnTo>
                  <a:pt x="1776" y="1091"/>
                </a:lnTo>
                <a:lnTo>
                  <a:pt x="1796" y="909"/>
                </a:lnTo>
                <a:lnTo>
                  <a:pt x="1776" y="727"/>
                </a:lnTo>
                <a:lnTo>
                  <a:pt x="1736" y="566"/>
                </a:lnTo>
                <a:lnTo>
                  <a:pt x="1655" y="405"/>
                </a:lnTo>
                <a:lnTo>
                  <a:pt x="1534" y="263"/>
                </a:lnTo>
                <a:lnTo>
                  <a:pt x="1413" y="162"/>
                </a:lnTo>
                <a:lnTo>
                  <a:pt x="1251" y="82"/>
                </a:lnTo>
                <a:lnTo>
                  <a:pt x="1090" y="21"/>
                </a:lnTo>
                <a:lnTo>
                  <a:pt x="90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15"/>
          <p:cNvSpPr/>
          <p:nvPr/>
        </p:nvSpPr>
        <p:spPr>
          <a:xfrm flipH="1">
            <a:off x="900587" y="49562"/>
            <a:ext cx="530339" cy="361051"/>
          </a:xfrm>
          <a:custGeom>
            <a:rect b="b" l="l" r="r" t="t"/>
            <a:pathLst>
              <a:path extrusionOk="0" h="6458" w="9486">
                <a:moveTo>
                  <a:pt x="8880" y="81"/>
                </a:moveTo>
                <a:lnTo>
                  <a:pt x="9021" y="101"/>
                </a:lnTo>
                <a:lnTo>
                  <a:pt x="9142" y="142"/>
                </a:lnTo>
                <a:lnTo>
                  <a:pt x="9203" y="182"/>
                </a:lnTo>
                <a:lnTo>
                  <a:pt x="9263" y="243"/>
                </a:lnTo>
                <a:lnTo>
                  <a:pt x="9324" y="364"/>
                </a:lnTo>
                <a:lnTo>
                  <a:pt x="9364" y="505"/>
                </a:lnTo>
                <a:lnTo>
                  <a:pt x="9384" y="646"/>
                </a:lnTo>
                <a:lnTo>
                  <a:pt x="9405" y="868"/>
                </a:lnTo>
                <a:lnTo>
                  <a:pt x="9384" y="1070"/>
                </a:lnTo>
                <a:lnTo>
                  <a:pt x="9364" y="1272"/>
                </a:lnTo>
                <a:lnTo>
                  <a:pt x="9324" y="1474"/>
                </a:lnTo>
                <a:lnTo>
                  <a:pt x="9263" y="1675"/>
                </a:lnTo>
                <a:lnTo>
                  <a:pt x="9183" y="1877"/>
                </a:lnTo>
                <a:lnTo>
                  <a:pt x="9001" y="2261"/>
                </a:lnTo>
                <a:lnTo>
                  <a:pt x="8779" y="2624"/>
                </a:lnTo>
                <a:lnTo>
                  <a:pt x="8537" y="2967"/>
                </a:lnTo>
                <a:lnTo>
                  <a:pt x="8274" y="3290"/>
                </a:lnTo>
                <a:lnTo>
                  <a:pt x="8012" y="3592"/>
                </a:lnTo>
                <a:lnTo>
                  <a:pt x="7689" y="3936"/>
                </a:lnTo>
                <a:lnTo>
                  <a:pt x="7346" y="4299"/>
                </a:lnTo>
                <a:lnTo>
                  <a:pt x="6983" y="4662"/>
                </a:lnTo>
                <a:lnTo>
                  <a:pt x="6579" y="5005"/>
                </a:lnTo>
                <a:lnTo>
                  <a:pt x="6135" y="5348"/>
                </a:lnTo>
                <a:lnTo>
                  <a:pt x="5691" y="5651"/>
                </a:lnTo>
                <a:lnTo>
                  <a:pt x="5449" y="5772"/>
                </a:lnTo>
                <a:lnTo>
                  <a:pt x="5207" y="5913"/>
                </a:lnTo>
                <a:lnTo>
                  <a:pt x="4945" y="6014"/>
                </a:lnTo>
                <a:lnTo>
                  <a:pt x="4682" y="6115"/>
                </a:lnTo>
                <a:lnTo>
                  <a:pt x="4460" y="6196"/>
                </a:lnTo>
                <a:lnTo>
                  <a:pt x="4218" y="6256"/>
                </a:lnTo>
                <a:lnTo>
                  <a:pt x="3956" y="6317"/>
                </a:lnTo>
                <a:lnTo>
                  <a:pt x="3714" y="6357"/>
                </a:lnTo>
                <a:lnTo>
                  <a:pt x="3451" y="6377"/>
                </a:lnTo>
                <a:lnTo>
                  <a:pt x="2927" y="6377"/>
                </a:lnTo>
                <a:lnTo>
                  <a:pt x="2664" y="6337"/>
                </a:lnTo>
                <a:lnTo>
                  <a:pt x="2402" y="6297"/>
                </a:lnTo>
                <a:lnTo>
                  <a:pt x="2140" y="6236"/>
                </a:lnTo>
                <a:lnTo>
                  <a:pt x="1898" y="6155"/>
                </a:lnTo>
                <a:lnTo>
                  <a:pt x="1655" y="6054"/>
                </a:lnTo>
                <a:lnTo>
                  <a:pt x="1413" y="5933"/>
                </a:lnTo>
                <a:lnTo>
                  <a:pt x="1191" y="5792"/>
                </a:lnTo>
                <a:lnTo>
                  <a:pt x="969" y="5631"/>
                </a:lnTo>
                <a:lnTo>
                  <a:pt x="767" y="5429"/>
                </a:lnTo>
                <a:lnTo>
                  <a:pt x="586" y="5227"/>
                </a:lnTo>
                <a:lnTo>
                  <a:pt x="424" y="4985"/>
                </a:lnTo>
                <a:lnTo>
                  <a:pt x="303" y="4743"/>
                </a:lnTo>
                <a:lnTo>
                  <a:pt x="202" y="4501"/>
                </a:lnTo>
                <a:lnTo>
                  <a:pt x="122" y="4258"/>
                </a:lnTo>
                <a:lnTo>
                  <a:pt x="81" y="4016"/>
                </a:lnTo>
                <a:lnTo>
                  <a:pt x="81" y="3774"/>
                </a:lnTo>
                <a:lnTo>
                  <a:pt x="122" y="3532"/>
                </a:lnTo>
                <a:lnTo>
                  <a:pt x="182" y="3370"/>
                </a:lnTo>
                <a:lnTo>
                  <a:pt x="243" y="3189"/>
                </a:lnTo>
                <a:lnTo>
                  <a:pt x="344" y="3048"/>
                </a:lnTo>
                <a:lnTo>
                  <a:pt x="445" y="2906"/>
                </a:lnTo>
                <a:lnTo>
                  <a:pt x="586" y="2785"/>
                </a:lnTo>
                <a:lnTo>
                  <a:pt x="747" y="2664"/>
                </a:lnTo>
                <a:lnTo>
                  <a:pt x="909" y="2563"/>
                </a:lnTo>
                <a:lnTo>
                  <a:pt x="1111" y="2483"/>
                </a:lnTo>
                <a:lnTo>
                  <a:pt x="3310" y="1655"/>
                </a:lnTo>
                <a:lnTo>
                  <a:pt x="5530" y="868"/>
                </a:lnTo>
                <a:lnTo>
                  <a:pt x="6357" y="606"/>
                </a:lnTo>
                <a:lnTo>
                  <a:pt x="7165" y="364"/>
                </a:lnTo>
                <a:lnTo>
                  <a:pt x="7568" y="263"/>
                </a:lnTo>
                <a:lnTo>
                  <a:pt x="7972" y="182"/>
                </a:lnTo>
                <a:lnTo>
                  <a:pt x="8375" y="121"/>
                </a:lnTo>
                <a:lnTo>
                  <a:pt x="8779" y="81"/>
                </a:lnTo>
                <a:close/>
                <a:moveTo>
                  <a:pt x="8759" y="0"/>
                </a:moveTo>
                <a:lnTo>
                  <a:pt x="8355" y="41"/>
                </a:lnTo>
                <a:lnTo>
                  <a:pt x="7952" y="101"/>
                </a:lnTo>
                <a:lnTo>
                  <a:pt x="7548" y="182"/>
                </a:lnTo>
                <a:lnTo>
                  <a:pt x="7144" y="283"/>
                </a:lnTo>
                <a:lnTo>
                  <a:pt x="6337" y="525"/>
                </a:lnTo>
                <a:lnTo>
                  <a:pt x="5510" y="787"/>
                </a:lnTo>
                <a:lnTo>
                  <a:pt x="3290" y="1574"/>
                </a:lnTo>
                <a:lnTo>
                  <a:pt x="1070" y="2402"/>
                </a:lnTo>
                <a:lnTo>
                  <a:pt x="868" y="2503"/>
                </a:lnTo>
                <a:lnTo>
                  <a:pt x="687" y="2604"/>
                </a:lnTo>
                <a:lnTo>
                  <a:pt x="525" y="2725"/>
                </a:lnTo>
                <a:lnTo>
                  <a:pt x="384" y="2846"/>
                </a:lnTo>
                <a:lnTo>
                  <a:pt x="263" y="3007"/>
                </a:lnTo>
                <a:lnTo>
                  <a:pt x="182" y="3169"/>
                </a:lnTo>
                <a:lnTo>
                  <a:pt x="102" y="3330"/>
                </a:lnTo>
                <a:lnTo>
                  <a:pt x="41" y="3512"/>
                </a:lnTo>
                <a:lnTo>
                  <a:pt x="1" y="3754"/>
                </a:lnTo>
                <a:lnTo>
                  <a:pt x="1" y="4016"/>
                </a:lnTo>
                <a:lnTo>
                  <a:pt x="41" y="4279"/>
                </a:lnTo>
                <a:lnTo>
                  <a:pt x="122" y="4521"/>
                </a:lnTo>
                <a:lnTo>
                  <a:pt x="223" y="4783"/>
                </a:lnTo>
                <a:lnTo>
                  <a:pt x="364" y="5025"/>
                </a:lnTo>
                <a:lnTo>
                  <a:pt x="525" y="5267"/>
                </a:lnTo>
                <a:lnTo>
                  <a:pt x="707" y="5489"/>
                </a:lnTo>
                <a:lnTo>
                  <a:pt x="969" y="5732"/>
                </a:lnTo>
                <a:lnTo>
                  <a:pt x="1252" y="5933"/>
                </a:lnTo>
                <a:lnTo>
                  <a:pt x="1554" y="6095"/>
                </a:lnTo>
                <a:lnTo>
                  <a:pt x="1877" y="6236"/>
                </a:lnTo>
                <a:lnTo>
                  <a:pt x="2200" y="6337"/>
                </a:lnTo>
                <a:lnTo>
                  <a:pt x="2523" y="6397"/>
                </a:lnTo>
                <a:lnTo>
                  <a:pt x="2866" y="6438"/>
                </a:lnTo>
                <a:lnTo>
                  <a:pt x="3189" y="6458"/>
                </a:lnTo>
                <a:lnTo>
                  <a:pt x="3593" y="6438"/>
                </a:lnTo>
                <a:lnTo>
                  <a:pt x="3976" y="6397"/>
                </a:lnTo>
                <a:lnTo>
                  <a:pt x="4360" y="6317"/>
                </a:lnTo>
                <a:lnTo>
                  <a:pt x="4723" y="6196"/>
                </a:lnTo>
                <a:lnTo>
                  <a:pt x="4985" y="6095"/>
                </a:lnTo>
                <a:lnTo>
                  <a:pt x="5227" y="5974"/>
                </a:lnTo>
                <a:lnTo>
                  <a:pt x="5490" y="5853"/>
                </a:lnTo>
                <a:lnTo>
                  <a:pt x="5712" y="5711"/>
                </a:lnTo>
                <a:lnTo>
                  <a:pt x="6176" y="5409"/>
                </a:lnTo>
                <a:lnTo>
                  <a:pt x="6620" y="5066"/>
                </a:lnTo>
                <a:lnTo>
                  <a:pt x="7023" y="4723"/>
                </a:lnTo>
                <a:lnTo>
                  <a:pt x="7407" y="4359"/>
                </a:lnTo>
                <a:lnTo>
                  <a:pt x="7750" y="3996"/>
                </a:lnTo>
                <a:lnTo>
                  <a:pt x="8073" y="3653"/>
                </a:lnTo>
                <a:lnTo>
                  <a:pt x="8335" y="3330"/>
                </a:lnTo>
                <a:lnTo>
                  <a:pt x="8597" y="3007"/>
                </a:lnTo>
                <a:lnTo>
                  <a:pt x="8860" y="2664"/>
                </a:lnTo>
                <a:lnTo>
                  <a:pt x="9082" y="2281"/>
                </a:lnTo>
                <a:lnTo>
                  <a:pt x="9263" y="1897"/>
                </a:lnTo>
                <a:lnTo>
                  <a:pt x="9324" y="1696"/>
                </a:lnTo>
                <a:lnTo>
                  <a:pt x="9405" y="1494"/>
                </a:lnTo>
                <a:lnTo>
                  <a:pt x="9445" y="1292"/>
                </a:lnTo>
                <a:lnTo>
                  <a:pt x="9465" y="1070"/>
                </a:lnTo>
                <a:lnTo>
                  <a:pt x="9485" y="868"/>
                </a:lnTo>
                <a:lnTo>
                  <a:pt x="9465" y="646"/>
                </a:lnTo>
                <a:lnTo>
                  <a:pt x="9445" y="444"/>
                </a:lnTo>
                <a:lnTo>
                  <a:pt x="9384" y="283"/>
                </a:lnTo>
                <a:lnTo>
                  <a:pt x="9304" y="162"/>
                </a:lnTo>
                <a:lnTo>
                  <a:pt x="9183" y="61"/>
                </a:lnTo>
                <a:lnTo>
                  <a:pt x="9082" y="21"/>
                </a:lnTo>
                <a:lnTo>
                  <a:pt x="898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15"/>
          <p:cNvSpPr/>
          <p:nvPr/>
        </p:nvSpPr>
        <p:spPr>
          <a:xfrm flipH="1">
            <a:off x="1122879" y="216554"/>
            <a:ext cx="152348" cy="92527"/>
          </a:xfrm>
          <a:custGeom>
            <a:rect b="b" l="l" r="r" t="t"/>
            <a:pathLst>
              <a:path extrusionOk="0" h="1655" w="2725">
                <a:moveTo>
                  <a:pt x="2099" y="81"/>
                </a:moveTo>
                <a:lnTo>
                  <a:pt x="2240" y="101"/>
                </a:lnTo>
                <a:lnTo>
                  <a:pt x="2382" y="121"/>
                </a:lnTo>
                <a:lnTo>
                  <a:pt x="2483" y="182"/>
                </a:lnTo>
                <a:lnTo>
                  <a:pt x="2563" y="262"/>
                </a:lnTo>
                <a:lnTo>
                  <a:pt x="2624" y="363"/>
                </a:lnTo>
                <a:lnTo>
                  <a:pt x="2644" y="424"/>
                </a:lnTo>
                <a:lnTo>
                  <a:pt x="2644" y="484"/>
                </a:lnTo>
                <a:lnTo>
                  <a:pt x="2644" y="565"/>
                </a:lnTo>
                <a:lnTo>
                  <a:pt x="2604" y="626"/>
                </a:lnTo>
                <a:lnTo>
                  <a:pt x="2503" y="767"/>
                </a:lnTo>
                <a:lnTo>
                  <a:pt x="2321" y="969"/>
                </a:lnTo>
                <a:lnTo>
                  <a:pt x="2099" y="1150"/>
                </a:lnTo>
                <a:lnTo>
                  <a:pt x="1857" y="1312"/>
                </a:lnTo>
                <a:lnTo>
                  <a:pt x="1595" y="1433"/>
                </a:lnTo>
                <a:lnTo>
                  <a:pt x="1332" y="1534"/>
                </a:lnTo>
                <a:lnTo>
                  <a:pt x="1191" y="1554"/>
                </a:lnTo>
                <a:lnTo>
                  <a:pt x="1050" y="1574"/>
                </a:lnTo>
                <a:lnTo>
                  <a:pt x="909" y="1574"/>
                </a:lnTo>
                <a:lnTo>
                  <a:pt x="767" y="1554"/>
                </a:lnTo>
                <a:lnTo>
                  <a:pt x="646" y="1514"/>
                </a:lnTo>
                <a:lnTo>
                  <a:pt x="505" y="1473"/>
                </a:lnTo>
                <a:lnTo>
                  <a:pt x="364" y="1392"/>
                </a:lnTo>
                <a:lnTo>
                  <a:pt x="263" y="1312"/>
                </a:lnTo>
                <a:lnTo>
                  <a:pt x="182" y="1231"/>
                </a:lnTo>
                <a:lnTo>
                  <a:pt x="122" y="1110"/>
                </a:lnTo>
                <a:lnTo>
                  <a:pt x="81" y="1009"/>
                </a:lnTo>
                <a:lnTo>
                  <a:pt x="101" y="868"/>
                </a:lnTo>
                <a:lnTo>
                  <a:pt x="142" y="747"/>
                </a:lnTo>
                <a:lnTo>
                  <a:pt x="222" y="646"/>
                </a:lnTo>
                <a:lnTo>
                  <a:pt x="364" y="505"/>
                </a:lnTo>
                <a:lnTo>
                  <a:pt x="566" y="404"/>
                </a:lnTo>
                <a:lnTo>
                  <a:pt x="787" y="303"/>
                </a:lnTo>
                <a:lnTo>
                  <a:pt x="1030" y="242"/>
                </a:lnTo>
                <a:lnTo>
                  <a:pt x="1252" y="182"/>
                </a:lnTo>
                <a:lnTo>
                  <a:pt x="1474" y="161"/>
                </a:lnTo>
                <a:lnTo>
                  <a:pt x="1655" y="121"/>
                </a:lnTo>
                <a:lnTo>
                  <a:pt x="1877" y="101"/>
                </a:lnTo>
                <a:lnTo>
                  <a:pt x="2099" y="81"/>
                </a:lnTo>
                <a:close/>
                <a:moveTo>
                  <a:pt x="2018" y="0"/>
                </a:moveTo>
                <a:lnTo>
                  <a:pt x="1837" y="20"/>
                </a:lnTo>
                <a:lnTo>
                  <a:pt x="1635" y="40"/>
                </a:lnTo>
                <a:lnTo>
                  <a:pt x="1474" y="81"/>
                </a:lnTo>
                <a:lnTo>
                  <a:pt x="1231" y="101"/>
                </a:lnTo>
                <a:lnTo>
                  <a:pt x="989" y="161"/>
                </a:lnTo>
                <a:lnTo>
                  <a:pt x="767" y="222"/>
                </a:lnTo>
                <a:lnTo>
                  <a:pt x="525" y="323"/>
                </a:lnTo>
                <a:lnTo>
                  <a:pt x="323" y="444"/>
                </a:lnTo>
                <a:lnTo>
                  <a:pt x="162" y="585"/>
                </a:lnTo>
                <a:lnTo>
                  <a:pt x="61" y="727"/>
                </a:lnTo>
                <a:lnTo>
                  <a:pt x="21" y="868"/>
                </a:lnTo>
                <a:lnTo>
                  <a:pt x="0" y="1009"/>
                </a:lnTo>
                <a:lnTo>
                  <a:pt x="41" y="1150"/>
                </a:lnTo>
                <a:lnTo>
                  <a:pt x="101" y="1271"/>
                </a:lnTo>
                <a:lnTo>
                  <a:pt x="202" y="1372"/>
                </a:lnTo>
                <a:lnTo>
                  <a:pt x="323" y="1473"/>
                </a:lnTo>
                <a:lnTo>
                  <a:pt x="465" y="1554"/>
                </a:lnTo>
                <a:lnTo>
                  <a:pt x="606" y="1594"/>
                </a:lnTo>
                <a:lnTo>
                  <a:pt x="727" y="1635"/>
                </a:lnTo>
                <a:lnTo>
                  <a:pt x="868" y="1635"/>
                </a:lnTo>
                <a:lnTo>
                  <a:pt x="989" y="1655"/>
                </a:lnTo>
                <a:lnTo>
                  <a:pt x="1211" y="1635"/>
                </a:lnTo>
                <a:lnTo>
                  <a:pt x="1433" y="1574"/>
                </a:lnTo>
                <a:lnTo>
                  <a:pt x="1655" y="1514"/>
                </a:lnTo>
                <a:lnTo>
                  <a:pt x="1857" y="1392"/>
                </a:lnTo>
                <a:lnTo>
                  <a:pt x="2059" y="1271"/>
                </a:lnTo>
                <a:lnTo>
                  <a:pt x="2240" y="1130"/>
                </a:lnTo>
                <a:lnTo>
                  <a:pt x="2422" y="969"/>
                </a:lnTo>
                <a:lnTo>
                  <a:pt x="2563" y="807"/>
                </a:lnTo>
                <a:lnTo>
                  <a:pt x="2684" y="666"/>
                </a:lnTo>
                <a:lnTo>
                  <a:pt x="2705" y="585"/>
                </a:lnTo>
                <a:lnTo>
                  <a:pt x="2725" y="484"/>
                </a:lnTo>
                <a:lnTo>
                  <a:pt x="2725" y="424"/>
                </a:lnTo>
                <a:lnTo>
                  <a:pt x="2705" y="343"/>
                </a:lnTo>
                <a:lnTo>
                  <a:pt x="2684" y="283"/>
                </a:lnTo>
                <a:lnTo>
                  <a:pt x="2644" y="222"/>
                </a:lnTo>
                <a:lnTo>
                  <a:pt x="2523" y="121"/>
                </a:lnTo>
                <a:lnTo>
                  <a:pt x="2402" y="40"/>
                </a:lnTo>
                <a:lnTo>
                  <a:pt x="222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15"/>
          <p:cNvSpPr/>
          <p:nvPr/>
        </p:nvSpPr>
        <p:spPr>
          <a:xfrm flipH="1">
            <a:off x="1296760" y="301322"/>
            <a:ext cx="100466" cy="101640"/>
          </a:xfrm>
          <a:custGeom>
            <a:rect b="b" l="l" r="r" t="t"/>
            <a:pathLst>
              <a:path extrusionOk="0" h="1818" w="1797">
                <a:moveTo>
                  <a:pt x="908" y="1"/>
                </a:moveTo>
                <a:lnTo>
                  <a:pt x="727" y="21"/>
                </a:lnTo>
                <a:lnTo>
                  <a:pt x="545" y="82"/>
                </a:lnTo>
                <a:lnTo>
                  <a:pt x="404" y="162"/>
                </a:lnTo>
                <a:lnTo>
                  <a:pt x="262" y="263"/>
                </a:lnTo>
                <a:lnTo>
                  <a:pt x="162" y="405"/>
                </a:lnTo>
                <a:lnTo>
                  <a:pt x="61" y="566"/>
                </a:lnTo>
                <a:lnTo>
                  <a:pt x="20" y="727"/>
                </a:lnTo>
                <a:lnTo>
                  <a:pt x="0" y="909"/>
                </a:lnTo>
                <a:lnTo>
                  <a:pt x="20" y="1091"/>
                </a:lnTo>
                <a:lnTo>
                  <a:pt x="61" y="1252"/>
                </a:lnTo>
                <a:lnTo>
                  <a:pt x="162" y="1414"/>
                </a:lnTo>
                <a:lnTo>
                  <a:pt x="262" y="1535"/>
                </a:lnTo>
                <a:lnTo>
                  <a:pt x="404" y="1656"/>
                </a:lnTo>
                <a:lnTo>
                  <a:pt x="545" y="1736"/>
                </a:lnTo>
                <a:lnTo>
                  <a:pt x="727" y="1797"/>
                </a:lnTo>
                <a:lnTo>
                  <a:pt x="908" y="1817"/>
                </a:lnTo>
                <a:lnTo>
                  <a:pt x="1090" y="1797"/>
                </a:lnTo>
                <a:lnTo>
                  <a:pt x="1251" y="1736"/>
                </a:lnTo>
                <a:lnTo>
                  <a:pt x="1413" y="1656"/>
                </a:lnTo>
                <a:lnTo>
                  <a:pt x="1534" y="1535"/>
                </a:lnTo>
                <a:lnTo>
                  <a:pt x="1655" y="1414"/>
                </a:lnTo>
                <a:lnTo>
                  <a:pt x="1736" y="1252"/>
                </a:lnTo>
                <a:lnTo>
                  <a:pt x="1776" y="1091"/>
                </a:lnTo>
                <a:lnTo>
                  <a:pt x="1796" y="909"/>
                </a:lnTo>
                <a:lnTo>
                  <a:pt x="1776" y="727"/>
                </a:lnTo>
                <a:lnTo>
                  <a:pt x="1736" y="566"/>
                </a:lnTo>
                <a:lnTo>
                  <a:pt x="1655" y="405"/>
                </a:lnTo>
                <a:lnTo>
                  <a:pt x="1534" y="263"/>
                </a:lnTo>
                <a:lnTo>
                  <a:pt x="1413" y="162"/>
                </a:lnTo>
                <a:lnTo>
                  <a:pt x="1251" y="82"/>
                </a:lnTo>
                <a:lnTo>
                  <a:pt x="1090" y="21"/>
                </a:lnTo>
                <a:lnTo>
                  <a:pt x="90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2">
    <p:spTree>
      <p:nvGrpSpPr>
        <p:cNvPr id="442" name="Shape 442"/>
        <p:cNvGrpSpPr/>
        <p:nvPr/>
      </p:nvGrpSpPr>
      <p:grpSpPr>
        <a:xfrm>
          <a:off x="0" y="0"/>
          <a:ext cx="0" cy="0"/>
          <a:chOff x="0" y="0"/>
          <a:chExt cx="0" cy="0"/>
        </a:xfrm>
      </p:grpSpPr>
      <p:sp>
        <p:nvSpPr>
          <p:cNvPr id="443" name="Google Shape;443;p16"/>
          <p:cNvSpPr txBox="1"/>
          <p:nvPr>
            <p:ph type="title"/>
          </p:nvPr>
        </p:nvSpPr>
        <p:spPr>
          <a:xfrm>
            <a:off x="713225" y="530350"/>
            <a:ext cx="7717800" cy="292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800"/>
              <a:buFont typeface="Dosis"/>
              <a:buNone/>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p:txBody>
      </p:sp>
      <p:sp>
        <p:nvSpPr>
          <p:cNvPr id="444" name="Google Shape;444;p16"/>
          <p:cNvSpPr txBox="1"/>
          <p:nvPr>
            <p:ph idx="1" type="body"/>
          </p:nvPr>
        </p:nvSpPr>
        <p:spPr>
          <a:xfrm>
            <a:off x="2286000" y="1638900"/>
            <a:ext cx="4848000" cy="1865700"/>
          </a:xfrm>
          <a:prstGeom prst="rect">
            <a:avLst/>
          </a:prstGeom>
          <a:noFill/>
          <a:ln>
            <a:noFill/>
          </a:ln>
        </p:spPr>
        <p:txBody>
          <a:bodyPr anchorCtr="0" anchor="ctr" bIns="91425" lIns="91425" spcFirstLastPara="1" rIns="91425" wrap="square" tIns="91425">
            <a:noAutofit/>
          </a:bodyPr>
          <a:lstStyle>
            <a:lvl1pPr indent="-317500" lvl="0" marL="457200" algn="l">
              <a:lnSpc>
                <a:spcPct val="100000"/>
              </a:lnSpc>
              <a:spcBef>
                <a:spcPts val="0"/>
              </a:spcBef>
              <a:spcAft>
                <a:spcPts val="0"/>
              </a:spcAft>
              <a:buClr>
                <a:srgbClr val="2A2828"/>
              </a:buClr>
              <a:buSzPts val="1400"/>
              <a:buFont typeface="Open Sans"/>
              <a:buAutoNum type="arabicPeriod"/>
              <a:defRPr/>
            </a:lvl1pPr>
            <a:lvl2pPr indent="-317500" lvl="1" marL="914400" algn="l">
              <a:lnSpc>
                <a:spcPct val="100000"/>
              </a:lnSpc>
              <a:spcBef>
                <a:spcPts val="0"/>
              </a:spcBef>
              <a:spcAft>
                <a:spcPts val="0"/>
              </a:spcAft>
              <a:buClr>
                <a:srgbClr val="2A2828"/>
              </a:buClr>
              <a:buSzPts val="1400"/>
              <a:buFont typeface="Open Sans"/>
              <a:buAutoNum type="alphaLcPeriod"/>
              <a:defRPr/>
            </a:lvl2pPr>
            <a:lvl3pPr indent="-317500" lvl="2" marL="1371600" algn="l">
              <a:lnSpc>
                <a:spcPct val="100000"/>
              </a:lnSpc>
              <a:spcBef>
                <a:spcPts val="0"/>
              </a:spcBef>
              <a:spcAft>
                <a:spcPts val="0"/>
              </a:spcAft>
              <a:buClr>
                <a:srgbClr val="2A2828"/>
              </a:buClr>
              <a:buSzPts val="1400"/>
              <a:buFont typeface="Open Sans"/>
              <a:buAutoNum type="romanLcPeriod"/>
              <a:defRPr/>
            </a:lvl3pPr>
            <a:lvl4pPr indent="-317500" lvl="3" marL="1828800" algn="l">
              <a:lnSpc>
                <a:spcPct val="100000"/>
              </a:lnSpc>
              <a:spcBef>
                <a:spcPts val="0"/>
              </a:spcBef>
              <a:spcAft>
                <a:spcPts val="0"/>
              </a:spcAft>
              <a:buClr>
                <a:srgbClr val="2A2828"/>
              </a:buClr>
              <a:buSzPts val="1400"/>
              <a:buFont typeface="Open Sans"/>
              <a:buAutoNum type="arabicPeriod"/>
              <a:defRPr/>
            </a:lvl4pPr>
            <a:lvl5pPr indent="-317500" lvl="4" marL="2286000" algn="l">
              <a:lnSpc>
                <a:spcPct val="100000"/>
              </a:lnSpc>
              <a:spcBef>
                <a:spcPts val="0"/>
              </a:spcBef>
              <a:spcAft>
                <a:spcPts val="0"/>
              </a:spcAft>
              <a:buClr>
                <a:srgbClr val="2A2828"/>
              </a:buClr>
              <a:buSzPts val="1400"/>
              <a:buFont typeface="Open Sans"/>
              <a:buAutoNum type="alphaLcPeriod"/>
              <a:defRPr/>
            </a:lvl5pPr>
            <a:lvl6pPr indent="-317500" lvl="5" marL="2743200" algn="l">
              <a:lnSpc>
                <a:spcPct val="100000"/>
              </a:lnSpc>
              <a:spcBef>
                <a:spcPts val="0"/>
              </a:spcBef>
              <a:spcAft>
                <a:spcPts val="0"/>
              </a:spcAft>
              <a:buClr>
                <a:srgbClr val="2A2828"/>
              </a:buClr>
              <a:buSzPts val="1400"/>
              <a:buFont typeface="Open Sans"/>
              <a:buAutoNum type="romanLcPeriod"/>
              <a:defRPr/>
            </a:lvl6pPr>
            <a:lvl7pPr indent="-317500" lvl="6" marL="3200400" algn="l">
              <a:lnSpc>
                <a:spcPct val="100000"/>
              </a:lnSpc>
              <a:spcBef>
                <a:spcPts val="0"/>
              </a:spcBef>
              <a:spcAft>
                <a:spcPts val="0"/>
              </a:spcAft>
              <a:buClr>
                <a:srgbClr val="2A2828"/>
              </a:buClr>
              <a:buSzPts val="1400"/>
              <a:buFont typeface="Open Sans"/>
              <a:buAutoNum type="arabicPeriod"/>
              <a:defRPr/>
            </a:lvl7pPr>
            <a:lvl8pPr indent="-317500" lvl="7" marL="3657600" algn="l">
              <a:lnSpc>
                <a:spcPct val="100000"/>
              </a:lnSpc>
              <a:spcBef>
                <a:spcPts val="0"/>
              </a:spcBef>
              <a:spcAft>
                <a:spcPts val="0"/>
              </a:spcAft>
              <a:buClr>
                <a:srgbClr val="2A2828"/>
              </a:buClr>
              <a:buSzPts val="1400"/>
              <a:buFont typeface="Open Sans"/>
              <a:buAutoNum type="alphaLcPeriod"/>
              <a:defRPr/>
            </a:lvl8pPr>
            <a:lvl9pPr indent="-317500" lvl="8" marL="4114800" algn="l">
              <a:lnSpc>
                <a:spcPct val="100000"/>
              </a:lnSpc>
              <a:spcBef>
                <a:spcPts val="0"/>
              </a:spcBef>
              <a:spcAft>
                <a:spcPts val="0"/>
              </a:spcAft>
              <a:buClr>
                <a:srgbClr val="2A2828"/>
              </a:buClr>
              <a:buSzPts val="1400"/>
              <a:buFont typeface="Open Sans"/>
              <a:buAutoNum type="romanLcPeriod"/>
              <a:defRPr/>
            </a:lvl9pPr>
          </a:lstStyle>
          <a:p/>
        </p:txBody>
      </p:sp>
      <p:sp>
        <p:nvSpPr>
          <p:cNvPr id="445" name="Google Shape;445;p16"/>
          <p:cNvSpPr/>
          <p:nvPr/>
        </p:nvSpPr>
        <p:spPr>
          <a:xfrm flipH="1">
            <a:off x="7934700" y="0"/>
            <a:ext cx="12093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16"/>
          <p:cNvSpPr/>
          <p:nvPr/>
        </p:nvSpPr>
        <p:spPr>
          <a:xfrm flipH="1">
            <a:off x="225" y="0"/>
            <a:ext cx="12093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16"/>
          <p:cNvSpPr/>
          <p:nvPr/>
        </p:nvSpPr>
        <p:spPr>
          <a:xfrm>
            <a:off x="343700" y="196035"/>
            <a:ext cx="457237" cy="429412"/>
          </a:xfrm>
          <a:custGeom>
            <a:rect b="b" l="l" r="r" t="t"/>
            <a:pathLst>
              <a:path extrusionOk="0" h="92099" w="98067">
                <a:moveTo>
                  <a:pt x="49019" y="0"/>
                </a:moveTo>
                <a:lnTo>
                  <a:pt x="48824" y="1171"/>
                </a:lnTo>
                <a:lnTo>
                  <a:pt x="48629" y="2064"/>
                </a:lnTo>
                <a:lnTo>
                  <a:pt x="48378" y="3151"/>
                </a:lnTo>
                <a:lnTo>
                  <a:pt x="48071" y="4434"/>
                </a:lnTo>
                <a:lnTo>
                  <a:pt x="47709" y="5884"/>
                </a:lnTo>
                <a:lnTo>
                  <a:pt x="47263" y="7501"/>
                </a:lnTo>
                <a:lnTo>
                  <a:pt x="46733" y="9230"/>
                </a:lnTo>
                <a:lnTo>
                  <a:pt x="46119" y="11070"/>
                </a:lnTo>
                <a:lnTo>
                  <a:pt x="45422" y="13050"/>
                </a:lnTo>
                <a:lnTo>
                  <a:pt x="44641" y="15085"/>
                </a:lnTo>
                <a:lnTo>
                  <a:pt x="43777" y="17177"/>
                </a:lnTo>
                <a:lnTo>
                  <a:pt x="43303" y="18264"/>
                </a:lnTo>
                <a:lnTo>
                  <a:pt x="42801" y="19351"/>
                </a:lnTo>
                <a:lnTo>
                  <a:pt x="42271" y="20439"/>
                </a:lnTo>
                <a:lnTo>
                  <a:pt x="41742" y="21554"/>
                </a:lnTo>
                <a:lnTo>
                  <a:pt x="41156" y="22670"/>
                </a:lnTo>
                <a:lnTo>
                  <a:pt x="40543" y="23785"/>
                </a:lnTo>
                <a:lnTo>
                  <a:pt x="39929" y="24900"/>
                </a:lnTo>
                <a:lnTo>
                  <a:pt x="39260" y="25988"/>
                </a:lnTo>
                <a:lnTo>
                  <a:pt x="38563" y="27103"/>
                </a:lnTo>
                <a:lnTo>
                  <a:pt x="37838" y="28218"/>
                </a:lnTo>
                <a:lnTo>
                  <a:pt x="37113" y="29306"/>
                </a:lnTo>
                <a:lnTo>
                  <a:pt x="36332" y="30421"/>
                </a:lnTo>
                <a:lnTo>
                  <a:pt x="35524" y="31481"/>
                </a:lnTo>
                <a:lnTo>
                  <a:pt x="34687" y="32568"/>
                </a:lnTo>
                <a:lnTo>
                  <a:pt x="33795" y="33600"/>
                </a:lnTo>
                <a:lnTo>
                  <a:pt x="32903" y="34659"/>
                </a:lnTo>
                <a:lnTo>
                  <a:pt x="31954" y="35663"/>
                </a:lnTo>
                <a:lnTo>
                  <a:pt x="30979" y="36667"/>
                </a:lnTo>
                <a:lnTo>
                  <a:pt x="29975" y="37643"/>
                </a:lnTo>
                <a:lnTo>
                  <a:pt x="28943" y="38591"/>
                </a:lnTo>
                <a:lnTo>
                  <a:pt x="27856" y="39511"/>
                </a:lnTo>
                <a:lnTo>
                  <a:pt x="26740" y="40403"/>
                </a:lnTo>
                <a:lnTo>
                  <a:pt x="25597" y="41268"/>
                </a:lnTo>
                <a:lnTo>
                  <a:pt x="24426" y="42104"/>
                </a:lnTo>
                <a:lnTo>
                  <a:pt x="23199" y="42885"/>
                </a:lnTo>
                <a:lnTo>
                  <a:pt x="21944" y="43638"/>
                </a:lnTo>
                <a:lnTo>
                  <a:pt x="20634" y="44363"/>
                </a:lnTo>
                <a:lnTo>
                  <a:pt x="19295" y="45060"/>
                </a:lnTo>
                <a:lnTo>
                  <a:pt x="17929" y="45673"/>
                </a:lnTo>
                <a:lnTo>
                  <a:pt x="16507" y="46287"/>
                </a:lnTo>
                <a:lnTo>
                  <a:pt x="15057" y="46816"/>
                </a:lnTo>
                <a:lnTo>
                  <a:pt x="13551" y="47318"/>
                </a:lnTo>
                <a:lnTo>
                  <a:pt x="12018" y="47765"/>
                </a:lnTo>
                <a:lnTo>
                  <a:pt x="10428" y="48155"/>
                </a:lnTo>
                <a:lnTo>
                  <a:pt x="8811" y="48489"/>
                </a:lnTo>
                <a:lnTo>
                  <a:pt x="7138" y="48768"/>
                </a:lnTo>
                <a:lnTo>
                  <a:pt x="5409" y="48991"/>
                </a:lnTo>
                <a:lnTo>
                  <a:pt x="3653" y="49159"/>
                </a:lnTo>
                <a:lnTo>
                  <a:pt x="1868" y="49242"/>
                </a:lnTo>
                <a:lnTo>
                  <a:pt x="948" y="49270"/>
                </a:lnTo>
                <a:lnTo>
                  <a:pt x="0" y="49298"/>
                </a:lnTo>
                <a:lnTo>
                  <a:pt x="474" y="49438"/>
                </a:lnTo>
                <a:lnTo>
                  <a:pt x="1840" y="49856"/>
                </a:lnTo>
                <a:lnTo>
                  <a:pt x="3959" y="50581"/>
                </a:lnTo>
                <a:lnTo>
                  <a:pt x="5270" y="51055"/>
                </a:lnTo>
                <a:lnTo>
                  <a:pt x="6720" y="51585"/>
                </a:lnTo>
                <a:lnTo>
                  <a:pt x="8309" y="52226"/>
                </a:lnTo>
                <a:lnTo>
                  <a:pt x="10010" y="52951"/>
                </a:lnTo>
                <a:lnTo>
                  <a:pt x="11823" y="53732"/>
                </a:lnTo>
                <a:lnTo>
                  <a:pt x="13719" y="54624"/>
                </a:lnTo>
                <a:lnTo>
                  <a:pt x="15698" y="55600"/>
                </a:lnTo>
                <a:lnTo>
                  <a:pt x="17762" y="56631"/>
                </a:lnTo>
                <a:lnTo>
                  <a:pt x="19853" y="57775"/>
                </a:lnTo>
                <a:lnTo>
                  <a:pt x="21972" y="59001"/>
                </a:lnTo>
                <a:lnTo>
                  <a:pt x="23032" y="59671"/>
                </a:lnTo>
                <a:lnTo>
                  <a:pt x="24119" y="60340"/>
                </a:lnTo>
                <a:lnTo>
                  <a:pt x="25179" y="61037"/>
                </a:lnTo>
                <a:lnTo>
                  <a:pt x="26266" y="61762"/>
                </a:lnTo>
                <a:lnTo>
                  <a:pt x="27354" y="62487"/>
                </a:lnTo>
                <a:lnTo>
                  <a:pt x="28413" y="63268"/>
                </a:lnTo>
                <a:lnTo>
                  <a:pt x="29473" y="64048"/>
                </a:lnTo>
                <a:lnTo>
                  <a:pt x="30532" y="64857"/>
                </a:lnTo>
                <a:lnTo>
                  <a:pt x="31592" y="65693"/>
                </a:lnTo>
                <a:lnTo>
                  <a:pt x="32624" y="66558"/>
                </a:lnTo>
                <a:lnTo>
                  <a:pt x="33627" y="67450"/>
                </a:lnTo>
                <a:lnTo>
                  <a:pt x="34659" y="68370"/>
                </a:lnTo>
                <a:lnTo>
                  <a:pt x="35635" y="69290"/>
                </a:lnTo>
                <a:lnTo>
                  <a:pt x="36611" y="70266"/>
                </a:lnTo>
                <a:lnTo>
                  <a:pt x="37559" y="71242"/>
                </a:lnTo>
                <a:lnTo>
                  <a:pt x="38507" y="72274"/>
                </a:lnTo>
                <a:lnTo>
                  <a:pt x="39399" y="73306"/>
                </a:lnTo>
                <a:lnTo>
                  <a:pt x="40292" y="74365"/>
                </a:lnTo>
                <a:lnTo>
                  <a:pt x="41156" y="75453"/>
                </a:lnTo>
                <a:lnTo>
                  <a:pt x="41993" y="76568"/>
                </a:lnTo>
                <a:lnTo>
                  <a:pt x="42773" y="77711"/>
                </a:lnTo>
                <a:lnTo>
                  <a:pt x="43554" y="78882"/>
                </a:lnTo>
                <a:lnTo>
                  <a:pt x="44279" y="80081"/>
                </a:lnTo>
                <a:lnTo>
                  <a:pt x="44976" y="81308"/>
                </a:lnTo>
                <a:lnTo>
                  <a:pt x="45617" y="82563"/>
                </a:lnTo>
                <a:lnTo>
                  <a:pt x="46259" y="83846"/>
                </a:lnTo>
                <a:lnTo>
                  <a:pt x="46816" y="85156"/>
                </a:lnTo>
                <a:lnTo>
                  <a:pt x="47374" y="86494"/>
                </a:lnTo>
                <a:lnTo>
                  <a:pt x="47848" y="87833"/>
                </a:lnTo>
                <a:lnTo>
                  <a:pt x="48294" y="89227"/>
                </a:lnTo>
                <a:lnTo>
                  <a:pt x="48685" y="90649"/>
                </a:lnTo>
                <a:lnTo>
                  <a:pt x="49019" y="92099"/>
                </a:lnTo>
                <a:lnTo>
                  <a:pt x="49382" y="90649"/>
                </a:lnTo>
                <a:lnTo>
                  <a:pt x="49772" y="89227"/>
                </a:lnTo>
                <a:lnTo>
                  <a:pt x="50218" y="87833"/>
                </a:lnTo>
                <a:lnTo>
                  <a:pt x="50692" y="86494"/>
                </a:lnTo>
                <a:lnTo>
                  <a:pt x="51250" y="85156"/>
                </a:lnTo>
                <a:lnTo>
                  <a:pt x="51808" y="83846"/>
                </a:lnTo>
                <a:lnTo>
                  <a:pt x="52421" y="82563"/>
                </a:lnTo>
                <a:lnTo>
                  <a:pt x="53090" y="81308"/>
                </a:lnTo>
                <a:lnTo>
                  <a:pt x="53787" y="80081"/>
                </a:lnTo>
                <a:lnTo>
                  <a:pt x="54512" y="78882"/>
                </a:lnTo>
                <a:lnTo>
                  <a:pt x="55293" y="77711"/>
                </a:lnTo>
                <a:lnTo>
                  <a:pt x="56074" y="76568"/>
                </a:lnTo>
                <a:lnTo>
                  <a:pt x="56910" y="75453"/>
                </a:lnTo>
                <a:lnTo>
                  <a:pt x="57775" y="74365"/>
                </a:lnTo>
                <a:lnTo>
                  <a:pt x="58639" y="73306"/>
                </a:lnTo>
                <a:lnTo>
                  <a:pt x="59559" y="72274"/>
                </a:lnTo>
                <a:lnTo>
                  <a:pt x="60479" y="71242"/>
                </a:lnTo>
                <a:lnTo>
                  <a:pt x="61455" y="70266"/>
                </a:lnTo>
                <a:lnTo>
                  <a:pt x="62431" y="69290"/>
                </a:lnTo>
                <a:lnTo>
                  <a:pt x="63407" y="68370"/>
                </a:lnTo>
                <a:lnTo>
                  <a:pt x="64411" y="67450"/>
                </a:lnTo>
                <a:lnTo>
                  <a:pt x="65443" y="66558"/>
                </a:lnTo>
                <a:lnTo>
                  <a:pt x="66474" y="65693"/>
                </a:lnTo>
                <a:lnTo>
                  <a:pt x="67534" y="64857"/>
                </a:lnTo>
                <a:lnTo>
                  <a:pt x="68593" y="64048"/>
                </a:lnTo>
                <a:lnTo>
                  <a:pt x="69653" y="63268"/>
                </a:lnTo>
                <a:lnTo>
                  <a:pt x="70713" y="62487"/>
                </a:lnTo>
                <a:lnTo>
                  <a:pt x="71800" y="61762"/>
                </a:lnTo>
                <a:lnTo>
                  <a:pt x="72860" y="61037"/>
                </a:lnTo>
                <a:lnTo>
                  <a:pt x="73947" y="60340"/>
                </a:lnTo>
                <a:lnTo>
                  <a:pt x="75034" y="59671"/>
                </a:lnTo>
                <a:lnTo>
                  <a:pt x="76094" y="59001"/>
                </a:lnTo>
                <a:lnTo>
                  <a:pt x="78213" y="57775"/>
                </a:lnTo>
                <a:lnTo>
                  <a:pt x="80304" y="56631"/>
                </a:lnTo>
                <a:lnTo>
                  <a:pt x="82368" y="55600"/>
                </a:lnTo>
                <a:lnTo>
                  <a:pt x="84348" y="54624"/>
                </a:lnTo>
                <a:lnTo>
                  <a:pt x="86244" y="53732"/>
                </a:lnTo>
                <a:lnTo>
                  <a:pt x="88056" y="52951"/>
                </a:lnTo>
                <a:lnTo>
                  <a:pt x="89757" y="52226"/>
                </a:lnTo>
                <a:lnTo>
                  <a:pt x="91346" y="51585"/>
                </a:lnTo>
                <a:lnTo>
                  <a:pt x="92796" y="51055"/>
                </a:lnTo>
                <a:lnTo>
                  <a:pt x="94107" y="50581"/>
                </a:lnTo>
                <a:lnTo>
                  <a:pt x="96226" y="49856"/>
                </a:lnTo>
                <a:lnTo>
                  <a:pt x="97592" y="49438"/>
                </a:lnTo>
                <a:lnTo>
                  <a:pt x="98066" y="49298"/>
                </a:lnTo>
                <a:lnTo>
                  <a:pt x="97118" y="49270"/>
                </a:lnTo>
                <a:lnTo>
                  <a:pt x="96198" y="49242"/>
                </a:lnTo>
                <a:lnTo>
                  <a:pt x="94413" y="49159"/>
                </a:lnTo>
                <a:lnTo>
                  <a:pt x="92657" y="48991"/>
                </a:lnTo>
                <a:lnTo>
                  <a:pt x="90928" y="48768"/>
                </a:lnTo>
                <a:lnTo>
                  <a:pt x="89255" y="48489"/>
                </a:lnTo>
                <a:lnTo>
                  <a:pt x="87638" y="48155"/>
                </a:lnTo>
                <a:lnTo>
                  <a:pt x="86048" y="47765"/>
                </a:lnTo>
                <a:lnTo>
                  <a:pt x="84515" y="47318"/>
                </a:lnTo>
                <a:lnTo>
                  <a:pt x="83009" y="46816"/>
                </a:lnTo>
                <a:lnTo>
                  <a:pt x="81559" y="46287"/>
                </a:lnTo>
                <a:lnTo>
                  <a:pt x="80137" y="45673"/>
                </a:lnTo>
                <a:lnTo>
                  <a:pt x="78771" y="45060"/>
                </a:lnTo>
                <a:lnTo>
                  <a:pt x="77432" y="44363"/>
                </a:lnTo>
                <a:lnTo>
                  <a:pt x="76122" y="43638"/>
                </a:lnTo>
                <a:lnTo>
                  <a:pt x="74867" y="42885"/>
                </a:lnTo>
                <a:lnTo>
                  <a:pt x="73640" y="42104"/>
                </a:lnTo>
                <a:lnTo>
                  <a:pt x="72469" y="41268"/>
                </a:lnTo>
                <a:lnTo>
                  <a:pt x="71298" y="40403"/>
                </a:lnTo>
                <a:lnTo>
                  <a:pt x="70211" y="39511"/>
                </a:lnTo>
                <a:lnTo>
                  <a:pt x="69123" y="38591"/>
                </a:lnTo>
                <a:lnTo>
                  <a:pt x="68091" y="37643"/>
                </a:lnTo>
                <a:lnTo>
                  <a:pt x="67088" y="36667"/>
                </a:lnTo>
                <a:lnTo>
                  <a:pt x="66112" y="35663"/>
                </a:lnTo>
                <a:lnTo>
                  <a:pt x="65164" y="34659"/>
                </a:lnTo>
                <a:lnTo>
                  <a:pt x="64271" y="33600"/>
                </a:lnTo>
                <a:lnTo>
                  <a:pt x="63379" y="32568"/>
                </a:lnTo>
                <a:lnTo>
                  <a:pt x="62543" y="31481"/>
                </a:lnTo>
                <a:lnTo>
                  <a:pt x="61734" y="30421"/>
                </a:lnTo>
                <a:lnTo>
                  <a:pt x="60953" y="29306"/>
                </a:lnTo>
                <a:lnTo>
                  <a:pt x="60200" y="28218"/>
                </a:lnTo>
                <a:lnTo>
                  <a:pt x="59503" y="27103"/>
                </a:lnTo>
                <a:lnTo>
                  <a:pt x="58806" y="25988"/>
                </a:lnTo>
                <a:lnTo>
                  <a:pt x="58137" y="24900"/>
                </a:lnTo>
                <a:lnTo>
                  <a:pt x="57524" y="23785"/>
                </a:lnTo>
                <a:lnTo>
                  <a:pt x="56910" y="22670"/>
                </a:lnTo>
                <a:lnTo>
                  <a:pt x="56325" y="21554"/>
                </a:lnTo>
                <a:lnTo>
                  <a:pt x="55795" y="20439"/>
                </a:lnTo>
                <a:lnTo>
                  <a:pt x="55265" y="19351"/>
                </a:lnTo>
                <a:lnTo>
                  <a:pt x="54763" y="18264"/>
                </a:lnTo>
                <a:lnTo>
                  <a:pt x="54289" y="17177"/>
                </a:lnTo>
                <a:lnTo>
                  <a:pt x="53425" y="15085"/>
                </a:lnTo>
                <a:lnTo>
                  <a:pt x="52644" y="13050"/>
                </a:lnTo>
                <a:lnTo>
                  <a:pt x="51947" y="11070"/>
                </a:lnTo>
                <a:lnTo>
                  <a:pt x="51334" y="9230"/>
                </a:lnTo>
                <a:lnTo>
                  <a:pt x="50804" y="7501"/>
                </a:lnTo>
                <a:lnTo>
                  <a:pt x="50358" y="5884"/>
                </a:lnTo>
                <a:lnTo>
                  <a:pt x="49995" y="4434"/>
                </a:lnTo>
                <a:lnTo>
                  <a:pt x="49688" y="3151"/>
                </a:lnTo>
                <a:lnTo>
                  <a:pt x="49437" y="2064"/>
                </a:lnTo>
                <a:lnTo>
                  <a:pt x="49242" y="1171"/>
                </a:lnTo>
                <a:lnTo>
                  <a:pt x="49019"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16"/>
          <p:cNvSpPr/>
          <p:nvPr/>
        </p:nvSpPr>
        <p:spPr>
          <a:xfrm>
            <a:off x="8352925" y="3903785"/>
            <a:ext cx="457237" cy="429412"/>
          </a:xfrm>
          <a:custGeom>
            <a:rect b="b" l="l" r="r" t="t"/>
            <a:pathLst>
              <a:path extrusionOk="0" h="92099" w="98067">
                <a:moveTo>
                  <a:pt x="49019" y="0"/>
                </a:moveTo>
                <a:lnTo>
                  <a:pt x="48824" y="1171"/>
                </a:lnTo>
                <a:lnTo>
                  <a:pt x="48629" y="2064"/>
                </a:lnTo>
                <a:lnTo>
                  <a:pt x="48378" y="3151"/>
                </a:lnTo>
                <a:lnTo>
                  <a:pt x="48071" y="4434"/>
                </a:lnTo>
                <a:lnTo>
                  <a:pt x="47709" y="5884"/>
                </a:lnTo>
                <a:lnTo>
                  <a:pt x="47263" y="7501"/>
                </a:lnTo>
                <a:lnTo>
                  <a:pt x="46733" y="9230"/>
                </a:lnTo>
                <a:lnTo>
                  <a:pt x="46119" y="11070"/>
                </a:lnTo>
                <a:lnTo>
                  <a:pt x="45422" y="13050"/>
                </a:lnTo>
                <a:lnTo>
                  <a:pt x="44641" y="15085"/>
                </a:lnTo>
                <a:lnTo>
                  <a:pt x="43777" y="17177"/>
                </a:lnTo>
                <a:lnTo>
                  <a:pt x="43303" y="18264"/>
                </a:lnTo>
                <a:lnTo>
                  <a:pt x="42801" y="19351"/>
                </a:lnTo>
                <a:lnTo>
                  <a:pt x="42271" y="20439"/>
                </a:lnTo>
                <a:lnTo>
                  <a:pt x="41742" y="21554"/>
                </a:lnTo>
                <a:lnTo>
                  <a:pt x="41156" y="22670"/>
                </a:lnTo>
                <a:lnTo>
                  <a:pt x="40543" y="23785"/>
                </a:lnTo>
                <a:lnTo>
                  <a:pt x="39929" y="24900"/>
                </a:lnTo>
                <a:lnTo>
                  <a:pt x="39260" y="25988"/>
                </a:lnTo>
                <a:lnTo>
                  <a:pt x="38563" y="27103"/>
                </a:lnTo>
                <a:lnTo>
                  <a:pt x="37838" y="28218"/>
                </a:lnTo>
                <a:lnTo>
                  <a:pt x="37113" y="29306"/>
                </a:lnTo>
                <a:lnTo>
                  <a:pt x="36332" y="30421"/>
                </a:lnTo>
                <a:lnTo>
                  <a:pt x="35524" y="31481"/>
                </a:lnTo>
                <a:lnTo>
                  <a:pt x="34687" y="32568"/>
                </a:lnTo>
                <a:lnTo>
                  <a:pt x="33795" y="33600"/>
                </a:lnTo>
                <a:lnTo>
                  <a:pt x="32903" y="34659"/>
                </a:lnTo>
                <a:lnTo>
                  <a:pt x="31954" y="35663"/>
                </a:lnTo>
                <a:lnTo>
                  <a:pt x="30979" y="36667"/>
                </a:lnTo>
                <a:lnTo>
                  <a:pt x="29975" y="37643"/>
                </a:lnTo>
                <a:lnTo>
                  <a:pt x="28943" y="38591"/>
                </a:lnTo>
                <a:lnTo>
                  <a:pt x="27856" y="39511"/>
                </a:lnTo>
                <a:lnTo>
                  <a:pt x="26740" y="40403"/>
                </a:lnTo>
                <a:lnTo>
                  <a:pt x="25597" y="41268"/>
                </a:lnTo>
                <a:lnTo>
                  <a:pt x="24426" y="42104"/>
                </a:lnTo>
                <a:lnTo>
                  <a:pt x="23199" y="42885"/>
                </a:lnTo>
                <a:lnTo>
                  <a:pt x="21944" y="43638"/>
                </a:lnTo>
                <a:lnTo>
                  <a:pt x="20634" y="44363"/>
                </a:lnTo>
                <a:lnTo>
                  <a:pt x="19295" y="45060"/>
                </a:lnTo>
                <a:lnTo>
                  <a:pt x="17929" y="45673"/>
                </a:lnTo>
                <a:lnTo>
                  <a:pt x="16507" y="46287"/>
                </a:lnTo>
                <a:lnTo>
                  <a:pt x="15057" y="46816"/>
                </a:lnTo>
                <a:lnTo>
                  <a:pt x="13551" y="47318"/>
                </a:lnTo>
                <a:lnTo>
                  <a:pt x="12018" y="47765"/>
                </a:lnTo>
                <a:lnTo>
                  <a:pt x="10428" y="48155"/>
                </a:lnTo>
                <a:lnTo>
                  <a:pt x="8811" y="48489"/>
                </a:lnTo>
                <a:lnTo>
                  <a:pt x="7138" y="48768"/>
                </a:lnTo>
                <a:lnTo>
                  <a:pt x="5409" y="48991"/>
                </a:lnTo>
                <a:lnTo>
                  <a:pt x="3653" y="49159"/>
                </a:lnTo>
                <a:lnTo>
                  <a:pt x="1868" y="49242"/>
                </a:lnTo>
                <a:lnTo>
                  <a:pt x="948" y="49270"/>
                </a:lnTo>
                <a:lnTo>
                  <a:pt x="0" y="49298"/>
                </a:lnTo>
                <a:lnTo>
                  <a:pt x="474" y="49438"/>
                </a:lnTo>
                <a:lnTo>
                  <a:pt x="1840" y="49856"/>
                </a:lnTo>
                <a:lnTo>
                  <a:pt x="3959" y="50581"/>
                </a:lnTo>
                <a:lnTo>
                  <a:pt x="5270" y="51055"/>
                </a:lnTo>
                <a:lnTo>
                  <a:pt x="6720" y="51585"/>
                </a:lnTo>
                <a:lnTo>
                  <a:pt x="8309" y="52226"/>
                </a:lnTo>
                <a:lnTo>
                  <a:pt x="10010" y="52951"/>
                </a:lnTo>
                <a:lnTo>
                  <a:pt x="11823" y="53732"/>
                </a:lnTo>
                <a:lnTo>
                  <a:pt x="13719" y="54624"/>
                </a:lnTo>
                <a:lnTo>
                  <a:pt x="15698" y="55600"/>
                </a:lnTo>
                <a:lnTo>
                  <a:pt x="17762" y="56631"/>
                </a:lnTo>
                <a:lnTo>
                  <a:pt x="19853" y="57775"/>
                </a:lnTo>
                <a:lnTo>
                  <a:pt x="21972" y="59001"/>
                </a:lnTo>
                <a:lnTo>
                  <a:pt x="23032" y="59671"/>
                </a:lnTo>
                <a:lnTo>
                  <a:pt x="24119" y="60340"/>
                </a:lnTo>
                <a:lnTo>
                  <a:pt x="25179" y="61037"/>
                </a:lnTo>
                <a:lnTo>
                  <a:pt x="26266" y="61762"/>
                </a:lnTo>
                <a:lnTo>
                  <a:pt x="27354" y="62487"/>
                </a:lnTo>
                <a:lnTo>
                  <a:pt x="28413" y="63268"/>
                </a:lnTo>
                <a:lnTo>
                  <a:pt x="29473" y="64048"/>
                </a:lnTo>
                <a:lnTo>
                  <a:pt x="30532" y="64857"/>
                </a:lnTo>
                <a:lnTo>
                  <a:pt x="31592" y="65693"/>
                </a:lnTo>
                <a:lnTo>
                  <a:pt x="32624" y="66558"/>
                </a:lnTo>
                <a:lnTo>
                  <a:pt x="33627" y="67450"/>
                </a:lnTo>
                <a:lnTo>
                  <a:pt x="34659" y="68370"/>
                </a:lnTo>
                <a:lnTo>
                  <a:pt x="35635" y="69290"/>
                </a:lnTo>
                <a:lnTo>
                  <a:pt x="36611" y="70266"/>
                </a:lnTo>
                <a:lnTo>
                  <a:pt x="37559" y="71242"/>
                </a:lnTo>
                <a:lnTo>
                  <a:pt x="38507" y="72274"/>
                </a:lnTo>
                <a:lnTo>
                  <a:pt x="39399" y="73306"/>
                </a:lnTo>
                <a:lnTo>
                  <a:pt x="40292" y="74365"/>
                </a:lnTo>
                <a:lnTo>
                  <a:pt x="41156" y="75453"/>
                </a:lnTo>
                <a:lnTo>
                  <a:pt x="41993" y="76568"/>
                </a:lnTo>
                <a:lnTo>
                  <a:pt x="42773" y="77711"/>
                </a:lnTo>
                <a:lnTo>
                  <a:pt x="43554" y="78882"/>
                </a:lnTo>
                <a:lnTo>
                  <a:pt x="44279" y="80081"/>
                </a:lnTo>
                <a:lnTo>
                  <a:pt x="44976" y="81308"/>
                </a:lnTo>
                <a:lnTo>
                  <a:pt x="45617" y="82563"/>
                </a:lnTo>
                <a:lnTo>
                  <a:pt x="46259" y="83846"/>
                </a:lnTo>
                <a:lnTo>
                  <a:pt x="46816" y="85156"/>
                </a:lnTo>
                <a:lnTo>
                  <a:pt x="47374" y="86494"/>
                </a:lnTo>
                <a:lnTo>
                  <a:pt x="47848" y="87833"/>
                </a:lnTo>
                <a:lnTo>
                  <a:pt x="48294" y="89227"/>
                </a:lnTo>
                <a:lnTo>
                  <a:pt x="48685" y="90649"/>
                </a:lnTo>
                <a:lnTo>
                  <a:pt x="49019" y="92099"/>
                </a:lnTo>
                <a:lnTo>
                  <a:pt x="49382" y="90649"/>
                </a:lnTo>
                <a:lnTo>
                  <a:pt x="49772" y="89227"/>
                </a:lnTo>
                <a:lnTo>
                  <a:pt x="50218" y="87833"/>
                </a:lnTo>
                <a:lnTo>
                  <a:pt x="50692" y="86494"/>
                </a:lnTo>
                <a:lnTo>
                  <a:pt x="51250" y="85156"/>
                </a:lnTo>
                <a:lnTo>
                  <a:pt x="51808" y="83846"/>
                </a:lnTo>
                <a:lnTo>
                  <a:pt x="52421" y="82563"/>
                </a:lnTo>
                <a:lnTo>
                  <a:pt x="53090" y="81308"/>
                </a:lnTo>
                <a:lnTo>
                  <a:pt x="53787" y="80081"/>
                </a:lnTo>
                <a:lnTo>
                  <a:pt x="54512" y="78882"/>
                </a:lnTo>
                <a:lnTo>
                  <a:pt x="55293" y="77711"/>
                </a:lnTo>
                <a:lnTo>
                  <a:pt x="56074" y="76568"/>
                </a:lnTo>
                <a:lnTo>
                  <a:pt x="56910" y="75453"/>
                </a:lnTo>
                <a:lnTo>
                  <a:pt x="57775" y="74365"/>
                </a:lnTo>
                <a:lnTo>
                  <a:pt x="58639" y="73306"/>
                </a:lnTo>
                <a:lnTo>
                  <a:pt x="59559" y="72274"/>
                </a:lnTo>
                <a:lnTo>
                  <a:pt x="60479" y="71242"/>
                </a:lnTo>
                <a:lnTo>
                  <a:pt x="61455" y="70266"/>
                </a:lnTo>
                <a:lnTo>
                  <a:pt x="62431" y="69290"/>
                </a:lnTo>
                <a:lnTo>
                  <a:pt x="63407" y="68370"/>
                </a:lnTo>
                <a:lnTo>
                  <a:pt x="64411" y="67450"/>
                </a:lnTo>
                <a:lnTo>
                  <a:pt x="65443" y="66558"/>
                </a:lnTo>
                <a:lnTo>
                  <a:pt x="66474" y="65693"/>
                </a:lnTo>
                <a:lnTo>
                  <a:pt x="67534" y="64857"/>
                </a:lnTo>
                <a:lnTo>
                  <a:pt x="68593" y="64048"/>
                </a:lnTo>
                <a:lnTo>
                  <a:pt x="69653" y="63268"/>
                </a:lnTo>
                <a:lnTo>
                  <a:pt x="70713" y="62487"/>
                </a:lnTo>
                <a:lnTo>
                  <a:pt x="71800" y="61762"/>
                </a:lnTo>
                <a:lnTo>
                  <a:pt x="72860" y="61037"/>
                </a:lnTo>
                <a:lnTo>
                  <a:pt x="73947" y="60340"/>
                </a:lnTo>
                <a:lnTo>
                  <a:pt x="75034" y="59671"/>
                </a:lnTo>
                <a:lnTo>
                  <a:pt x="76094" y="59001"/>
                </a:lnTo>
                <a:lnTo>
                  <a:pt x="78213" y="57775"/>
                </a:lnTo>
                <a:lnTo>
                  <a:pt x="80304" y="56631"/>
                </a:lnTo>
                <a:lnTo>
                  <a:pt x="82368" y="55600"/>
                </a:lnTo>
                <a:lnTo>
                  <a:pt x="84348" y="54624"/>
                </a:lnTo>
                <a:lnTo>
                  <a:pt x="86244" y="53732"/>
                </a:lnTo>
                <a:lnTo>
                  <a:pt x="88056" y="52951"/>
                </a:lnTo>
                <a:lnTo>
                  <a:pt x="89757" y="52226"/>
                </a:lnTo>
                <a:lnTo>
                  <a:pt x="91346" y="51585"/>
                </a:lnTo>
                <a:lnTo>
                  <a:pt x="92796" y="51055"/>
                </a:lnTo>
                <a:lnTo>
                  <a:pt x="94107" y="50581"/>
                </a:lnTo>
                <a:lnTo>
                  <a:pt x="96226" y="49856"/>
                </a:lnTo>
                <a:lnTo>
                  <a:pt x="97592" y="49438"/>
                </a:lnTo>
                <a:lnTo>
                  <a:pt x="98066" y="49298"/>
                </a:lnTo>
                <a:lnTo>
                  <a:pt x="97118" y="49270"/>
                </a:lnTo>
                <a:lnTo>
                  <a:pt x="96198" y="49242"/>
                </a:lnTo>
                <a:lnTo>
                  <a:pt x="94413" y="49159"/>
                </a:lnTo>
                <a:lnTo>
                  <a:pt x="92657" y="48991"/>
                </a:lnTo>
                <a:lnTo>
                  <a:pt x="90928" y="48768"/>
                </a:lnTo>
                <a:lnTo>
                  <a:pt x="89255" y="48489"/>
                </a:lnTo>
                <a:lnTo>
                  <a:pt x="87638" y="48155"/>
                </a:lnTo>
                <a:lnTo>
                  <a:pt x="86048" y="47765"/>
                </a:lnTo>
                <a:lnTo>
                  <a:pt x="84515" y="47318"/>
                </a:lnTo>
                <a:lnTo>
                  <a:pt x="83009" y="46816"/>
                </a:lnTo>
                <a:lnTo>
                  <a:pt x="81559" y="46287"/>
                </a:lnTo>
                <a:lnTo>
                  <a:pt x="80137" y="45673"/>
                </a:lnTo>
                <a:lnTo>
                  <a:pt x="78771" y="45060"/>
                </a:lnTo>
                <a:lnTo>
                  <a:pt x="77432" y="44363"/>
                </a:lnTo>
                <a:lnTo>
                  <a:pt x="76122" y="43638"/>
                </a:lnTo>
                <a:lnTo>
                  <a:pt x="74867" y="42885"/>
                </a:lnTo>
                <a:lnTo>
                  <a:pt x="73640" y="42104"/>
                </a:lnTo>
                <a:lnTo>
                  <a:pt x="72469" y="41268"/>
                </a:lnTo>
                <a:lnTo>
                  <a:pt x="71298" y="40403"/>
                </a:lnTo>
                <a:lnTo>
                  <a:pt x="70211" y="39511"/>
                </a:lnTo>
                <a:lnTo>
                  <a:pt x="69123" y="38591"/>
                </a:lnTo>
                <a:lnTo>
                  <a:pt x="68091" y="37643"/>
                </a:lnTo>
                <a:lnTo>
                  <a:pt x="67088" y="36667"/>
                </a:lnTo>
                <a:lnTo>
                  <a:pt x="66112" y="35663"/>
                </a:lnTo>
                <a:lnTo>
                  <a:pt x="65164" y="34659"/>
                </a:lnTo>
                <a:lnTo>
                  <a:pt x="64271" y="33600"/>
                </a:lnTo>
                <a:lnTo>
                  <a:pt x="63379" y="32568"/>
                </a:lnTo>
                <a:lnTo>
                  <a:pt x="62543" y="31481"/>
                </a:lnTo>
                <a:lnTo>
                  <a:pt x="61734" y="30421"/>
                </a:lnTo>
                <a:lnTo>
                  <a:pt x="60953" y="29306"/>
                </a:lnTo>
                <a:lnTo>
                  <a:pt x="60200" y="28218"/>
                </a:lnTo>
                <a:lnTo>
                  <a:pt x="59503" y="27103"/>
                </a:lnTo>
                <a:lnTo>
                  <a:pt x="58806" y="25988"/>
                </a:lnTo>
                <a:lnTo>
                  <a:pt x="58137" y="24900"/>
                </a:lnTo>
                <a:lnTo>
                  <a:pt x="57524" y="23785"/>
                </a:lnTo>
                <a:lnTo>
                  <a:pt x="56910" y="22670"/>
                </a:lnTo>
                <a:lnTo>
                  <a:pt x="56325" y="21554"/>
                </a:lnTo>
                <a:lnTo>
                  <a:pt x="55795" y="20439"/>
                </a:lnTo>
                <a:lnTo>
                  <a:pt x="55265" y="19351"/>
                </a:lnTo>
                <a:lnTo>
                  <a:pt x="54763" y="18264"/>
                </a:lnTo>
                <a:lnTo>
                  <a:pt x="54289" y="17177"/>
                </a:lnTo>
                <a:lnTo>
                  <a:pt x="53425" y="15085"/>
                </a:lnTo>
                <a:lnTo>
                  <a:pt x="52644" y="13050"/>
                </a:lnTo>
                <a:lnTo>
                  <a:pt x="51947" y="11070"/>
                </a:lnTo>
                <a:lnTo>
                  <a:pt x="51334" y="9230"/>
                </a:lnTo>
                <a:lnTo>
                  <a:pt x="50804" y="7501"/>
                </a:lnTo>
                <a:lnTo>
                  <a:pt x="50358" y="5884"/>
                </a:lnTo>
                <a:lnTo>
                  <a:pt x="49995" y="4434"/>
                </a:lnTo>
                <a:lnTo>
                  <a:pt x="49688" y="3151"/>
                </a:lnTo>
                <a:lnTo>
                  <a:pt x="49437" y="2064"/>
                </a:lnTo>
                <a:lnTo>
                  <a:pt x="49242" y="1171"/>
                </a:lnTo>
                <a:lnTo>
                  <a:pt x="49019"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16"/>
          <p:cNvSpPr/>
          <p:nvPr/>
        </p:nvSpPr>
        <p:spPr>
          <a:xfrm>
            <a:off x="8352938" y="4435510"/>
            <a:ext cx="457237" cy="429412"/>
          </a:xfrm>
          <a:custGeom>
            <a:rect b="b" l="l" r="r" t="t"/>
            <a:pathLst>
              <a:path extrusionOk="0" h="92099" w="98067">
                <a:moveTo>
                  <a:pt x="49019" y="0"/>
                </a:moveTo>
                <a:lnTo>
                  <a:pt x="48824" y="1171"/>
                </a:lnTo>
                <a:lnTo>
                  <a:pt x="48629" y="2064"/>
                </a:lnTo>
                <a:lnTo>
                  <a:pt x="48378" y="3151"/>
                </a:lnTo>
                <a:lnTo>
                  <a:pt x="48071" y="4434"/>
                </a:lnTo>
                <a:lnTo>
                  <a:pt x="47709" y="5884"/>
                </a:lnTo>
                <a:lnTo>
                  <a:pt x="47263" y="7501"/>
                </a:lnTo>
                <a:lnTo>
                  <a:pt x="46733" y="9230"/>
                </a:lnTo>
                <a:lnTo>
                  <a:pt x="46119" y="11070"/>
                </a:lnTo>
                <a:lnTo>
                  <a:pt x="45422" y="13050"/>
                </a:lnTo>
                <a:lnTo>
                  <a:pt x="44641" y="15085"/>
                </a:lnTo>
                <a:lnTo>
                  <a:pt x="43777" y="17177"/>
                </a:lnTo>
                <a:lnTo>
                  <a:pt x="43303" y="18264"/>
                </a:lnTo>
                <a:lnTo>
                  <a:pt x="42801" y="19351"/>
                </a:lnTo>
                <a:lnTo>
                  <a:pt x="42271" y="20439"/>
                </a:lnTo>
                <a:lnTo>
                  <a:pt x="41742" y="21554"/>
                </a:lnTo>
                <a:lnTo>
                  <a:pt x="41156" y="22670"/>
                </a:lnTo>
                <a:lnTo>
                  <a:pt x="40543" y="23785"/>
                </a:lnTo>
                <a:lnTo>
                  <a:pt x="39929" y="24900"/>
                </a:lnTo>
                <a:lnTo>
                  <a:pt x="39260" y="25988"/>
                </a:lnTo>
                <a:lnTo>
                  <a:pt x="38563" y="27103"/>
                </a:lnTo>
                <a:lnTo>
                  <a:pt x="37838" y="28218"/>
                </a:lnTo>
                <a:lnTo>
                  <a:pt x="37113" y="29306"/>
                </a:lnTo>
                <a:lnTo>
                  <a:pt x="36332" y="30421"/>
                </a:lnTo>
                <a:lnTo>
                  <a:pt x="35524" y="31481"/>
                </a:lnTo>
                <a:lnTo>
                  <a:pt x="34687" y="32568"/>
                </a:lnTo>
                <a:lnTo>
                  <a:pt x="33795" y="33600"/>
                </a:lnTo>
                <a:lnTo>
                  <a:pt x="32903" y="34659"/>
                </a:lnTo>
                <a:lnTo>
                  <a:pt x="31954" y="35663"/>
                </a:lnTo>
                <a:lnTo>
                  <a:pt x="30979" y="36667"/>
                </a:lnTo>
                <a:lnTo>
                  <a:pt x="29975" y="37643"/>
                </a:lnTo>
                <a:lnTo>
                  <a:pt x="28943" y="38591"/>
                </a:lnTo>
                <a:lnTo>
                  <a:pt x="27856" y="39511"/>
                </a:lnTo>
                <a:lnTo>
                  <a:pt x="26740" y="40403"/>
                </a:lnTo>
                <a:lnTo>
                  <a:pt x="25597" y="41268"/>
                </a:lnTo>
                <a:lnTo>
                  <a:pt x="24426" y="42104"/>
                </a:lnTo>
                <a:lnTo>
                  <a:pt x="23199" y="42885"/>
                </a:lnTo>
                <a:lnTo>
                  <a:pt x="21944" y="43638"/>
                </a:lnTo>
                <a:lnTo>
                  <a:pt x="20634" y="44363"/>
                </a:lnTo>
                <a:lnTo>
                  <a:pt x="19295" y="45060"/>
                </a:lnTo>
                <a:lnTo>
                  <a:pt x="17929" y="45673"/>
                </a:lnTo>
                <a:lnTo>
                  <a:pt x="16507" y="46287"/>
                </a:lnTo>
                <a:lnTo>
                  <a:pt x="15057" y="46816"/>
                </a:lnTo>
                <a:lnTo>
                  <a:pt x="13551" y="47318"/>
                </a:lnTo>
                <a:lnTo>
                  <a:pt x="12018" y="47765"/>
                </a:lnTo>
                <a:lnTo>
                  <a:pt x="10428" y="48155"/>
                </a:lnTo>
                <a:lnTo>
                  <a:pt x="8811" y="48489"/>
                </a:lnTo>
                <a:lnTo>
                  <a:pt x="7138" y="48768"/>
                </a:lnTo>
                <a:lnTo>
                  <a:pt x="5409" y="48991"/>
                </a:lnTo>
                <a:lnTo>
                  <a:pt x="3653" y="49159"/>
                </a:lnTo>
                <a:lnTo>
                  <a:pt x="1868" y="49242"/>
                </a:lnTo>
                <a:lnTo>
                  <a:pt x="948" y="49270"/>
                </a:lnTo>
                <a:lnTo>
                  <a:pt x="0" y="49298"/>
                </a:lnTo>
                <a:lnTo>
                  <a:pt x="474" y="49438"/>
                </a:lnTo>
                <a:lnTo>
                  <a:pt x="1840" y="49856"/>
                </a:lnTo>
                <a:lnTo>
                  <a:pt x="3959" y="50581"/>
                </a:lnTo>
                <a:lnTo>
                  <a:pt x="5270" y="51055"/>
                </a:lnTo>
                <a:lnTo>
                  <a:pt x="6720" y="51585"/>
                </a:lnTo>
                <a:lnTo>
                  <a:pt x="8309" y="52226"/>
                </a:lnTo>
                <a:lnTo>
                  <a:pt x="10010" y="52951"/>
                </a:lnTo>
                <a:lnTo>
                  <a:pt x="11823" y="53732"/>
                </a:lnTo>
                <a:lnTo>
                  <a:pt x="13719" y="54624"/>
                </a:lnTo>
                <a:lnTo>
                  <a:pt x="15698" y="55600"/>
                </a:lnTo>
                <a:lnTo>
                  <a:pt x="17762" y="56631"/>
                </a:lnTo>
                <a:lnTo>
                  <a:pt x="19853" y="57775"/>
                </a:lnTo>
                <a:lnTo>
                  <a:pt x="21972" y="59001"/>
                </a:lnTo>
                <a:lnTo>
                  <a:pt x="23032" y="59671"/>
                </a:lnTo>
                <a:lnTo>
                  <a:pt x="24119" y="60340"/>
                </a:lnTo>
                <a:lnTo>
                  <a:pt x="25179" y="61037"/>
                </a:lnTo>
                <a:lnTo>
                  <a:pt x="26266" y="61762"/>
                </a:lnTo>
                <a:lnTo>
                  <a:pt x="27354" y="62487"/>
                </a:lnTo>
                <a:lnTo>
                  <a:pt x="28413" y="63268"/>
                </a:lnTo>
                <a:lnTo>
                  <a:pt x="29473" y="64048"/>
                </a:lnTo>
                <a:lnTo>
                  <a:pt x="30532" y="64857"/>
                </a:lnTo>
                <a:lnTo>
                  <a:pt x="31592" y="65693"/>
                </a:lnTo>
                <a:lnTo>
                  <a:pt x="32624" y="66558"/>
                </a:lnTo>
                <a:lnTo>
                  <a:pt x="33627" y="67450"/>
                </a:lnTo>
                <a:lnTo>
                  <a:pt x="34659" y="68370"/>
                </a:lnTo>
                <a:lnTo>
                  <a:pt x="35635" y="69290"/>
                </a:lnTo>
                <a:lnTo>
                  <a:pt x="36611" y="70266"/>
                </a:lnTo>
                <a:lnTo>
                  <a:pt x="37559" y="71242"/>
                </a:lnTo>
                <a:lnTo>
                  <a:pt x="38507" y="72274"/>
                </a:lnTo>
                <a:lnTo>
                  <a:pt x="39399" y="73306"/>
                </a:lnTo>
                <a:lnTo>
                  <a:pt x="40292" y="74365"/>
                </a:lnTo>
                <a:lnTo>
                  <a:pt x="41156" y="75453"/>
                </a:lnTo>
                <a:lnTo>
                  <a:pt x="41993" y="76568"/>
                </a:lnTo>
                <a:lnTo>
                  <a:pt x="42773" y="77711"/>
                </a:lnTo>
                <a:lnTo>
                  <a:pt x="43554" y="78882"/>
                </a:lnTo>
                <a:lnTo>
                  <a:pt x="44279" y="80081"/>
                </a:lnTo>
                <a:lnTo>
                  <a:pt x="44976" y="81308"/>
                </a:lnTo>
                <a:lnTo>
                  <a:pt x="45617" y="82563"/>
                </a:lnTo>
                <a:lnTo>
                  <a:pt x="46259" y="83846"/>
                </a:lnTo>
                <a:lnTo>
                  <a:pt x="46816" y="85156"/>
                </a:lnTo>
                <a:lnTo>
                  <a:pt x="47374" y="86494"/>
                </a:lnTo>
                <a:lnTo>
                  <a:pt x="47848" y="87833"/>
                </a:lnTo>
                <a:lnTo>
                  <a:pt x="48294" y="89227"/>
                </a:lnTo>
                <a:lnTo>
                  <a:pt x="48685" y="90649"/>
                </a:lnTo>
                <a:lnTo>
                  <a:pt x="49019" y="92099"/>
                </a:lnTo>
                <a:lnTo>
                  <a:pt x="49382" y="90649"/>
                </a:lnTo>
                <a:lnTo>
                  <a:pt x="49772" y="89227"/>
                </a:lnTo>
                <a:lnTo>
                  <a:pt x="50218" y="87833"/>
                </a:lnTo>
                <a:lnTo>
                  <a:pt x="50692" y="86494"/>
                </a:lnTo>
                <a:lnTo>
                  <a:pt x="51250" y="85156"/>
                </a:lnTo>
                <a:lnTo>
                  <a:pt x="51808" y="83846"/>
                </a:lnTo>
                <a:lnTo>
                  <a:pt x="52421" y="82563"/>
                </a:lnTo>
                <a:lnTo>
                  <a:pt x="53090" y="81308"/>
                </a:lnTo>
                <a:lnTo>
                  <a:pt x="53787" y="80081"/>
                </a:lnTo>
                <a:lnTo>
                  <a:pt x="54512" y="78882"/>
                </a:lnTo>
                <a:lnTo>
                  <a:pt x="55293" y="77711"/>
                </a:lnTo>
                <a:lnTo>
                  <a:pt x="56074" y="76568"/>
                </a:lnTo>
                <a:lnTo>
                  <a:pt x="56910" y="75453"/>
                </a:lnTo>
                <a:lnTo>
                  <a:pt x="57775" y="74365"/>
                </a:lnTo>
                <a:lnTo>
                  <a:pt x="58639" y="73306"/>
                </a:lnTo>
                <a:lnTo>
                  <a:pt x="59559" y="72274"/>
                </a:lnTo>
                <a:lnTo>
                  <a:pt x="60479" y="71242"/>
                </a:lnTo>
                <a:lnTo>
                  <a:pt x="61455" y="70266"/>
                </a:lnTo>
                <a:lnTo>
                  <a:pt x="62431" y="69290"/>
                </a:lnTo>
                <a:lnTo>
                  <a:pt x="63407" y="68370"/>
                </a:lnTo>
                <a:lnTo>
                  <a:pt x="64411" y="67450"/>
                </a:lnTo>
                <a:lnTo>
                  <a:pt x="65443" y="66558"/>
                </a:lnTo>
                <a:lnTo>
                  <a:pt x="66474" y="65693"/>
                </a:lnTo>
                <a:lnTo>
                  <a:pt x="67534" y="64857"/>
                </a:lnTo>
                <a:lnTo>
                  <a:pt x="68593" y="64048"/>
                </a:lnTo>
                <a:lnTo>
                  <a:pt x="69653" y="63268"/>
                </a:lnTo>
                <a:lnTo>
                  <a:pt x="70713" y="62487"/>
                </a:lnTo>
                <a:lnTo>
                  <a:pt x="71800" y="61762"/>
                </a:lnTo>
                <a:lnTo>
                  <a:pt x="72860" y="61037"/>
                </a:lnTo>
                <a:lnTo>
                  <a:pt x="73947" y="60340"/>
                </a:lnTo>
                <a:lnTo>
                  <a:pt x="75034" y="59671"/>
                </a:lnTo>
                <a:lnTo>
                  <a:pt x="76094" y="59001"/>
                </a:lnTo>
                <a:lnTo>
                  <a:pt x="78213" y="57775"/>
                </a:lnTo>
                <a:lnTo>
                  <a:pt x="80304" y="56631"/>
                </a:lnTo>
                <a:lnTo>
                  <a:pt x="82368" y="55600"/>
                </a:lnTo>
                <a:lnTo>
                  <a:pt x="84348" y="54624"/>
                </a:lnTo>
                <a:lnTo>
                  <a:pt x="86244" y="53732"/>
                </a:lnTo>
                <a:lnTo>
                  <a:pt x="88056" y="52951"/>
                </a:lnTo>
                <a:lnTo>
                  <a:pt x="89757" y="52226"/>
                </a:lnTo>
                <a:lnTo>
                  <a:pt x="91346" y="51585"/>
                </a:lnTo>
                <a:lnTo>
                  <a:pt x="92796" y="51055"/>
                </a:lnTo>
                <a:lnTo>
                  <a:pt x="94107" y="50581"/>
                </a:lnTo>
                <a:lnTo>
                  <a:pt x="96226" y="49856"/>
                </a:lnTo>
                <a:lnTo>
                  <a:pt x="97592" y="49438"/>
                </a:lnTo>
                <a:lnTo>
                  <a:pt x="98066" y="49298"/>
                </a:lnTo>
                <a:lnTo>
                  <a:pt x="97118" y="49270"/>
                </a:lnTo>
                <a:lnTo>
                  <a:pt x="96198" y="49242"/>
                </a:lnTo>
                <a:lnTo>
                  <a:pt x="94413" y="49159"/>
                </a:lnTo>
                <a:lnTo>
                  <a:pt x="92657" y="48991"/>
                </a:lnTo>
                <a:lnTo>
                  <a:pt x="90928" y="48768"/>
                </a:lnTo>
                <a:lnTo>
                  <a:pt x="89255" y="48489"/>
                </a:lnTo>
                <a:lnTo>
                  <a:pt x="87638" y="48155"/>
                </a:lnTo>
                <a:lnTo>
                  <a:pt x="86048" y="47765"/>
                </a:lnTo>
                <a:lnTo>
                  <a:pt x="84515" y="47318"/>
                </a:lnTo>
                <a:lnTo>
                  <a:pt x="83009" y="46816"/>
                </a:lnTo>
                <a:lnTo>
                  <a:pt x="81559" y="46287"/>
                </a:lnTo>
                <a:lnTo>
                  <a:pt x="80137" y="45673"/>
                </a:lnTo>
                <a:lnTo>
                  <a:pt x="78771" y="45060"/>
                </a:lnTo>
                <a:lnTo>
                  <a:pt x="77432" y="44363"/>
                </a:lnTo>
                <a:lnTo>
                  <a:pt x="76122" y="43638"/>
                </a:lnTo>
                <a:lnTo>
                  <a:pt x="74867" y="42885"/>
                </a:lnTo>
                <a:lnTo>
                  <a:pt x="73640" y="42104"/>
                </a:lnTo>
                <a:lnTo>
                  <a:pt x="72469" y="41268"/>
                </a:lnTo>
                <a:lnTo>
                  <a:pt x="71298" y="40403"/>
                </a:lnTo>
                <a:lnTo>
                  <a:pt x="70211" y="39511"/>
                </a:lnTo>
                <a:lnTo>
                  <a:pt x="69123" y="38591"/>
                </a:lnTo>
                <a:lnTo>
                  <a:pt x="68091" y="37643"/>
                </a:lnTo>
                <a:lnTo>
                  <a:pt x="67088" y="36667"/>
                </a:lnTo>
                <a:lnTo>
                  <a:pt x="66112" y="35663"/>
                </a:lnTo>
                <a:lnTo>
                  <a:pt x="65164" y="34659"/>
                </a:lnTo>
                <a:lnTo>
                  <a:pt x="64271" y="33600"/>
                </a:lnTo>
                <a:lnTo>
                  <a:pt x="63379" y="32568"/>
                </a:lnTo>
                <a:lnTo>
                  <a:pt x="62543" y="31481"/>
                </a:lnTo>
                <a:lnTo>
                  <a:pt x="61734" y="30421"/>
                </a:lnTo>
                <a:lnTo>
                  <a:pt x="60953" y="29306"/>
                </a:lnTo>
                <a:lnTo>
                  <a:pt x="60200" y="28218"/>
                </a:lnTo>
                <a:lnTo>
                  <a:pt x="59503" y="27103"/>
                </a:lnTo>
                <a:lnTo>
                  <a:pt x="58806" y="25988"/>
                </a:lnTo>
                <a:lnTo>
                  <a:pt x="58137" y="24900"/>
                </a:lnTo>
                <a:lnTo>
                  <a:pt x="57524" y="23785"/>
                </a:lnTo>
                <a:lnTo>
                  <a:pt x="56910" y="22670"/>
                </a:lnTo>
                <a:lnTo>
                  <a:pt x="56325" y="21554"/>
                </a:lnTo>
                <a:lnTo>
                  <a:pt x="55795" y="20439"/>
                </a:lnTo>
                <a:lnTo>
                  <a:pt x="55265" y="19351"/>
                </a:lnTo>
                <a:lnTo>
                  <a:pt x="54763" y="18264"/>
                </a:lnTo>
                <a:lnTo>
                  <a:pt x="54289" y="17177"/>
                </a:lnTo>
                <a:lnTo>
                  <a:pt x="53425" y="15085"/>
                </a:lnTo>
                <a:lnTo>
                  <a:pt x="52644" y="13050"/>
                </a:lnTo>
                <a:lnTo>
                  <a:pt x="51947" y="11070"/>
                </a:lnTo>
                <a:lnTo>
                  <a:pt x="51334" y="9230"/>
                </a:lnTo>
                <a:lnTo>
                  <a:pt x="50804" y="7501"/>
                </a:lnTo>
                <a:lnTo>
                  <a:pt x="50358" y="5884"/>
                </a:lnTo>
                <a:lnTo>
                  <a:pt x="49995" y="4434"/>
                </a:lnTo>
                <a:lnTo>
                  <a:pt x="49688" y="3151"/>
                </a:lnTo>
                <a:lnTo>
                  <a:pt x="49437" y="2064"/>
                </a:lnTo>
                <a:lnTo>
                  <a:pt x="49242" y="1171"/>
                </a:lnTo>
                <a:lnTo>
                  <a:pt x="49019"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16"/>
          <p:cNvSpPr/>
          <p:nvPr/>
        </p:nvSpPr>
        <p:spPr>
          <a:xfrm>
            <a:off x="343713" y="727760"/>
            <a:ext cx="457237" cy="429412"/>
          </a:xfrm>
          <a:custGeom>
            <a:rect b="b" l="l" r="r" t="t"/>
            <a:pathLst>
              <a:path extrusionOk="0" h="92099" w="98067">
                <a:moveTo>
                  <a:pt x="49019" y="0"/>
                </a:moveTo>
                <a:lnTo>
                  <a:pt x="48824" y="1171"/>
                </a:lnTo>
                <a:lnTo>
                  <a:pt x="48629" y="2064"/>
                </a:lnTo>
                <a:lnTo>
                  <a:pt x="48378" y="3151"/>
                </a:lnTo>
                <a:lnTo>
                  <a:pt x="48071" y="4434"/>
                </a:lnTo>
                <a:lnTo>
                  <a:pt x="47709" y="5884"/>
                </a:lnTo>
                <a:lnTo>
                  <a:pt x="47263" y="7501"/>
                </a:lnTo>
                <a:lnTo>
                  <a:pt x="46733" y="9230"/>
                </a:lnTo>
                <a:lnTo>
                  <a:pt x="46119" y="11070"/>
                </a:lnTo>
                <a:lnTo>
                  <a:pt x="45422" y="13050"/>
                </a:lnTo>
                <a:lnTo>
                  <a:pt x="44641" y="15085"/>
                </a:lnTo>
                <a:lnTo>
                  <a:pt x="43777" y="17177"/>
                </a:lnTo>
                <a:lnTo>
                  <a:pt x="43303" y="18264"/>
                </a:lnTo>
                <a:lnTo>
                  <a:pt x="42801" y="19351"/>
                </a:lnTo>
                <a:lnTo>
                  <a:pt x="42271" y="20439"/>
                </a:lnTo>
                <a:lnTo>
                  <a:pt x="41742" y="21554"/>
                </a:lnTo>
                <a:lnTo>
                  <a:pt x="41156" y="22670"/>
                </a:lnTo>
                <a:lnTo>
                  <a:pt x="40543" y="23785"/>
                </a:lnTo>
                <a:lnTo>
                  <a:pt x="39929" y="24900"/>
                </a:lnTo>
                <a:lnTo>
                  <a:pt x="39260" y="25988"/>
                </a:lnTo>
                <a:lnTo>
                  <a:pt x="38563" y="27103"/>
                </a:lnTo>
                <a:lnTo>
                  <a:pt x="37838" y="28218"/>
                </a:lnTo>
                <a:lnTo>
                  <a:pt x="37113" y="29306"/>
                </a:lnTo>
                <a:lnTo>
                  <a:pt x="36332" y="30421"/>
                </a:lnTo>
                <a:lnTo>
                  <a:pt x="35524" y="31481"/>
                </a:lnTo>
                <a:lnTo>
                  <a:pt x="34687" y="32568"/>
                </a:lnTo>
                <a:lnTo>
                  <a:pt x="33795" y="33600"/>
                </a:lnTo>
                <a:lnTo>
                  <a:pt x="32903" y="34659"/>
                </a:lnTo>
                <a:lnTo>
                  <a:pt x="31954" y="35663"/>
                </a:lnTo>
                <a:lnTo>
                  <a:pt x="30979" y="36667"/>
                </a:lnTo>
                <a:lnTo>
                  <a:pt x="29975" y="37643"/>
                </a:lnTo>
                <a:lnTo>
                  <a:pt x="28943" y="38591"/>
                </a:lnTo>
                <a:lnTo>
                  <a:pt x="27856" y="39511"/>
                </a:lnTo>
                <a:lnTo>
                  <a:pt x="26740" y="40403"/>
                </a:lnTo>
                <a:lnTo>
                  <a:pt x="25597" y="41268"/>
                </a:lnTo>
                <a:lnTo>
                  <a:pt x="24426" y="42104"/>
                </a:lnTo>
                <a:lnTo>
                  <a:pt x="23199" y="42885"/>
                </a:lnTo>
                <a:lnTo>
                  <a:pt x="21944" y="43638"/>
                </a:lnTo>
                <a:lnTo>
                  <a:pt x="20634" y="44363"/>
                </a:lnTo>
                <a:lnTo>
                  <a:pt x="19295" y="45060"/>
                </a:lnTo>
                <a:lnTo>
                  <a:pt x="17929" y="45673"/>
                </a:lnTo>
                <a:lnTo>
                  <a:pt x="16507" y="46287"/>
                </a:lnTo>
                <a:lnTo>
                  <a:pt x="15057" y="46816"/>
                </a:lnTo>
                <a:lnTo>
                  <a:pt x="13551" y="47318"/>
                </a:lnTo>
                <a:lnTo>
                  <a:pt x="12018" y="47765"/>
                </a:lnTo>
                <a:lnTo>
                  <a:pt x="10428" y="48155"/>
                </a:lnTo>
                <a:lnTo>
                  <a:pt x="8811" y="48489"/>
                </a:lnTo>
                <a:lnTo>
                  <a:pt x="7138" y="48768"/>
                </a:lnTo>
                <a:lnTo>
                  <a:pt x="5409" y="48991"/>
                </a:lnTo>
                <a:lnTo>
                  <a:pt x="3653" y="49159"/>
                </a:lnTo>
                <a:lnTo>
                  <a:pt x="1868" y="49242"/>
                </a:lnTo>
                <a:lnTo>
                  <a:pt x="948" y="49270"/>
                </a:lnTo>
                <a:lnTo>
                  <a:pt x="0" y="49298"/>
                </a:lnTo>
                <a:lnTo>
                  <a:pt x="474" y="49438"/>
                </a:lnTo>
                <a:lnTo>
                  <a:pt x="1840" y="49856"/>
                </a:lnTo>
                <a:lnTo>
                  <a:pt x="3959" y="50581"/>
                </a:lnTo>
                <a:lnTo>
                  <a:pt x="5270" y="51055"/>
                </a:lnTo>
                <a:lnTo>
                  <a:pt x="6720" y="51585"/>
                </a:lnTo>
                <a:lnTo>
                  <a:pt x="8309" y="52226"/>
                </a:lnTo>
                <a:lnTo>
                  <a:pt x="10010" y="52951"/>
                </a:lnTo>
                <a:lnTo>
                  <a:pt x="11823" y="53732"/>
                </a:lnTo>
                <a:lnTo>
                  <a:pt x="13719" y="54624"/>
                </a:lnTo>
                <a:lnTo>
                  <a:pt x="15698" y="55600"/>
                </a:lnTo>
                <a:lnTo>
                  <a:pt x="17762" y="56631"/>
                </a:lnTo>
                <a:lnTo>
                  <a:pt x="19853" y="57775"/>
                </a:lnTo>
                <a:lnTo>
                  <a:pt x="21972" y="59001"/>
                </a:lnTo>
                <a:lnTo>
                  <a:pt x="23032" y="59671"/>
                </a:lnTo>
                <a:lnTo>
                  <a:pt x="24119" y="60340"/>
                </a:lnTo>
                <a:lnTo>
                  <a:pt x="25179" y="61037"/>
                </a:lnTo>
                <a:lnTo>
                  <a:pt x="26266" y="61762"/>
                </a:lnTo>
                <a:lnTo>
                  <a:pt x="27354" y="62487"/>
                </a:lnTo>
                <a:lnTo>
                  <a:pt x="28413" y="63268"/>
                </a:lnTo>
                <a:lnTo>
                  <a:pt x="29473" y="64048"/>
                </a:lnTo>
                <a:lnTo>
                  <a:pt x="30532" y="64857"/>
                </a:lnTo>
                <a:lnTo>
                  <a:pt x="31592" y="65693"/>
                </a:lnTo>
                <a:lnTo>
                  <a:pt x="32624" y="66558"/>
                </a:lnTo>
                <a:lnTo>
                  <a:pt x="33627" y="67450"/>
                </a:lnTo>
                <a:lnTo>
                  <a:pt x="34659" y="68370"/>
                </a:lnTo>
                <a:lnTo>
                  <a:pt x="35635" y="69290"/>
                </a:lnTo>
                <a:lnTo>
                  <a:pt x="36611" y="70266"/>
                </a:lnTo>
                <a:lnTo>
                  <a:pt x="37559" y="71242"/>
                </a:lnTo>
                <a:lnTo>
                  <a:pt x="38507" y="72274"/>
                </a:lnTo>
                <a:lnTo>
                  <a:pt x="39399" y="73306"/>
                </a:lnTo>
                <a:lnTo>
                  <a:pt x="40292" y="74365"/>
                </a:lnTo>
                <a:lnTo>
                  <a:pt x="41156" y="75453"/>
                </a:lnTo>
                <a:lnTo>
                  <a:pt x="41993" y="76568"/>
                </a:lnTo>
                <a:lnTo>
                  <a:pt x="42773" y="77711"/>
                </a:lnTo>
                <a:lnTo>
                  <a:pt x="43554" y="78882"/>
                </a:lnTo>
                <a:lnTo>
                  <a:pt x="44279" y="80081"/>
                </a:lnTo>
                <a:lnTo>
                  <a:pt x="44976" y="81308"/>
                </a:lnTo>
                <a:lnTo>
                  <a:pt x="45617" y="82563"/>
                </a:lnTo>
                <a:lnTo>
                  <a:pt x="46259" y="83846"/>
                </a:lnTo>
                <a:lnTo>
                  <a:pt x="46816" y="85156"/>
                </a:lnTo>
                <a:lnTo>
                  <a:pt x="47374" y="86494"/>
                </a:lnTo>
                <a:lnTo>
                  <a:pt x="47848" y="87833"/>
                </a:lnTo>
                <a:lnTo>
                  <a:pt x="48294" y="89227"/>
                </a:lnTo>
                <a:lnTo>
                  <a:pt x="48685" y="90649"/>
                </a:lnTo>
                <a:lnTo>
                  <a:pt x="49019" y="92099"/>
                </a:lnTo>
                <a:lnTo>
                  <a:pt x="49382" y="90649"/>
                </a:lnTo>
                <a:lnTo>
                  <a:pt x="49772" y="89227"/>
                </a:lnTo>
                <a:lnTo>
                  <a:pt x="50218" y="87833"/>
                </a:lnTo>
                <a:lnTo>
                  <a:pt x="50692" y="86494"/>
                </a:lnTo>
                <a:lnTo>
                  <a:pt x="51250" y="85156"/>
                </a:lnTo>
                <a:lnTo>
                  <a:pt x="51808" y="83846"/>
                </a:lnTo>
                <a:lnTo>
                  <a:pt x="52421" y="82563"/>
                </a:lnTo>
                <a:lnTo>
                  <a:pt x="53090" y="81308"/>
                </a:lnTo>
                <a:lnTo>
                  <a:pt x="53787" y="80081"/>
                </a:lnTo>
                <a:lnTo>
                  <a:pt x="54512" y="78882"/>
                </a:lnTo>
                <a:lnTo>
                  <a:pt x="55293" y="77711"/>
                </a:lnTo>
                <a:lnTo>
                  <a:pt x="56074" y="76568"/>
                </a:lnTo>
                <a:lnTo>
                  <a:pt x="56910" y="75453"/>
                </a:lnTo>
                <a:lnTo>
                  <a:pt x="57775" y="74365"/>
                </a:lnTo>
                <a:lnTo>
                  <a:pt x="58639" y="73306"/>
                </a:lnTo>
                <a:lnTo>
                  <a:pt x="59559" y="72274"/>
                </a:lnTo>
                <a:lnTo>
                  <a:pt x="60479" y="71242"/>
                </a:lnTo>
                <a:lnTo>
                  <a:pt x="61455" y="70266"/>
                </a:lnTo>
                <a:lnTo>
                  <a:pt x="62431" y="69290"/>
                </a:lnTo>
                <a:lnTo>
                  <a:pt x="63407" y="68370"/>
                </a:lnTo>
                <a:lnTo>
                  <a:pt x="64411" y="67450"/>
                </a:lnTo>
                <a:lnTo>
                  <a:pt x="65443" y="66558"/>
                </a:lnTo>
                <a:lnTo>
                  <a:pt x="66474" y="65693"/>
                </a:lnTo>
                <a:lnTo>
                  <a:pt x="67534" y="64857"/>
                </a:lnTo>
                <a:lnTo>
                  <a:pt x="68593" y="64048"/>
                </a:lnTo>
                <a:lnTo>
                  <a:pt x="69653" y="63268"/>
                </a:lnTo>
                <a:lnTo>
                  <a:pt x="70713" y="62487"/>
                </a:lnTo>
                <a:lnTo>
                  <a:pt x="71800" y="61762"/>
                </a:lnTo>
                <a:lnTo>
                  <a:pt x="72860" y="61037"/>
                </a:lnTo>
                <a:lnTo>
                  <a:pt x="73947" y="60340"/>
                </a:lnTo>
                <a:lnTo>
                  <a:pt x="75034" y="59671"/>
                </a:lnTo>
                <a:lnTo>
                  <a:pt x="76094" y="59001"/>
                </a:lnTo>
                <a:lnTo>
                  <a:pt x="78213" y="57775"/>
                </a:lnTo>
                <a:lnTo>
                  <a:pt x="80304" y="56631"/>
                </a:lnTo>
                <a:lnTo>
                  <a:pt x="82368" y="55600"/>
                </a:lnTo>
                <a:lnTo>
                  <a:pt x="84348" y="54624"/>
                </a:lnTo>
                <a:lnTo>
                  <a:pt x="86244" y="53732"/>
                </a:lnTo>
                <a:lnTo>
                  <a:pt x="88056" y="52951"/>
                </a:lnTo>
                <a:lnTo>
                  <a:pt x="89757" y="52226"/>
                </a:lnTo>
                <a:lnTo>
                  <a:pt x="91346" y="51585"/>
                </a:lnTo>
                <a:lnTo>
                  <a:pt x="92796" y="51055"/>
                </a:lnTo>
                <a:lnTo>
                  <a:pt x="94107" y="50581"/>
                </a:lnTo>
                <a:lnTo>
                  <a:pt x="96226" y="49856"/>
                </a:lnTo>
                <a:lnTo>
                  <a:pt x="97592" y="49438"/>
                </a:lnTo>
                <a:lnTo>
                  <a:pt x="98066" y="49298"/>
                </a:lnTo>
                <a:lnTo>
                  <a:pt x="97118" y="49270"/>
                </a:lnTo>
                <a:lnTo>
                  <a:pt x="96198" y="49242"/>
                </a:lnTo>
                <a:lnTo>
                  <a:pt x="94413" y="49159"/>
                </a:lnTo>
                <a:lnTo>
                  <a:pt x="92657" y="48991"/>
                </a:lnTo>
                <a:lnTo>
                  <a:pt x="90928" y="48768"/>
                </a:lnTo>
                <a:lnTo>
                  <a:pt x="89255" y="48489"/>
                </a:lnTo>
                <a:lnTo>
                  <a:pt x="87638" y="48155"/>
                </a:lnTo>
                <a:lnTo>
                  <a:pt x="86048" y="47765"/>
                </a:lnTo>
                <a:lnTo>
                  <a:pt x="84515" y="47318"/>
                </a:lnTo>
                <a:lnTo>
                  <a:pt x="83009" y="46816"/>
                </a:lnTo>
                <a:lnTo>
                  <a:pt x="81559" y="46287"/>
                </a:lnTo>
                <a:lnTo>
                  <a:pt x="80137" y="45673"/>
                </a:lnTo>
                <a:lnTo>
                  <a:pt x="78771" y="45060"/>
                </a:lnTo>
                <a:lnTo>
                  <a:pt x="77432" y="44363"/>
                </a:lnTo>
                <a:lnTo>
                  <a:pt x="76122" y="43638"/>
                </a:lnTo>
                <a:lnTo>
                  <a:pt x="74867" y="42885"/>
                </a:lnTo>
                <a:lnTo>
                  <a:pt x="73640" y="42104"/>
                </a:lnTo>
                <a:lnTo>
                  <a:pt x="72469" y="41268"/>
                </a:lnTo>
                <a:lnTo>
                  <a:pt x="71298" y="40403"/>
                </a:lnTo>
                <a:lnTo>
                  <a:pt x="70211" y="39511"/>
                </a:lnTo>
                <a:lnTo>
                  <a:pt x="69123" y="38591"/>
                </a:lnTo>
                <a:lnTo>
                  <a:pt x="68091" y="37643"/>
                </a:lnTo>
                <a:lnTo>
                  <a:pt x="67088" y="36667"/>
                </a:lnTo>
                <a:lnTo>
                  <a:pt x="66112" y="35663"/>
                </a:lnTo>
                <a:lnTo>
                  <a:pt x="65164" y="34659"/>
                </a:lnTo>
                <a:lnTo>
                  <a:pt x="64271" y="33600"/>
                </a:lnTo>
                <a:lnTo>
                  <a:pt x="63379" y="32568"/>
                </a:lnTo>
                <a:lnTo>
                  <a:pt x="62543" y="31481"/>
                </a:lnTo>
                <a:lnTo>
                  <a:pt x="61734" y="30421"/>
                </a:lnTo>
                <a:lnTo>
                  <a:pt x="60953" y="29306"/>
                </a:lnTo>
                <a:lnTo>
                  <a:pt x="60200" y="28218"/>
                </a:lnTo>
                <a:lnTo>
                  <a:pt x="59503" y="27103"/>
                </a:lnTo>
                <a:lnTo>
                  <a:pt x="58806" y="25988"/>
                </a:lnTo>
                <a:lnTo>
                  <a:pt x="58137" y="24900"/>
                </a:lnTo>
                <a:lnTo>
                  <a:pt x="57524" y="23785"/>
                </a:lnTo>
                <a:lnTo>
                  <a:pt x="56910" y="22670"/>
                </a:lnTo>
                <a:lnTo>
                  <a:pt x="56325" y="21554"/>
                </a:lnTo>
                <a:lnTo>
                  <a:pt x="55795" y="20439"/>
                </a:lnTo>
                <a:lnTo>
                  <a:pt x="55265" y="19351"/>
                </a:lnTo>
                <a:lnTo>
                  <a:pt x="54763" y="18264"/>
                </a:lnTo>
                <a:lnTo>
                  <a:pt x="54289" y="17177"/>
                </a:lnTo>
                <a:lnTo>
                  <a:pt x="53425" y="15085"/>
                </a:lnTo>
                <a:lnTo>
                  <a:pt x="52644" y="13050"/>
                </a:lnTo>
                <a:lnTo>
                  <a:pt x="51947" y="11070"/>
                </a:lnTo>
                <a:lnTo>
                  <a:pt x="51334" y="9230"/>
                </a:lnTo>
                <a:lnTo>
                  <a:pt x="50804" y="7501"/>
                </a:lnTo>
                <a:lnTo>
                  <a:pt x="50358" y="5884"/>
                </a:lnTo>
                <a:lnTo>
                  <a:pt x="49995" y="4434"/>
                </a:lnTo>
                <a:lnTo>
                  <a:pt x="49688" y="3151"/>
                </a:lnTo>
                <a:lnTo>
                  <a:pt x="49437" y="2064"/>
                </a:lnTo>
                <a:lnTo>
                  <a:pt x="49242" y="1171"/>
                </a:lnTo>
                <a:lnTo>
                  <a:pt x="49019"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51" name="Google Shape;451;p16"/>
          <p:cNvGrpSpPr/>
          <p:nvPr/>
        </p:nvGrpSpPr>
        <p:grpSpPr>
          <a:xfrm>
            <a:off x="8389390" y="1997778"/>
            <a:ext cx="398956" cy="1147944"/>
            <a:chOff x="8644380" y="1997778"/>
            <a:chExt cx="398956" cy="1147944"/>
          </a:xfrm>
        </p:grpSpPr>
        <p:sp>
          <p:nvSpPr>
            <p:cNvPr id="452" name="Google Shape;452;p16"/>
            <p:cNvSpPr/>
            <p:nvPr/>
          </p:nvSpPr>
          <p:spPr>
            <a:xfrm>
              <a:off x="8979217" y="3084680"/>
              <a:ext cx="63359" cy="58003"/>
            </a:xfrm>
            <a:custGeom>
              <a:rect b="b" l="l" r="r" t="t"/>
              <a:pathLst>
                <a:path extrusionOk="0" h="1527" w="1668">
                  <a:moveTo>
                    <a:pt x="743" y="0"/>
                  </a:moveTo>
                  <a:lnTo>
                    <a:pt x="0" y="723"/>
                  </a:lnTo>
                  <a:lnTo>
                    <a:pt x="784" y="1526"/>
                  </a:lnTo>
                  <a:lnTo>
                    <a:pt x="824" y="1386"/>
                  </a:lnTo>
                  <a:lnTo>
                    <a:pt x="884" y="1245"/>
                  </a:lnTo>
                  <a:lnTo>
                    <a:pt x="964" y="1125"/>
                  </a:lnTo>
                  <a:lnTo>
                    <a:pt x="1065" y="1044"/>
                  </a:lnTo>
                  <a:lnTo>
                    <a:pt x="1185" y="964"/>
                  </a:lnTo>
                  <a:lnTo>
                    <a:pt x="1326" y="884"/>
                  </a:lnTo>
                  <a:lnTo>
                    <a:pt x="1667" y="743"/>
                  </a:lnTo>
                  <a:lnTo>
                    <a:pt x="1266" y="583"/>
                  </a:lnTo>
                  <a:lnTo>
                    <a:pt x="1125" y="502"/>
                  </a:lnTo>
                  <a:lnTo>
                    <a:pt x="1025" y="442"/>
                  </a:lnTo>
                  <a:lnTo>
                    <a:pt x="944" y="342"/>
                  </a:lnTo>
                  <a:lnTo>
                    <a:pt x="864" y="221"/>
                  </a:lnTo>
                  <a:lnTo>
                    <a:pt x="74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16"/>
            <p:cNvSpPr/>
            <p:nvPr/>
          </p:nvSpPr>
          <p:spPr>
            <a:xfrm>
              <a:off x="8977698" y="2926017"/>
              <a:ext cx="65638" cy="61840"/>
            </a:xfrm>
            <a:custGeom>
              <a:rect b="b" l="l" r="r" t="t"/>
              <a:pathLst>
                <a:path extrusionOk="0" h="1628" w="1728">
                  <a:moveTo>
                    <a:pt x="763" y="1"/>
                  </a:moveTo>
                  <a:lnTo>
                    <a:pt x="583" y="302"/>
                  </a:lnTo>
                  <a:lnTo>
                    <a:pt x="502" y="422"/>
                  </a:lnTo>
                  <a:lnTo>
                    <a:pt x="422" y="543"/>
                  </a:lnTo>
                  <a:lnTo>
                    <a:pt x="362" y="583"/>
                  </a:lnTo>
                  <a:lnTo>
                    <a:pt x="302" y="603"/>
                  </a:lnTo>
                  <a:lnTo>
                    <a:pt x="161" y="643"/>
                  </a:lnTo>
                  <a:lnTo>
                    <a:pt x="101" y="683"/>
                  </a:lnTo>
                  <a:lnTo>
                    <a:pt x="40" y="724"/>
                  </a:lnTo>
                  <a:lnTo>
                    <a:pt x="20" y="784"/>
                  </a:lnTo>
                  <a:lnTo>
                    <a:pt x="0" y="884"/>
                  </a:lnTo>
                  <a:lnTo>
                    <a:pt x="141" y="924"/>
                  </a:lnTo>
                  <a:lnTo>
                    <a:pt x="261" y="985"/>
                  </a:lnTo>
                  <a:lnTo>
                    <a:pt x="362" y="1065"/>
                  </a:lnTo>
                  <a:lnTo>
                    <a:pt x="462" y="1165"/>
                  </a:lnTo>
                  <a:lnTo>
                    <a:pt x="623" y="1406"/>
                  </a:lnTo>
                  <a:lnTo>
                    <a:pt x="703" y="1527"/>
                  </a:lnTo>
                  <a:lnTo>
                    <a:pt x="824" y="1627"/>
                  </a:lnTo>
                  <a:lnTo>
                    <a:pt x="864" y="1467"/>
                  </a:lnTo>
                  <a:lnTo>
                    <a:pt x="924" y="1326"/>
                  </a:lnTo>
                  <a:lnTo>
                    <a:pt x="984" y="1226"/>
                  </a:lnTo>
                  <a:lnTo>
                    <a:pt x="1085" y="1125"/>
                  </a:lnTo>
                  <a:lnTo>
                    <a:pt x="1205" y="1025"/>
                  </a:lnTo>
                  <a:lnTo>
                    <a:pt x="1366" y="965"/>
                  </a:lnTo>
                  <a:lnTo>
                    <a:pt x="1526" y="904"/>
                  </a:lnTo>
                  <a:lnTo>
                    <a:pt x="1727" y="844"/>
                  </a:lnTo>
                  <a:lnTo>
                    <a:pt x="1306" y="643"/>
                  </a:lnTo>
                  <a:lnTo>
                    <a:pt x="1145" y="583"/>
                  </a:lnTo>
                  <a:lnTo>
                    <a:pt x="1044" y="503"/>
                  </a:lnTo>
                  <a:lnTo>
                    <a:pt x="964" y="402"/>
                  </a:lnTo>
                  <a:lnTo>
                    <a:pt x="904" y="282"/>
                  </a:lnTo>
                  <a:lnTo>
                    <a:pt x="76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16"/>
            <p:cNvSpPr/>
            <p:nvPr/>
          </p:nvSpPr>
          <p:spPr>
            <a:xfrm>
              <a:off x="8976938" y="2768911"/>
              <a:ext cx="58003" cy="64119"/>
            </a:xfrm>
            <a:custGeom>
              <a:rect b="b" l="l" r="r" t="t"/>
              <a:pathLst>
                <a:path extrusionOk="0" h="1688" w="1527">
                  <a:moveTo>
                    <a:pt x="783" y="0"/>
                  </a:moveTo>
                  <a:lnTo>
                    <a:pt x="623" y="322"/>
                  </a:lnTo>
                  <a:lnTo>
                    <a:pt x="542" y="442"/>
                  </a:lnTo>
                  <a:lnTo>
                    <a:pt x="462" y="542"/>
                  </a:lnTo>
                  <a:lnTo>
                    <a:pt x="362" y="623"/>
                  </a:lnTo>
                  <a:lnTo>
                    <a:pt x="241" y="703"/>
                  </a:lnTo>
                  <a:lnTo>
                    <a:pt x="0" y="804"/>
                  </a:lnTo>
                  <a:lnTo>
                    <a:pt x="141" y="864"/>
                  </a:lnTo>
                  <a:lnTo>
                    <a:pt x="281" y="944"/>
                  </a:lnTo>
                  <a:lnTo>
                    <a:pt x="382" y="1024"/>
                  </a:lnTo>
                  <a:lnTo>
                    <a:pt x="462" y="1125"/>
                  </a:lnTo>
                  <a:lnTo>
                    <a:pt x="542" y="1245"/>
                  </a:lnTo>
                  <a:lnTo>
                    <a:pt x="623" y="1386"/>
                  </a:lnTo>
                  <a:lnTo>
                    <a:pt x="783" y="1687"/>
                  </a:lnTo>
                  <a:lnTo>
                    <a:pt x="964" y="1346"/>
                  </a:lnTo>
                  <a:lnTo>
                    <a:pt x="1044" y="1205"/>
                  </a:lnTo>
                  <a:lnTo>
                    <a:pt x="1125" y="1085"/>
                  </a:lnTo>
                  <a:lnTo>
                    <a:pt x="1185" y="1044"/>
                  </a:lnTo>
                  <a:lnTo>
                    <a:pt x="1245" y="1024"/>
                  </a:lnTo>
                  <a:lnTo>
                    <a:pt x="1366" y="1004"/>
                  </a:lnTo>
                  <a:lnTo>
                    <a:pt x="1446" y="984"/>
                  </a:lnTo>
                  <a:lnTo>
                    <a:pt x="1486" y="924"/>
                  </a:lnTo>
                  <a:lnTo>
                    <a:pt x="1526" y="864"/>
                  </a:lnTo>
                  <a:lnTo>
                    <a:pt x="1526" y="763"/>
                  </a:lnTo>
                  <a:lnTo>
                    <a:pt x="1406" y="723"/>
                  </a:lnTo>
                  <a:lnTo>
                    <a:pt x="1285" y="683"/>
                  </a:lnTo>
                  <a:lnTo>
                    <a:pt x="1165" y="603"/>
                  </a:lnTo>
                  <a:lnTo>
                    <a:pt x="1085" y="522"/>
                  </a:lnTo>
                  <a:lnTo>
                    <a:pt x="984" y="422"/>
                  </a:lnTo>
                  <a:lnTo>
                    <a:pt x="904" y="302"/>
                  </a:lnTo>
                  <a:lnTo>
                    <a:pt x="844" y="161"/>
                  </a:lnTo>
                  <a:lnTo>
                    <a:pt x="78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16"/>
            <p:cNvSpPr/>
            <p:nvPr/>
          </p:nvSpPr>
          <p:spPr>
            <a:xfrm>
              <a:off x="8978458" y="2616363"/>
              <a:ext cx="60282" cy="55724"/>
            </a:xfrm>
            <a:custGeom>
              <a:rect b="b" l="l" r="r" t="t"/>
              <a:pathLst>
                <a:path extrusionOk="0" h="1467" w="1587">
                  <a:moveTo>
                    <a:pt x="723" y="0"/>
                  </a:moveTo>
                  <a:lnTo>
                    <a:pt x="583" y="261"/>
                  </a:lnTo>
                  <a:lnTo>
                    <a:pt x="502" y="382"/>
                  </a:lnTo>
                  <a:lnTo>
                    <a:pt x="422" y="482"/>
                  </a:lnTo>
                  <a:lnTo>
                    <a:pt x="362" y="522"/>
                  </a:lnTo>
                  <a:lnTo>
                    <a:pt x="302" y="563"/>
                  </a:lnTo>
                  <a:lnTo>
                    <a:pt x="161" y="583"/>
                  </a:lnTo>
                  <a:lnTo>
                    <a:pt x="101" y="603"/>
                  </a:lnTo>
                  <a:lnTo>
                    <a:pt x="41" y="623"/>
                  </a:lnTo>
                  <a:lnTo>
                    <a:pt x="0" y="663"/>
                  </a:lnTo>
                  <a:lnTo>
                    <a:pt x="0" y="723"/>
                  </a:lnTo>
                  <a:lnTo>
                    <a:pt x="743" y="1466"/>
                  </a:lnTo>
                  <a:lnTo>
                    <a:pt x="1587" y="623"/>
                  </a:lnTo>
                  <a:lnTo>
                    <a:pt x="1587" y="623"/>
                  </a:lnTo>
                  <a:lnTo>
                    <a:pt x="1386" y="643"/>
                  </a:lnTo>
                  <a:lnTo>
                    <a:pt x="1245" y="623"/>
                  </a:lnTo>
                  <a:lnTo>
                    <a:pt x="1125" y="563"/>
                  </a:lnTo>
                  <a:lnTo>
                    <a:pt x="1024" y="482"/>
                  </a:lnTo>
                  <a:lnTo>
                    <a:pt x="944" y="362"/>
                  </a:lnTo>
                  <a:lnTo>
                    <a:pt x="884" y="261"/>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16"/>
            <p:cNvSpPr/>
            <p:nvPr/>
          </p:nvSpPr>
          <p:spPr>
            <a:xfrm>
              <a:off x="8980737" y="1998575"/>
              <a:ext cx="53445" cy="54167"/>
            </a:xfrm>
            <a:custGeom>
              <a:rect b="b" l="l" r="r" t="t"/>
              <a:pathLst>
                <a:path extrusionOk="0" h="1426" w="1407">
                  <a:moveTo>
                    <a:pt x="683" y="0"/>
                  </a:moveTo>
                  <a:lnTo>
                    <a:pt x="1" y="622"/>
                  </a:lnTo>
                  <a:lnTo>
                    <a:pt x="804" y="1426"/>
                  </a:lnTo>
                  <a:lnTo>
                    <a:pt x="804" y="1265"/>
                  </a:lnTo>
                  <a:lnTo>
                    <a:pt x="824" y="1145"/>
                  </a:lnTo>
                  <a:lnTo>
                    <a:pt x="864" y="1024"/>
                  </a:lnTo>
                  <a:lnTo>
                    <a:pt x="904" y="944"/>
                  </a:lnTo>
                  <a:lnTo>
                    <a:pt x="985" y="884"/>
                  </a:lnTo>
                  <a:lnTo>
                    <a:pt x="1065" y="823"/>
                  </a:lnTo>
                  <a:lnTo>
                    <a:pt x="1165" y="783"/>
                  </a:lnTo>
                  <a:lnTo>
                    <a:pt x="1286" y="763"/>
                  </a:lnTo>
                  <a:lnTo>
                    <a:pt x="1326" y="743"/>
                  </a:lnTo>
                  <a:lnTo>
                    <a:pt x="1366" y="703"/>
                  </a:lnTo>
                  <a:lnTo>
                    <a:pt x="1386" y="683"/>
                  </a:lnTo>
                  <a:lnTo>
                    <a:pt x="1406" y="643"/>
                  </a:lnTo>
                  <a:lnTo>
                    <a:pt x="1386" y="602"/>
                  </a:lnTo>
                  <a:lnTo>
                    <a:pt x="1366" y="562"/>
                  </a:lnTo>
                  <a:lnTo>
                    <a:pt x="1306" y="502"/>
                  </a:lnTo>
                  <a:lnTo>
                    <a:pt x="1145" y="442"/>
                  </a:lnTo>
                  <a:lnTo>
                    <a:pt x="985" y="361"/>
                  </a:lnTo>
                  <a:lnTo>
                    <a:pt x="924" y="321"/>
                  </a:lnTo>
                  <a:lnTo>
                    <a:pt x="864" y="261"/>
                  </a:lnTo>
                  <a:lnTo>
                    <a:pt x="824" y="181"/>
                  </a:lnTo>
                  <a:lnTo>
                    <a:pt x="804" y="80"/>
                  </a:lnTo>
                  <a:lnTo>
                    <a:pt x="784" y="40"/>
                  </a:lnTo>
                  <a:lnTo>
                    <a:pt x="744" y="20"/>
                  </a:lnTo>
                  <a:lnTo>
                    <a:pt x="68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16"/>
            <p:cNvSpPr/>
            <p:nvPr/>
          </p:nvSpPr>
          <p:spPr>
            <a:xfrm>
              <a:off x="8814476" y="2772710"/>
              <a:ext cx="61802" cy="57243"/>
            </a:xfrm>
            <a:custGeom>
              <a:rect b="b" l="l" r="r" t="t"/>
              <a:pathLst>
                <a:path extrusionOk="0" h="1507" w="1627">
                  <a:moveTo>
                    <a:pt x="743" y="1"/>
                  </a:moveTo>
                  <a:lnTo>
                    <a:pt x="703" y="161"/>
                  </a:lnTo>
                  <a:lnTo>
                    <a:pt x="643" y="282"/>
                  </a:lnTo>
                  <a:lnTo>
                    <a:pt x="542" y="382"/>
                  </a:lnTo>
                  <a:lnTo>
                    <a:pt x="422" y="463"/>
                  </a:lnTo>
                  <a:lnTo>
                    <a:pt x="201" y="563"/>
                  </a:lnTo>
                  <a:lnTo>
                    <a:pt x="81" y="623"/>
                  </a:lnTo>
                  <a:lnTo>
                    <a:pt x="0" y="704"/>
                  </a:lnTo>
                  <a:lnTo>
                    <a:pt x="763" y="1507"/>
                  </a:lnTo>
                  <a:lnTo>
                    <a:pt x="884" y="1266"/>
                  </a:lnTo>
                  <a:lnTo>
                    <a:pt x="964" y="1145"/>
                  </a:lnTo>
                  <a:lnTo>
                    <a:pt x="1044" y="1045"/>
                  </a:lnTo>
                  <a:lnTo>
                    <a:pt x="1145" y="965"/>
                  </a:lnTo>
                  <a:lnTo>
                    <a:pt x="1285" y="904"/>
                  </a:lnTo>
                  <a:lnTo>
                    <a:pt x="1627" y="744"/>
                  </a:lnTo>
                  <a:lnTo>
                    <a:pt x="1265" y="583"/>
                  </a:lnTo>
                  <a:lnTo>
                    <a:pt x="1125" y="523"/>
                  </a:lnTo>
                  <a:lnTo>
                    <a:pt x="1024" y="442"/>
                  </a:lnTo>
                  <a:lnTo>
                    <a:pt x="944" y="342"/>
                  </a:lnTo>
                  <a:lnTo>
                    <a:pt x="864" y="242"/>
                  </a:lnTo>
                  <a:lnTo>
                    <a:pt x="74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16"/>
            <p:cNvSpPr/>
            <p:nvPr/>
          </p:nvSpPr>
          <p:spPr>
            <a:xfrm>
              <a:off x="8813717" y="2614844"/>
              <a:ext cx="61802" cy="58763"/>
            </a:xfrm>
            <a:custGeom>
              <a:rect b="b" l="l" r="r" t="t"/>
              <a:pathLst>
                <a:path extrusionOk="0" h="1547" w="1627">
                  <a:moveTo>
                    <a:pt x="723" y="0"/>
                  </a:moveTo>
                  <a:lnTo>
                    <a:pt x="603" y="281"/>
                  </a:lnTo>
                  <a:lnTo>
                    <a:pt x="542" y="382"/>
                  </a:lnTo>
                  <a:lnTo>
                    <a:pt x="482" y="462"/>
                  </a:lnTo>
                  <a:lnTo>
                    <a:pt x="362" y="562"/>
                  </a:lnTo>
                  <a:lnTo>
                    <a:pt x="241" y="623"/>
                  </a:lnTo>
                  <a:lnTo>
                    <a:pt x="0" y="763"/>
                  </a:lnTo>
                  <a:lnTo>
                    <a:pt x="783" y="1546"/>
                  </a:lnTo>
                  <a:lnTo>
                    <a:pt x="904" y="1305"/>
                  </a:lnTo>
                  <a:lnTo>
                    <a:pt x="964" y="1185"/>
                  </a:lnTo>
                  <a:lnTo>
                    <a:pt x="1064" y="1085"/>
                  </a:lnTo>
                  <a:lnTo>
                    <a:pt x="1165" y="1024"/>
                  </a:lnTo>
                  <a:lnTo>
                    <a:pt x="1285" y="944"/>
                  </a:lnTo>
                  <a:lnTo>
                    <a:pt x="1627" y="803"/>
                  </a:lnTo>
                  <a:lnTo>
                    <a:pt x="1285" y="643"/>
                  </a:lnTo>
                  <a:lnTo>
                    <a:pt x="1145" y="583"/>
                  </a:lnTo>
                  <a:lnTo>
                    <a:pt x="1044" y="502"/>
                  </a:lnTo>
                  <a:lnTo>
                    <a:pt x="944" y="402"/>
                  </a:lnTo>
                  <a:lnTo>
                    <a:pt x="884" y="281"/>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16"/>
            <p:cNvSpPr/>
            <p:nvPr/>
          </p:nvSpPr>
          <p:spPr>
            <a:xfrm>
              <a:off x="8980737" y="2153402"/>
              <a:ext cx="52685" cy="49608"/>
            </a:xfrm>
            <a:custGeom>
              <a:rect b="b" l="l" r="r" t="t"/>
              <a:pathLst>
                <a:path extrusionOk="0" h="1306" w="1387">
                  <a:moveTo>
                    <a:pt x="663" y="0"/>
                  </a:moveTo>
                  <a:lnTo>
                    <a:pt x="583" y="60"/>
                  </a:lnTo>
                  <a:lnTo>
                    <a:pt x="523" y="141"/>
                  </a:lnTo>
                  <a:lnTo>
                    <a:pt x="422" y="301"/>
                  </a:lnTo>
                  <a:lnTo>
                    <a:pt x="342" y="382"/>
                  </a:lnTo>
                  <a:lnTo>
                    <a:pt x="262" y="462"/>
                  </a:lnTo>
                  <a:lnTo>
                    <a:pt x="161" y="522"/>
                  </a:lnTo>
                  <a:lnTo>
                    <a:pt x="41" y="542"/>
                  </a:lnTo>
                  <a:lnTo>
                    <a:pt x="21" y="562"/>
                  </a:lnTo>
                  <a:lnTo>
                    <a:pt x="21" y="603"/>
                  </a:lnTo>
                  <a:lnTo>
                    <a:pt x="1" y="643"/>
                  </a:lnTo>
                  <a:lnTo>
                    <a:pt x="663" y="1305"/>
                  </a:lnTo>
                  <a:lnTo>
                    <a:pt x="1386" y="663"/>
                  </a:lnTo>
                  <a:lnTo>
                    <a:pt x="66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16"/>
            <p:cNvSpPr/>
            <p:nvPr/>
          </p:nvSpPr>
          <p:spPr>
            <a:xfrm>
              <a:off x="8979217" y="2464575"/>
              <a:ext cx="55724" cy="53445"/>
            </a:xfrm>
            <a:custGeom>
              <a:rect b="b" l="l" r="r" t="t"/>
              <a:pathLst>
                <a:path extrusionOk="0" h="1407" w="1467">
                  <a:moveTo>
                    <a:pt x="703" y="1"/>
                  </a:moveTo>
                  <a:lnTo>
                    <a:pt x="0" y="663"/>
                  </a:lnTo>
                  <a:lnTo>
                    <a:pt x="804" y="1406"/>
                  </a:lnTo>
                  <a:lnTo>
                    <a:pt x="824" y="1246"/>
                  </a:lnTo>
                  <a:lnTo>
                    <a:pt x="864" y="1125"/>
                  </a:lnTo>
                  <a:lnTo>
                    <a:pt x="944" y="1025"/>
                  </a:lnTo>
                  <a:lnTo>
                    <a:pt x="1045" y="944"/>
                  </a:lnTo>
                  <a:lnTo>
                    <a:pt x="1145" y="884"/>
                  </a:lnTo>
                  <a:lnTo>
                    <a:pt x="1245" y="824"/>
                  </a:lnTo>
                  <a:lnTo>
                    <a:pt x="1466" y="683"/>
                  </a:lnTo>
                  <a:lnTo>
                    <a:pt x="70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16"/>
            <p:cNvSpPr/>
            <p:nvPr/>
          </p:nvSpPr>
          <p:spPr>
            <a:xfrm>
              <a:off x="8814476" y="2929094"/>
              <a:ext cx="57243" cy="57205"/>
            </a:xfrm>
            <a:custGeom>
              <a:rect b="b" l="l" r="r" t="t"/>
              <a:pathLst>
                <a:path extrusionOk="0" h="1506" w="1507">
                  <a:moveTo>
                    <a:pt x="723" y="0"/>
                  </a:moveTo>
                  <a:lnTo>
                    <a:pt x="0" y="743"/>
                  </a:lnTo>
                  <a:lnTo>
                    <a:pt x="804" y="1506"/>
                  </a:lnTo>
                  <a:lnTo>
                    <a:pt x="844" y="1365"/>
                  </a:lnTo>
                  <a:lnTo>
                    <a:pt x="884" y="1225"/>
                  </a:lnTo>
                  <a:lnTo>
                    <a:pt x="964" y="1124"/>
                  </a:lnTo>
                  <a:lnTo>
                    <a:pt x="1044" y="1044"/>
                  </a:lnTo>
                  <a:lnTo>
                    <a:pt x="1145" y="964"/>
                  </a:lnTo>
                  <a:lnTo>
                    <a:pt x="1245" y="904"/>
                  </a:lnTo>
                  <a:lnTo>
                    <a:pt x="1366" y="843"/>
                  </a:lnTo>
                  <a:lnTo>
                    <a:pt x="1506" y="823"/>
                  </a:lnTo>
                  <a:lnTo>
                    <a:pt x="1486" y="723"/>
                  </a:lnTo>
                  <a:lnTo>
                    <a:pt x="1466" y="663"/>
                  </a:lnTo>
                  <a:lnTo>
                    <a:pt x="1406" y="602"/>
                  </a:lnTo>
                  <a:lnTo>
                    <a:pt x="1346" y="582"/>
                  </a:lnTo>
                  <a:lnTo>
                    <a:pt x="1225" y="542"/>
                  </a:lnTo>
                  <a:lnTo>
                    <a:pt x="1165" y="502"/>
                  </a:lnTo>
                  <a:lnTo>
                    <a:pt x="1105" y="482"/>
                  </a:lnTo>
                  <a:lnTo>
                    <a:pt x="1004" y="361"/>
                  </a:lnTo>
                  <a:lnTo>
                    <a:pt x="904" y="241"/>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16"/>
            <p:cNvSpPr/>
            <p:nvPr/>
          </p:nvSpPr>
          <p:spPr>
            <a:xfrm>
              <a:off x="8814476" y="2463056"/>
              <a:ext cx="58763" cy="54964"/>
            </a:xfrm>
            <a:custGeom>
              <a:rect b="b" l="l" r="r" t="t"/>
              <a:pathLst>
                <a:path extrusionOk="0" h="1447" w="1547">
                  <a:moveTo>
                    <a:pt x="763" y="0"/>
                  </a:moveTo>
                  <a:lnTo>
                    <a:pt x="0" y="703"/>
                  </a:lnTo>
                  <a:lnTo>
                    <a:pt x="804" y="1446"/>
                  </a:lnTo>
                  <a:lnTo>
                    <a:pt x="824" y="1306"/>
                  </a:lnTo>
                  <a:lnTo>
                    <a:pt x="884" y="1165"/>
                  </a:lnTo>
                  <a:lnTo>
                    <a:pt x="964" y="1065"/>
                  </a:lnTo>
                  <a:lnTo>
                    <a:pt x="1065" y="984"/>
                  </a:lnTo>
                  <a:lnTo>
                    <a:pt x="1165" y="904"/>
                  </a:lnTo>
                  <a:lnTo>
                    <a:pt x="1285" y="844"/>
                  </a:lnTo>
                  <a:lnTo>
                    <a:pt x="1546" y="683"/>
                  </a:lnTo>
                  <a:lnTo>
                    <a:pt x="1245" y="543"/>
                  </a:lnTo>
                  <a:lnTo>
                    <a:pt x="1125" y="482"/>
                  </a:lnTo>
                  <a:lnTo>
                    <a:pt x="1024" y="402"/>
                  </a:lnTo>
                  <a:lnTo>
                    <a:pt x="944" y="322"/>
                  </a:lnTo>
                  <a:lnTo>
                    <a:pt x="864" y="201"/>
                  </a:lnTo>
                  <a:lnTo>
                    <a:pt x="76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16"/>
            <p:cNvSpPr/>
            <p:nvPr/>
          </p:nvSpPr>
          <p:spPr>
            <a:xfrm>
              <a:off x="8812957" y="3083921"/>
              <a:ext cx="63321" cy="60282"/>
            </a:xfrm>
            <a:custGeom>
              <a:rect b="b" l="l" r="r" t="t"/>
              <a:pathLst>
                <a:path extrusionOk="0" h="1587" w="1667">
                  <a:moveTo>
                    <a:pt x="803" y="0"/>
                  </a:moveTo>
                  <a:lnTo>
                    <a:pt x="0" y="783"/>
                  </a:lnTo>
                  <a:lnTo>
                    <a:pt x="20" y="823"/>
                  </a:lnTo>
                  <a:lnTo>
                    <a:pt x="40" y="864"/>
                  </a:lnTo>
                  <a:lnTo>
                    <a:pt x="161" y="904"/>
                  </a:lnTo>
                  <a:lnTo>
                    <a:pt x="281" y="944"/>
                  </a:lnTo>
                  <a:lnTo>
                    <a:pt x="342" y="964"/>
                  </a:lnTo>
                  <a:lnTo>
                    <a:pt x="402" y="1004"/>
                  </a:lnTo>
                  <a:lnTo>
                    <a:pt x="502" y="1145"/>
                  </a:lnTo>
                  <a:lnTo>
                    <a:pt x="603" y="1285"/>
                  </a:lnTo>
                  <a:lnTo>
                    <a:pt x="783" y="1586"/>
                  </a:lnTo>
                  <a:lnTo>
                    <a:pt x="944" y="1285"/>
                  </a:lnTo>
                  <a:lnTo>
                    <a:pt x="1024" y="1145"/>
                  </a:lnTo>
                  <a:lnTo>
                    <a:pt x="1105" y="1044"/>
                  </a:lnTo>
                  <a:lnTo>
                    <a:pt x="1205" y="964"/>
                  </a:lnTo>
                  <a:lnTo>
                    <a:pt x="1325" y="884"/>
                  </a:lnTo>
                  <a:lnTo>
                    <a:pt x="1667" y="743"/>
                  </a:lnTo>
                  <a:lnTo>
                    <a:pt x="1325" y="582"/>
                  </a:lnTo>
                  <a:lnTo>
                    <a:pt x="1185" y="522"/>
                  </a:lnTo>
                  <a:lnTo>
                    <a:pt x="1064" y="442"/>
                  </a:lnTo>
                  <a:lnTo>
                    <a:pt x="984" y="342"/>
                  </a:lnTo>
                  <a:lnTo>
                    <a:pt x="924" y="241"/>
                  </a:lnTo>
                  <a:lnTo>
                    <a:pt x="80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16"/>
            <p:cNvSpPr/>
            <p:nvPr/>
          </p:nvSpPr>
          <p:spPr>
            <a:xfrm>
              <a:off x="8644380" y="3080844"/>
              <a:ext cx="61840" cy="64878"/>
            </a:xfrm>
            <a:custGeom>
              <a:rect b="b" l="l" r="r" t="t"/>
              <a:pathLst>
                <a:path extrusionOk="0" h="1708" w="1628">
                  <a:moveTo>
                    <a:pt x="884" y="1"/>
                  </a:moveTo>
                  <a:lnTo>
                    <a:pt x="744" y="282"/>
                  </a:lnTo>
                  <a:lnTo>
                    <a:pt x="663" y="402"/>
                  </a:lnTo>
                  <a:lnTo>
                    <a:pt x="583" y="503"/>
                  </a:lnTo>
                  <a:lnTo>
                    <a:pt x="462" y="603"/>
                  </a:lnTo>
                  <a:lnTo>
                    <a:pt x="342" y="663"/>
                  </a:lnTo>
                  <a:lnTo>
                    <a:pt x="1" y="824"/>
                  </a:lnTo>
                  <a:lnTo>
                    <a:pt x="322" y="985"/>
                  </a:lnTo>
                  <a:lnTo>
                    <a:pt x="462" y="1065"/>
                  </a:lnTo>
                  <a:lnTo>
                    <a:pt x="563" y="1145"/>
                  </a:lnTo>
                  <a:lnTo>
                    <a:pt x="643" y="1246"/>
                  </a:lnTo>
                  <a:lnTo>
                    <a:pt x="723" y="1386"/>
                  </a:lnTo>
                  <a:lnTo>
                    <a:pt x="884" y="1708"/>
                  </a:lnTo>
                  <a:lnTo>
                    <a:pt x="1045" y="1406"/>
                  </a:lnTo>
                  <a:lnTo>
                    <a:pt x="1185" y="1165"/>
                  </a:lnTo>
                  <a:lnTo>
                    <a:pt x="1225" y="1105"/>
                  </a:lnTo>
                  <a:lnTo>
                    <a:pt x="1306" y="1065"/>
                  </a:lnTo>
                  <a:lnTo>
                    <a:pt x="1466" y="1005"/>
                  </a:lnTo>
                  <a:lnTo>
                    <a:pt x="1547" y="965"/>
                  </a:lnTo>
                  <a:lnTo>
                    <a:pt x="1607" y="904"/>
                  </a:lnTo>
                  <a:lnTo>
                    <a:pt x="1627" y="804"/>
                  </a:lnTo>
                  <a:lnTo>
                    <a:pt x="1627" y="663"/>
                  </a:lnTo>
                  <a:lnTo>
                    <a:pt x="1466" y="684"/>
                  </a:lnTo>
                  <a:lnTo>
                    <a:pt x="1346" y="663"/>
                  </a:lnTo>
                  <a:lnTo>
                    <a:pt x="1246" y="603"/>
                  </a:lnTo>
                  <a:lnTo>
                    <a:pt x="1165" y="503"/>
                  </a:lnTo>
                  <a:lnTo>
                    <a:pt x="1085" y="402"/>
                  </a:lnTo>
                  <a:lnTo>
                    <a:pt x="1025" y="262"/>
                  </a:lnTo>
                  <a:lnTo>
                    <a:pt x="88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16"/>
            <p:cNvSpPr/>
            <p:nvPr/>
          </p:nvSpPr>
          <p:spPr>
            <a:xfrm>
              <a:off x="8979977" y="2308229"/>
              <a:ext cx="53445" cy="54964"/>
            </a:xfrm>
            <a:custGeom>
              <a:rect b="b" l="l" r="r" t="t"/>
              <a:pathLst>
                <a:path extrusionOk="0" h="1447" w="1407">
                  <a:moveTo>
                    <a:pt x="683" y="0"/>
                  </a:moveTo>
                  <a:lnTo>
                    <a:pt x="603" y="81"/>
                  </a:lnTo>
                  <a:lnTo>
                    <a:pt x="543" y="161"/>
                  </a:lnTo>
                  <a:lnTo>
                    <a:pt x="422" y="342"/>
                  </a:lnTo>
                  <a:lnTo>
                    <a:pt x="362" y="422"/>
                  </a:lnTo>
                  <a:lnTo>
                    <a:pt x="262" y="482"/>
                  </a:lnTo>
                  <a:lnTo>
                    <a:pt x="161" y="542"/>
                  </a:lnTo>
                  <a:lnTo>
                    <a:pt x="41" y="563"/>
                  </a:lnTo>
                  <a:lnTo>
                    <a:pt x="21" y="583"/>
                  </a:lnTo>
                  <a:lnTo>
                    <a:pt x="21" y="643"/>
                  </a:lnTo>
                  <a:lnTo>
                    <a:pt x="1" y="763"/>
                  </a:lnTo>
                  <a:lnTo>
                    <a:pt x="221" y="864"/>
                  </a:lnTo>
                  <a:lnTo>
                    <a:pt x="322" y="904"/>
                  </a:lnTo>
                  <a:lnTo>
                    <a:pt x="422" y="964"/>
                  </a:lnTo>
                  <a:lnTo>
                    <a:pt x="503" y="1085"/>
                  </a:lnTo>
                  <a:lnTo>
                    <a:pt x="563" y="1185"/>
                  </a:lnTo>
                  <a:lnTo>
                    <a:pt x="703" y="1446"/>
                  </a:lnTo>
                  <a:lnTo>
                    <a:pt x="1406" y="683"/>
                  </a:lnTo>
                  <a:lnTo>
                    <a:pt x="68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16"/>
            <p:cNvSpPr/>
            <p:nvPr/>
          </p:nvSpPr>
          <p:spPr>
            <a:xfrm>
              <a:off x="8815996" y="2299834"/>
              <a:ext cx="57243" cy="60282"/>
            </a:xfrm>
            <a:custGeom>
              <a:rect b="b" l="l" r="r" t="t"/>
              <a:pathLst>
                <a:path extrusionOk="0" h="1587" w="1507">
                  <a:moveTo>
                    <a:pt x="683" y="0"/>
                  </a:moveTo>
                  <a:lnTo>
                    <a:pt x="563" y="302"/>
                  </a:lnTo>
                  <a:lnTo>
                    <a:pt x="502" y="422"/>
                  </a:lnTo>
                  <a:lnTo>
                    <a:pt x="422" y="522"/>
                  </a:lnTo>
                  <a:lnTo>
                    <a:pt x="342" y="623"/>
                  </a:lnTo>
                  <a:lnTo>
                    <a:pt x="262" y="683"/>
                  </a:lnTo>
                  <a:lnTo>
                    <a:pt x="161" y="743"/>
                  </a:lnTo>
                  <a:lnTo>
                    <a:pt x="41" y="784"/>
                  </a:lnTo>
                  <a:lnTo>
                    <a:pt x="21" y="804"/>
                  </a:lnTo>
                  <a:lnTo>
                    <a:pt x="0" y="844"/>
                  </a:lnTo>
                  <a:lnTo>
                    <a:pt x="0" y="904"/>
                  </a:lnTo>
                  <a:lnTo>
                    <a:pt x="764" y="1587"/>
                  </a:lnTo>
                  <a:lnTo>
                    <a:pt x="824" y="1406"/>
                  </a:lnTo>
                  <a:lnTo>
                    <a:pt x="864" y="1306"/>
                  </a:lnTo>
                  <a:lnTo>
                    <a:pt x="904" y="1245"/>
                  </a:lnTo>
                  <a:lnTo>
                    <a:pt x="1045" y="1165"/>
                  </a:lnTo>
                  <a:lnTo>
                    <a:pt x="1185" y="1065"/>
                  </a:lnTo>
                  <a:lnTo>
                    <a:pt x="1506" y="884"/>
                  </a:lnTo>
                  <a:lnTo>
                    <a:pt x="1225" y="743"/>
                  </a:lnTo>
                  <a:lnTo>
                    <a:pt x="1105" y="663"/>
                  </a:lnTo>
                  <a:lnTo>
                    <a:pt x="1004" y="583"/>
                  </a:lnTo>
                  <a:lnTo>
                    <a:pt x="904" y="482"/>
                  </a:lnTo>
                  <a:lnTo>
                    <a:pt x="824" y="342"/>
                  </a:lnTo>
                  <a:lnTo>
                    <a:pt x="743" y="201"/>
                  </a:lnTo>
                  <a:lnTo>
                    <a:pt x="68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16"/>
            <p:cNvSpPr/>
            <p:nvPr/>
          </p:nvSpPr>
          <p:spPr>
            <a:xfrm>
              <a:off x="8648216" y="2463816"/>
              <a:ext cx="58003" cy="51128"/>
            </a:xfrm>
            <a:custGeom>
              <a:rect b="b" l="l" r="r" t="t"/>
              <a:pathLst>
                <a:path extrusionOk="0" h="1346" w="1527">
                  <a:moveTo>
                    <a:pt x="783" y="1"/>
                  </a:moveTo>
                  <a:lnTo>
                    <a:pt x="0" y="723"/>
                  </a:lnTo>
                  <a:lnTo>
                    <a:pt x="221" y="824"/>
                  </a:lnTo>
                  <a:lnTo>
                    <a:pt x="422" y="944"/>
                  </a:lnTo>
                  <a:lnTo>
                    <a:pt x="522" y="1025"/>
                  </a:lnTo>
                  <a:lnTo>
                    <a:pt x="582" y="1105"/>
                  </a:lnTo>
                  <a:lnTo>
                    <a:pt x="643" y="1205"/>
                  </a:lnTo>
                  <a:lnTo>
                    <a:pt x="703" y="1326"/>
                  </a:lnTo>
                  <a:lnTo>
                    <a:pt x="723" y="1346"/>
                  </a:lnTo>
                  <a:lnTo>
                    <a:pt x="783" y="1346"/>
                  </a:lnTo>
                  <a:lnTo>
                    <a:pt x="1526" y="663"/>
                  </a:lnTo>
                  <a:lnTo>
                    <a:pt x="78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16"/>
            <p:cNvSpPr/>
            <p:nvPr/>
          </p:nvSpPr>
          <p:spPr>
            <a:xfrm>
              <a:off x="8650495" y="2308989"/>
              <a:ext cx="54926" cy="50368"/>
            </a:xfrm>
            <a:custGeom>
              <a:rect b="b" l="l" r="r" t="t"/>
              <a:pathLst>
                <a:path extrusionOk="0" h="1326" w="1446">
                  <a:moveTo>
                    <a:pt x="703" y="0"/>
                  </a:moveTo>
                  <a:lnTo>
                    <a:pt x="0" y="663"/>
                  </a:lnTo>
                  <a:lnTo>
                    <a:pt x="723" y="1326"/>
                  </a:lnTo>
                  <a:lnTo>
                    <a:pt x="1446" y="663"/>
                  </a:lnTo>
                  <a:lnTo>
                    <a:pt x="70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16"/>
            <p:cNvSpPr/>
            <p:nvPr/>
          </p:nvSpPr>
          <p:spPr>
            <a:xfrm>
              <a:off x="8649735" y="2928296"/>
              <a:ext cx="57243" cy="57243"/>
            </a:xfrm>
            <a:custGeom>
              <a:rect b="b" l="l" r="r" t="t"/>
              <a:pathLst>
                <a:path extrusionOk="0" h="1507" w="1507">
                  <a:moveTo>
                    <a:pt x="783" y="1"/>
                  </a:moveTo>
                  <a:lnTo>
                    <a:pt x="0" y="744"/>
                  </a:lnTo>
                  <a:lnTo>
                    <a:pt x="803" y="1507"/>
                  </a:lnTo>
                  <a:lnTo>
                    <a:pt x="944" y="1246"/>
                  </a:lnTo>
                  <a:lnTo>
                    <a:pt x="1024" y="1125"/>
                  </a:lnTo>
                  <a:lnTo>
                    <a:pt x="1105" y="1005"/>
                  </a:lnTo>
                  <a:lnTo>
                    <a:pt x="1145" y="965"/>
                  </a:lnTo>
                  <a:lnTo>
                    <a:pt x="1225" y="945"/>
                  </a:lnTo>
                  <a:lnTo>
                    <a:pt x="1345" y="905"/>
                  </a:lnTo>
                  <a:lnTo>
                    <a:pt x="1406" y="884"/>
                  </a:lnTo>
                  <a:lnTo>
                    <a:pt x="1466" y="844"/>
                  </a:lnTo>
                  <a:lnTo>
                    <a:pt x="1506" y="764"/>
                  </a:lnTo>
                  <a:lnTo>
                    <a:pt x="1506" y="684"/>
                  </a:lnTo>
                  <a:lnTo>
                    <a:pt x="1265" y="563"/>
                  </a:lnTo>
                  <a:lnTo>
                    <a:pt x="1165" y="503"/>
                  </a:lnTo>
                  <a:lnTo>
                    <a:pt x="1064" y="423"/>
                  </a:lnTo>
                  <a:lnTo>
                    <a:pt x="964" y="342"/>
                  </a:lnTo>
                  <a:lnTo>
                    <a:pt x="904" y="242"/>
                  </a:lnTo>
                  <a:lnTo>
                    <a:pt x="823" y="121"/>
                  </a:lnTo>
                  <a:lnTo>
                    <a:pt x="78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16"/>
            <p:cNvSpPr/>
            <p:nvPr/>
          </p:nvSpPr>
          <p:spPr>
            <a:xfrm>
              <a:off x="8648216" y="2618642"/>
              <a:ext cx="58003" cy="52685"/>
            </a:xfrm>
            <a:custGeom>
              <a:rect b="b" l="l" r="r" t="t"/>
              <a:pathLst>
                <a:path extrusionOk="0" h="1387" w="1527">
                  <a:moveTo>
                    <a:pt x="743" y="1"/>
                  </a:moveTo>
                  <a:lnTo>
                    <a:pt x="622" y="201"/>
                  </a:lnTo>
                  <a:lnTo>
                    <a:pt x="562" y="302"/>
                  </a:lnTo>
                  <a:lnTo>
                    <a:pt x="462" y="422"/>
                  </a:lnTo>
                  <a:lnTo>
                    <a:pt x="361" y="503"/>
                  </a:lnTo>
                  <a:lnTo>
                    <a:pt x="241" y="563"/>
                  </a:lnTo>
                  <a:lnTo>
                    <a:pt x="0" y="683"/>
                  </a:lnTo>
                  <a:lnTo>
                    <a:pt x="763" y="1386"/>
                  </a:lnTo>
                  <a:lnTo>
                    <a:pt x="1526" y="703"/>
                  </a:lnTo>
                  <a:lnTo>
                    <a:pt x="74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16"/>
            <p:cNvSpPr/>
            <p:nvPr/>
          </p:nvSpPr>
          <p:spPr>
            <a:xfrm>
              <a:off x="8814476" y="2154922"/>
              <a:ext cx="56484" cy="48849"/>
            </a:xfrm>
            <a:custGeom>
              <a:rect b="b" l="l" r="r" t="t"/>
              <a:pathLst>
                <a:path extrusionOk="0" h="1286" w="1487">
                  <a:moveTo>
                    <a:pt x="743" y="0"/>
                  </a:moveTo>
                  <a:lnTo>
                    <a:pt x="0" y="623"/>
                  </a:lnTo>
                  <a:lnTo>
                    <a:pt x="783" y="1285"/>
                  </a:lnTo>
                  <a:lnTo>
                    <a:pt x="884" y="1085"/>
                  </a:lnTo>
                  <a:lnTo>
                    <a:pt x="944" y="984"/>
                  </a:lnTo>
                  <a:lnTo>
                    <a:pt x="1004" y="884"/>
                  </a:lnTo>
                  <a:lnTo>
                    <a:pt x="1125" y="824"/>
                  </a:lnTo>
                  <a:lnTo>
                    <a:pt x="1245" y="763"/>
                  </a:lnTo>
                  <a:lnTo>
                    <a:pt x="1486" y="643"/>
                  </a:lnTo>
                  <a:lnTo>
                    <a:pt x="74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16"/>
            <p:cNvSpPr/>
            <p:nvPr/>
          </p:nvSpPr>
          <p:spPr>
            <a:xfrm>
              <a:off x="8649735" y="2774229"/>
              <a:ext cx="57243" cy="54964"/>
            </a:xfrm>
            <a:custGeom>
              <a:rect b="b" l="l" r="r" t="t"/>
              <a:pathLst>
                <a:path extrusionOk="0" h="1447" w="1507">
                  <a:moveTo>
                    <a:pt x="763" y="1"/>
                  </a:moveTo>
                  <a:lnTo>
                    <a:pt x="0" y="704"/>
                  </a:lnTo>
                  <a:lnTo>
                    <a:pt x="803" y="1447"/>
                  </a:lnTo>
                  <a:lnTo>
                    <a:pt x="944" y="1186"/>
                  </a:lnTo>
                  <a:lnTo>
                    <a:pt x="1024" y="1065"/>
                  </a:lnTo>
                  <a:lnTo>
                    <a:pt x="1125" y="965"/>
                  </a:lnTo>
                  <a:lnTo>
                    <a:pt x="1165" y="925"/>
                  </a:lnTo>
                  <a:lnTo>
                    <a:pt x="1225" y="904"/>
                  </a:lnTo>
                  <a:lnTo>
                    <a:pt x="1366" y="864"/>
                  </a:lnTo>
                  <a:lnTo>
                    <a:pt x="1426" y="824"/>
                  </a:lnTo>
                  <a:lnTo>
                    <a:pt x="1466" y="784"/>
                  </a:lnTo>
                  <a:lnTo>
                    <a:pt x="1506" y="724"/>
                  </a:lnTo>
                  <a:lnTo>
                    <a:pt x="1506" y="623"/>
                  </a:lnTo>
                  <a:lnTo>
                    <a:pt x="1125" y="302"/>
                  </a:lnTo>
                  <a:lnTo>
                    <a:pt x="76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16"/>
            <p:cNvSpPr/>
            <p:nvPr/>
          </p:nvSpPr>
          <p:spPr>
            <a:xfrm>
              <a:off x="8812197" y="1999335"/>
              <a:ext cx="55686" cy="46532"/>
            </a:xfrm>
            <a:custGeom>
              <a:rect b="b" l="l" r="r" t="t"/>
              <a:pathLst>
                <a:path extrusionOk="0" h="1225" w="1466">
                  <a:moveTo>
                    <a:pt x="783" y="0"/>
                  </a:moveTo>
                  <a:lnTo>
                    <a:pt x="0" y="663"/>
                  </a:lnTo>
                  <a:lnTo>
                    <a:pt x="221" y="743"/>
                  </a:lnTo>
                  <a:lnTo>
                    <a:pt x="341" y="783"/>
                  </a:lnTo>
                  <a:lnTo>
                    <a:pt x="422" y="843"/>
                  </a:lnTo>
                  <a:lnTo>
                    <a:pt x="522" y="924"/>
                  </a:lnTo>
                  <a:lnTo>
                    <a:pt x="582" y="1004"/>
                  </a:lnTo>
                  <a:lnTo>
                    <a:pt x="643" y="1084"/>
                  </a:lnTo>
                  <a:lnTo>
                    <a:pt x="703" y="1205"/>
                  </a:lnTo>
                  <a:lnTo>
                    <a:pt x="723" y="1225"/>
                  </a:lnTo>
                  <a:lnTo>
                    <a:pt x="783" y="1225"/>
                  </a:lnTo>
                  <a:lnTo>
                    <a:pt x="1466" y="602"/>
                  </a:lnTo>
                  <a:lnTo>
                    <a:pt x="78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16"/>
            <p:cNvSpPr/>
            <p:nvPr/>
          </p:nvSpPr>
          <p:spPr>
            <a:xfrm>
              <a:off x="8652015" y="2152643"/>
              <a:ext cx="53407" cy="49608"/>
            </a:xfrm>
            <a:custGeom>
              <a:rect b="b" l="l" r="r" t="t"/>
              <a:pathLst>
                <a:path extrusionOk="0" h="1306" w="1406">
                  <a:moveTo>
                    <a:pt x="663" y="0"/>
                  </a:moveTo>
                  <a:lnTo>
                    <a:pt x="563" y="161"/>
                  </a:lnTo>
                  <a:lnTo>
                    <a:pt x="502" y="261"/>
                  </a:lnTo>
                  <a:lnTo>
                    <a:pt x="422" y="341"/>
                  </a:lnTo>
                  <a:lnTo>
                    <a:pt x="322" y="422"/>
                  </a:lnTo>
                  <a:lnTo>
                    <a:pt x="221" y="502"/>
                  </a:lnTo>
                  <a:lnTo>
                    <a:pt x="0" y="663"/>
                  </a:lnTo>
                  <a:lnTo>
                    <a:pt x="683" y="1305"/>
                  </a:lnTo>
                  <a:lnTo>
                    <a:pt x="1406" y="663"/>
                  </a:lnTo>
                  <a:lnTo>
                    <a:pt x="66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16"/>
            <p:cNvSpPr/>
            <p:nvPr/>
          </p:nvSpPr>
          <p:spPr>
            <a:xfrm>
              <a:off x="8652774" y="1997778"/>
              <a:ext cx="54964" cy="48089"/>
            </a:xfrm>
            <a:custGeom>
              <a:rect b="b" l="l" r="r" t="t"/>
              <a:pathLst>
                <a:path extrusionOk="0" h="1266" w="1447">
                  <a:moveTo>
                    <a:pt x="683" y="1"/>
                  </a:moveTo>
                  <a:lnTo>
                    <a:pt x="0" y="664"/>
                  </a:lnTo>
                  <a:lnTo>
                    <a:pt x="663" y="1266"/>
                  </a:lnTo>
                  <a:lnTo>
                    <a:pt x="1446" y="603"/>
                  </a:lnTo>
                  <a:lnTo>
                    <a:pt x="1165" y="503"/>
                  </a:lnTo>
                  <a:lnTo>
                    <a:pt x="1065" y="443"/>
                  </a:lnTo>
                  <a:lnTo>
                    <a:pt x="964" y="382"/>
                  </a:lnTo>
                  <a:lnTo>
                    <a:pt x="884" y="282"/>
                  </a:lnTo>
                  <a:lnTo>
                    <a:pt x="804" y="182"/>
                  </a:lnTo>
                  <a:lnTo>
                    <a:pt x="68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6" name="Google Shape;476;p16"/>
          <p:cNvGrpSpPr/>
          <p:nvPr/>
        </p:nvGrpSpPr>
        <p:grpSpPr>
          <a:xfrm>
            <a:off x="351773" y="1997778"/>
            <a:ext cx="398956" cy="1147944"/>
            <a:chOff x="8644380" y="1997778"/>
            <a:chExt cx="398956" cy="1147944"/>
          </a:xfrm>
        </p:grpSpPr>
        <p:sp>
          <p:nvSpPr>
            <p:cNvPr id="477" name="Google Shape;477;p16"/>
            <p:cNvSpPr/>
            <p:nvPr/>
          </p:nvSpPr>
          <p:spPr>
            <a:xfrm>
              <a:off x="8979217" y="3084680"/>
              <a:ext cx="63359" cy="58003"/>
            </a:xfrm>
            <a:custGeom>
              <a:rect b="b" l="l" r="r" t="t"/>
              <a:pathLst>
                <a:path extrusionOk="0" h="1527" w="1668">
                  <a:moveTo>
                    <a:pt x="743" y="0"/>
                  </a:moveTo>
                  <a:lnTo>
                    <a:pt x="0" y="723"/>
                  </a:lnTo>
                  <a:lnTo>
                    <a:pt x="784" y="1526"/>
                  </a:lnTo>
                  <a:lnTo>
                    <a:pt x="824" y="1386"/>
                  </a:lnTo>
                  <a:lnTo>
                    <a:pt x="884" y="1245"/>
                  </a:lnTo>
                  <a:lnTo>
                    <a:pt x="964" y="1125"/>
                  </a:lnTo>
                  <a:lnTo>
                    <a:pt x="1065" y="1044"/>
                  </a:lnTo>
                  <a:lnTo>
                    <a:pt x="1185" y="964"/>
                  </a:lnTo>
                  <a:lnTo>
                    <a:pt x="1326" y="884"/>
                  </a:lnTo>
                  <a:lnTo>
                    <a:pt x="1667" y="743"/>
                  </a:lnTo>
                  <a:lnTo>
                    <a:pt x="1266" y="583"/>
                  </a:lnTo>
                  <a:lnTo>
                    <a:pt x="1125" y="502"/>
                  </a:lnTo>
                  <a:lnTo>
                    <a:pt x="1025" y="442"/>
                  </a:lnTo>
                  <a:lnTo>
                    <a:pt x="944" y="342"/>
                  </a:lnTo>
                  <a:lnTo>
                    <a:pt x="864" y="221"/>
                  </a:lnTo>
                  <a:lnTo>
                    <a:pt x="74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16"/>
            <p:cNvSpPr/>
            <p:nvPr/>
          </p:nvSpPr>
          <p:spPr>
            <a:xfrm>
              <a:off x="8977698" y="2926017"/>
              <a:ext cx="65638" cy="61840"/>
            </a:xfrm>
            <a:custGeom>
              <a:rect b="b" l="l" r="r" t="t"/>
              <a:pathLst>
                <a:path extrusionOk="0" h="1628" w="1728">
                  <a:moveTo>
                    <a:pt x="763" y="1"/>
                  </a:moveTo>
                  <a:lnTo>
                    <a:pt x="583" y="302"/>
                  </a:lnTo>
                  <a:lnTo>
                    <a:pt x="502" y="422"/>
                  </a:lnTo>
                  <a:lnTo>
                    <a:pt x="422" y="543"/>
                  </a:lnTo>
                  <a:lnTo>
                    <a:pt x="362" y="583"/>
                  </a:lnTo>
                  <a:lnTo>
                    <a:pt x="302" y="603"/>
                  </a:lnTo>
                  <a:lnTo>
                    <a:pt x="161" y="643"/>
                  </a:lnTo>
                  <a:lnTo>
                    <a:pt x="101" y="683"/>
                  </a:lnTo>
                  <a:lnTo>
                    <a:pt x="40" y="724"/>
                  </a:lnTo>
                  <a:lnTo>
                    <a:pt x="20" y="784"/>
                  </a:lnTo>
                  <a:lnTo>
                    <a:pt x="0" y="884"/>
                  </a:lnTo>
                  <a:lnTo>
                    <a:pt x="141" y="924"/>
                  </a:lnTo>
                  <a:lnTo>
                    <a:pt x="261" y="985"/>
                  </a:lnTo>
                  <a:lnTo>
                    <a:pt x="362" y="1065"/>
                  </a:lnTo>
                  <a:lnTo>
                    <a:pt x="462" y="1165"/>
                  </a:lnTo>
                  <a:lnTo>
                    <a:pt x="623" y="1406"/>
                  </a:lnTo>
                  <a:lnTo>
                    <a:pt x="703" y="1527"/>
                  </a:lnTo>
                  <a:lnTo>
                    <a:pt x="824" y="1627"/>
                  </a:lnTo>
                  <a:lnTo>
                    <a:pt x="864" y="1467"/>
                  </a:lnTo>
                  <a:lnTo>
                    <a:pt x="924" y="1326"/>
                  </a:lnTo>
                  <a:lnTo>
                    <a:pt x="984" y="1226"/>
                  </a:lnTo>
                  <a:lnTo>
                    <a:pt x="1085" y="1125"/>
                  </a:lnTo>
                  <a:lnTo>
                    <a:pt x="1205" y="1025"/>
                  </a:lnTo>
                  <a:lnTo>
                    <a:pt x="1366" y="965"/>
                  </a:lnTo>
                  <a:lnTo>
                    <a:pt x="1526" y="904"/>
                  </a:lnTo>
                  <a:lnTo>
                    <a:pt x="1727" y="844"/>
                  </a:lnTo>
                  <a:lnTo>
                    <a:pt x="1306" y="643"/>
                  </a:lnTo>
                  <a:lnTo>
                    <a:pt x="1145" y="583"/>
                  </a:lnTo>
                  <a:lnTo>
                    <a:pt x="1044" y="503"/>
                  </a:lnTo>
                  <a:lnTo>
                    <a:pt x="964" y="402"/>
                  </a:lnTo>
                  <a:lnTo>
                    <a:pt x="904" y="282"/>
                  </a:lnTo>
                  <a:lnTo>
                    <a:pt x="76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16"/>
            <p:cNvSpPr/>
            <p:nvPr/>
          </p:nvSpPr>
          <p:spPr>
            <a:xfrm>
              <a:off x="8976938" y="2768911"/>
              <a:ext cx="58003" cy="64119"/>
            </a:xfrm>
            <a:custGeom>
              <a:rect b="b" l="l" r="r" t="t"/>
              <a:pathLst>
                <a:path extrusionOk="0" h="1688" w="1527">
                  <a:moveTo>
                    <a:pt x="783" y="0"/>
                  </a:moveTo>
                  <a:lnTo>
                    <a:pt x="623" y="322"/>
                  </a:lnTo>
                  <a:lnTo>
                    <a:pt x="542" y="442"/>
                  </a:lnTo>
                  <a:lnTo>
                    <a:pt x="462" y="542"/>
                  </a:lnTo>
                  <a:lnTo>
                    <a:pt x="362" y="623"/>
                  </a:lnTo>
                  <a:lnTo>
                    <a:pt x="241" y="703"/>
                  </a:lnTo>
                  <a:lnTo>
                    <a:pt x="0" y="804"/>
                  </a:lnTo>
                  <a:lnTo>
                    <a:pt x="141" y="864"/>
                  </a:lnTo>
                  <a:lnTo>
                    <a:pt x="281" y="944"/>
                  </a:lnTo>
                  <a:lnTo>
                    <a:pt x="382" y="1024"/>
                  </a:lnTo>
                  <a:lnTo>
                    <a:pt x="462" y="1125"/>
                  </a:lnTo>
                  <a:lnTo>
                    <a:pt x="542" y="1245"/>
                  </a:lnTo>
                  <a:lnTo>
                    <a:pt x="623" y="1386"/>
                  </a:lnTo>
                  <a:lnTo>
                    <a:pt x="783" y="1687"/>
                  </a:lnTo>
                  <a:lnTo>
                    <a:pt x="964" y="1346"/>
                  </a:lnTo>
                  <a:lnTo>
                    <a:pt x="1044" y="1205"/>
                  </a:lnTo>
                  <a:lnTo>
                    <a:pt x="1125" y="1085"/>
                  </a:lnTo>
                  <a:lnTo>
                    <a:pt x="1185" y="1044"/>
                  </a:lnTo>
                  <a:lnTo>
                    <a:pt x="1245" y="1024"/>
                  </a:lnTo>
                  <a:lnTo>
                    <a:pt x="1366" y="1004"/>
                  </a:lnTo>
                  <a:lnTo>
                    <a:pt x="1446" y="984"/>
                  </a:lnTo>
                  <a:lnTo>
                    <a:pt x="1486" y="924"/>
                  </a:lnTo>
                  <a:lnTo>
                    <a:pt x="1526" y="864"/>
                  </a:lnTo>
                  <a:lnTo>
                    <a:pt x="1526" y="763"/>
                  </a:lnTo>
                  <a:lnTo>
                    <a:pt x="1406" y="723"/>
                  </a:lnTo>
                  <a:lnTo>
                    <a:pt x="1285" y="683"/>
                  </a:lnTo>
                  <a:lnTo>
                    <a:pt x="1165" y="603"/>
                  </a:lnTo>
                  <a:lnTo>
                    <a:pt x="1085" y="522"/>
                  </a:lnTo>
                  <a:lnTo>
                    <a:pt x="984" y="422"/>
                  </a:lnTo>
                  <a:lnTo>
                    <a:pt x="904" y="302"/>
                  </a:lnTo>
                  <a:lnTo>
                    <a:pt x="844" y="161"/>
                  </a:lnTo>
                  <a:lnTo>
                    <a:pt x="78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16"/>
            <p:cNvSpPr/>
            <p:nvPr/>
          </p:nvSpPr>
          <p:spPr>
            <a:xfrm>
              <a:off x="8978458" y="2616363"/>
              <a:ext cx="60282" cy="55724"/>
            </a:xfrm>
            <a:custGeom>
              <a:rect b="b" l="l" r="r" t="t"/>
              <a:pathLst>
                <a:path extrusionOk="0" h="1467" w="1587">
                  <a:moveTo>
                    <a:pt x="723" y="0"/>
                  </a:moveTo>
                  <a:lnTo>
                    <a:pt x="583" y="261"/>
                  </a:lnTo>
                  <a:lnTo>
                    <a:pt x="502" y="382"/>
                  </a:lnTo>
                  <a:lnTo>
                    <a:pt x="422" y="482"/>
                  </a:lnTo>
                  <a:lnTo>
                    <a:pt x="362" y="522"/>
                  </a:lnTo>
                  <a:lnTo>
                    <a:pt x="302" y="563"/>
                  </a:lnTo>
                  <a:lnTo>
                    <a:pt x="161" y="583"/>
                  </a:lnTo>
                  <a:lnTo>
                    <a:pt x="101" y="603"/>
                  </a:lnTo>
                  <a:lnTo>
                    <a:pt x="41" y="623"/>
                  </a:lnTo>
                  <a:lnTo>
                    <a:pt x="0" y="663"/>
                  </a:lnTo>
                  <a:lnTo>
                    <a:pt x="0" y="723"/>
                  </a:lnTo>
                  <a:lnTo>
                    <a:pt x="743" y="1466"/>
                  </a:lnTo>
                  <a:lnTo>
                    <a:pt x="1587" y="623"/>
                  </a:lnTo>
                  <a:lnTo>
                    <a:pt x="1587" y="623"/>
                  </a:lnTo>
                  <a:lnTo>
                    <a:pt x="1386" y="643"/>
                  </a:lnTo>
                  <a:lnTo>
                    <a:pt x="1245" y="623"/>
                  </a:lnTo>
                  <a:lnTo>
                    <a:pt x="1125" y="563"/>
                  </a:lnTo>
                  <a:lnTo>
                    <a:pt x="1024" y="482"/>
                  </a:lnTo>
                  <a:lnTo>
                    <a:pt x="944" y="362"/>
                  </a:lnTo>
                  <a:lnTo>
                    <a:pt x="884" y="261"/>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16"/>
            <p:cNvSpPr/>
            <p:nvPr/>
          </p:nvSpPr>
          <p:spPr>
            <a:xfrm>
              <a:off x="8980737" y="1998575"/>
              <a:ext cx="53445" cy="54167"/>
            </a:xfrm>
            <a:custGeom>
              <a:rect b="b" l="l" r="r" t="t"/>
              <a:pathLst>
                <a:path extrusionOk="0" h="1426" w="1407">
                  <a:moveTo>
                    <a:pt x="683" y="0"/>
                  </a:moveTo>
                  <a:lnTo>
                    <a:pt x="1" y="622"/>
                  </a:lnTo>
                  <a:lnTo>
                    <a:pt x="804" y="1426"/>
                  </a:lnTo>
                  <a:lnTo>
                    <a:pt x="804" y="1265"/>
                  </a:lnTo>
                  <a:lnTo>
                    <a:pt x="824" y="1145"/>
                  </a:lnTo>
                  <a:lnTo>
                    <a:pt x="864" y="1024"/>
                  </a:lnTo>
                  <a:lnTo>
                    <a:pt x="904" y="944"/>
                  </a:lnTo>
                  <a:lnTo>
                    <a:pt x="985" y="884"/>
                  </a:lnTo>
                  <a:lnTo>
                    <a:pt x="1065" y="823"/>
                  </a:lnTo>
                  <a:lnTo>
                    <a:pt x="1165" y="783"/>
                  </a:lnTo>
                  <a:lnTo>
                    <a:pt x="1286" y="763"/>
                  </a:lnTo>
                  <a:lnTo>
                    <a:pt x="1326" y="743"/>
                  </a:lnTo>
                  <a:lnTo>
                    <a:pt x="1366" y="703"/>
                  </a:lnTo>
                  <a:lnTo>
                    <a:pt x="1386" y="683"/>
                  </a:lnTo>
                  <a:lnTo>
                    <a:pt x="1406" y="643"/>
                  </a:lnTo>
                  <a:lnTo>
                    <a:pt x="1386" y="602"/>
                  </a:lnTo>
                  <a:lnTo>
                    <a:pt x="1366" y="562"/>
                  </a:lnTo>
                  <a:lnTo>
                    <a:pt x="1306" y="502"/>
                  </a:lnTo>
                  <a:lnTo>
                    <a:pt x="1145" y="442"/>
                  </a:lnTo>
                  <a:lnTo>
                    <a:pt x="985" y="361"/>
                  </a:lnTo>
                  <a:lnTo>
                    <a:pt x="924" y="321"/>
                  </a:lnTo>
                  <a:lnTo>
                    <a:pt x="864" y="261"/>
                  </a:lnTo>
                  <a:lnTo>
                    <a:pt x="824" y="181"/>
                  </a:lnTo>
                  <a:lnTo>
                    <a:pt x="804" y="80"/>
                  </a:lnTo>
                  <a:lnTo>
                    <a:pt x="784" y="40"/>
                  </a:lnTo>
                  <a:lnTo>
                    <a:pt x="744" y="20"/>
                  </a:lnTo>
                  <a:lnTo>
                    <a:pt x="68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16"/>
            <p:cNvSpPr/>
            <p:nvPr/>
          </p:nvSpPr>
          <p:spPr>
            <a:xfrm>
              <a:off x="8814476" y="2772710"/>
              <a:ext cx="61802" cy="57243"/>
            </a:xfrm>
            <a:custGeom>
              <a:rect b="b" l="l" r="r" t="t"/>
              <a:pathLst>
                <a:path extrusionOk="0" h="1507" w="1627">
                  <a:moveTo>
                    <a:pt x="743" y="1"/>
                  </a:moveTo>
                  <a:lnTo>
                    <a:pt x="703" y="161"/>
                  </a:lnTo>
                  <a:lnTo>
                    <a:pt x="643" y="282"/>
                  </a:lnTo>
                  <a:lnTo>
                    <a:pt x="542" y="382"/>
                  </a:lnTo>
                  <a:lnTo>
                    <a:pt x="422" y="463"/>
                  </a:lnTo>
                  <a:lnTo>
                    <a:pt x="201" y="563"/>
                  </a:lnTo>
                  <a:lnTo>
                    <a:pt x="81" y="623"/>
                  </a:lnTo>
                  <a:lnTo>
                    <a:pt x="0" y="704"/>
                  </a:lnTo>
                  <a:lnTo>
                    <a:pt x="763" y="1507"/>
                  </a:lnTo>
                  <a:lnTo>
                    <a:pt x="884" y="1266"/>
                  </a:lnTo>
                  <a:lnTo>
                    <a:pt x="964" y="1145"/>
                  </a:lnTo>
                  <a:lnTo>
                    <a:pt x="1044" y="1045"/>
                  </a:lnTo>
                  <a:lnTo>
                    <a:pt x="1145" y="965"/>
                  </a:lnTo>
                  <a:lnTo>
                    <a:pt x="1285" y="904"/>
                  </a:lnTo>
                  <a:lnTo>
                    <a:pt x="1627" y="744"/>
                  </a:lnTo>
                  <a:lnTo>
                    <a:pt x="1265" y="583"/>
                  </a:lnTo>
                  <a:lnTo>
                    <a:pt x="1125" y="523"/>
                  </a:lnTo>
                  <a:lnTo>
                    <a:pt x="1024" y="442"/>
                  </a:lnTo>
                  <a:lnTo>
                    <a:pt x="944" y="342"/>
                  </a:lnTo>
                  <a:lnTo>
                    <a:pt x="864" y="242"/>
                  </a:lnTo>
                  <a:lnTo>
                    <a:pt x="74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16"/>
            <p:cNvSpPr/>
            <p:nvPr/>
          </p:nvSpPr>
          <p:spPr>
            <a:xfrm>
              <a:off x="8813717" y="2614844"/>
              <a:ext cx="61802" cy="58763"/>
            </a:xfrm>
            <a:custGeom>
              <a:rect b="b" l="l" r="r" t="t"/>
              <a:pathLst>
                <a:path extrusionOk="0" h="1547" w="1627">
                  <a:moveTo>
                    <a:pt x="723" y="0"/>
                  </a:moveTo>
                  <a:lnTo>
                    <a:pt x="603" y="281"/>
                  </a:lnTo>
                  <a:lnTo>
                    <a:pt x="542" y="382"/>
                  </a:lnTo>
                  <a:lnTo>
                    <a:pt x="482" y="462"/>
                  </a:lnTo>
                  <a:lnTo>
                    <a:pt x="362" y="562"/>
                  </a:lnTo>
                  <a:lnTo>
                    <a:pt x="241" y="623"/>
                  </a:lnTo>
                  <a:lnTo>
                    <a:pt x="0" y="763"/>
                  </a:lnTo>
                  <a:lnTo>
                    <a:pt x="783" y="1546"/>
                  </a:lnTo>
                  <a:lnTo>
                    <a:pt x="904" y="1305"/>
                  </a:lnTo>
                  <a:lnTo>
                    <a:pt x="964" y="1185"/>
                  </a:lnTo>
                  <a:lnTo>
                    <a:pt x="1064" y="1085"/>
                  </a:lnTo>
                  <a:lnTo>
                    <a:pt x="1165" y="1024"/>
                  </a:lnTo>
                  <a:lnTo>
                    <a:pt x="1285" y="944"/>
                  </a:lnTo>
                  <a:lnTo>
                    <a:pt x="1627" y="803"/>
                  </a:lnTo>
                  <a:lnTo>
                    <a:pt x="1285" y="643"/>
                  </a:lnTo>
                  <a:lnTo>
                    <a:pt x="1145" y="583"/>
                  </a:lnTo>
                  <a:lnTo>
                    <a:pt x="1044" y="502"/>
                  </a:lnTo>
                  <a:lnTo>
                    <a:pt x="944" y="402"/>
                  </a:lnTo>
                  <a:lnTo>
                    <a:pt x="884" y="281"/>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16"/>
            <p:cNvSpPr/>
            <p:nvPr/>
          </p:nvSpPr>
          <p:spPr>
            <a:xfrm>
              <a:off x="8980737" y="2153402"/>
              <a:ext cx="52685" cy="49608"/>
            </a:xfrm>
            <a:custGeom>
              <a:rect b="b" l="l" r="r" t="t"/>
              <a:pathLst>
                <a:path extrusionOk="0" h="1306" w="1387">
                  <a:moveTo>
                    <a:pt x="663" y="0"/>
                  </a:moveTo>
                  <a:lnTo>
                    <a:pt x="583" y="60"/>
                  </a:lnTo>
                  <a:lnTo>
                    <a:pt x="523" y="141"/>
                  </a:lnTo>
                  <a:lnTo>
                    <a:pt x="422" y="301"/>
                  </a:lnTo>
                  <a:lnTo>
                    <a:pt x="342" y="382"/>
                  </a:lnTo>
                  <a:lnTo>
                    <a:pt x="262" y="462"/>
                  </a:lnTo>
                  <a:lnTo>
                    <a:pt x="161" y="522"/>
                  </a:lnTo>
                  <a:lnTo>
                    <a:pt x="41" y="542"/>
                  </a:lnTo>
                  <a:lnTo>
                    <a:pt x="21" y="562"/>
                  </a:lnTo>
                  <a:lnTo>
                    <a:pt x="21" y="603"/>
                  </a:lnTo>
                  <a:lnTo>
                    <a:pt x="1" y="643"/>
                  </a:lnTo>
                  <a:lnTo>
                    <a:pt x="663" y="1305"/>
                  </a:lnTo>
                  <a:lnTo>
                    <a:pt x="1386" y="663"/>
                  </a:lnTo>
                  <a:lnTo>
                    <a:pt x="66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16"/>
            <p:cNvSpPr/>
            <p:nvPr/>
          </p:nvSpPr>
          <p:spPr>
            <a:xfrm>
              <a:off x="8979217" y="2464575"/>
              <a:ext cx="55724" cy="53445"/>
            </a:xfrm>
            <a:custGeom>
              <a:rect b="b" l="l" r="r" t="t"/>
              <a:pathLst>
                <a:path extrusionOk="0" h="1407" w="1467">
                  <a:moveTo>
                    <a:pt x="703" y="1"/>
                  </a:moveTo>
                  <a:lnTo>
                    <a:pt x="0" y="663"/>
                  </a:lnTo>
                  <a:lnTo>
                    <a:pt x="804" y="1406"/>
                  </a:lnTo>
                  <a:lnTo>
                    <a:pt x="824" y="1246"/>
                  </a:lnTo>
                  <a:lnTo>
                    <a:pt x="864" y="1125"/>
                  </a:lnTo>
                  <a:lnTo>
                    <a:pt x="944" y="1025"/>
                  </a:lnTo>
                  <a:lnTo>
                    <a:pt x="1045" y="944"/>
                  </a:lnTo>
                  <a:lnTo>
                    <a:pt x="1145" y="884"/>
                  </a:lnTo>
                  <a:lnTo>
                    <a:pt x="1245" y="824"/>
                  </a:lnTo>
                  <a:lnTo>
                    <a:pt x="1466" y="683"/>
                  </a:lnTo>
                  <a:lnTo>
                    <a:pt x="70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16"/>
            <p:cNvSpPr/>
            <p:nvPr/>
          </p:nvSpPr>
          <p:spPr>
            <a:xfrm>
              <a:off x="8814476" y="2929094"/>
              <a:ext cx="57243" cy="57205"/>
            </a:xfrm>
            <a:custGeom>
              <a:rect b="b" l="l" r="r" t="t"/>
              <a:pathLst>
                <a:path extrusionOk="0" h="1506" w="1507">
                  <a:moveTo>
                    <a:pt x="723" y="0"/>
                  </a:moveTo>
                  <a:lnTo>
                    <a:pt x="0" y="743"/>
                  </a:lnTo>
                  <a:lnTo>
                    <a:pt x="804" y="1506"/>
                  </a:lnTo>
                  <a:lnTo>
                    <a:pt x="844" y="1365"/>
                  </a:lnTo>
                  <a:lnTo>
                    <a:pt x="884" y="1225"/>
                  </a:lnTo>
                  <a:lnTo>
                    <a:pt x="964" y="1124"/>
                  </a:lnTo>
                  <a:lnTo>
                    <a:pt x="1044" y="1044"/>
                  </a:lnTo>
                  <a:lnTo>
                    <a:pt x="1145" y="964"/>
                  </a:lnTo>
                  <a:lnTo>
                    <a:pt x="1245" y="904"/>
                  </a:lnTo>
                  <a:lnTo>
                    <a:pt x="1366" y="843"/>
                  </a:lnTo>
                  <a:lnTo>
                    <a:pt x="1506" y="823"/>
                  </a:lnTo>
                  <a:lnTo>
                    <a:pt x="1486" y="723"/>
                  </a:lnTo>
                  <a:lnTo>
                    <a:pt x="1466" y="663"/>
                  </a:lnTo>
                  <a:lnTo>
                    <a:pt x="1406" y="602"/>
                  </a:lnTo>
                  <a:lnTo>
                    <a:pt x="1346" y="582"/>
                  </a:lnTo>
                  <a:lnTo>
                    <a:pt x="1225" y="542"/>
                  </a:lnTo>
                  <a:lnTo>
                    <a:pt x="1165" y="502"/>
                  </a:lnTo>
                  <a:lnTo>
                    <a:pt x="1105" y="482"/>
                  </a:lnTo>
                  <a:lnTo>
                    <a:pt x="1004" y="361"/>
                  </a:lnTo>
                  <a:lnTo>
                    <a:pt x="904" y="241"/>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16"/>
            <p:cNvSpPr/>
            <p:nvPr/>
          </p:nvSpPr>
          <p:spPr>
            <a:xfrm>
              <a:off x="8814476" y="2463056"/>
              <a:ext cx="58763" cy="54964"/>
            </a:xfrm>
            <a:custGeom>
              <a:rect b="b" l="l" r="r" t="t"/>
              <a:pathLst>
                <a:path extrusionOk="0" h="1447" w="1547">
                  <a:moveTo>
                    <a:pt x="763" y="0"/>
                  </a:moveTo>
                  <a:lnTo>
                    <a:pt x="0" y="703"/>
                  </a:lnTo>
                  <a:lnTo>
                    <a:pt x="804" y="1446"/>
                  </a:lnTo>
                  <a:lnTo>
                    <a:pt x="824" y="1306"/>
                  </a:lnTo>
                  <a:lnTo>
                    <a:pt x="884" y="1165"/>
                  </a:lnTo>
                  <a:lnTo>
                    <a:pt x="964" y="1065"/>
                  </a:lnTo>
                  <a:lnTo>
                    <a:pt x="1065" y="984"/>
                  </a:lnTo>
                  <a:lnTo>
                    <a:pt x="1165" y="904"/>
                  </a:lnTo>
                  <a:lnTo>
                    <a:pt x="1285" y="844"/>
                  </a:lnTo>
                  <a:lnTo>
                    <a:pt x="1546" y="683"/>
                  </a:lnTo>
                  <a:lnTo>
                    <a:pt x="1245" y="543"/>
                  </a:lnTo>
                  <a:lnTo>
                    <a:pt x="1125" y="482"/>
                  </a:lnTo>
                  <a:lnTo>
                    <a:pt x="1024" y="402"/>
                  </a:lnTo>
                  <a:lnTo>
                    <a:pt x="944" y="322"/>
                  </a:lnTo>
                  <a:lnTo>
                    <a:pt x="864" y="201"/>
                  </a:lnTo>
                  <a:lnTo>
                    <a:pt x="76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16"/>
            <p:cNvSpPr/>
            <p:nvPr/>
          </p:nvSpPr>
          <p:spPr>
            <a:xfrm>
              <a:off x="8812957" y="3083921"/>
              <a:ext cx="63321" cy="60282"/>
            </a:xfrm>
            <a:custGeom>
              <a:rect b="b" l="l" r="r" t="t"/>
              <a:pathLst>
                <a:path extrusionOk="0" h="1587" w="1667">
                  <a:moveTo>
                    <a:pt x="803" y="0"/>
                  </a:moveTo>
                  <a:lnTo>
                    <a:pt x="0" y="783"/>
                  </a:lnTo>
                  <a:lnTo>
                    <a:pt x="20" y="823"/>
                  </a:lnTo>
                  <a:lnTo>
                    <a:pt x="40" y="864"/>
                  </a:lnTo>
                  <a:lnTo>
                    <a:pt x="161" y="904"/>
                  </a:lnTo>
                  <a:lnTo>
                    <a:pt x="281" y="944"/>
                  </a:lnTo>
                  <a:lnTo>
                    <a:pt x="342" y="964"/>
                  </a:lnTo>
                  <a:lnTo>
                    <a:pt x="402" y="1004"/>
                  </a:lnTo>
                  <a:lnTo>
                    <a:pt x="502" y="1145"/>
                  </a:lnTo>
                  <a:lnTo>
                    <a:pt x="603" y="1285"/>
                  </a:lnTo>
                  <a:lnTo>
                    <a:pt x="783" y="1586"/>
                  </a:lnTo>
                  <a:lnTo>
                    <a:pt x="944" y="1285"/>
                  </a:lnTo>
                  <a:lnTo>
                    <a:pt x="1024" y="1145"/>
                  </a:lnTo>
                  <a:lnTo>
                    <a:pt x="1105" y="1044"/>
                  </a:lnTo>
                  <a:lnTo>
                    <a:pt x="1205" y="964"/>
                  </a:lnTo>
                  <a:lnTo>
                    <a:pt x="1325" y="884"/>
                  </a:lnTo>
                  <a:lnTo>
                    <a:pt x="1667" y="743"/>
                  </a:lnTo>
                  <a:lnTo>
                    <a:pt x="1325" y="582"/>
                  </a:lnTo>
                  <a:lnTo>
                    <a:pt x="1185" y="522"/>
                  </a:lnTo>
                  <a:lnTo>
                    <a:pt x="1064" y="442"/>
                  </a:lnTo>
                  <a:lnTo>
                    <a:pt x="984" y="342"/>
                  </a:lnTo>
                  <a:lnTo>
                    <a:pt x="924" y="241"/>
                  </a:lnTo>
                  <a:lnTo>
                    <a:pt x="80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16"/>
            <p:cNvSpPr/>
            <p:nvPr/>
          </p:nvSpPr>
          <p:spPr>
            <a:xfrm>
              <a:off x="8644380" y="3080844"/>
              <a:ext cx="61840" cy="64878"/>
            </a:xfrm>
            <a:custGeom>
              <a:rect b="b" l="l" r="r" t="t"/>
              <a:pathLst>
                <a:path extrusionOk="0" h="1708" w="1628">
                  <a:moveTo>
                    <a:pt x="884" y="1"/>
                  </a:moveTo>
                  <a:lnTo>
                    <a:pt x="744" y="282"/>
                  </a:lnTo>
                  <a:lnTo>
                    <a:pt x="663" y="402"/>
                  </a:lnTo>
                  <a:lnTo>
                    <a:pt x="583" y="503"/>
                  </a:lnTo>
                  <a:lnTo>
                    <a:pt x="462" y="603"/>
                  </a:lnTo>
                  <a:lnTo>
                    <a:pt x="342" y="663"/>
                  </a:lnTo>
                  <a:lnTo>
                    <a:pt x="1" y="824"/>
                  </a:lnTo>
                  <a:lnTo>
                    <a:pt x="322" y="985"/>
                  </a:lnTo>
                  <a:lnTo>
                    <a:pt x="462" y="1065"/>
                  </a:lnTo>
                  <a:lnTo>
                    <a:pt x="563" y="1145"/>
                  </a:lnTo>
                  <a:lnTo>
                    <a:pt x="643" y="1246"/>
                  </a:lnTo>
                  <a:lnTo>
                    <a:pt x="723" y="1386"/>
                  </a:lnTo>
                  <a:lnTo>
                    <a:pt x="884" y="1708"/>
                  </a:lnTo>
                  <a:lnTo>
                    <a:pt x="1045" y="1406"/>
                  </a:lnTo>
                  <a:lnTo>
                    <a:pt x="1185" y="1165"/>
                  </a:lnTo>
                  <a:lnTo>
                    <a:pt x="1225" y="1105"/>
                  </a:lnTo>
                  <a:lnTo>
                    <a:pt x="1306" y="1065"/>
                  </a:lnTo>
                  <a:lnTo>
                    <a:pt x="1466" y="1005"/>
                  </a:lnTo>
                  <a:lnTo>
                    <a:pt x="1547" y="965"/>
                  </a:lnTo>
                  <a:lnTo>
                    <a:pt x="1607" y="904"/>
                  </a:lnTo>
                  <a:lnTo>
                    <a:pt x="1627" y="804"/>
                  </a:lnTo>
                  <a:lnTo>
                    <a:pt x="1627" y="663"/>
                  </a:lnTo>
                  <a:lnTo>
                    <a:pt x="1466" y="684"/>
                  </a:lnTo>
                  <a:lnTo>
                    <a:pt x="1346" y="663"/>
                  </a:lnTo>
                  <a:lnTo>
                    <a:pt x="1246" y="603"/>
                  </a:lnTo>
                  <a:lnTo>
                    <a:pt x="1165" y="503"/>
                  </a:lnTo>
                  <a:lnTo>
                    <a:pt x="1085" y="402"/>
                  </a:lnTo>
                  <a:lnTo>
                    <a:pt x="1025" y="262"/>
                  </a:lnTo>
                  <a:lnTo>
                    <a:pt x="88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16"/>
            <p:cNvSpPr/>
            <p:nvPr/>
          </p:nvSpPr>
          <p:spPr>
            <a:xfrm>
              <a:off x="8979977" y="2308229"/>
              <a:ext cx="53445" cy="54964"/>
            </a:xfrm>
            <a:custGeom>
              <a:rect b="b" l="l" r="r" t="t"/>
              <a:pathLst>
                <a:path extrusionOk="0" h="1447" w="1407">
                  <a:moveTo>
                    <a:pt x="683" y="0"/>
                  </a:moveTo>
                  <a:lnTo>
                    <a:pt x="603" y="81"/>
                  </a:lnTo>
                  <a:lnTo>
                    <a:pt x="543" y="161"/>
                  </a:lnTo>
                  <a:lnTo>
                    <a:pt x="422" y="342"/>
                  </a:lnTo>
                  <a:lnTo>
                    <a:pt x="362" y="422"/>
                  </a:lnTo>
                  <a:lnTo>
                    <a:pt x="262" y="482"/>
                  </a:lnTo>
                  <a:lnTo>
                    <a:pt x="161" y="542"/>
                  </a:lnTo>
                  <a:lnTo>
                    <a:pt x="41" y="563"/>
                  </a:lnTo>
                  <a:lnTo>
                    <a:pt x="21" y="583"/>
                  </a:lnTo>
                  <a:lnTo>
                    <a:pt x="21" y="643"/>
                  </a:lnTo>
                  <a:lnTo>
                    <a:pt x="1" y="763"/>
                  </a:lnTo>
                  <a:lnTo>
                    <a:pt x="221" y="864"/>
                  </a:lnTo>
                  <a:lnTo>
                    <a:pt x="322" y="904"/>
                  </a:lnTo>
                  <a:lnTo>
                    <a:pt x="422" y="964"/>
                  </a:lnTo>
                  <a:lnTo>
                    <a:pt x="503" y="1085"/>
                  </a:lnTo>
                  <a:lnTo>
                    <a:pt x="563" y="1185"/>
                  </a:lnTo>
                  <a:lnTo>
                    <a:pt x="703" y="1446"/>
                  </a:lnTo>
                  <a:lnTo>
                    <a:pt x="1406" y="683"/>
                  </a:lnTo>
                  <a:lnTo>
                    <a:pt x="68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16"/>
            <p:cNvSpPr/>
            <p:nvPr/>
          </p:nvSpPr>
          <p:spPr>
            <a:xfrm>
              <a:off x="8815996" y="2299834"/>
              <a:ext cx="57243" cy="60282"/>
            </a:xfrm>
            <a:custGeom>
              <a:rect b="b" l="l" r="r" t="t"/>
              <a:pathLst>
                <a:path extrusionOk="0" h="1587" w="1507">
                  <a:moveTo>
                    <a:pt x="683" y="0"/>
                  </a:moveTo>
                  <a:lnTo>
                    <a:pt x="563" y="302"/>
                  </a:lnTo>
                  <a:lnTo>
                    <a:pt x="502" y="422"/>
                  </a:lnTo>
                  <a:lnTo>
                    <a:pt x="422" y="522"/>
                  </a:lnTo>
                  <a:lnTo>
                    <a:pt x="342" y="623"/>
                  </a:lnTo>
                  <a:lnTo>
                    <a:pt x="262" y="683"/>
                  </a:lnTo>
                  <a:lnTo>
                    <a:pt x="161" y="743"/>
                  </a:lnTo>
                  <a:lnTo>
                    <a:pt x="41" y="784"/>
                  </a:lnTo>
                  <a:lnTo>
                    <a:pt x="21" y="804"/>
                  </a:lnTo>
                  <a:lnTo>
                    <a:pt x="0" y="844"/>
                  </a:lnTo>
                  <a:lnTo>
                    <a:pt x="0" y="904"/>
                  </a:lnTo>
                  <a:lnTo>
                    <a:pt x="764" y="1587"/>
                  </a:lnTo>
                  <a:lnTo>
                    <a:pt x="824" y="1406"/>
                  </a:lnTo>
                  <a:lnTo>
                    <a:pt x="864" y="1306"/>
                  </a:lnTo>
                  <a:lnTo>
                    <a:pt x="904" y="1245"/>
                  </a:lnTo>
                  <a:lnTo>
                    <a:pt x="1045" y="1165"/>
                  </a:lnTo>
                  <a:lnTo>
                    <a:pt x="1185" y="1065"/>
                  </a:lnTo>
                  <a:lnTo>
                    <a:pt x="1506" y="884"/>
                  </a:lnTo>
                  <a:lnTo>
                    <a:pt x="1225" y="743"/>
                  </a:lnTo>
                  <a:lnTo>
                    <a:pt x="1105" y="663"/>
                  </a:lnTo>
                  <a:lnTo>
                    <a:pt x="1004" y="583"/>
                  </a:lnTo>
                  <a:lnTo>
                    <a:pt x="904" y="482"/>
                  </a:lnTo>
                  <a:lnTo>
                    <a:pt x="824" y="342"/>
                  </a:lnTo>
                  <a:lnTo>
                    <a:pt x="743" y="201"/>
                  </a:lnTo>
                  <a:lnTo>
                    <a:pt x="68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16"/>
            <p:cNvSpPr/>
            <p:nvPr/>
          </p:nvSpPr>
          <p:spPr>
            <a:xfrm>
              <a:off x="8648216" y="2463816"/>
              <a:ext cx="58003" cy="51128"/>
            </a:xfrm>
            <a:custGeom>
              <a:rect b="b" l="l" r="r" t="t"/>
              <a:pathLst>
                <a:path extrusionOk="0" h="1346" w="1527">
                  <a:moveTo>
                    <a:pt x="783" y="1"/>
                  </a:moveTo>
                  <a:lnTo>
                    <a:pt x="0" y="723"/>
                  </a:lnTo>
                  <a:lnTo>
                    <a:pt x="221" y="824"/>
                  </a:lnTo>
                  <a:lnTo>
                    <a:pt x="422" y="944"/>
                  </a:lnTo>
                  <a:lnTo>
                    <a:pt x="522" y="1025"/>
                  </a:lnTo>
                  <a:lnTo>
                    <a:pt x="582" y="1105"/>
                  </a:lnTo>
                  <a:lnTo>
                    <a:pt x="643" y="1205"/>
                  </a:lnTo>
                  <a:lnTo>
                    <a:pt x="703" y="1326"/>
                  </a:lnTo>
                  <a:lnTo>
                    <a:pt x="723" y="1346"/>
                  </a:lnTo>
                  <a:lnTo>
                    <a:pt x="783" y="1346"/>
                  </a:lnTo>
                  <a:lnTo>
                    <a:pt x="1526" y="663"/>
                  </a:lnTo>
                  <a:lnTo>
                    <a:pt x="78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16"/>
            <p:cNvSpPr/>
            <p:nvPr/>
          </p:nvSpPr>
          <p:spPr>
            <a:xfrm>
              <a:off x="8650495" y="2308989"/>
              <a:ext cx="54926" cy="50368"/>
            </a:xfrm>
            <a:custGeom>
              <a:rect b="b" l="l" r="r" t="t"/>
              <a:pathLst>
                <a:path extrusionOk="0" h="1326" w="1446">
                  <a:moveTo>
                    <a:pt x="703" y="0"/>
                  </a:moveTo>
                  <a:lnTo>
                    <a:pt x="0" y="663"/>
                  </a:lnTo>
                  <a:lnTo>
                    <a:pt x="723" y="1326"/>
                  </a:lnTo>
                  <a:lnTo>
                    <a:pt x="1446" y="663"/>
                  </a:lnTo>
                  <a:lnTo>
                    <a:pt x="70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16"/>
            <p:cNvSpPr/>
            <p:nvPr/>
          </p:nvSpPr>
          <p:spPr>
            <a:xfrm>
              <a:off x="8649735" y="2928296"/>
              <a:ext cx="57243" cy="57243"/>
            </a:xfrm>
            <a:custGeom>
              <a:rect b="b" l="l" r="r" t="t"/>
              <a:pathLst>
                <a:path extrusionOk="0" h="1507" w="1507">
                  <a:moveTo>
                    <a:pt x="783" y="1"/>
                  </a:moveTo>
                  <a:lnTo>
                    <a:pt x="0" y="744"/>
                  </a:lnTo>
                  <a:lnTo>
                    <a:pt x="803" y="1507"/>
                  </a:lnTo>
                  <a:lnTo>
                    <a:pt x="944" y="1246"/>
                  </a:lnTo>
                  <a:lnTo>
                    <a:pt x="1024" y="1125"/>
                  </a:lnTo>
                  <a:lnTo>
                    <a:pt x="1105" y="1005"/>
                  </a:lnTo>
                  <a:lnTo>
                    <a:pt x="1145" y="965"/>
                  </a:lnTo>
                  <a:lnTo>
                    <a:pt x="1225" y="945"/>
                  </a:lnTo>
                  <a:lnTo>
                    <a:pt x="1345" y="905"/>
                  </a:lnTo>
                  <a:lnTo>
                    <a:pt x="1406" y="884"/>
                  </a:lnTo>
                  <a:lnTo>
                    <a:pt x="1466" y="844"/>
                  </a:lnTo>
                  <a:lnTo>
                    <a:pt x="1506" y="764"/>
                  </a:lnTo>
                  <a:lnTo>
                    <a:pt x="1506" y="684"/>
                  </a:lnTo>
                  <a:lnTo>
                    <a:pt x="1265" y="563"/>
                  </a:lnTo>
                  <a:lnTo>
                    <a:pt x="1165" y="503"/>
                  </a:lnTo>
                  <a:lnTo>
                    <a:pt x="1064" y="423"/>
                  </a:lnTo>
                  <a:lnTo>
                    <a:pt x="964" y="342"/>
                  </a:lnTo>
                  <a:lnTo>
                    <a:pt x="904" y="242"/>
                  </a:lnTo>
                  <a:lnTo>
                    <a:pt x="823" y="121"/>
                  </a:lnTo>
                  <a:lnTo>
                    <a:pt x="78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16"/>
            <p:cNvSpPr/>
            <p:nvPr/>
          </p:nvSpPr>
          <p:spPr>
            <a:xfrm>
              <a:off x="8648216" y="2618642"/>
              <a:ext cx="58003" cy="52685"/>
            </a:xfrm>
            <a:custGeom>
              <a:rect b="b" l="l" r="r" t="t"/>
              <a:pathLst>
                <a:path extrusionOk="0" h="1387" w="1527">
                  <a:moveTo>
                    <a:pt x="743" y="1"/>
                  </a:moveTo>
                  <a:lnTo>
                    <a:pt x="622" y="201"/>
                  </a:lnTo>
                  <a:lnTo>
                    <a:pt x="562" y="302"/>
                  </a:lnTo>
                  <a:lnTo>
                    <a:pt x="462" y="422"/>
                  </a:lnTo>
                  <a:lnTo>
                    <a:pt x="361" y="503"/>
                  </a:lnTo>
                  <a:lnTo>
                    <a:pt x="241" y="563"/>
                  </a:lnTo>
                  <a:lnTo>
                    <a:pt x="0" y="683"/>
                  </a:lnTo>
                  <a:lnTo>
                    <a:pt x="763" y="1386"/>
                  </a:lnTo>
                  <a:lnTo>
                    <a:pt x="1526" y="703"/>
                  </a:lnTo>
                  <a:lnTo>
                    <a:pt x="74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16"/>
            <p:cNvSpPr/>
            <p:nvPr/>
          </p:nvSpPr>
          <p:spPr>
            <a:xfrm>
              <a:off x="8814476" y="2154922"/>
              <a:ext cx="56484" cy="48849"/>
            </a:xfrm>
            <a:custGeom>
              <a:rect b="b" l="l" r="r" t="t"/>
              <a:pathLst>
                <a:path extrusionOk="0" h="1286" w="1487">
                  <a:moveTo>
                    <a:pt x="743" y="0"/>
                  </a:moveTo>
                  <a:lnTo>
                    <a:pt x="0" y="623"/>
                  </a:lnTo>
                  <a:lnTo>
                    <a:pt x="783" y="1285"/>
                  </a:lnTo>
                  <a:lnTo>
                    <a:pt x="884" y="1085"/>
                  </a:lnTo>
                  <a:lnTo>
                    <a:pt x="944" y="984"/>
                  </a:lnTo>
                  <a:lnTo>
                    <a:pt x="1004" y="884"/>
                  </a:lnTo>
                  <a:lnTo>
                    <a:pt x="1125" y="824"/>
                  </a:lnTo>
                  <a:lnTo>
                    <a:pt x="1245" y="763"/>
                  </a:lnTo>
                  <a:lnTo>
                    <a:pt x="1486" y="643"/>
                  </a:lnTo>
                  <a:lnTo>
                    <a:pt x="74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16"/>
            <p:cNvSpPr/>
            <p:nvPr/>
          </p:nvSpPr>
          <p:spPr>
            <a:xfrm>
              <a:off x="8649735" y="2774229"/>
              <a:ext cx="57243" cy="54964"/>
            </a:xfrm>
            <a:custGeom>
              <a:rect b="b" l="l" r="r" t="t"/>
              <a:pathLst>
                <a:path extrusionOk="0" h="1447" w="1507">
                  <a:moveTo>
                    <a:pt x="763" y="1"/>
                  </a:moveTo>
                  <a:lnTo>
                    <a:pt x="0" y="704"/>
                  </a:lnTo>
                  <a:lnTo>
                    <a:pt x="803" y="1447"/>
                  </a:lnTo>
                  <a:lnTo>
                    <a:pt x="944" y="1186"/>
                  </a:lnTo>
                  <a:lnTo>
                    <a:pt x="1024" y="1065"/>
                  </a:lnTo>
                  <a:lnTo>
                    <a:pt x="1125" y="965"/>
                  </a:lnTo>
                  <a:lnTo>
                    <a:pt x="1165" y="925"/>
                  </a:lnTo>
                  <a:lnTo>
                    <a:pt x="1225" y="904"/>
                  </a:lnTo>
                  <a:lnTo>
                    <a:pt x="1366" y="864"/>
                  </a:lnTo>
                  <a:lnTo>
                    <a:pt x="1426" y="824"/>
                  </a:lnTo>
                  <a:lnTo>
                    <a:pt x="1466" y="784"/>
                  </a:lnTo>
                  <a:lnTo>
                    <a:pt x="1506" y="724"/>
                  </a:lnTo>
                  <a:lnTo>
                    <a:pt x="1506" y="623"/>
                  </a:lnTo>
                  <a:lnTo>
                    <a:pt x="1125" y="302"/>
                  </a:lnTo>
                  <a:lnTo>
                    <a:pt x="76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16"/>
            <p:cNvSpPr/>
            <p:nvPr/>
          </p:nvSpPr>
          <p:spPr>
            <a:xfrm>
              <a:off x="8812197" y="1999335"/>
              <a:ext cx="55686" cy="46532"/>
            </a:xfrm>
            <a:custGeom>
              <a:rect b="b" l="l" r="r" t="t"/>
              <a:pathLst>
                <a:path extrusionOk="0" h="1225" w="1466">
                  <a:moveTo>
                    <a:pt x="783" y="0"/>
                  </a:moveTo>
                  <a:lnTo>
                    <a:pt x="0" y="663"/>
                  </a:lnTo>
                  <a:lnTo>
                    <a:pt x="221" y="743"/>
                  </a:lnTo>
                  <a:lnTo>
                    <a:pt x="341" y="783"/>
                  </a:lnTo>
                  <a:lnTo>
                    <a:pt x="422" y="843"/>
                  </a:lnTo>
                  <a:lnTo>
                    <a:pt x="522" y="924"/>
                  </a:lnTo>
                  <a:lnTo>
                    <a:pt x="582" y="1004"/>
                  </a:lnTo>
                  <a:lnTo>
                    <a:pt x="643" y="1084"/>
                  </a:lnTo>
                  <a:lnTo>
                    <a:pt x="703" y="1205"/>
                  </a:lnTo>
                  <a:lnTo>
                    <a:pt x="723" y="1225"/>
                  </a:lnTo>
                  <a:lnTo>
                    <a:pt x="783" y="1225"/>
                  </a:lnTo>
                  <a:lnTo>
                    <a:pt x="1466" y="602"/>
                  </a:lnTo>
                  <a:lnTo>
                    <a:pt x="78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16"/>
            <p:cNvSpPr/>
            <p:nvPr/>
          </p:nvSpPr>
          <p:spPr>
            <a:xfrm>
              <a:off x="8652015" y="2152643"/>
              <a:ext cx="53407" cy="49608"/>
            </a:xfrm>
            <a:custGeom>
              <a:rect b="b" l="l" r="r" t="t"/>
              <a:pathLst>
                <a:path extrusionOk="0" h="1306" w="1406">
                  <a:moveTo>
                    <a:pt x="663" y="0"/>
                  </a:moveTo>
                  <a:lnTo>
                    <a:pt x="563" y="161"/>
                  </a:lnTo>
                  <a:lnTo>
                    <a:pt x="502" y="261"/>
                  </a:lnTo>
                  <a:lnTo>
                    <a:pt x="422" y="341"/>
                  </a:lnTo>
                  <a:lnTo>
                    <a:pt x="322" y="422"/>
                  </a:lnTo>
                  <a:lnTo>
                    <a:pt x="221" y="502"/>
                  </a:lnTo>
                  <a:lnTo>
                    <a:pt x="0" y="663"/>
                  </a:lnTo>
                  <a:lnTo>
                    <a:pt x="683" y="1305"/>
                  </a:lnTo>
                  <a:lnTo>
                    <a:pt x="1406" y="663"/>
                  </a:lnTo>
                  <a:lnTo>
                    <a:pt x="66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16"/>
            <p:cNvSpPr/>
            <p:nvPr/>
          </p:nvSpPr>
          <p:spPr>
            <a:xfrm>
              <a:off x="8652774" y="1997778"/>
              <a:ext cx="54964" cy="48089"/>
            </a:xfrm>
            <a:custGeom>
              <a:rect b="b" l="l" r="r" t="t"/>
              <a:pathLst>
                <a:path extrusionOk="0" h="1266" w="1447">
                  <a:moveTo>
                    <a:pt x="683" y="1"/>
                  </a:moveTo>
                  <a:lnTo>
                    <a:pt x="0" y="664"/>
                  </a:lnTo>
                  <a:lnTo>
                    <a:pt x="663" y="1266"/>
                  </a:lnTo>
                  <a:lnTo>
                    <a:pt x="1446" y="603"/>
                  </a:lnTo>
                  <a:lnTo>
                    <a:pt x="1165" y="503"/>
                  </a:lnTo>
                  <a:lnTo>
                    <a:pt x="1065" y="443"/>
                  </a:lnTo>
                  <a:lnTo>
                    <a:pt x="964" y="382"/>
                  </a:lnTo>
                  <a:lnTo>
                    <a:pt x="884" y="282"/>
                  </a:lnTo>
                  <a:lnTo>
                    <a:pt x="804" y="182"/>
                  </a:lnTo>
                  <a:lnTo>
                    <a:pt x="68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01" name="Google Shape;501;p16"/>
          <p:cNvSpPr/>
          <p:nvPr/>
        </p:nvSpPr>
        <p:spPr>
          <a:xfrm>
            <a:off x="-636920" y="3488029"/>
            <a:ext cx="1596439" cy="1802961"/>
          </a:xfrm>
          <a:custGeom>
            <a:rect b="b" l="l" r="r" t="t"/>
            <a:pathLst>
              <a:path extrusionOk="0" h="32249" w="28555">
                <a:moveTo>
                  <a:pt x="20483" y="82"/>
                </a:moveTo>
                <a:lnTo>
                  <a:pt x="20947" y="102"/>
                </a:lnTo>
                <a:lnTo>
                  <a:pt x="21411" y="122"/>
                </a:lnTo>
                <a:lnTo>
                  <a:pt x="21875" y="203"/>
                </a:lnTo>
                <a:lnTo>
                  <a:pt x="22319" y="283"/>
                </a:lnTo>
                <a:lnTo>
                  <a:pt x="22763" y="404"/>
                </a:lnTo>
                <a:lnTo>
                  <a:pt x="23187" y="566"/>
                </a:lnTo>
                <a:lnTo>
                  <a:pt x="23611" y="748"/>
                </a:lnTo>
                <a:lnTo>
                  <a:pt x="23994" y="949"/>
                </a:lnTo>
                <a:lnTo>
                  <a:pt x="24378" y="1191"/>
                </a:lnTo>
                <a:lnTo>
                  <a:pt x="24741" y="1454"/>
                </a:lnTo>
                <a:lnTo>
                  <a:pt x="25124" y="1777"/>
                </a:lnTo>
                <a:lnTo>
                  <a:pt x="25487" y="2140"/>
                </a:lnTo>
                <a:lnTo>
                  <a:pt x="25851" y="2564"/>
                </a:lnTo>
                <a:lnTo>
                  <a:pt x="26174" y="3008"/>
                </a:lnTo>
                <a:lnTo>
                  <a:pt x="26496" y="3492"/>
                </a:lnTo>
                <a:lnTo>
                  <a:pt x="26779" y="4017"/>
                </a:lnTo>
                <a:lnTo>
                  <a:pt x="27062" y="4582"/>
                </a:lnTo>
                <a:lnTo>
                  <a:pt x="27324" y="5187"/>
                </a:lnTo>
                <a:lnTo>
                  <a:pt x="27546" y="5772"/>
                </a:lnTo>
                <a:lnTo>
                  <a:pt x="27748" y="6358"/>
                </a:lnTo>
                <a:lnTo>
                  <a:pt x="27909" y="6943"/>
                </a:lnTo>
                <a:lnTo>
                  <a:pt x="28071" y="7548"/>
                </a:lnTo>
                <a:lnTo>
                  <a:pt x="28192" y="8154"/>
                </a:lnTo>
                <a:lnTo>
                  <a:pt x="28293" y="8739"/>
                </a:lnTo>
                <a:lnTo>
                  <a:pt x="28373" y="9344"/>
                </a:lnTo>
                <a:lnTo>
                  <a:pt x="28434" y="9950"/>
                </a:lnTo>
                <a:lnTo>
                  <a:pt x="28474" y="10555"/>
                </a:lnTo>
                <a:lnTo>
                  <a:pt x="28474" y="11160"/>
                </a:lnTo>
                <a:lnTo>
                  <a:pt x="28474" y="11766"/>
                </a:lnTo>
                <a:lnTo>
                  <a:pt x="28434" y="12371"/>
                </a:lnTo>
                <a:lnTo>
                  <a:pt x="28373" y="12977"/>
                </a:lnTo>
                <a:lnTo>
                  <a:pt x="28272" y="13562"/>
                </a:lnTo>
                <a:lnTo>
                  <a:pt x="28171" y="14167"/>
                </a:lnTo>
                <a:lnTo>
                  <a:pt x="28030" y="14732"/>
                </a:lnTo>
                <a:lnTo>
                  <a:pt x="27869" y="15338"/>
                </a:lnTo>
                <a:lnTo>
                  <a:pt x="27667" y="15923"/>
                </a:lnTo>
                <a:lnTo>
                  <a:pt x="27465" y="16488"/>
                </a:lnTo>
                <a:lnTo>
                  <a:pt x="27223" y="17053"/>
                </a:lnTo>
                <a:lnTo>
                  <a:pt x="26961" y="17618"/>
                </a:lnTo>
                <a:lnTo>
                  <a:pt x="26678" y="18143"/>
                </a:lnTo>
                <a:lnTo>
                  <a:pt x="26355" y="18667"/>
                </a:lnTo>
                <a:lnTo>
                  <a:pt x="26032" y="19192"/>
                </a:lnTo>
                <a:lnTo>
                  <a:pt x="25669" y="19676"/>
                </a:lnTo>
                <a:lnTo>
                  <a:pt x="25306" y="20161"/>
                </a:lnTo>
                <a:lnTo>
                  <a:pt x="24922" y="20625"/>
                </a:lnTo>
                <a:lnTo>
                  <a:pt x="24499" y="21069"/>
                </a:lnTo>
                <a:lnTo>
                  <a:pt x="24075" y="21493"/>
                </a:lnTo>
                <a:lnTo>
                  <a:pt x="23631" y="21896"/>
                </a:lnTo>
                <a:lnTo>
                  <a:pt x="23167" y="22280"/>
                </a:lnTo>
                <a:lnTo>
                  <a:pt x="22703" y="22643"/>
                </a:lnTo>
                <a:lnTo>
                  <a:pt x="22238" y="22946"/>
                </a:lnTo>
                <a:lnTo>
                  <a:pt x="21795" y="23228"/>
                </a:lnTo>
                <a:lnTo>
                  <a:pt x="21310" y="23511"/>
                </a:lnTo>
                <a:lnTo>
                  <a:pt x="20846" y="23773"/>
                </a:lnTo>
                <a:lnTo>
                  <a:pt x="19877" y="24277"/>
                </a:lnTo>
                <a:lnTo>
                  <a:pt x="18909" y="24742"/>
                </a:lnTo>
                <a:lnTo>
                  <a:pt x="17940" y="25226"/>
                </a:lnTo>
                <a:lnTo>
                  <a:pt x="16951" y="25751"/>
                </a:lnTo>
                <a:lnTo>
                  <a:pt x="16467" y="26013"/>
                </a:lnTo>
                <a:lnTo>
                  <a:pt x="15983" y="26296"/>
                </a:lnTo>
                <a:lnTo>
                  <a:pt x="15519" y="26598"/>
                </a:lnTo>
                <a:lnTo>
                  <a:pt x="15075" y="26901"/>
                </a:lnTo>
                <a:lnTo>
                  <a:pt x="14510" y="27325"/>
                </a:lnTo>
                <a:lnTo>
                  <a:pt x="13965" y="27789"/>
                </a:lnTo>
                <a:lnTo>
                  <a:pt x="13420" y="28253"/>
                </a:lnTo>
                <a:lnTo>
                  <a:pt x="12895" y="28717"/>
                </a:lnTo>
                <a:lnTo>
                  <a:pt x="12148" y="29383"/>
                </a:lnTo>
                <a:lnTo>
                  <a:pt x="11402" y="30029"/>
                </a:lnTo>
                <a:lnTo>
                  <a:pt x="10998" y="30332"/>
                </a:lnTo>
                <a:lnTo>
                  <a:pt x="10595" y="30614"/>
                </a:lnTo>
                <a:lnTo>
                  <a:pt x="10171" y="30897"/>
                </a:lnTo>
                <a:lnTo>
                  <a:pt x="9747" y="31159"/>
                </a:lnTo>
                <a:lnTo>
                  <a:pt x="9303" y="31381"/>
                </a:lnTo>
                <a:lnTo>
                  <a:pt x="8839" y="31583"/>
                </a:lnTo>
                <a:lnTo>
                  <a:pt x="8375" y="31764"/>
                </a:lnTo>
                <a:lnTo>
                  <a:pt x="7890" y="31906"/>
                </a:lnTo>
                <a:lnTo>
                  <a:pt x="7406" y="32027"/>
                </a:lnTo>
                <a:lnTo>
                  <a:pt x="6922" y="32107"/>
                </a:lnTo>
                <a:lnTo>
                  <a:pt x="6417" y="32148"/>
                </a:lnTo>
                <a:lnTo>
                  <a:pt x="5933" y="32168"/>
                </a:lnTo>
                <a:lnTo>
                  <a:pt x="5893" y="32168"/>
                </a:lnTo>
                <a:lnTo>
                  <a:pt x="5368" y="32148"/>
                </a:lnTo>
                <a:lnTo>
                  <a:pt x="4843" y="32087"/>
                </a:lnTo>
                <a:lnTo>
                  <a:pt x="4359" y="31986"/>
                </a:lnTo>
                <a:lnTo>
                  <a:pt x="3875" y="31845"/>
                </a:lnTo>
                <a:lnTo>
                  <a:pt x="3431" y="31684"/>
                </a:lnTo>
                <a:lnTo>
                  <a:pt x="2987" y="31462"/>
                </a:lnTo>
                <a:lnTo>
                  <a:pt x="2583" y="31219"/>
                </a:lnTo>
                <a:lnTo>
                  <a:pt x="2200" y="30957"/>
                </a:lnTo>
                <a:lnTo>
                  <a:pt x="1998" y="30775"/>
                </a:lnTo>
                <a:lnTo>
                  <a:pt x="1816" y="30614"/>
                </a:lnTo>
                <a:lnTo>
                  <a:pt x="1635" y="30412"/>
                </a:lnTo>
                <a:lnTo>
                  <a:pt x="1453" y="30231"/>
                </a:lnTo>
                <a:lnTo>
                  <a:pt x="1292" y="30029"/>
                </a:lnTo>
                <a:lnTo>
                  <a:pt x="1150" y="29807"/>
                </a:lnTo>
                <a:lnTo>
                  <a:pt x="1009" y="29585"/>
                </a:lnTo>
                <a:lnTo>
                  <a:pt x="868" y="29363"/>
                </a:lnTo>
                <a:lnTo>
                  <a:pt x="747" y="29121"/>
                </a:lnTo>
                <a:lnTo>
                  <a:pt x="626" y="28879"/>
                </a:lnTo>
                <a:lnTo>
                  <a:pt x="525" y="28616"/>
                </a:lnTo>
                <a:lnTo>
                  <a:pt x="424" y="28354"/>
                </a:lnTo>
                <a:lnTo>
                  <a:pt x="343" y="28092"/>
                </a:lnTo>
                <a:lnTo>
                  <a:pt x="283" y="27829"/>
                </a:lnTo>
                <a:lnTo>
                  <a:pt x="222" y="27547"/>
                </a:lnTo>
                <a:lnTo>
                  <a:pt x="162" y="27264"/>
                </a:lnTo>
                <a:lnTo>
                  <a:pt x="101" y="26719"/>
                </a:lnTo>
                <a:lnTo>
                  <a:pt x="81" y="26154"/>
                </a:lnTo>
                <a:lnTo>
                  <a:pt x="121" y="25609"/>
                </a:lnTo>
                <a:lnTo>
                  <a:pt x="182" y="25065"/>
                </a:lnTo>
                <a:lnTo>
                  <a:pt x="283" y="24520"/>
                </a:lnTo>
                <a:lnTo>
                  <a:pt x="444" y="23995"/>
                </a:lnTo>
                <a:lnTo>
                  <a:pt x="626" y="23490"/>
                </a:lnTo>
                <a:lnTo>
                  <a:pt x="868" y="23006"/>
                </a:lnTo>
                <a:lnTo>
                  <a:pt x="1029" y="22724"/>
                </a:lnTo>
                <a:lnTo>
                  <a:pt x="1191" y="22441"/>
                </a:lnTo>
                <a:lnTo>
                  <a:pt x="1372" y="22179"/>
                </a:lnTo>
                <a:lnTo>
                  <a:pt x="1574" y="21916"/>
                </a:lnTo>
                <a:lnTo>
                  <a:pt x="1776" y="21654"/>
                </a:lnTo>
                <a:lnTo>
                  <a:pt x="1998" y="21392"/>
                </a:lnTo>
                <a:lnTo>
                  <a:pt x="2240" y="21129"/>
                </a:lnTo>
                <a:lnTo>
                  <a:pt x="2482" y="20867"/>
                </a:lnTo>
                <a:lnTo>
                  <a:pt x="3027" y="20383"/>
                </a:lnTo>
                <a:lnTo>
                  <a:pt x="3612" y="19898"/>
                </a:lnTo>
                <a:lnTo>
                  <a:pt x="4258" y="19414"/>
                </a:lnTo>
                <a:lnTo>
                  <a:pt x="4964" y="18970"/>
                </a:lnTo>
                <a:lnTo>
                  <a:pt x="5691" y="18526"/>
                </a:lnTo>
                <a:lnTo>
                  <a:pt x="6438" y="18102"/>
                </a:lnTo>
                <a:lnTo>
                  <a:pt x="7951" y="17336"/>
                </a:lnTo>
                <a:lnTo>
                  <a:pt x="9021" y="16771"/>
                </a:lnTo>
                <a:lnTo>
                  <a:pt x="10110" y="16185"/>
                </a:lnTo>
                <a:lnTo>
                  <a:pt x="10433" y="15983"/>
                </a:lnTo>
                <a:lnTo>
                  <a:pt x="10716" y="15802"/>
                </a:lnTo>
                <a:lnTo>
                  <a:pt x="10978" y="15600"/>
                </a:lnTo>
                <a:lnTo>
                  <a:pt x="11220" y="15398"/>
                </a:lnTo>
                <a:lnTo>
                  <a:pt x="11442" y="15196"/>
                </a:lnTo>
                <a:lnTo>
                  <a:pt x="11644" y="14974"/>
                </a:lnTo>
                <a:lnTo>
                  <a:pt x="11805" y="14752"/>
                </a:lnTo>
                <a:lnTo>
                  <a:pt x="11967" y="14510"/>
                </a:lnTo>
                <a:lnTo>
                  <a:pt x="12088" y="14268"/>
                </a:lnTo>
                <a:lnTo>
                  <a:pt x="12189" y="13986"/>
                </a:lnTo>
                <a:lnTo>
                  <a:pt x="12290" y="13723"/>
                </a:lnTo>
                <a:lnTo>
                  <a:pt x="12350" y="13421"/>
                </a:lnTo>
                <a:lnTo>
                  <a:pt x="12411" y="13098"/>
                </a:lnTo>
                <a:lnTo>
                  <a:pt x="12451" y="12755"/>
                </a:lnTo>
                <a:lnTo>
                  <a:pt x="12471" y="12391"/>
                </a:lnTo>
                <a:lnTo>
                  <a:pt x="12471" y="12008"/>
                </a:lnTo>
                <a:lnTo>
                  <a:pt x="12492" y="11302"/>
                </a:lnTo>
                <a:lnTo>
                  <a:pt x="12512" y="10616"/>
                </a:lnTo>
                <a:lnTo>
                  <a:pt x="12532" y="9950"/>
                </a:lnTo>
                <a:lnTo>
                  <a:pt x="12592" y="9324"/>
                </a:lnTo>
                <a:lnTo>
                  <a:pt x="12653" y="8698"/>
                </a:lnTo>
                <a:lnTo>
                  <a:pt x="12714" y="8113"/>
                </a:lnTo>
                <a:lnTo>
                  <a:pt x="12814" y="7548"/>
                </a:lnTo>
                <a:lnTo>
                  <a:pt x="12915" y="7003"/>
                </a:lnTo>
                <a:lnTo>
                  <a:pt x="13036" y="6479"/>
                </a:lnTo>
                <a:lnTo>
                  <a:pt x="13157" y="5974"/>
                </a:lnTo>
                <a:lnTo>
                  <a:pt x="13299" y="5510"/>
                </a:lnTo>
                <a:lnTo>
                  <a:pt x="13460" y="5046"/>
                </a:lnTo>
                <a:lnTo>
                  <a:pt x="13642" y="4622"/>
                </a:lnTo>
                <a:lnTo>
                  <a:pt x="13823" y="4218"/>
                </a:lnTo>
                <a:lnTo>
                  <a:pt x="14025" y="3835"/>
                </a:lnTo>
                <a:lnTo>
                  <a:pt x="14247" y="3472"/>
                </a:lnTo>
                <a:lnTo>
                  <a:pt x="14429" y="3169"/>
                </a:lnTo>
                <a:lnTo>
                  <a:pt x="14631" y="2887"/>
                </a:lnTo>
                <a:lnTo>
                  <a:pt x="14853" y="2644"/>
                </a:lnTo>
                <a:lnTo>
                  <a:pt x="15054" y="2402"/>
                </a:lnTo>
                <a:lnTo>
                  <a:pt x="15276" y="2180"/>
                </a:lnTo>
                <a:lnTo>
                  <a:pt x="15498" y="1979"/>
                </a:lnTo>
                <a:lnTo>
                  <a:pt x="15700" y="1797"/>
                </a:lnTo>
                <a:lnTo>
                  <a:pt x="15942" y="1635"/>
                </a:lnTo>
                <a:lnTo>
                  <a:pt x="16386" y="1333"/>
                </a:lnTo>
                <a:lnTo>
                  <a:pt x="16830" y="1091"/>
                </a:lnTo>
                <a:lnTo>
                  <a:pt x="17274" y="869"/>
                </a:lnTo>
                <a:lnTo>
                  <a:pt x="17698" y="667"/>
                </a:lnTo>
                <a:lnTo>
                  <a:pt x="18142" y="505"/>
                </a:lnTo>
                <a:lnTo>
                  <a:pt x="18606" y="364"/>
                </a:lnTo>
                <a:lnTo>
                  <a:pt x="19070" y="243"/>
                </a:lnTo>
                <a:lnTo>
                  <a:pt x="19534" y="162"/>
                </a:lnTo>
                <a:lnTo>
                  <a:pt x="19999" y="102"/>
                </a:lnTo>
                <a:lnTo>
                  <a:pt x="20483" y="82"/>
                </a:lnTo>
                <a:close/>
                <a:moveTo>
                  <a:pt x="20483" y="1"/>
                </a:moveTo>
                <a:lnTo>
                  <a:pt x="19999" y="21"/>
                </a:lnTo>
                <a:lnTo>
                  <a:pt x="19534" y="82"/>
                </a:lnTo>
                <a:lnTo>
                  <a:pt x="19050" y="162"/>
                </a:lnTo>
                <a:lnTo>
                  <a:pt x="18586" y="283"/>
                </a:lnTo>
                <a:lnTo>
                  <a:pt x="18122" y="425"/>
                </a:lnTo>
                <a:lnTo>
                  <a:pt x="17678" y="606"/>
                </a:lnTo>
                <a:lnTo>
                  <a:pt x="17214" y="808"/>
                </a:lnTo>
                <a:lnTo>
                  <a:pt x="16750" y="1050"/>
                </a:lnTo>
                <a:lnTo>
                  <a:pt x="16285" y="1313"/>
                </a:lnTo>
                <a:lnTo>
                  <a:pt x="15841" y="1615"/>
                </a:lnTo>
                <a:lnTo>
                  <a:pt x="15619" y="1777"/>
                </a:lnTo>
                <a:lnTo>
                  <a:pt x="15397" y="1979"/>
                </a:lnTo>
                <a:lnTo>
                  <a:pt x="15175" y="2180"/>
                </a:lnTo>
                <a:lnTo>
                  <a:pt x="14974" y="2382"/>
                </a:lnTo>
                <a:lnTo>
                  <a:pt x="14752" y="2624"/>
                </a:lnTo>
                <a:lnTo>
                  <a:pt x="14550" y="2866"/>
                </a:lnTo>
                <a:lnTo>
                  <a:pt x="14368" y="3129"/>
                </a:lnTo>
                <a:lnTo>
                  <a:pt x="14166" y="3411"/>
                </a:lnTo>
                <a:lnTo>
                  <a:pt x="13944" y="3795"/>
                </a:lnTo>
                <a:lnTo>
                  <a:pt x="13743" y="4178"/>
                </a:lnTo>
                <a:lnTo>
                  <a:pt x="13561" y="4582"/>
                </a:lnTo>
                <a:lnTo>
                  <a:pt x="13400" y="5026"/>
                </a:lnTo>
                <a:lnTo>
                  <a:pt x="13238" y="5470"/>
                </a:lnTo>
                <a:lnTo>
                  <a:pt x="13077" y="5954"/>
                </a:lnTo>
                <a:lnTo>
                  <a:pt x="12956" y="6458"/>
                </a:lnTo>
                <a:lnTo>
                  <a:pt x="12835" y="6983"/>
                </a:lnTo>
                <a:lnTo>
                  <a:pt x="12734" y="7528"/>
                </a:lnTo>
                <a:lnTo>
                  <a:pt x="12653" y="8093"/>
                </a:lnTo>
                <a:lnTo>
                  <a:pt x="12572" y="8678"/>
                </a:lnTo>
                <a:lnTo>
                  <a:pt x="12512" y="9304"/>
                </a:lnTo>
                <a:lnTo>
                  <a:pt x="12451" y="9950"/>
                </a:lnTo>
                <a:lnTo>
                  <a:pt x="12431" y="10616"/>
                </a:lnTo>
                <a:lnTo>
                  <a:pt x="12411" y="11302"/>
                </a:lnTo>
                <a:lnTo>
                  <a:pt x="12391" y="12008"/>
                </a:lnTo>
                <a:lnTo>
                  <a:pt x="12391" y="12391"/>
                </a:lnTo>
                <a:lnTo>
                  <a:pt x="12370" y="12755"/>
                </a:lnTo>
                <a:lnTo>
                  <a:pt x="12330" y="13078"/>
                </a:lnTo>
                <a:lnTo>
                  <a:pt x="12270" y="13400"/>
                </a:lnTo>
                <a:lnTo>
                  <a:pt x="12209" y="13683"/>
                </a:lnTo>
                <a:lnTo>
                  <a:pt x="12128" y="13965"/>
                </a:lnTo>
                <a:lnTo>
                  <a:pt x="12007" y="14228"/>
                </a:lnTo>
                <a:lnTo>
                  <a:pt x="11886" y="14470"/>
                </a:lnTo>
                <a:lnTo>
                  <a:pt x="11745" y="14712"/>
                </a:lnTo>
                <a:lnTo>
                  <a:pt x="11563" y="14934"/>
                </a:lnTo>
                <a:lnTo>
                  <a:pt x="11382" y="15136"/>
                </a:lnTo>
                <a:lnTo>
                  <a:pt x="11160" y="15338"/>
                </a:lnTo>
                <a:lnTo>
                  <a:pt x="10938" y="15540"/>
                </a:lnTo>
                <a:lnTo>
                  <a:pt x="10675" y="15741"/>
                </a:lnTo>
                <a:lnTo>
                  <a:pt x="10373" y="15923"/>
                </a:lnTo>
                <a:lnTo>
                  <a:pt x="10070" y="16105"/>
                </a:lnTo>
                <a:lnTo>
                  <a:pt x="8980" y="16690"/>
                </a:lnTo>
                <a:lnTo>
                  <a:pt x="7911" y="17255"/>
                </a:lnTo>
                <a:lnTo>
                  <a:pt x="6397" y="18042"/>
                </a:lnTo>
                <a:lnTo>
                  <a:pt x="5651" y="18466"/>
                </a:lnTo>
                <a:lnTo>
                  <a:pt x="4924" y="18889"/>
                </a:lnTo>
                <a:lnTo>
                  <a:pt x="4218" y="19354"/>
                </a:lnTo>
                <a:lnTo>
                  <a:pt x="3552" y="19838"/>
                </a:lnTo>
                <a:lnTo>
                  <a:pt x="2967" y="20322"/>
                </a:lnTo>
                <a:lnTo>
                  <a:pt x="2422" y="20827"/>
                </a:lnTo>
                <a:lnTo>
                  <a:pt x="2180" y="21069"/>
                </a:lnTo>
                <a:lnTo>
                  <a:pt x="1937" y="21331"/>
                </a:lnTo>
                <a:lnTo>
                  <a:pt x="1715" y="21594"/>
                </a:lnTo>
                <a:lnTo>
                  <a:pt x="1514" y="21856"/>
                </a:lnTo>
                <a:lnTo>
                  <a:pt x="1312" y="22138"/>
                </a:lnTo>
                <a:lnTo>
                  <a:pt x="1130" y="22401"/>
                </a:lnTo>
                <a:lnTo>
                  <a:pt x="949" y="22683"/>
                </a:lnTo>
                <a:lnTo>
                  <a:pt x="807" y="22966"/>
                </a:lnTo>
                <a:lnTo>
                  <a:pt x="565" y="23450"/>
                </a:lnTo>
                <a:lnTo>
                  <a:pt x="363" y="23975"/>
                </a:lnTo>
                <a:lnTo>
                  <a:pt x="222" y="24499"/>
                </a:lnTo>
                <a:lnTo>
                  <a:pt x="101" y="25044"/>
                </a:lnTo>
                <a:lnTo>
                  <a:pt x="40" y="25589"/>
                </a:lnTo>
                <a:lnTo>
                  <a:pt x="0" y="26154"/>
                </a:lnTo>
                <a:lnTo>
                  <a:pt x="20" y="26719"/>
                </a:lnTo>
                <a:lnTo>
                  <a:pt x="81" y="27284"/>
                </a:lnTo>
                <a:lnTo>
                  <a:pt x="141" y="27567"/>
                </a:lnTo>
                <a:lnTo>
                  <a:pt x="202" y="27849"/>
                </a:lnTo>
                <a:lnTo>
                  <a:pt x="262" y="28112"/>
                </a:lnTo>
                <a:lnTo>
                  <a:pt x="363" y="28394"/>
                </a:lnTo>
                <a:lnTo>
                  <a:pt x="444" y="28657"/>
                </a:lnTo>
                <a:lnTo>
                  <a:pt x="545" y="28899"/>
                </a:lnTo>
                <a:lnTo>
                  <a:pt x="666" y="29161"/>
                </a:lnTo>
                <a:lnTo>
                  <a:pt x="787" y="29403"/>
                </a:lnTo>
                <a:lnTo>
                  <a:pt x="928" y="29625"/>
                </a:lnTo>
                <a:lnTo>
                  <a:pt x="1070" y="29847"/>
                </a:lnTo>
                <a:lnTo>
                  <a:pt x="1231" y="30069"/>
                </a:lnTo>
                <a:lnTo>
                  <a:pt x="1393" y="30271"/>
                </a:lnTo>
                <a:lnTo>
                  <a:pt x="1574" y="30473"/>
                </a:lnTo>
                <a:lnTo>
                  <a:pt x="1756" y="30654"/>
                </a:lnTo>
                <a:lnTo>
                  <a:pt x="1958" y="30836"/>
                </a:lnTo>
                <a:lnTo>
                  <a:pt x="2159" y="31018"/>
                </a:lnTo>
                <a:lnTo>
                  <a:pt x="2543" y="31300"/>
                </a:lnTo>
                <a:lnTo>
                  <a:pt x="2967" y="31542"/>
                </a:lnTo>
                <a:lnTo>
                  <a:pt x="3390" y="31744"/>
                </a:lnTo>
                <a:lnTo>
                  <a:pt x="3854" y="31926"/>
                </a:lnTo>
                <a:lnTo>
                  <a:pt x="4339" y="32067"/>
                </a:lnTo>
                <a:lnTo>
                  <a:pt x="4843" y="32168"/>
                </a:lnTo>
                <a:lnTo>
                  <a:pt x="5348" y="32228"/>
                </a:lnTo>
                <a:lnTo>
                  <a:pt x="5893" y="32249"/>
                </a:lnTo>
                <a:lnTo>
                  <a:pt x="5933" y="32249"/>
                </a:lnTo>
                <a:lnTo>
                  <a:pt x="6438" y="32228"/>
                </a:lnTo>
                <a:lnTo>
                  <a:pt x="6922" y="32188"/>
                </a:lnTo>
                <a:lnTo>
                  <a:pt x="7426" y="32107"/>
                </a:lnTo>
                <a:lnTo>
                  <a:pt x="7911" y="31986"/>
                </a:lnTo>
                <a:lnTo>
                  <a:pt x="8395" y="31845"/>
                </a:lnTo>
                <a:lnTo>
                  <a:pt x="8879" y="31663"/>
                </a:lnTo>
                <a:lnTo>
                  <a:pt x="9343" y="31462"/>
                </a:lnTo>
                <a:lnTo>
                  <a:pt x="9787" y="31219"/>
                </a:lnTo>
                <a:lnTo>
                  <a:pt x="10211" y="30977"/>
                </a:lnTo>
                <a:lnTo>
                  <a:pt x="10635" y="30695"/>
                </a:lnTo>
                <a:lnTo>
                  <a:pt x="11039" y="30392"/>
                </a:lnTo>
                <a:lnTo>
                  <a:pt x="11442" y="30089"/>
                </a:lnTo>
                <a:lnTo>
                  <a:pt x="12209" y="29444"/>
                </a:lnTo>
                <a:lnTo>
                  <a:pt x="12956" y="28778"/>
                </a:lnTo>
                <a:lnTo>
                  <a:pt x="13480" y="28314"/>
                </a:lnTo>
                <a:lnTo>
                  <a:pt x="14005" y="27849"/>
                </a:lnTo>
                <a:lnTo>
                  <a:pt x="14550" y="27405"/>
                </a:lnTo>
                <a:lnTo>
                  <a:pt x="15115" y="26961"/>
                </a:lnTo>
                <a:lnTo>
                  <a:pt x="15559" y="26659"/>
                </a:lnTo>
                <a:lnTo>
                  <a:pt x="16023" y="26356"/>
                </a:lnTo>
                <a:lnTo>
                  <a:pt x="16507" y="26074"/>
                </a:lnTo>
                <a:lnTo>
                  <a:pt x="16992" y="25811"/>
                </a:lnTo>
                <a:lnTo>
                  <a:pt x="17960" y="25307"/>
                </a:lnTo>
                <a:lnTo>
                  <a:pt x="18949" y="24822"/>
                </a:lnTo>
                <a:lnTo>
                  <a:pt x="19918" y="24338"/>
                </a:lnTo>
                <a:lnTo>
                  <a:pt x="20886" y="23834"/>
                </a:lnTo>
                <a:lnTo>
                  <a:pt x="21351" y="23571"/>
                </a:lnTo>
                <a:lnTo>
                  <a:pt x="21835" y="23309"/>
                </a:lnTo>
                <a:lnTo>
                  <a:pt x="22299" y="23006"/>
                </a:lnTo>
                <a:lnTo>
                  <a:pt x="22743" y="22703"/>
                </a:lnTo>
                <a:lnTo>
                  <a:pt x="23227" y="22340"/>
                </a:lnTo>
                <a:lnTo>
                  <a:pt x="23691" y="21957"/>
                </a:lnTo>
                <a:lnTo>
                  <a:pt x="24135" y="21553"/>
                </a:lnTo>
                <a:lnTo>
                  <a:pt x="24559" y="21129"/>
                </a:lnTo>
                <a:lnTo>
                  <a:pt x="24983" y="20685"/>
                </a:lnTo>
                <a:lnTo>
                  <a:pt x="25366" y="20221"/>
                </a:lnTo>
                <a:lnTo>
                  <a:pt x="25750" y="19737"/>
                </a:lnTo>
                <a:lnTo>
                  <a:pt x="26093" y="19232"/>
                </a:lnTo>
                <a:lnTo>
                  <a:pt x="26436" y="18728"/>
                </a:lnTo>
                <a:lnTo>
                  <a:pt x="26739" y="18183"/>
                </a:lnTo>
                <a:lnTo>
                  <a:pt x="27021" y="17638"/>
                </a:lnTo>
                <a:lnTo>
                  <a:pt x="27304" y="17093"/>
                </a:lnTo>
                <a:lnTo>
                  <a:pt x="27546" y="16528"/>
                </a:lnTo>
                <a:lnTo>
                  <a:pt x="27748" y="15943"/>
                </a:lnTo>
                <a:lnTo>
                  <a:pt x="27949" y="15358"/>
                </a:lnTo>
                <a:lnTo>
                  <a:pt x="28111" y="14752"/>
                </a:lnTo>
                <a:lnTo>
                  <a:pt x="28252" y="14167"/>
                </a:lnTo>
                <a:lnTo>
                  <a:pt x="28353" y="13582"/>
                </a:lnTo>
                <a:lnTo>
                  <a:pt x="28454" y="12977"/>
                </a:lnTo>
                <a:lnTo>
                  <a:pt x="28514" y="12391"/>
                </a:lnTo>
                <a:lnTo>
                  <a:pt x="28555" y="11786"/>
                </a:lnTo>
                <a:lnTo>
                  <a:pt x="28555" y="11181"/>
                </a:lnTo>
                <a:lnTo>
                  <a:pt x="28555" y="10555"/>
                </a:lnTo>
                <a:lnTo>
                  <a:pt x="28514" y="9950"/>
                </a:lnTo>
                <a:lnTo>
                  <a:pt x="28454" y="9344"/>
                </a:lnTo>
                <a:lnTo>
                  <a:pt x="28373" y="8739"/>
                </a:lnTo>
                <a:lnTo>
                  <a:pt x="28272" y="8133"/>
                </a:lnTo>
                <a:lnTo>
                  <a:pt x="28151" y="7528"/>
                </a:lnTo>
                <a:lnTo>
                  <a:pt x="27990" y="6923"/>
                </a:lnTo>
                <a:lnTo>
                  <a:pt x="27828" y="6337"/>
                </a:lnTo>
                <a:lnTo>
                  <a:pt x="27627" y="5752"/>
                </a:lnTo>
                <a:lnTo>
                  <a:pt x="27405" y="5167"/>
                </a:lnTo>
                <a:lnTo>
                  <a:pt x="27142" y="4541"/>
                </a:lnTo>
                <a:lnTo>
                  <a:pt x="26860" y="3976"/>
                </a:lnTo>
                <a:lnTo>
                  <a:pt x="26557" y="3452"/>
                </a:lnTo>
                <a:lnTo>
                  <a:pt x="26234" y="2947"/>
                </a:lnTo>
                <a:lnTo>
                  <a:pt x="25911" y="2503"/>
                </a:lnTo>
                <a:lnTo>
                  <a:pt x="25548" y="2100"/>
                </a:lnTo>
                <a:lnTo>
                  <a:pt x="25185" y="1716"/>
                </a:lnTo>
                <a:lnTo>
                  <a:pt x="24801" y="1393"/>
                </a:lnTo>
                <a:lnTo>
                  <a:pt x="24438" y="1111"/>
                </a:lnTo>
                <a:lnTo>
                  <a:pt x="24055" y="889"/>
                </a:lnTo>
                <a:lnTo>
                  <a:pt x="23651" y="667"/>
                </a:lnTo>
                <a:lnTo>
                  <a:pt x="23227" y="485"/>
                </a:lnTo>
                <a:lnTo>
                  <a:pt x="22783" y="344"/>
                </a:lnTo>
                <a:lnTo>
                  <a:pt x="22339" y="223"/>
                </a:lnTo>
                <a:lnTo>
                  <a:pt x="21895" y="122"/>
                </a:lnTo>
                <a:lnTo>
                  <a:pt x="21411" y="61"/>
                </a:lnTo>
                <a:lnTo>
                  <a:pt x="20947" y="21"/>
                </a:lnTo>
                <a:lnTo>
                  <a:pt x="2048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16"/>
          <p:cNvSpPr/>
          <p:nvPr/>
        </p:nvSpPr>
        <p:spPr>
          <a:xfrm>
            <a:off x="366041" y="4664747"/>
            <a:ext cx="935332" cy="741278"/>
          </a:xfrm>
          <a:custGeom>
            <a:rect b="b" l="l" r="r" t="t"/>
            <a:pathLst>
              <a:path extrusionOk="0" h="13259" w="16730">
                <a:moveTo>
                  <a:pt x="14550" y="81"/>
                </a:moveTo>
                <a:lnTo>
                  <a:pt x="14772" y="122"/>
                </a:lnTo>
                <a:lnTo>
                  <a:pt x="15014" y="202"/>
                </a:lnTo>
                <a:lnTo>
                  <a:pt x="15216" y="324"/>
                </a:lnTo>
                <a:lnTo>
                  <a:pt x="15438" y="465"/>
                </a:lnTo>
                <a:lnTo>
                  <a:pt x="15640" y="667"/>
                </a:lnTo>
                <a:lnTo>
                  <a:pt x="15821" y="889"/>
                </a:lnTo>
                <a:lnTo>
                  <a:pt x="15983" y="1131"/>
                </a:lnTo>
                <a:lnTo>
                  <a:pt x="16144" y="1413"/>
                </a:lnTo>
                <a:lnTo>
                  <a:pt x="16245" y="1655"/>
                </a:lnTo>
                <a:lnTo>
                  <a:pt x="16346" y="1898"/>
                </a:lnTo>
                <a:lnTo>
                  <a:pt x="16427" y="2140"/>
                </a:lnTo>
                <a:lnTo>
                  <a:pt x="16487" y="2422"/>
                </a:lnTo>
                <a:lnTo>
                  <a:pt x="16548" y="2685"/>
                </a:lnTo>
                <a:lnTo>
                  <a:pt x="16588" y="2967"/>
                </a:lnTo>
                <a:lnTo>
                  <a:pt x="16628" y="3250"/>
                </a:lnTo>
                <a:lnTo>
                  <a:pt x="16649" y="3552"/>
                </a:lnTo>
                <a:lnTo>
                  <a:pt x="16649" y="3855"/>
                </a:lnTo>
                <a:lnTo>
                  <a:pt x="16649" y="4178"/>
                </a:lnTo>
                <a:lnTo>
                  <a:pt x="16588" y="4844"/>
                </a:lnTo>
                <a:lnTo>
                  <a:pt x="16487" y="5550"/>
                </a:lnTo>
                <a:lnTo>
                  <a:pt x="16326" y="6317"/>
                </a:lnTo>
                <a:lnTo>
                  <a:pt x="16144" y="7044"/>
                </a:lnTo>
                <a:lnTo>
                  <a:pt x="15942" y="7709"/>
                </a:lnTo>
                <a:lnTo>
                  <a:pt x="15720" y="8315"/>
                </a:lnTo>
                <a:lnTo>
                  <a:pt x="15458" y="8860"/>
                </a:lnTo>
                <a:lnTo>
                  <a:pt x="15317" y="9122"/>
                </a:lnTo>
                <a:lnTo>
                  <a:pt x="15176" y="9364"/>
                </a:lnTo>
                <a:lnTo>
                  <a:pt x="15014" y="9586"/>
                </a:lnTo>
                <a:lnTo>
                  <a:pt x="14873" y="9808"/>
                </a:lnTo>
                <a:lnTo>
                  <a:pt x="14691" y="10010"/>
                </a:lnTo>
                <a:lnTo>
                  <a:pt x="14530" y="10212"/>
                </a:lnTo>
                <a:lnTo>
                  <a:pt x="14348" y="10393"/>
                </a:lnTo>
                <a:lnTo>
                  <a:pt x="14146" y="10555"/>
                </a:lnTo>
                <a:lnTo>
                  <a:pt x="13803" y="10837"/>
                </a:lnTo>
                <a:lnTo>
                  <a:pt x="13440" y="11080"/>
                </a:lnTo>
                <a:lnTo>
                  <a:pt x="13036" y="11302"/>
                </a:lnTo>
                <a:lnTo>
                  <a:pt x="12633" y="11483"/>
                </a:lnTo>
                <a:lnTo>
                  <a:pt x="12229" y="11665"/>
                </a:lnTo>
                <a:lnTo>
                  <a:pt x="11805" y="11806"/>
                </a:lnTo>
                <a:lnTo>
                  <a:pt x="11402" y="11947"/>
                </a:lnTo>
                <a:lnTo>
                  <a:pt x="10978" y="12068"/>
                </a:lnTo>
                <a:lnTo>
                  <a:pt x="10373" y="12230"/>
                </a:lnTo>
                <a:lnTo>
                  <a:pt x="9787" y="12371"/>
                </a:lnTo>
                <a:lnTo>
                  <a:pt x="9202" y="12512"/>
                </a:lnTo>
                <a:lnTo>
                  <a:pt x="8597" y="12633"/>
                </a:lnTo>
                <a:lnTo>
                  <a:pt x="7991" y="12734"/>
                </a:lnTo>
                <a:lnTo>
                  <a:pt x="7386" y="12835"/>
                </a:lnTo>
                <a:lnTo>
                  <a:pt x="6801" y="12936"/>
                </a:lnTo>
                <a:lnTo>
                  <a:pt x="6195" y="12997"/>
                </a:lnTo>
                <a:lnTo>
                  <a:pt x="5590" y="13057"/>
                </a:lnTo>
                <a:lnTo>
                  <a:pt x="4964" y="13118"/>
                </a:lnTo>
                <a:lnTo>
                  <a:pt x="4359" y="13158"/>
                </a:lnTo>
                <a:lnTo>
                  <a:pt x="3754" y="13178"/>
                </a:lnTo>
                <a:lnTo>
                  <a:pt x="1917" y="13178"/>
                </a:lnTo>
                <a:lnTo>
                  <a:pt x="1312" y="13138"/>
                </a:lnTo>
                <a:lnTo>
                  <a:pt x="1070" y="13118"/>
                </a:lnTo>
                <a:lnTo>
                  <a:pt x="848" y="13077"/>
                </a:lnTo>
                <a:lnTo>
                  <a:pt x="646" y="13017"/>
                </a:lnTo>
                <a:lnTo>
                  <a:pt x="484" y="12956"/>
                </a:lnTo>
                <a:lnTo>
                  <a:pt x="343" y="12855"/>
                </a:lnTo>
                <a:lnTo>
                  <a:pt x="242" y="12754"/>
                </a:lnTo>
                <a:lnTo>
                  <a:pt x="162" y="12613"/>
                </a:lnTo>
                <a:lnTo>
                  <a:pt x="101" y="12472"/>
                </a:lnTo>
                <a:lnTo>
                  <a:pt x="81" y="12351"/>
                </a:lnTo>
                <a:lnTo>
                  <a:pt x="81" y="12210"/>
                </a:lnTo>
                <a:lnTo>
                  <a:pt x="101" y="12068"/>
                </a:lnTo>
                <a:lnTo>
                  <a:pt x="121" y="11907"/>
                </a:lnTo>
                <a:lnTo>
                  <a:pt x="182" y="11745"/>
                </a:lnTo>
                <a:lnTo>
                  <a:pt x="242" y="11584"/>
                </a:lnTo>
                <a:lnTo>
                  <a:pt x="384" y="11241"/>
                </a:lnTo>
                <a:lnTo>
                  <a:pt x="606" y="10878"/>
                </a:lnTo>
                <a:lnTo>
                  <a:pt x="848" y="10515"/>
                </a:lnTo>
                <a:lnTo>
                  <a:pt x="1110" y="10131"/>
                </a:lnTo>
                <a:lnTo>
                  <a:pt x="1413" y="9768"/>
                </a:lnTo>
                <a:lnTo>
                  <a:pt x="1715" y="9405"/>
                </a:lnTo>
                <a:lnTo>
                  <a:pt x="2038" y="9062"/>
                </a:lnTo>
                <a:lnTo>
                  <a:pt x="2341" y="8739"/>
                </a:lnTo>
                <a:lnTo>
                  <a:pt x="2644" y="8456"/>
                </a:lnTo>
                <a:lnTo>
                  <a:pt x="2926" y="8194"/>
                </a:lnTo>
                <a:lnTo>
                  <a:pt x="3189" y="7972"/>
                </a:lnTo>
                <a:lnTo>
                  <a:pt x="3411" y="7790"/>
                </a:lnTo>
                <a:lnTo>
                  <a:pt x="3592" y="7669"/>
                </a:lnTo>
                <a:lnTo>
                  <a:pt x="4198" y="7306"/>
                </a:lnTo>
                <a:lnTo>
                  <a:pt x="4823" y="6983"/>
                </a:lnTo>
                <a:lnTo>
                  <a:pt x="6095" y="6357"/>
                </a:lnTo>
                <a:lnTo>
                  <a:pt x="6720" y="6055"/>
                </a:lnTo>
                <a:lnTo>
                  <a:pt x="7346" y="5752"/>
                </a:lnTo>
                <a:lnTo>
                  <a:pt x="7971" y="5409"/>
                </a:lnTo>
                <a:lnTo>
                  <a:pt x="8597" y="5066"/>
                </a:lnTo>
                <a:lnTo>
                  <a:pt x="9101" y="4723"/>
                </a:lnTo>
                <a:lnTo>
                  <a:pt x="9606" y="4360"/>
                </a:lnTo>
                <a:lnTo>
                  <a:pt x="10110" y="3976"/>
                </a:lnTo>
                <a:lnTo>
                  <a:pt x="10574" y="3573"/>
                </a:lnTo>
                <a:lnTo>
                  <a:pt x="11018" y="3149"/>
                </a:lnTo>
                <a:lnTo>
                  <a:pt x="11442" y="2705"/>
                </a:lnTo>
                <a:lnTo>
                  <a:pt x="11866" y="2241"/>
                </a:lnTo>
                <a:lnTo>
                  <a:pt x="12249" y="1756"/>
                </a:lnTo>
                <a:lnTo>
                  <a:pt x="12290" y="1716"/>
                </a:lnTo>
                <a:lnTo>
                  <a:pt x="12754" y="1131"/>
                </a:lnTo>
                <a:lnTo>
                  <a:pt x="12996" y="868"/>
                </a:lnTo>
                <a:lnTo>
                  <a:pt x="13238" y="606"/>
                </a:lnTo>
                <a:lnTo>
                  <a:pt x="13521" y="404"/>
                </a:lnTo>
                <a:lnTo>
                  <a:pt x="13662" y="303"/>
                </a:lnTo>
                <a:lnTo>
                  <a:pt x="13803" y="223"/>
                </a:lnTo>
                <a:lnTo>
                  <a:pt x="13965" y="162"/>
                </a:lnTo>
                <a:lnTo>
                  <a:pt x="14126" y="122"/>
                </a:lnTo>
                <a:lnTo>
                  <a:pt x="14288" y="102"/>
                </a:lnTo>
                <a:lnTo>
                  <a:pt x="14449" y="81"/>
                </a:lnTo>
                <a:close/>
                <a:moveTo>
                  <a:pt x="14368" y="1"/>
                </a:moveTo>
                <a:lnTo>
                  <a:pt x="14187" y="21"/>
                </a:lnTo>
                <a:lnTo>
                  <a:pt x="14025" y="61"/>
                </a:lnTo>
                <a:lnTo>
                  <a:pt x="13864" y="122"/>
                </a:lnTo>
                <a:lnTo>
                  <a:pt x="13702" y="202"/>
                </a:lnTo>
                <a:lnTo>
                  <a:pt x="13541" y="283"/>
                </a:lnTo>
                <a:lnTo>
                  <a:pt x="13400" y="384"/>
                </a:lnTo>
                <a:lnTo>
                  <a:pt x="13238" y="505"/>
                </a:lnTo>
                <a:lnTo>
                  <a:pt x="12976" y="768"/>
                </a:lnTo>
                <a:lnTo>
                  <a:pt x="12714" y="1050"/>
                </a:lnTo>
                <a:lnTo>
                  <a:pt x="12451" y="1353"/>
                </a:lnTo>
                <a:lnTo>
                  <a:pt x="12229" y="1655"/>
                </a:lnTo>
                <a:lnTo>
                  <a:pt x="12189" y="1716"/>
                </a:lnTo>
                <a:lnTo>
                  <a:pt x="11805" y="2200"/>
                </a:lnTo>
                <a:lnTo>
                  <a:pt x="11382" y="2664"/>
                </a:lnTo>
                <a:lnTo>
                  <a:pt x="10958" y="3088"/>
                </a:lnTo>
                <a:lnTo>
                  <a:pt x="10514" y="3512"/>
                </a:lnTo>
                <a:lnTo>
                  <a:pt x="10050" y="3916"/>
                </a:lnTo>
                <a:lnTo>
                  <a:pt x="9565" y="4299"/>
                </a:lnTo>
                <a:lnTo>
                  <a:pt x="9061" y="4662"/>
                </a:lnTo>
                <a:lnTo>
                  <a:pt x="8556" y="4985"/>
                </a:lnTo>
                <a:lnTo>
                  <a:pt x="7931" y="5348"/>
                </a:lnTo>
                <a:lnTo>
                  <a:pt x="7305" y="5671"/>
                </a:lnTo>
                <a:lnTo>
                  <a:pt x="6680" y="5994"/>
                </a:lnTo>
                <a:lnTo>
                  <a:pt x="6054" y="6297"/>
                </a:lnTo>
                <a:lnTo>
                  <a:pt x="4783" y="6902"/>
                </a:lnTo>
                <a:lnTo>
                  <a:pt x="4157" y="7245"/>
                </a:lnTo>
                <a:lnTo>
                  <a:pt x="3552" y="7588"/>
                </a:lnTo>
                <a:lnTo>
                  <a:pt x="3370" y="7709"/>
                </a:lnTo>
                <a:lnTo>
                  <a:pt x="3168" y="7891"/>
                </a:lnTo>
                <a:lnTo>
                  <a:pt x="2624" y="8375"/>
                </a:lnTo>
                <a:lnTo>
                  <a:pt x="2321" y="8658"/>
                </a:lnTo>
                <a:lnTo>
                  <a:pt x="1998" y="8981"/>
                </a:lnTo>
                <a:lnTo>
                  <a:pt x="1675" y="9344"/>
                </a:lnTo>
                <a:lnTo>
                  <a:pt x="1352" y="9707"/>
                </a:lnTo>
                <a:lnTo>
                  <a:pt x="1050" y="10071"/>
                </a:lnTo>
                <a:lnTo>
                  <a:pt x="787" y="10454"/>
                </a:lnTo>
                <a:lnTo>
                  <a:pt x="525" y="10837"/>
                </a:lnTo>
                <a:lnTo>
                  <a:pt x="323" y="11201"/>
                </a:lnTo>
                <a:lnTo>
                  <a:pt x="162" y="11564"/>
                </a:lnTo>
                <a:lnTo>
                  <a:pt x="101" y="11725"/>
                </a:lnTo>
                <a:lnTo>
                  <a:pt x="41" y="11907"/>
                </a:lnTo>
                <a:lnTo>
                  <a:pt x="20" y="12068"/>
                </a:lnTo>
                <a:lnTo>
                  <a:pt x="0" y="12210"/>
                </a:lnTo>
                <a:lnTo>
                  <a:pt x="0" y="12371"/>
                </a:lnTo>
                <a:lnTo>
                  <a:pt x="41" y="12492"/>
                </a:lnTo>
                <a:lnTo>
                  <a:pt x="81" y="12654"/>
                </a:lnTo>
                <a:lnTo>
                  <a:pt x="182" y="12795"/>
                </a:lnTo>
                <a:lnTo>
                  <a:pt x="283" y="12916"/>
                </a:lnTo>
                <a:lnTo>
                  <a:pt x="444" y="13017"/>
                </a:lnTo>
                <a:lnTo>
                  <a:pt x="606" y="13098"/>
                </a:lnTo>
                <a:lnTo>
                  <a:pt x="807" y="13158"/>
                </a:lnTo>
                <a:lnTo>
                  <a:pt x="1050" y="13198"/>
                </a:lnTo>
                <a:lnTo>
                  <a:pt x="1312" y="13219"/>
                </a:lnTo>
                <a:lnTo>
                  <a:pt x="2099" y="13259"/>
                </a:lnTo>
                <a:lnTo>
                  <a:pt x="2886" y="13259"/>
                </a:lnTo>
                <a:lnTo>
                  <a:pt x="3915" y="13239"/>
                </a:lnTo>
                <a:lnTo>
                  <a:pt x="4944" y="13198"/>
                </a:lnTo>
                <a:lnTo>
                  <a:pt x="5973" y="13098"/>
                </a:lnTo>
                <a:lnTo>
                  <a:pt x="6982" y="12976"/>
                </a:lnTo>
                <a:lnTo>
                  <a:pt x="7991" y="12835"/>
                </a:lnTo>
                <a:lnTo>
                  <a:pt x="9000" y="12633"/>
                </a:lnTo>
                <a:lnTo>
                  <a:pt x="10009" y="12411"/>
                </a:lnTo>
                <a:lnTo>
                  <a:pt x="10998" y="12149"/>
                </a:lnTo>
                <a:lnTo>
                  <a:pt x="11422" y="12028"/>
                </a:lnTo>
                <a:lnTo>
                  <a:pt x="11846" y="11887"/>
                </a:lnTo>
                <a:lnTo>
                  <a:pt x="12270" y="11725"/>
                </a:lnTo>
                <a:lnTo>
                  <a:pt x="12673" y="11564"/>
                </a:lnTo>
                <a:lnTo>
                  <a:pt x="13077" y="11362"/>
                </a:lnTo>
                <a:lnTo>
                  <a:pt x="13480" y="11160"/>
                </a:lnTo>
                <a:lnTo>
                  <a:pt x="13844" y="10898"/>
                </a:lnTo>
                <a:lnTo>
                  <a:pt x="14207" y="10615"/>
                </a:lnTo>
                <a:lnTo>
                  <a:pt x="14409" y="10454"/>
                </a:lnTo>
                <a:lnTo>
                  <a:pt x="14590" y="10272"/>
                </a:lnTo>
                <a:lnTo>
                  <a:pt x="14752" y="10071"/>
                </a:lnTo>
                <a:lnTo>
                  <a:pt x="14933" y="9869"/>
                </a:lnTo>
                <a:lnTo>
                  <a:pt x="15095" y="9647"/>
                </a:lnTo>
                <a:lnTo>
                  <a:pt x="15236" y="9405"/>
                </a:lnTo>
                <a:lnTo>
                  <a:pt x="15398" y="9162"/>
                </a:lnTo>
                <a:lnTo>
                  <a:pt x="15519" y="8900"/>
                </a:lnTo>
                <a:lnTo>
                  <a:pt x="15781" y="8355"/>
                </a:lnTo>
                <a:lnTo>
                  <a:pt x="16023" y="7730"/>
                </a:lnTo>
                <a:lnTo>
                  <a:pt x="16225" y="7064"/>
                </a:lnTo>
                <a:lnTo>
                  <a:pt x="16407" y="6337"/>
                </a:lnTo>
                <a:lnTo>
                  <a:pt x="16568" y="5570"/>
                </a:lnTo>
                <a:lnTo>
                  <a:pt x="16669" y="4844"/>
                </a:lnTo>
                <a:lnTo>
                  <a:pt x="16729" y="4178"/>
                </a:lnTo>
                <a:lnTo>
                  <a:pt x="16729" y="3855"/>
                </a:lnTo>
                <a:lnTo>
                  <a:pt x="16729" y="3532"/>
                </a:lnTo>
                <a:lnTo>
                  <a:pt x="16709" y="3250"/>
                </a:lnTo>
                <a:lnTo>
                  <a:pt x="16669" y="2947"/>
                </a:lnTo>
                <a:lnTo>
                  <a:pt x="16628" y="2664"/>
                </a:lnTo>
                <a:lnTo>
                  <a:pt x="16568" y="2382"/>
                </a:lnTo>
                <a:lnTo>
                  <a:pt x="16507" y="2120"/>
                </a:lnTo>
                <a:lnTo>
                  <a:pt x="16427" y="1857"/>
                </a:lnTo>
                <a:lnTo>
                  <a:pt x="16326" y="1615"/>
                </a:lnTo>
                <a:lnTo>
                  <a:pt x="16205" y="1373"/>
                </a:lnTo>
                <a:lnTo>
                  <a:pt x="16063" y="1090"/>
                </a:lnTo>
                <a:lnTo>
                  <a:pt x="15882" y="828"/>
                </a:lnTo>
                <a:lnTo>
                  <a:pt x="15680" y="606"/>
                </a:lnTo>
                <a:lnTo>
                  <a:pt x="15478" y="404"/>
                </a:lnTo>
                <a:lnTo>
                  <a:pt x="15256" y="243"/>
                </a:lnTo>
                <a:lnTo>
                  <a:pt x="15034" y="122"/>
                </a:lnTo>
                <a:lnTo>
                  <a:pt x="14792" y="41"/>
                </a:lnTo>
                <a:lnTo>
                  <a:pt x="1455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16"/>
          <p:cNvSpPr/>
          <p:nvPr/>
        </p:nvSpPr>
        <p:spPr>
          <a:xfrm>
            <a:off x="-555688" y="3574908"/>
            <a:ext cx="1395619" cy="1650669"/>
          </a:xfrm>
          <a:custGeom>
            <a:rect b="b" l="l" r="r" t="t"/>
            <a:pathLst>
              <a:path extrusionOk="0" h="29525" w="24963">
                <a:moveTo>
                  <a:pt x="18727" y="81"/>
                </a:moveTo>
                <a:lnTo>
                  <a:pt x="19211" y="102"/>
                </a:lnTo>
                <a:lnTo>
                  <a:pt x="19514" y="142"/>
                </a:lnTo>
                <a:lnTo>
                  <a:pt x="19837" y="223"/>
                </a:lnTo>
                <a:lnTo>
                  <a:pt x="20140" y="303"/>
                </a:lnTo>
                <a:lnTo>
                  <a:pt x="20442" y="404"/>
                </a:lnTo>
                <a:lnTo>
                  <a:pt x="20745" y="525"/>
                </a:lnTo>
                <a:lnTo>
                  <a:pt x="21048" y="667"/>
                </a:lnTo>
                <a:lnTo>
                  <a:pt x="21330" y="828"/>
                </a:lnTo>
                <a:lnTo>
                  <a:pt x="21613" y="1010"/>
                </a:lnTo>
                <a:lnTo>
                  <a:pt x="21895" y="1212"/>
                </a:lnTo>
                <a:lnTo>
                  <a:pt x="22158" y="1413"/>
                </a:lnTo>
                <a:lnTo>
                  <a:pt x="22420" y="1655"/>
                </a:lnTo>
                <a:lnTo>
                  <a:pt x="22662" y="1898"/>
                </a:lnTo>
                <a:lnTo>
                  <a:pt x="22904" y="2160"/>
                </a:lnTo>
                <a:lnTo>
                  <a:pt x="23126" y="2443"/>
                </a:lnTo>
                <a:lnTo>
                  <a:pt x="23328" y="2725"/>
                </a:lnTo>
                <a:lnTo>
                  <a:pt x="23530" y="3028"/>
                </a:lnTo>
                <a:lnTo>
                  <a:pt x="23691" y="3290"/>
                </a:lnTo>
                <a:lnTo>
                  <a:pt x="23833" y="3573"/>
                </a:lnTo>
                <a:lnTo>
                  <a:pt x="24095" y="4138"/>
                </a:lnTo>
                <a:lnTo>
                  <a:pt x="24317" y="4723"/>
                </a:lnTo>
                <a:lnTo>
                  <a:pt x="24499" y="5369"/>
                </a:lnTo>
                <a:lnTo>
                  <a:pt x="24660" y="6035"/>
                </a:lnTo>
                <a:lnTo>
                  <a:pt x="24761" y="6721"/>
                </a:lnTo>
                <a:lnTo>
                  <a:pt x="24842" y="7467"/>
                </a:lnTo>
                <a:lnTo>
                  <a:pt x="24882" y="8214"/>
                </a:lnTo>
                <a:lnTo>
                  <a:pt x="24882" y="8880"/>
                </a:lnTo>
                <a:lnTo>
                  <a:pt x="24862" y="9546"/>
                </a:lnTo>
                <a:lnTo>
                  <a:pt x="24822" y="10232"/>
                </a:lnTo>
                <a:lnTo>
                  <a:pt x="24761" y="10938"/>
                </a:lnTo>
                <a:lnTo>
                  <a:pt x="24660" y="11665"/>
                </a:lnTo>
                <a:lnTo>
                  <a:pt x="24539" y="12411"/>
                </a:lnTo>
                <a:lnTo>
                  <a:pt x="24398" y="13178"/>
                </a:lnTo>
                <a:lnTo>
                  <a:pt x="24216" y="13986"/>
                </a:lnTo>
                <a:lnTo>
                  <a:pt x="23994" y="14853"/>
                </a:lnTo>
                <a:lnTo>
                  <a:pt x="23873" y="15297"/>
                </a:lnTo>
                <a:lnTo>
                  <a:pt x="23732" y="15721"/>
                </a:lnTo>
                <a:lnTo>
                  <a:pt x="23570" y="16145"/>
                </a:lnTo>
                <a:lnTo>
                  <a:pt x="23369" y="16569"/>
                </a:lnTo>
                <a:lnTo>
                  <a:pt x="23167" y="16972"/>
                </a:lnTo>
                <a:lnTo>
                  <a:pt x="22925" y="17356"/>
                </a:lnTo>
                <a:lnTo>
                  <a:pt x="22682" y="17658"/>
                </a:lnTo>
                <a:lnTo>
                  <a:pt x="22440" y="17961"/>
                </a:lnTo>
                <a:lnTo>
                  <a:pt x="22158" y="18244"/>
                </a:lnTo>
                <a:lnTo>
                  <a:pt x="21875" y="18506"/>
                </a:lnTo>
                <a:lnTo>
                  <a:pt x="21573" y="18748"/>
                </a:lnTo>
                <a:lnTo>
                  <a:pt x="21270" y="18990"/>
                </a:lnTo>
                <a:lnTo>
                  <a:pt x="20947" y="19212"/>
                </a:lnTo>
                <a:lnTo>
                  <a:pt x="20604" y="19414"/>
                </a:lnTo>
                <a:lnTo>
                  <a:pt x="20261" y="19616"/>
                </a:lnTo>
                <a:lnTo>
                  <a:pt x="19918" y="19818"/>
                </a:lnTo>
                <a:lnTo>
                  <a:pt x="19211" y="20181"/>
                </a:lnTo>
                <a:lnTo>
                  <a:pt x="18465" y="20524"/>
                </a:lnTo>
                <a:lnTo>
                  <a:pt x="17738" y="20847"/>
                </a:lnTo>
                <a:lnTo>
                  <a:pt x="17133" y="21109"/>
                </a:lnTo>
                <a:lnTo>
                  <a:pt x="16245" y="21513"/>
                </a:lnTo>
                <a:lnTo>
                  <a:pt x="15418" y="21916"/>
                </a:lnTo>
                <a:lnTo>
                  <a:pt x="14651" y="22340"/>
                </a:lnTo>
                <a:lnTo>
                  <a:pt x="13924" y="22744"/>
                </a:lnTo>
                <a:lnTo>
                  <a:pt x="13258" y="23167"/>
                </a:lnTo>
                <a:lnTo>
                  <a:pt x="12633" y="23611"/>
                </a:lnTo>
                <a:lnTo>
                  <a:pt x="12048" y="24055"/>
                </a:lnTo>
                <a:lnTo>
                  <a:pt x="11503" y="24520"/>
                </a:lnTo>
                <a:lnTo>
                  <a:pt x="11099" y="24883"/>
                </a:lnTo>
                <a:lnTo>
                  <a:pt x="10695" y="25246"/>
                </a:lnTo>
                <a:lnTo>
                  <a:pt x="9949" y="26013"/>
                </a:lnTo>
                <a:lnTo>
                  <a:pt x="9323" y="26638"/>
                </a:lnTo>
                <a:lnTo>
                  <a:pt x="8698" y="27244"/>
                </a:lnTo>
                <a:lnTo>
                  <a:pt x="8355" y="27526"/>
                </a:lnTo>
                <a:lnTo>
                  <a:pt x="8032" y="27809"/>
                </a:lnTo>
                <a:lnTo>
                  <a:pt x="7668" y="28091"/>
                </a:lnTo>
                <a:lnTo>
                  <a:pt x="7325" y="28334"/>
                </a:lnTo>
                <a:lnTo>
                  <a:pt x="6902" y="28596"/>
                </a:lnTo>
                <a:lnTo>
                  <a:pt x="6498" y="28818"/>
                </a:lnTo>
                <a:lnTo>
                  <a:pt x="6094" y="29000"/>
                </a:lnTo>
                <a:lnTo>
                  <a:pt x="5711" y="29141"/>
                </a:lnTo>
                <a:lnTo>
                  <a:pt x="5328" y="29262"/>
                </a:lnTo>
                <a:lnTo>
                  <a:pt x="4964" y="29343"/>
                </a:lnTo>
                <a:lnTo>
                  <a:pt x="4601" y="29403"/>
                </a:lnTo>
                <a:lnTo>
                  <a:pt x="4238" y="29423"/>
                </a:lnTo>
                <a:lnTo>
                  <a:pt x="3915" y="29423"/>
                </a:lnTo>
                <a:lnTo>
                  <a:pt x="3592" y="29403"/>
                </a:lnTo>
                <a:lnTo>
                  <a:pt x="3289" y="29363"/>
                </a:lnTo>
                <a:lnTo>
                  <a:pt x="2987" y="29302"/>
                </a:lnTo>
                <a:lnTo>
                  <a:pt x="2724" y="29221"/>
                </a:lnTo>
                <a:lnTo>
                  <a:pt x="2462" y="29121"/>
                </a:lnTo>
                <a:lnTo>
                  <a:pt x="2240" y="29020"/>
                </a:lnTo>
                <a:lnTo>
                  <a:pt x="2018" y="28899"/>
                </a:lnTo>
                <a:lnTo>
                  <a:pt x="1715" y="28677"/>
                </a:lnTo>
                <a:lnTo>
                  <a:pt x="1433" y="28414"/>
                </a:lnTo>
                <a:lnTo>
                  <a:pt x="1170" y="28132"/>
                </a:lnTo>
                <a:lnTo>
                  <a:pt x="928" y="27809"/>
                </a:lnTo>
                <a:lnTo>
                  <a:pt x="706" y="27446"/>
                </a:lnTo>
                <a:lnTo>
                  <a:pt x="525" y="27062"/>
                </a:lnTo>
                <a:lnTo>
                  <a:pt x="363" y="26659"/>
                </a:lnTo>
                <a:lnTo>
                  <a:pt x="242" y="26235"/>
                </a:lnTo>
                <a:lnTo>
                  <a:pt x="182" y="25952"/>
                </a:lnTo>
                <a:lnTo>
                  <a:pt x="121" y="25670"/>
                </a:lnTo>
                <a:lnTo>
                  <a:pt x="101" y="25387"/>
                </a:lnTo>
                <a:lnTo>
                  <a:pt x="81" y="25105"/>
                </a:lnTo>
                <a:lnTo>
                  <a:pt x="81" y="24802"/>
                </a:lnTo>
                <a:lnTo>
                  <a:pt x="81" y="24520"/>
                </a:lnTo>
                <a:lnTo>
                  <a:pt x="101" y="24237"/>
                </a:lnTo>
                <a:lnTo>
                  <a:pt x="141" y="23954"/>
                </a:lnTo>
                <a:lnTo>
                  <a:pt x="202" y="23672"/>
                </a:lnTo>
                <a:lnTo>
                  <a:pt x="262" y="23389"/>
                </a:lnTo>
                <a:lnTo>
                  <a:pt x="343" y="23107"/>
                </a:lnTo>
                <a:lnTo>
                  <a:pt x="424" y="22824"/>
                </a:lnTo>
                <a:lnTo>
                  <a:pt x="545" y="22562"/>
                </a:lnTo>
                <a:lnTo>
                  <a:pt x="666" y="22300"/>
                </a:lnTo>
                <a:lnTo>
                  <a:pt x="787" y="22037"/>
                </a:lnTo>
                <a:lnTo>
                  <a:pt x="928" y="21795"/>
                </a:lnTo>
                <a:lnTo>
                  <a:pt x="1211" y="21392"/>
                </a:lnTo>
                <a:lnTo>
                  <a:pt x="1514" y="21008"/>
                </a:lnTo>
                <a:lnTo>
                  <a:pt x="1836" y="20645"/>
                </a:lnTo>
                <a:lnTo>
                  <a:pt x="2200" y="20302"/>
                </a:lnTo>
                <a:lnTo>
                  <a:pt x="2563" y="19959"/>
                </a:lnTo>
                <a:lnTo>
                  <a:pt x="2926" y="19656"/>
                </a:lnTo>
                <a:lnTo>
                  <a:pt x="3693" y="19071"/>
                </a:lnTo>
                <a:lnTo>
                  <a:pt x="4238" y="18687"/>
                </a:lnTo>
                <a:lnTo>
                  <a:pt x="4803" y="18304"/>
                </a:lnTo>
                <a:lnTo>
                  <a:pt x="5368" y="17921"/>
                </a:lnTo>
                <a:lnTo>
                  <a:pt x="5953" y="17557"/>
                </a:lnTo>
                <a:lnTo>
                  <a:pt x="6518" y="17194"/>
                </a:lnTo>
                <a:lnTo>
                  <a:pt x="7124" y="16851"/>
                </a:lnTo>
                <a:lnTo>
                  <a:pt x="7709" y="16528"/>
                </a:lnTo>
                <a:lnTo>
                  <a:pt x="8314" y="16205"/>
                </a:lnTo>
                <a:lnTo>
                  <a:pt x="8556" y="16084"/>
                </a:lnTo>
                <a:lnTo>
                  <a:pt x="9162" y="15761"/>
                </a:lnTo>
                <a:lnTo>
                  <a:pt x="9464" y="15580"/>
                </a:lnTo>
                <a:lnTo>
                  <a:pt x="9767" y="15398"/>
                </a:lnTo>
                <a:lnTo>
                  <a:pt x="10050" y="15196"/>
                </a:lnTo>
                <a:lnTo>
                  <a:pt x="10312" y="14995"/>
                </a:lnTo>
                <a:lnTo>
                  <a:pt x="10574" y="14752"/>
                </a:lnTo>
                <a:lnTo>
                  <a:pt x="10796" y="14490"/>
                </a:lnTo>
                <a:lnTo>
                  <a:pt x="10938" y="14308"/>
                </a:lnTo>
                <a:lnTo>
                  <a:pt x="11059" y="14107"/>
                </a:lnTo>
                <a:lnTo>
                  <a:pt x="11180" y="13905"/>
                </a:lnTo>
                <a:lnTo>
                  <a:pt x="11281" y="13683"/>
                </a:lnTo>
                <a:lnTo>
                  <a:pt x="11482" y="13219"/>
                </a:lnTo>
                <a:lnTo>
                  <a:pt x="11624" y="12755"/>
                </a:lnTo>
                <a:lnTo>
                  <a:pt x="11745" y="12270"/>
                </a:lnTo>
                <a:lnTo>
                  <a:pt x="11846" y="11766"/>
                </a:lnTo>
                <a:lnTo>
                  <a:pt x="11926" y="11261"/>
                </a:lnTo>
                <a:lnTo>
                  <a:pt x="11987" y="10777"/>
                </a:lnTo>
                <a:lnTo>
                  <a:pt x="12088" y="9889"/>
                </a:lnTo>
                <a:lnTo>
                  <a:pt x="12169" y="9001"/>
                </a:lnTo>
                <a:lnTo>
                  <a:pt x="12229" y="8153"/>
                </a:lnTo>
                <a:lnTo>
                  <a:pt x="12330" y="7286"/>
                </a:lnTo>
                <a:lnTo>
                  <a:pt x="12451" y="6438"/>
                </a:lnTo>
                <a:lnTo>
                  <a:pt x="12532" y="6014"/>
                </a:lnTo>
                <a:lnTo>
                  <a:pt x="12633" y="5591"/>
                </a:lnTo>
                <a:lnTo>
                  <a:pt x="12814" y="5005"/>
                </a:lnTo>
                <a:lnTo>
                  <a:pt x="13016" y="4420"/>
                </a:lnTo>
                <a:lnTo>
                  <a:pt x="13258" y="3875"/>
                </a:lnTo>
                <a:lnTo>
                  <a:pt x="13541" y="3351"/>
                </a:lnTo>
                <a:lnTo>
                  <a:pt x="13844" y="2866"/>
                </a:lnTo>
                <a:lnTo>
                  <a:pt x="14187" y="2422"/>
                </a:lnTo>
                <a:lnTo>
                  <a:pt x="14550" y="1999"/>
                </a:lnTo>
                <a:lnTo>
                  <a:pt x="14933" y="1615"/>
                </a:lnTo>
                <a:lnTo>
                  <a:pt x="15135" y="1434"/>
                </a:lnTo>
                <a:lnTo>
                  <a:pt x="15357" y="1272"/>
                </a:lnTo>
                <a:lnTo>
                  <a:pt x="15801" y="949"/>
                </a:lnTo>
                <a:lnTo>
                  <a:pt x="16265" y="707"/>
                </a:lnTo>
                <a:lnTo>
                  <a:pt x="16729" y="485"/>
                </a:lnTo>
                <a:lnTo>
                  <a:pt x="17234" y="303"/>
                </a:lnTo>
                <a:lnTo>
                  <a:pt x="17738" y="182"/>
                </a:lnTo>
                <a:lnTo>
                  <a:pt x="17980" y="142"/>
                </a:lnTo>
                <a:lnTo>
                  <a:pt x="18223" y="102"/>
                </a:lnTo>
                <a:lnTo>
                  <a:pt x="18485" y="81"/>
                </a:lnTo>
                <a:close/>
                <a:moveTo>
                  <a:pt x="18646" y="1"/>
                </a:moveTo>
                <a:lnTo>
                  <a:pt x="18364" y="21"/>
                </a:lnTo>
                <a:lnTo>
                  <a:pt x="18081" y="41"/>
                </a:lnTo>
                <a:lnTo>
                  <a:pt x="17799" y="81"/>
                </a:lnTo>
                <a:lnTo>
                  <a:pt x="17516" y="142"/>
                </a:lnTo>
                <a:lnTo>
                  <a:pt x="17234" y="223"/>
                </a:lnTo>
                <a:lnTo>
                  <a:pt x="16951" y="324"/>
                </a:lnTo>
                <a:lnTo>
                  <a:pt x="16669" y="425"/>
                </a:lnTo>
                <a:lnTo>
                  <a:pt x="16406" y="546"/>
                </a:lnTo>
                <a:lnTo>
                  <a:pt x="16124" y="667"/>
                </a:lnTo>
                <a:lnTo>
                  <a:pt x="15862" y="828"/>
                </a:lnTo>
                <a:lnTo>
                  <a:pt x="15599" y="990"/>
                </a:lnTo>
                <a:lnTo>
                  <a:pt x="15357" y="1151"/>
                </a:lnTo>
                <a:lnTo>
                  <a:pt x="15115" y="1353"/>
                </a:lnTo>
                <a:lnTo>
                  <a:pt x="14873" y="1555"/>
                </a:lnTo>
                <a:lnTo>
                  <a:pt x="14489" y="1938"/>
                </a:lnTo>
                <a:lnTo>
                  <a:pt x="14126" y="2362"/>
                </a:lnTo>
                <a:lnTo>
                  <a:pt x="13783" y="2826"/>
                </a:lnTo>
                <a:lnTo>
                  <a:pt x="13460" y="3310"/>
                </a:lnTo>
                <a:lnTo>
                  <a:pt x="13198" y="3835"/>
                </a:lnTo>
                <a:lnTo>
                  <a:pt x="12956" y="4400"/>
                </a:lnTo>
                <a:lnTo>
                  <a:pt x="12734" y="4965"/>
                </a:lnTo>
                <a:lnTo>
                  <a:pt x="12552" y="5570"/>
                </a:lnTo>
                <a:lnTo>
                  <a:pt x="12471" y="5994"/>
                </a:lnTo>
                <a:lnTo>
                  <a:pt x="12370" y="6418"/>
                </a:lnTo>
                <a:lnTo>
                  <a:pt x="12310" y="6842"/>
                </a:lnTo>
                <a:lnTo>
                  <a:pt x="12249" y="7286"/>
                </a:lnTo>
                <a:lnTo>
                  <a:pt x="12148" y="8133"/>
                </a:lnTo>
                <a:lnTo>
                  <a:pt x="12088" y="9001"/>
                </a:lnTo>
                <a:lnTo>
                  <a:pt x="12007" y="9889"/>
                </a:lnTo>
                <a:lnTo>
                  <a:pt x="11906" y="10777"/>
                </a:lnTo>
                <a:lnTo>
                  <a:pt x="11846" y="11261"/>
                </a:lnTo>
                <a:lnTo>
                  <a:pt x="11765" y="11746"/>
                </a:lnTo>
                <a:lnTo>
                  <a:pt x="11664" y="12230"/>
                </a:lnTo>
                <a:lnTo>
                  <a:pt x="11543" y="12714"/>
                </a:lnTo>
                <a:lnTo>
                  <a:pt x="11402" y="13198"/>
                </a:lnTo>
                <a:lnTo>
                  <a:pt x="11220" y="13642"/>
                </a:lnTo>
                <a:lnTo>
                  <a:pt x="11119" y="13844"/>
                </a:lnTo>
                <a:lnTo>
                  <a:pt x="10998" y="14066"/>
                </a:lnTo>
                <a:lnTo>
                  <a:pt x="10877" y="14248"/>
                </a:lnTo>
                <a:lnTo>
                  <a:pt x="10736" y="14450"/>
                </a:lnTo>
                <a:lnTo>
                  <a:pt x="10514" y="14692"/>
                </a:lnTo>
                <a:lnTo>
                  <a:pt x="10272" y="14934"/>
                </a:lnTo>
                <a:lnTo>
                  <a:pt x="9989" y="15136"/>
                </a:lnTo>
                <a:lnTo>
                  <a:pt x="9707" y="15338"/>
                </a:lnTo>
                <a:lnTo>
                  <a:pt x="9424" y="15519"/>
                </a:lnTo>
                <a:lnTo>
                  <a:pt x="9121" y="15681"/>
                </a:lnTo>
                <a:lnTo>
                  <a:pt x="8516" y="16004"/>
                </a:lnTo>
                <a:lnTo>
                  <a:pt x="8274" y="16145"/>
                </a:lnTo>
                <a:lnTo>
                  <a:pt x="7668" y="16447"/>
                </a:lnTo>
                <a:lnTo>
                  <a:pt x="7083" y="16791"/>
                </a:lnTo>
                <a:lnTo>
                  <a:pt x="6478" y="17134"/>
                </a:lnTo>
                <a:lnTo>
                  <a:pt x="5913" y="17497"/>
                </a:lnTo>
                <a:lnTo>
                  <a:pt x="5328" y="17860"/>
                </a:lnTo>
                <a:lnTo>
                  <a:pt x="4763" y="18223"/>
                </a:lnTo>
                <a:lnTo>
                  <a:pt x="4198" y="18607"/>
                </a:lnTo>
                <a:lnTo>
                  <a:pt x="3653" y="19010"/>
                </a:lnTo>
                <a:lnTo>
                  <a:pt x="2866" y="19596"/>
                </a:lnTo>
                <a:lnTo>
                  <a:pt x="2502" y="19918"/>
                </a:lnTo>
                <a:lnTo>
                  <a:pt x="2139" y="20241"/>
                </a:lnTo>
                <a:lnTo>
                  <a:pt x="1776" y="20584"/>
                </a:lnTo>
                <a:lnTo>
                  <a:pt x="1453" y="20948"/>
                </a:lnTo>
                <a:lnTo>
                  <a:pt x="1150" y="21331"/>
                </a:lnTo>
                <a:lnTo>
                  <a:pt x="868" y="21755"/>
                </a:lnTo>
                <a:lnTo>
                  <a:pt x="727" y="21997"/>
                </a:lnTo>
                <a:lnTo>
                  <a:pt x="585" y="22259"/>
                </a:lnTo>
                <a:lnTo>
                  <a:pt x="464" y="22542"/>
                </a:lnTo>
                <a:lnTo>
                  <a:pt x="363" y="22804"/>
                </a:lnTo>
                <a:lnTo>
                  <a:pt x="262" y="23087"/>
                </a:lnTo>
                <a:lnTo>
                  <a:pt x="182" y="23369"/>
                </a:lnTo>
                <a:lnTo>
                  <a:pt x="121" y="23652"/>
                </a:lnTo>
                <a:lnTo>
                  <a:pt x="61" y="23934"/>
                </a:lnTo>
                <a:lnTo>
                  <a:pt x="20" y="24217"/>
                </a:lnTo>
                <a:lnTo>
                  <a:pt x="0" y="24520"/>
                </a:lnTo>
                <a:lnTo>
                  <a:pt x="0" y="24802"/>
                </a:lnTo>
                <a:lnTo>
                  <a:pt x="0" y="25105"/>
                </a:lnTo>
                <a:lnTo>
                  <a:pt x="20" y="25387"/>
                </a:lnTo>
                <a:lnTo>
                  <a:pt x="61" y="25690"/>
                </a:lnTo>
                <a:lnTo>
                  <a:pt x="101" y="25972"/>
                </a:lnTo>
                <a:lnTo>
                  <a:pt x="161" y="26255"/>
                </a:lnTo>
                <a:lnTo>
                  <a:pt x="283" y="26699"/>
                </a:lnTo>
                <a:lnTo>
                  <a:pt x="444" y="27103"/>
                </a:lnTo>
                <a:lnTo>
                  <a:pt x="646" y="27486"/>
                </a:lnTo>
                <a:lnTo>
                  <a:pt x="848" y="27849"/>
                </a:lnTo>
                <a:lnTo>
                  <a:pt x="1110" y="28172"/>
                </a:lnTo>
                <a:lnTo>
                  <a:pt x="1372" y="28475"/>
                </a:lnTo>
                <a:lnTo>
                  <a:pt x="1675" y="28737"/>
                </a:lnTo>
                <a:lnTo>
                  <a:pt x="1978" y="28959"/>
                </a:lnTo>
                <a:lnTo>
                  <a:pt x="2220" y="29100"/>
                </a:lnTo>
                <a:lnTo>
                  <a:pt x="2462" y="29221"/>
                </a:lnTo>
                <a:lnTo>
                  <a:pt x="2704" y="29302"/>
                </a:lnTo>
                <a:lnTo>
                  <a:pt x="2967" y="29383"/>
                </a:lnTo>
                <a:lnTo>
                  <a:pt x="3209" y="29443"/>
                </a:lnTo>
                <a:lnTo>
                  <a:pt x="3471" y="29484"/>
                </a:lnTo>
                <a:lnTo>
                  <a:pt x="3733" y="29504"/>
                </a:lnTo>
                <a:lnTo>
                  <a:pt x="3996" y="29524"/>
                </a:lnTo>
                <a:lnTo>
                  <a:pt x="4460" y="29484"/>
                </a:lnTo>
                <a:lnTo>
                  <a:pt x="4904" y="29423"/>
                </a:lnTo>
                <a:lnTo>
                  <a:pt x="5368" y="29322"/>
                </a:lnTo>
                <a:lnTo>
                  <a:pt x="5812" y="29181"/>
                </a:lnTo>
                <a:lnTo>
                  <a:pt x="6236" y="29020"/>
                </a:lnTo>
                <a:lnTo>
                  <a:pt x="6639" y="28838"/>
                </a:lnTo>
                <a:lnTo>
                  <a:pt x="7003" y="28636"/>
                </a:lnTo>
                <a:lnTo>
                  <a:pt x="7366" y="28414"/>
                </a:lnTo>
                <a:lnTo>
                  <a:pt x="7729" y="28152"/>
                </a:lnTo>
                <a:lnTo>
                  <a:pt x="8072" y="27890"/>
                </a:lnTo>
                <a:lnTo>
                  <a:pt x="8415" y="27587"/>
                </a:lnTo>
                <a:lnTo>
                  <a:pt x="8738" y="27304"/>
                </a:lnTo>
                <a:lnTo>
                  <a:pt x="9384" y="26699"/>
                </a:lnTo>
                <a:lnTo>
                  <a:pt x="9989" y="26073"/>
                </a:lnTo>
                <a:lnTo>
                  <a:pt x="10756" y="25307"/>
                </a:lnTo>
                <a:lnTo>
                  <a:pt x="11139" y="24943"/>
                </a:lnTo>
                <a:lnTo>
                  <a:pt x="11543" y="24580"/>
                </a:lnTo>
                <a:lnTo>
                  <a:pt x="12108" y="24116"/>
                </a:lnTo>
                <a:lnTo>
                  <a:pt x="12693" y="23672"/>
                </a:lnTo>
                <a:lnTo>
                  <a:pt x="13299" y="23248"/>
                </a:lnTo>
                <a:lnTo>
                  <a:pt x="13985" y="22824"/>
                </a:lnTo>
                <a:lnTo>
                  <a:pt x="14691" y="22401"/>
                </a:lnTo>
                <a:lnTo>
                  <a:pt x="15458" y="21997"/>
                </a:lnTo>
                <a:lnTo>
                  <a:pt x="16285" y="21593"/>
                </a:lnTo>
                <a:lnTo>
                  <a:pt x="17173" y="21170"/>
                </a:lnTo>
                <a:lnTo>
                  <a:pt x="17758" y="20907"/>
                </a:lnTo>
                <a:lnTo>
                  <a:pt x="18505" y="20584"/>
                </a:lnTo>
                <a:lnTo>
                  <a:pt x="19252" y="20241"/>
                </a:lnTo>
                <a:lnTo>
                  <a:pt x="19958" y="19878"/>
                </a:lnTo>
                <a:lnTo>
                  <a:pt x="20321" y="19696"/>
                </a:lnTo>
                <a:lnTo>
                  <a:pt x="20664" y="19495"/>
                </a:lnTo>
                <a:lnTo>
                  <a:pt x="20987" y="19273"/>
                </a:lnTo>
                <a:lnTo>
                  <a:pt x="21330" y="19051"/>
                </a:lnTo>
                <a:lnTo>
                  <a:pt x="21633" y="18809"/>
                </a:lnTo>
                <a:lnTo>
                  <a:pt x="21936" y="18566"/>
                </a:lnTo>
                <a:lnTo>
                  <a:pt x="22218" y="18304"/>
                </a:lnTo>
                <a:lnTo>
                  <a:pt x="22501" y="18022"/>
                </a:lnTo>
                <a:lnTo>
                  <a:pt x="22743" y="17719"/>
                </a:lnTo>
                <a:lnTo>
                  <a:pt x="22985" y="17396"/>
                </a:lnTo>
                <a:lnTo>
                  <a:pt x="23227" y="17013"/>
                </a:lnTo>
                <a:lnTo>
                  <a:pt x="23449" y="16589"/>
                </a:lnTo>
                <a:lnTo>
                  <a:pt x="23631" y="16185"/>
                </a:lnTo>
                <a:lnTo>
                  <a:pt x="23792" y="15761"/>
                </a:lnTo>
                <a:lnTo>
                  <a:pt x="23954" y="15317"/>
                </a:lnTo>
                <a:lnTo>
                  <a:pt x="24075" y="14873"/>
                </a:lnTo>
                <a:lnTo>
                  <a:pt x="24297" y="14006"/>
                </a:lnTo>
                <a:lnTo>
                  <a:pt x="24478" y="13198"/>
                </a:lnTo>
                <a:lnTo>
                  <a:pt x="24620" y="12432"/>
                </a:lnTo>
                <a:lnTo>
                  <a:pt x="24741" y="11685"/>
                </a:lnTo>
                <a:lnTo>
                  <a:pt x="24842" y="10938"/>
                </a:lnTo>
                <a:lnTo>
                  <a:pt x="24902" y="10232"/>
                </a:lnTo>
                <a:lnTo>
                  <a:pt x="24943" y="9546"/>
                </a:lnTo>
                <a:lnTo>
                  <a:pt x="24963" y="8880"/>
                </a:lnTo>
                <a:lnTo>
                  <a:pt x="24963" y="8214"/>
                </a:lnTo>
                <a:lnTo>
                  <a:pt x="24922" y="7447"/>
                </a:lnTo>
                <a:lnTo>
                  <a:pt x="24842" y="6721"/>
                </a:lnTo>
                <a:lnTo>
                  <a:pt x="24741" y="6014"/>
                </a:lnTo>
                <a:lnTo>
                  <a:pt x="24579" y="5348"/>
                </a:lnTo>
                <a:lnTo>
                  <a:pt x="24398" y="4703"/>
                </a:lnTo>
                <a:lnTo>
                  <a:pt x="24156" y="4097"/>
                </a:lnTo>
                <a:lnTo>
                  <a:pt x="23893" y="3532"/>
                </a:lnTo>
                <a:lnTo>
                  <a:pt x="23752" y="3250"/>
                </a:lnTo>
                <a:lnTo>
                  <a:pt x="23591" y="2987"/>
                </a:lnTo>
                <a:lnTo>
                  <a:pt x="23389" y="2685"/>
                </a:lnTo>
                <a:lnTo>
                  <a:pt x="23187" y="2382"/>
                </a:lnTo>
                <a:lnTo>
                  <a:pt x="22965" y="2099"/>
                </a:lnTo>
                <a:lnTo>
                  <a:pt x="22723" y="1837"/>
                </a:lnTo>
                <a:lnTo>
                  <a:pt x="22460" y="1595"/>
                </a:lnTo>
                <a:lnTo>
                  <a:pt x="22218" y="1353"/>
                </a:lnTo>
                <a:lnTo>
                  <a:pt x="21936" y="1151"/>
                </a:lnTo>
                <a:lnTo>
                  <a:pt x="21653" y="949"/>
                </a:lnTo>
                <a:lnTo>
                  <a:pt x="21371" y="768"/>
                </a:lnTo>
                <a:lnTo>
                  <a:pt x="21088" y="606"/>
                </a:lnTo>
                <a:lnTo>
                  <a:pt x="20785" y="445"/>
                </a:lnTo>
                <a:lnTo>
                  <a:pt x="20483" y="324"/>
                </a:lnTo>
                <a:lnTo>
                  <a:pt x="20160" y="223"/>
                </a:lnTo>
                <a:lnTo>
                  <a:pt x="19857" y="142"/>
                </a:lnTo>
                <a:lnTo>
                  <a:pt x="19534" y="61"/>
                </a:lnTo>
                <a:lnTo>
                  <a:pt x="19211" y="21"/>
                </a:lnTo>
                <a:lnTo>
                  <a:pt x="1892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16"/>
          <p:cNvSpPr/>
          <p:nvPr/>
        </p:nvSpPr>
        <p:spPr>
          <a:xfrm>
            <a:off x="546506" y="4771920"/>
            <a:ext cx="653335" cy="572101"/>
          </a:xfrm>
          <a:custGeom>
            <a:rect b="b" l="l" r="r" t="t"/>
            <a:pathLst>
              <a:path extrusionOk="0" h="10233" w="11686">
                <a:moveTo>
                  <a:pt x="10817" y="82"/>
                </a:moveTo>
                <a:lnTo>
                  <a:pt x="10918" y="102"/>
                </a:lnTo>
                <a:lnTo>
                  <a:pt x="10979" y="142"/>
                </a:lnTo>
                <a:lnTo>
                  <a:pt x="11039" y="182"/>
                </a:lnTo>
                <a:lnTo>
                  <a:pt x="11120" y="303"/>
                </a:lnTo>
                <a:lnTo>
                  <a:pt x="11201" y="445"/>
                </a:lnTo>
                <a:lnTo>
                  <a:pt x="11241" y="586"/>
                </a:lnTo>
                <a:lnTo>
                  <a:pt x="11382" y="1191"/>
                </a:lnTo>
                <a:lnTo>
                  <a:pt x="11504" y="1797"/>
                </a:lnTo>
                <a:lnTo>
                  <a:pt x="11564" y="2422"/>
                </a:lnTo>
                <a:lnTo>
                  <a:pt x="11604" y="3028"/>
                </a:lnTo>
                <a:lnTo>
                  <a:pt x="11584" y="3653"/>
                </a:lnTo>
                <a:lnTo>
                  <a:pt x="11544" y="4259"/>
                </a:lnTo>
                <a:lnTo>
                  <a:pt x="11463" y="4884"/>
                </a:lnTo>
                <a:lnTo>
                  <a:pt x="11342" y="5490"/>
                </a:lnTo>
                <a:lnTo>
                  <a:pt x="11241" y="5853"/>
                </a:lnTo>
                <a:lnTo>
                  <a:pt x="11140" y="6176"/>
                </a:lnTo>
                <a:lnTo>
                  <a:pt x="11019" y="6499"/>
                </a:lnTo>
                <a:lnTo>
                  <a:pt x="10878" y="6781"/>
                </a:lnTo>
                <a:lnTo>
                  <a:pt x="10737" y="7044"/>
                </a:lnTo>
                <a:lnTo>
                  <a:pt x="10575" y="7286"/>
                </a:lnTo>
                <a:lnTo>
                  <a:pt x="10414" y="7488"/>
                </a:lnTo>
                <a:lnTo>
                  <a:pt x="10212" y="7669"/>
                </a:lnTo>
                <a:lnTo>
                  <a:pt x="10030" y="7831"/>
                </a:lnTo>
                <a:lnTo>
                  <a:pt x="9849" y="7972"/>
                </a:lnTo>
                <a:lnTo>
                  <a:pt x="9647" y="8093"/>
                </a:lnTo>
                <a:lnTo>
                  <a:pt x="9425" y="8194"/>
                </a:lnTo>
                <a:lnTo>
                  <a:pt x="9001" y="8396"/>
                </a:lnTo>
                <a:lnTo>
                  <a:pt x="8557" y="8557"/>
                </a:lnTo>
                <a:lnTo>
                  <a:pt x="7730" y="8840"/>
                </a:lnTo>
                <a:lnTo>
                  <a:pt x="6862" y="9142"/>
                </a:lnTo>
                <a:lnTo>
                  <a:pt x="5974" y="9405"/>
                </a:lnTo>
                <a:lnTo>
                  <a:pt x="5066" y="9647"/>
                </a:lnTo>
                <a:lnTo>
                  <a:pt x="4158" y="9849"/>
                </a:lnTo>
                <a:lnTo>
                  <a:pt x="3714" y="9950"/>
                </a:lnTo>
                <a:lnTo>
                  <a:pt x="3270" y="10010"/>
                </a:lnTo>
                <a:lnTo>
                  <a:pt x="2806" y="10071"/>
                </a:lnTo>
                <a:lnTo>
                  <a:pt x="2362" y="10111"/>
                </a:lnTo>
                <a:lnTo>
                  <a:pt x="1918" y="10151"/>
                </a:lnTo>
                <a:lnTo>
                  <a:pt x="1252" y="10151"/>
                </a:lnTo>
                <a:lnTo>
                  <a:pt x="1070" y="10131"/>
                </a:lnTo>
                <a:lnTo>
                  <a:pt x="889" y="10071"/>
                </a:lnTo>
                <a:lnTo>
                  <a:pt x="707" y="10010"/>
                </a:lnTo>
                <a:lnTo>
                  <a:pt x="566" y="9950"/>
                </a:lnTo>
                <a:lnTo>
                  <a:pt x="425" y="9849"/>
                </a:lnTo>
                <a:lnTo>
                  <a:pt x="324" y="9748"/>
                </a:lnTo>
                <a:lnTo>
                  <a:pt x="223" y="9627"/>
                </a:lnTo>
                <a:lnTo>
                  <a:pt x="162" y="9526"/>
                </a:lnTo>
                <a:lnTo>
                  <a:pt x="122" y="9405"/>
                </a:lnTo>
                <a:lnTo>
                  <a:pt x="102" y="9284"/>
                </a:lnTo>
                <a:lnTo>
                  <a:pt x="82" y="9163"/>
                </a:lnTo>
                <a:lnTo>
                  <a:pt x="102" y="9021"/>
                </a:lnTo>
                <a:lnTo>
                  <a:pt x="122" y="8880"/>
                </a:lnTo>
                <a:lnTo>
                  <a:pt x="162" y="8739"/>
                </a:lnTo>
                <a:lnTo>
                  <a:pt x="223" y="8577"/>
                </a:lnTo>
                <a:lnTo>
                  <a:pt x="324" y="8416"/>
                </a:lnTo>
                <a:lnTo>
                  <a:pt x="425" y="8234"/>
                </a:lnTo>
                <a:lnTo>
                  <a:pt x="546" y="8073"/>
                </a:lnTo>
                <a:lnTo>
                  <a:pt x="667" y="7911"/>
                </a:lnTo>
                <a:lnTo>
                  <a:pt x="970" y="7589"/>
                </a:lnTo>
                <a:lnTo>
                  <a:pt x="1292" y="7306"/>
                </a:lnTo>
                <a:lnTo>
                  <a:pt x="1615" y="7064"/>
                </a:lnTo>
                <a:lnTo>
                  <a:pt x="1979" y="6822"/>
                </a:lnTo>
                <a:lnTo>
                  <a:pt x="2322" y="6620"/>
                </a:lnTo>
                <a:lnTo>
                  <a:pt x="2645" y="6438"/>
                </a:lnTo>
                <a:lnTo>
                  <a:pt x="3008" y="6257"/>
                </a:lnTo>
                <a:lnTo>
                  <a:pt x="3391" y="6075"/>
                </a:lnTo>
                <a:lnTo>
                  <a:pt x="4138" y="5752"/>
                </a:lnTo>
                <a:lnTo>
                  <a:pt x="5107" y="5328"/>
                </a:lnTo>
                <a:lnTo>
                  <a:pt x="5591" y="5086"/>
                </a:lnTo>
                <a:lnTo>
                  <a:pt x="6055" y="4824"/>
                </a:lnTo>
                <a:lnTo>
                  <a:pt x="6459" y="4582"/>
                </a:lnTo>
                <a:lnTo>
                  <a:pt x="6822" y="4319"/>
                </a:lnTo>
                <a:lnTo>
                  <a:pt x="7185" y="4017"/>
                </a:lnTo>
                <a:lnTo>
                  <a:pt x="7528" y="3714"/>
                </a:lnTo>
                <a:lnTo>
                  <a:pt x="7851" y="3391"/>
                </a:lnTo>
                <a:lnTo>
                  <a:pt x="8174" y="3048"/>
                </a:lnTo>
                <a:lnTo>
                  <a:pt x="8456" y="2685"/>
                </a:lnTo>
                <a:lnTo>
                  <a:pt x="8719" y="2301"/>
                </a:lnTo>
                <a:lnTo>
                  <a:pt x="9021" y="1817"/>
                </a:lnTo>
                <a:lnTo>
                  <a:pt x="9324" y="1353"/>
                </a:lnTo>
                <a:lnTo>
                  <a:pt x="9465" y="1131"/>
                </a:lnTo>
                <a:lnTo>
                  <a:pt x="9647" y="909"/>
                </a:lnTo>
                <a:lnTo>
                  <a:pt x="9808" y="707"/>
                </a:lnTo>
                <a:lnTo>
                  <a:pt x="10010" y="525"/>
                </a:lnTo>
                <a:lnTo>
                  <a:pt x="10212" y="344"/>
                </a:lnTo>
                <a:lnTo>
                  <a:pt x="10434" y="203"/>
                </a:lnTo>
                <a:lnTo>
                  <a:pt x="10575" y="122"/>
                </a:lnTo>
                <a:lnTo>
                  <a:pt x="10696" y="102"/>
                </a:lnTo>
                <a:lnTo>
                  <a:pt x="10817" y="82"/>
                </a:lnTo>
                <a:close/>
                <a:moveTo>
                  <a:pt x="10838" y="1"/>
                </a:moveTo>
                <a:lnTo>
                  <a:pt x="10696" y="21"/>
                </a:lnTo>
                <a:lnTo>
                  <a:pt x="10555" y="61"/>
                </a:lnTo>
                <a:lnTo>
                  <a:pt x="10394" y="122"/>
                </a:lnTo>
                <a:lnTo>
                  <a:pt x="10152" y="283"/>
                </a:lnTo>
                <a:lnTo>
                  <a:pt x="9950" y="445"/>
                </a:lnTo>
                <a:lnTo>
                  <a:pt x="9748" y="647"/>
                </a:lnTo>
                <a:lnTo>
                  <a:pt x="9586" y="848"/>
                </a:lnTo>
                <a:lnTo>
                  <a:pt x="9405" y="1070"/>
                </a:lnTo>
                <a:lnTo>
                  <a:pt x="9264" y="1312"/>
                </a:lnTo>
                <a:lnTo>
                  <a:pt x="8961" y="1777"/>
                </a:lnTo>
                <a:lnTo>
                  <a:pt x="8658" y="2261"/>
                </a:lnTo>
                <a:lnTo>
                  <a:pt x="8396" y="2624"/>
                </a:lnTo>
                <a:lnTo>
                  <a:pt x="8113" y="2987"/>
                </a:lnTo>
                <a:lnTo>
                  <a:pt x="7790" y="3331"/>
                </a:lnTo>
                <a:lnTo>
                  <a:pt x="7468" y="3653"/>
                </a:lnTo>
                <a:lnTo>
                  <a:pt x="7145" y="3956"/>
                </a:lnTo>
                <a:lnTo>
                  <a:pt x="6781" y="4239"/>
                </a:lnTo>
                <a:lnTo>
                  <a:pt x="6398" y="4521"/>
                </a:lnTo>
                <a:lnTo>
                  <a:pt x="6015" y="4763"/>
                </a:lnTo>
                <a:lnTo>
                  <a:pt x="5550" y="5026"/>
                </a:lnTo>
                <a:lnTo>
                  <a:pt x="5066" y="5248"/>
                </a:lnTo>
                <a:lnTo>
                  <a:pt x="4097" y="5692"/>
                </a:lnTo>
                <a:lnTo>
                  <a:pt x="3351" y="6014"/>
                </a:lnTo>
                <a:lnTo>
                  <a:pt x="2988" y="6176"/>
                </a:lnTo>
                <a:lnTo>
                  <a:pt x="2604" y="6358"/>
                </a:lnTo>
                <a:lnTo>
                  <a:pt x="2281" y="6539"/>
                </a:lnTo>
                <a:lnTo>
                  <a:pt x="1918" y="6761"/>
                </a:lnTo>
                <a:lnTo>
                  <a:pt x="1575" y="7003"/>
                </a:lnTo>
                <a:lnTo>
                  <a:pt x="1232" y="7266"/>
                </a:lnTo>
                <a:lnTo>
                  <a:pt x="909" y="7548"/>
                </a:lnTo>
                <a:lnTo>
                  <a:pt x="606" y="7851"/>
                </a:lnTo>
                <a:lnTo>
                  <a:pt x="485" y="8012"/>
                </a:lnTo>
                <a:lnTo>
                  <a:pt x="364" y="8194"/>
                </a:lnTo>
                <a:lnTo>
                  <a:pt x="243" y="8376"/>
                </a:lnTo>
                <a:lnTo>
                  <a:pt x="162" y="8557"/>
                </a:lnTo>
                <a:lnTo>
                  <a:pt x="102" y="8719"/>
                </a:lnTo>
                <a:lnTo>
                  <a:pt x="41" y="8860"/>
                </a:lnTo>
                <a:lnTo>
                  <a:pt x="21" y="9021"/>
                </a:lnTo>
                <a:lnTo>
                  <a:pt x="1" y="9163"/>
                </a:lnTo>
                <a:lnTo>
                  <a:pt x="21" y="9304"/>
                </a:lnTo>
                <a:lnTo>
                  <a:pt x="41" y="9425"/>
                </a:lnTo>
                <a:lnTo>
                  <a:pt x="102" y="9546"/>
                </a:lnTo>
                <a:lnTo>
                  <a:pt x="162" y="9667"/>
                </a:lnTo>
                <a:lnTo>
                  <a:pt x="263" y="9808"/>
                </a:lnTo>
                <a:lnTo>
                  <a:pt x="384" y="9909"/>
                </a:lnTo>
                <a:lnTo>
                  <a:pt x="526" y="10010"/>
                </a:lnTo>
                <a:lnTo>
                  <a:pt x="687" y="10091"/>
                </a:lnTo>
                <a:lnTo>
                  <a:pt x="849" y="10151"/>
                </a:lnTo>
                <a:lnTo>
                  <a:pt x="1050" y="10192"/>
                </a:lnTo>
                <a:lnTo>
                  <a:pt x="1252" y="10232"/>
                </a:lnTo>
                <a:lnTo>
                  <a:pt x="1918" y="10232"/>
                </a:lnTo>
                <a:lnTo>
                  <a:pt x="2362" y="10192"/>
                </a:lnTo>
                <a:lnTo>
                  <a:pt x="2826" y="10151"/>
                </a:lnTo>
                <a:lnTo>
                  <a:pt x="3270" y="10091"/>
                </a:lnTo>
                <a:lnTo>
                  <a:pt x="3734" y="10030"/>
                </a:lnTo>
                <a:lnTo>
                  <a:pt x="4178" y="9929"/>
                </a:lnTo>
                <a:lnTo>
                  <a:pt x="5086" y="9728"/>
                </a:lnTo>
                <a:lnTo>
                  <a:pt x="5994" y="9485"/>
                </a:lnTo>
                <a:lnTo>
                  <a:pt x="6882" y="9223"/>
                </a:lnTo>
                <a:lnTo>
                  <a:pt x="7750" y="8920"/>
                </a:lnTo>
                <a:lnTo>
                  <a:pt x="8577" y="8638"/>
                </a:lnTo>
                <a:lnTo>
                  <a:pt x="9021" y="8456"/>
                </a:lnTo>
                <a:lnTo>
                  <a:pt x="9465" y="8275"/>
                </a:lnTo>
                <a:lnTo>
                  <a:pt x="9687" y="8154"/>
                </a:lnTo>
                <a:lnTo>
                  <a:pt x="9889" y="8032"/>
                </a:lnTo>
                <a:lnTo>
                  <a:pt x="10091" y="7891"/>
                </a:lnTo>
                <a:lnTo>
                  <a:pt x="10273" y="7730"/>
                </a:lnTo>
                <a:lnTo>
                  <a:pt x="10474" y="7548"/>
                </a:lnTo>
                <a:lnTo>
                  <a:pt x="10636" y="7326"/>
                </a:lnTo>
                <a:lnTo>
                  <a:pt x="10817" y="7084"/>
                </a:lnTo>
                <a:lnTo>
                  <a:pt x="10959" y="6822"/>
                </a:lnTo>
                <a:lnTo>
                  <a:pt x="11100" y="6539"/>
                </a:lnTo>
                <a:lnTo>
                  <a:pt x="11221" y="6216"/>
                </a:lnTo>
                <a:lnTo>
                  <a:pt x="11322" y="5873"/>
                </a:lnTo>
                <a:lnTo>
                  <a:pt x="11423" y="5510"/>
                </a:lnTo>
                <a:lnTo>
                  <a:pt x="11544" y="4884"/>
                </a:lnTo>
                <a:lnTo>
                  <a:pt x="11625" y="4279"/>
                </a:lnTo>
                <a:lnTo>
                  <a:pt x="11665" y="3653"/>
                </a:lnTo>
                <a:lnTo>
                  <a:pt x="11685" y="3028"/>
                </a:lnTo>
                <a:lnTo>
                  <a:pt x="11645" y="2402"/>
                </a:lnTo>
                <a:lnTo>
                  <a:pt x="11584" y="1797"/>
                </a:lnTo>
                <a:lnTo>
                  <a:pt x="11463" y="1171"/>
                </a:lnTo>
                <a:lnTo>
                  <a:pt x="11322" y="566"/>
                </a:lnTo>
                <a:lnTo>
                  <a:pt x="11261" y="404"/>
                </a:lnTo>
                <a:lnTo>
                  <a:pt x="11201" y="263"/>
                </a:lnTo>
                <a:lnTo>
                  <a:pt x="11140" y="182"/>
                </a:lnTo>
                <a:lnTo>
                  <a:pt x="11100" y="122"/>
                </a:lnTo>
                <a:lnTo>
                  <a:pt x="11019" y="82"/>
                </a:lnTo>
                <a:lnTo>
                  <a:pt x="10959" y="41"/>
                </a:lnTo>
                <a:lnTo>
                  <a:pt x="1083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16"/>
          <p:cNvSpPr/>
          <p:nvPr/>
        </p:nvSpPr>
        <p:spPr>
          <a:xfrm>
            <a:off x="-454162" y="3686609"/>
            <a:ext cx="1193681" cy="1427263"/>
          </a:xfrm>
          <a:custGeom>
            <a:rect b="b" l="l" r="r" t="t"/>
            <a:pathLst>
              <a:path extrusionOk="0" h="25529" w="21351">
                <a:moveTo>
                  <a:pt x="16709" y="81"/>
                </a:moveTo>
                <a:lnTo>
                  <a:pt x="17052" y="122"/>
                </a:lnTo>
                <a:lnTo>
                  <a:pt x="17416" y="202"/>
                </a:lnTo>
                <a:lnTo>
                  <a:pt x="17759" y="303"/>
                </a:lnTo>
                <a:lnTo>
                  <a:pt x="18102" y="424"/>
                </a:lnTo>
                <a:lnTo>
                  <a:pt x="18445" y="586"/>
                </a:lnTo>
                <a:lnTo>
                  <a:pt x="18788" y="788"/>
                </a:lnTo>
                <a:lnTo>
                  <a:pt x="19111" y="1010"/>
                </a:lnTo>
                <a:lnTo>
                  <a:pt x="19434" y="1272"/>
                </a:lnTo>
                <a:lnTo>
                  <a:pt x="19736" y="1575"/>
                </a:lnTo>
                <a:lnTo>
                  <a:pt x="19999" y="1897"/>
                </a:lnTo>
                <a:lnTo>
                  <a:pt x="20261" y="2261"/>
                </a:lnTo>
                <a:lnTo>
                  <a:pt x="20483" y="2644"/>
                </a:lnTo>
                <a:lnTo>
                  <a:pt x="20644" y="2947"/>
                </a:lnTo>
                <a:lnTo>
                  <a:pt x="20766" y="3250"/>
                </a:lnTo>
                <a:lnTo>
                  <a:pt x="20887" y="3572"/>
                </a:lnTo>
                <a:lnTo>
                  <a:pt x="20987" y="3895"/>
                </a:lnTo>
                <a:lnTo>
                  <a:pt x="21068" y="4238"/>
                </a:lnTo>
                <a:lnTo>
                  <a:pt x="21149" y="4581"/>
                </a:lnTo>
                <a:lnTo>
                  <a:pt x="21209" y="4945"/>
                </a:lnTo>
                <a:lnTo>
                  <a:pt x="21250" y="5308"/>
                </a:lnTo>
                <a:lnTo>
                  <a:pt x="21270" y="5691"/>
                </a:lnTo>
                <a:lnTo>
                  <a:pt x="21270" y="6075"/>
                </a:lnTo>
                <a:lnTo>
                  <a:pt x="21270" y="6478"/>
                </a:lnTo>
                <a:lnTo>
                  <a:pt x="21250" y="6882"/>
                </a:lnTo>
                <a:lnTo>
                  <a:pt x="21230" y="7306"/>
                </a:lnTo>
                <a:lnTo>
                  <a:pt x="21169" y="7750"/>
                </a:lnTo>
                <a:lnTo>
                  <a:pt x="21109" y="8194"/>
                </a:lnTo>
                <a:lnTo>
                  <a:pt x="21028" y="8658"/>
                </a:lnTo>
                <a:lnTo>
                  <a:pt x="20947" y="9122"/>
                </a:lnTo>
                <a:lnTo>
                  <a:pt x="20846" y="9586"/>
                </a:lnTo>
                <a:lnTo>
                  <a:pt x="20725" y="10010"/>
                </a:lnTo>
                <a:lnTo>
                  <a:pt x="20604" y="10434"/>
                </a:lnTo>
                <a:lnTo>
                  <a:pt x="20483" y="10857"/>
                </a:lnTo>
                <a:lnTo>
                  <a:pt x="20342" y="11261"/>
                </a:lnTo>
                <a:lnTo>
                  <a:pt x="20180" y="11644"/>
                </a:lnTo>
                <a:lnTo>
                  <a:pt x="20019" y="12008"/>
                </a:lnTo>
                <a:lnTo>
                  <a:pt x="19857" y="12371"/>
                </a:lnTo>
                <a:lnTo>
                  <a:pt x="19676" y="12714"/>
                </a:lnTo>
                <a:lnTo>
                  <a:pt x="19474" y="13037"/>
                </a:lnTo>
                <a:lnTo>
                  <a:pt x="19272" y="13340"/>
                </a:lnTo>
                <a:lnTo>
                  <a:pt x="19070" y="13642"/>
                </a:lnTo>
                <a:lnTo>
                  <a:pt x="18848" y="13945"/>
                </a:lnTo>
                <a:lnTo>
                  <a:pt x="18606" y="14207"/>
                </a:lnTo>
                <a:lnTo>
                  <a:pt x="18364" y="14470"/>
                </a:lnTo>
                <a:lnTo>
                  <a:pt x="18142" y="14692"/>
                </a:lnTo>
                <a:lnTo>
                  <a:pt x="17920" y="14893"/>
                </a:lnTo>
                <a:lnTo>
                  <a:pt x="17436" y="15297"/>
                </a:lnTo>
                <a:lnTo>
                  <a:pt x="16931" y="15640"/>
                </a:lnTo>
                <a:lnTo>
                  <a:pt x="16386" y="15983"/>
                </a:lnTo>
                <a:lnTo>
                  <a:pt x="15842" y="16306"/>
                </a:lnTo>
                <a:lnTo>
                  <a:pt x="15297" y="16589"/>
                </a:lnTo>
                <a:lnTo>
                  <a:pt x="14187" y="17154"/>
                </a:lnTo>
                <a:lnTo>
                  <a:pt x="13481" y="17497"/>
                </a:lnTo>
                <a:lnTo>
                  <a:pt x="12774" y="17860"/>
                </a:lnTo>
                <a:lnTo>
                  <a:pt x="12088" y="18264"/>
                </a:lnTo>
                <a:lnTo>
                  <a:pt x="11422" y="18667"/>
                </a:lnTo>
                <a:lnTo>
                  <a:pt x="10958" y="18990"/>
                </a:lnTo>
                <a:lnTo>
                  <a:pt x="10494" y="19333"/>
                </a:lnTo>
                <a:lnTo>
                  <a:pt x="10070" y="19696"/>
                </a:lnTo>
                <a:lnTo>
                  <a:pt x="9646" y="20060"/>
                </a:lnTo>
                <a:lnTo>
                  <a:pt x="8799" y="20847"/>
                </a:lnTo>
                <a:lnTo>
                  <a:pt x="7992" y="21613"/>
                </a:lnTo>
                <a:lnTo>
                  <a:pt x="7205" y="22400"/>
                </a:lnTo>
                <a:lnTo>
                  <a:pt x="6377" y="23167"/>
                </a:lnTo>
                <a:lnTo>
                  <a:pt x="5953" y="23531"/>
                </a:lnTo>
                <a:lnTo>
                  <a:pt x="5509" y="23894"/>
                </a:lnTo>
                <a:lnTo>
                  <a:pt x="5065" y="24237"/>
                </a:lnTo>
                <a:lnTo>
                  <a:pt x="4601" y="24560"/>
                </a:lnTo>
                <a:lnTo>
                  <a:pt x="4178" y="24822"/>
                </a:lnTo>
                <a:lnTo>
                  <a:pt x="3935" y="24963"/>
                </a:lnTo>
                <a:lnTo>
                  <a:pt x="3673" y="25084"/>
                </a:lnTo>
                <a:lnTo>
                  <a:pt x="3411" y="25205"/>
                </a:lnTo>
                <a:lnTo>
                  <a:pt x="3148" y="25306"/>
                </a:lnTo>
                <a:lnTo>
                  <a:pt x="2866" y="25367"/>
                </a:lnTo>
                <a:lnTo>
                  <a:pt x="2563" y="25427"/>
                </a:lnTo>
                <a:lnTo>
                  <a:pt x="2260" y="25448"/>
                </a:lnTo>
                <a:lnTo>
                  <a:pt x="1978" y="25427"/>
                </a:lnTo>
                <a:lnTo>
                  <a:pt x="1695" y="25367"/>
                </a:lnTo>
                <a:lnTo>
                  <a:pt x="1433" y="25286"/>
                </a:lnTo>
                <a:lnTo>
                  <a:pt x="1171" y="25185"/>
                </a:lnTo>
                <a:lnTo>
                  <a:pt x="949" y="25044"/>
                </a:lnTo>
                <a:lnTo>
                  <a:pt x="747" y="24883"/>
                </a:lnTo>
                <a:lnTo>
                  <a:pt x="585" y="24701"/>
                </a:lnTo>
                <a:lnTo>
                  <a:pt x="424" y="24459"/>
                </a:lnTo>
                <a:lnTo>
                  <a:pt x="303" y="24196"/>
                </a:lnTo>
                <a:lnTo>
                  <a:pt x="222" y="23894"/>
                </a:lnTo>
                <a:lnTo>
                  <a:pt x="142" y="23551"/>
                </a:lnTo>
                <a:lnTo>
                  <a:pt x="101" y="23167"/>
                </a:lnTo>
                <a:lnTo>
                  <a:pt x="81" y="22784"/>
                </a:lnTo>
                <a:lnTo>
                  <a:pt x="101" y="22421"/>
                </a:lnTo>
                <a:lnTo>
                  <a:pt x="142" y="22037"/>
                </a:lnTo>
                <a:lnTo>
                  <a:pt x="202" y="21654"/>
                </a:lnTo>
                <a:lnTo>
                  <a:pt x="303" y="21291"/>
                </a:lnTo>
                <a:lnTo>
                  <a:pt x="424" y="20947"/>
                </a:lnTo>
                <a:lnTo>
                  <a:pt x="585" y="20584"/>
                </a:lnTo>
                <a:lnTo>
                  <a:pt x="727" y="20342"/>
                </a:lnTo>
                <a:lnTo>
                  <a:pt x="868" y="20080"/>
                </a:lnTo>
                <a:lnTo>
                  <a:pt x="1029" y="19838"/>
                </a:lnTo>
                <a:lnTo>
                  <a:pt x="1211" y="19616"/>
                </a:lnTo>
                <a:lnTo>
                  <a:pt x="1393" y="19373"/>
                </a:lnTo>
                <a:lnTo>
                  <a:pt x="1574" y="19172"/>
                </a:lnTo>
                <a:lnTo>
                  <a:pt x="1978" y="18768"/>
                </a:lnTo>
                <a:lnTo>
                  <a:pt x="2402" y="18385"/>
                </a:lnTo>
                <a:lnTo>
                  <a:pt x="2825" y="18042"/>
                </a:lnTo>
                <a:lnTo>
                  <a:pt x="3249" y="17739"/>
                </a:lnTo>
                <a:lnTo>
                  <a:pt x="3673" y="17456"/>
                </a:lnTo>
                <a:lnTo>
                  <a:pt x="4561" y="16871"/>
                </a:lnTo>
                <a:lnTo>
                  <a:pt x="5489" y="16306"/>
                </a:lnTo>
                <a:lnTo>
                  <a:pt x="6438" y="15761"/>
                </a:lnTo>
                <a:lnTo>
                  <a:pt x="7366" y="15257"/>
                </a:lnTo>
                <a:lnTo>
                  <a:pt x="7568" y="15136"/>
                </a:lnTo>
                <a:lnTo>
                  <a:pt x="8153" y="14793"/>
                </a:lnTo>
                <a:lnTo>
                  <a:pt x="8758" y="14429"/>
                </a:lnTo>
                <a:lnTo>
                  <a:pt x="9041" y="14228"/>
                </a:lnTo>
                <a:lnTo>
                  <a:pt x="9323" y="14026"/>
                </a:lnTo>
                <a:lnTo>
                  <a:pt x="9606" y="13804"/>
                </a:lnTo>
                <a:lnTo>
                  <a:pt x="9868" y="13541"/>
                </a:lnTo>
                <a:lnTo>
                  <a:pt x="10070" y="13340"/>
                </a:lnTo>
                <a:lnTo>
                  <a:pt x="10232" y="13138"/>
                </a:lnTo>
                <a:lnTo>
                  <a:pt x="10393" y="12916"/>
                </a:lnTo>
                <a:lnTo>
                  <a:pt x="10534" y="12694"/>
                </a:lnTo>
                <a:lnTo>
                  <a:pt x="10675" y="12452"/>
                </a:lnTo>
                <a:lnTo>
                  <a:pt x="10797" y="12210"/>
                </a:lnTo>
                <a:lnTo>
                  <a:pt x="10897" y="11967"/>
                </a:lnTo>
                <a:lnTo>
                  <a:pt x="10978" y="11725"/>
                </a:lnTo>
                <a:lnTo>
                  <a:pt x="11140" y="11221"/>
                </a:lnTo>
                <a:lnTo>
                  <a:pt x="11261" y="10716"/>
                </a:lnTo>
                <a:lnTo>
                  <a:pt x="11362" y="10191"/>
                </a:lnTo>
                <a:lnTo>
                  <a:pt x="11463" y="9647"/>
                </a:lnTo>
                <a:lnTo>
                  <a:pt x="11563" y="8839"/>
                </a:lnTo>
                <a:lnTo>
                  <a:pt x="11664" y="8012"/>
                </a:lnTo>
                <a:lnTo>
                  <a:pt x="11846" y="6599"/>
                </a:lnTo>
                <a:lnTo>
                  <a:pt x="11947" y="5893"/>
                </a:lnTo>
                <a:lnTo>
                  <a:pt x="12088" y="5187"/>
                </a:lnTo>
                <a:lnTo>
                  <a:pt x="12209" y="4682"/>
                </a:lnTo>
                <a:lnTo>
                  <a:pt x="12330" y="4218"/>
                </a:lnTo>
                <a:lnTo>
                  <a:pt x="12472" y="3754"/>
                </a:lnTo>
                <a:lnTo>
                  <a:pt x="12633" y="3330"/>
                </a:lnTo>
                <a:lnTo>
                  <a:pt x="12794" y="2947"/>
                </a:lnTo>
                <a:lnTo>
                  <a:pt x="12976" y="2563"/>
                </a:lnTo>
                <a:lnTo>
                  <a:pt x="13158" y="2220"/>
                </a:lnTo>
                <a:lnTo>
                  <a:pt x="13359" y="1897"/>
                </a:lnTo>
                <a:lnTo>
                  <a:pt x="13561" y="1615"/>
                </a:lnTo>
                <a:lnTo>
                  <a:pt x="13803" y="1332"/>
                </a:lnTo>
                <a:lnTo>
                  <a:pt x="14025" y="1090"/>
                </a:lnTo>
                <a:lnTo>
                  <a:pt x="14288" y="868"/>
                </a:lnTo>
                <a:lnTo>
                  <a:pt x="14550" y="687"/>
                </a:lnTo>
                <a:lnTo>
                  <a:pt x="14812" y="525"/>
                </a:lnTo>
                <a:lnTo>
                  <a:pt x="15115" y="364"/>
                </a:lnTo>
                <a:lnTo>
                  <a:pt x="15418" y="263"/>
                </a:lnTo>
                <a:lnTo>
                  <a:pt x="15721" y="162"/>
                </a:lnTo>
                <a:lnTo>
                  <a:pt x="16043" y="101"/>
                </a:lnTo>
                <a:lnTo>
                  <a:pt x="16366" y="81"/>
                </a:lnTo>
                <a:close/>
                <a:moveTo>
                  <a:pt x="16467" y="1"/>
                </a:moveTo>
                <a:lnTo>
                  <a:pt x="16104" y="21"/>
                </a:lnTo>
                <a:lnTo>
                  <a:pt x="15741" y="81"/>
                </a:lnTo>
                <a:lnTo>
                  <a:pt x="15377" y="182"/>
                </a:lnTo>
                <a:lnTo>
                  <a:pt x="15075" y="303"/>
                </a:lnTo>
                <a:lnTo>
                  <a:pt x="14792" y="445"/>
                </a:lnTo>
                <a:lnTo>
                  <a:pt x="14510" y="606"/>
                </a:lnTo>
                <a:lnTo>
                  <a:pt x="14227" y="808"/>
                </a:lnTo>
                <a:lnTo>
                  <a:pt x="13985" y="1030"/>
                </a:lnTo>
                <a:lnTo>
                  <a:pt x="13743" y="1272"/>
                </a:lnTo>
                <a:lnTo>
                  <a:pt x="13501" y="1554"/>
                </a:lnTo>
                <a:lnTo>
                  <a:pt x="13299" y="1857"/>
                </a:lnTo>
                <a:lnTo>
                  <a:pt x="13097" y="2180"/>
                </a:lnTo>
                <a:lnTo>
                  <a:pt x="12895" y="2523"/>
                </a:lnTo>
                <a:lnTo>
                  <a:pt x="12714" y="2906"/>
                </a:lnTo>
                <a:lnTo>
                  <a:pt x="12552" y="3310"/>
                </a:lnTo>
                <a:lnTo>
                  <a:pt x="12391" y="3734"/>
                </a:lnTo>
                <a:lnTo>
                  <a:pt x="12250" y="4178"/>
                </a:lnTo>
                <a:lnTo>
                  <a:pt x="12128" y="4662"/>
                </a:lnTo>
                <a:lnTo>
                  <a:pt x="12007" y="5187"/>
                </a:lnTo>
                <a:lnTo>
                  <a:pt x="11886" y="5873"/>
                </a:lnTo>
                <a:lnTo>
                  <a:pt x="11765" y="6599"/>
                </a:lnTo>
                <a:lnTo>
                  <a:pt x="11584" y="7992"/>
                </a:lnTo>
                <a:lnTo>
                  <a:pt x="11483" y="8819"/>
                </a:lnTo>
                <a:lnTo>
                  <a:pt x="11382" y="9647"/>
                </a:lnTo>
                <a:lnTo>
                  <a:pt x="11281" y="10171"/>
                </a:lnTo>
                <a:lnTo>
                  <a:pt x="11180" y="10696"/>
                </a:lnTo>
                <a:lnTo>
                  <a:pt x="11059" y="11200"/>
                </a:lnTo>
                <a:lnTo>
                  <a:pt x="10918" y="11705"/>
                </a:lnTo>
                <a:lnTo>
                  <a:pt x="10817" y="11947"/>
                </a:lnTo>
                <a:lnTo>
                  <a:pt x="10716" y="12169"/>
                </a:lnTo>
                <a:lnTo>
                  <a:pt x="10595" y="12411"/>
                </a:lnTo>
                <a:lnTo>
                  <a:pt x="10474" y="12633"/>
                </a:lnTo>
                <a:lnTo>
                  <a:pt x="10332" y="12855"/>
                </a:lnTo>
                <a:lnTo>
                  <a:pt x="10171" y="13077"/>
                </a:lnTo>
                <a:lnTo>
                  <a:pt x="10010" y="13279"/>
                </a:lnTo>
                <a:lnTo>
                  <a:pt x="9808" y="13501"/>
                </a:lnTo>
                <a:lnTo>
                  <a:pt x="9545" y="13743"/>
                </a:lnTo>
                <a:lnTo>
                  <a:pt x="9283" y="13965"/>
                </a:lnTo>
                <a:lnTo>
                  <a:pt x="9001" y="14167"/>
                </a:lnTo>
                <a:lnTo>
                  <a:pt x="8718" y="14369"/>
                </a:lnTo>
                <a:lnTo>
                  <a:pt x="8113" y="14732"/>
                </a:lnTo>
                <a:lnTo>
                  <a:pt x="7527" y="15055"/>
                </a:lnTo>
                <a:lnTo>
                  <a:pt x="7326" y="15176"/>
                </a:lnTo>
                <a:lnTo>
                  <a:pt x="6397" y="15701"/>
                </a:lnTo>
                <a:lnTo>
                  <a:pt x="5449" y="16246"/>
                </a:lnTo>
                <a:lnTo>
                  <a:pt x="4521" y="16790"/>
                </a:lnTo>
                <a:lnTo>
                  <a:pt x="3612" y="17376"/>
                </a:lnTo>
                <a:lnTo>
                  <a:pt x="3209" y="17658"/>
                </a:lnTo>
                <a:lnTo>
                  <a:pt x="2765" y="17981"/>
                </a:lnTo>
                <a:lnTo>
                  <a:pt x="2341" y="18324"/>
                </a:lnTo>
                <a:lnTo>
                  <a:pt x="1917" y="18707"/>
                </a:lnTo>
                <a:lnTo>
                  <a:pt x="1514" y="19111"/>
                </a:lnTo>
                <a:lnTo>
                  <a:pt x="1312" y="19333"/>
                </a:lnTo>
                <a:lnTo>
                  <a:pt x="1130" y="19555"/>
                </a:lnTo>
                <a:lnTo>
                  <a:pt x="969" y="19797"/>
                </a:lnTo>
                <a:lnTo>
                  <a:pt x="807" y="20039"/>
                </a:lnTo>
                <a:lnTo>
                  <a:pt x="646" y="20302"/>
                </a:lnTo>
                <a:lnTo>
                  <a:pt x="505" y="20564"/>
                </a:lnTo>
                <a:lnTo>
                  <a:pt x="364" y="20907"/>
                </a:lnTo>
                <a:lnTo>
                  <a:pt x="222" y="21270"/>
                </a:lnTo>
                <a:lnTo>
                  <a:pt x="142" y="21654"/>
                </a:lnTo>
                <a:lnTo>
                  <a:pt x="61" y="22017"/>
                </a:lnTo>
                <a:lnTo>
                  <a:pt x="20" y="22400"/>
                </a:lnTo>
                <a:lnTo>
                  <a:pt x="0" y="22784"/>
                </a:lnTo>
                <a:lnTo>
                  <a:pt x="20" y="23167"/>
                </a:lnTo>
                <a:lnTo>
                  <a:pt x="61" y="23551"/>
                </a:lnTo>
                <a:lnTo>
                  <a:pt x="142" y="23914"/>
                </a:lnTo>
                <a:lnTo>
                  <a:pt x="242" y="24237"/>
                </a:lnTo>
                <a:lnTo>
                  <a:pt x="364" y="24499"/>
                </a:lnTo>
                <a:lnTo>
                  <a:pt x="505" y="24741"/>
                </a:lnTo>
                <a:lnTo>
                  <a:pt x="666" y="24923"/>
                </a:lnTo>
                <a:lnTo>
                  <a:pt x="848" y="25064"/>
                </a:lnTo>
                <a:lnTo>
                  <a:pt x="1050" y="25205"/>
                </a:lnTo>
                <a:lnTo>
                  <a:pt x="1251" y="25327"/>
                </a:lnTo>
                <a:lnTo>
                  <a:pt x="1494" y="25407"/>
                </a:lnTo>
                <a:lnTo>
                  <a:pt x="1736" y="25468"/>
                </a:lnTo>
                <a:lnTo>
                  <a:pt x="1978" y="25508"/>
                </a:lnTo>
                <a:lnTo>
                  <a:pt x="2260" y="25528"/>
                </a:lnTo>
                <a:lnTo>
                  <a:pt x="2563" y="25508"/>
                </a:lnTo>
                <a:lnTo>
                  <a:pt x="2866" y="25448"/>
                </a:lnTo>
                <a:lnTo>
                  <a:pt x="3169" y="25367"/>
                </a:lnTo>
                <a:lnTo>
                  <a:pt x="3451" y="25286"/>
                </a:lnTo>
                <a:lnTo>
                  <a:pt x="3713" y="25165"/>
                </a:lnTo>
                <a:lnTo>
                  <a:pt x="3976" y="25044"/>
                </a:lnTo>
                <a:lnTo>
                  <a:pt x="4218" y="24903"/>
                </a:lnTo>
                <a:lnTo>
                  <a:pt x="4642" y="24620"/>
                </a:lnTo>
                <a:lnTo>
                  <a:pt x="5106" y="24297"/>
                </a:lnTo>
                <a:lnTo>
                  <a:pt x="5550" y="23954"/>
                </a:lnTo>
                <a:lnTo>
                  <a:pt x="5994" y="23611"/>
                </a:lnTo>
                <a:lnTo>
                  <a:pt x="6418" y="23228"/>
                </a:lnTo>
                <a:lnTo>
                  <a:pt x="7245" y="22461"/>
                </a:lnTo>
                <a:lnTo>
                  <a:pt x="8052" y="21674"/>
                </a:lnTo>
                <a:lnTo>
                  <a:pt x="8859" y="20907"/>
                </a:lnTo>
                <a:lnTo>
                  <a:pt x="9687" y="20140"/>
                </a:lnTo>
                <a:lnTo>
                  <a:pt x="10110" y="19757"/>
                </a:lnTo>
                <a:lnTo>
                  <a:pt x="10554" y="19394"/>
                </a:lnTo>
                <a:lnTo>
                  <a:pt x="10998" y="19051"/>
                </a:lnTo>
                <a:lnTo>
                  <a:pt x="11463" y="18728"/>
                </a:lnTo>
                <a:lnTo>
                  <a:pt x="12128" y="18324"/>
                </a:lnTo>
                <a:lnTo>
                  <a:pt x="12815" y="17941"/>
                </a:lnTo>
                <a:lnTo>
                  <a:pt x="13521" y="17577"/>
                </a:lnTo>
                <a:lnTo>
                  <a:pt x="14207" y="17234"/>
                </a:lnTo>
                <a:lnTo>
                  <a:pt x="15337" y="16669"/>
                </a:lnTo>
                <a:lnTo>
                  <a:pt x="15902" y="16367"/>
                </a:lnTo>
                <a:lnTo>
                  <a:pt x="16447" y="16044"/>
                </a:lnTo>
                <a:lnTo>
                  <a:pt x="16972" y="15721"/>
                </a:lnTo>
                <a:lnTo>
                  <a:pt x="17476" y="15358"/>
                </a:lnTo>
                <a:lnTo>
                  <a:pt x="17981" y="14954"/>
                </a:lnTo>
                <a:lnTo>
                  <a:pt x="18203" y="14752"/>
                </a:lnTo>
                <a:lnTo>
                  <a:pt x="18425" y="14530"/>
                </a:lnTo>
                <a:lnTo>
                  <a:pt x="18667" y="14268"/>
                </a:lnTo>
                <a:lnTo>
                  <a:pt x="18909" y="13985"/>
                </a:lnTo>
                <a:lnTo>
                  <a:pt x="19131" y="13703"/>
                </a:lnTo>
                <a:lnTo>
                  <a:pt x="19333" y="13400"/>
                </a:lnTo>
                <a:lnTo>
                  <a:pt x="19535" y="13077"/>
                </a:lnTo>
                <a:lnTo>
                  <a:pt x="19736" y="12754"/>
                </a:lnTo>
                <a:lnTo>
                  <a:pt x="19918" y="12411"/>
                </a:lnTo>
                <a:lnTo>
                  <a:pt x="20100" y="12048"/>
                </a:lnTo>
                <a:lnTo>
                  <a:pt x="20261" y="11665"/>
                </a:lnTo>
                <a:lnTo>
                  <a:pt x="20402" y="11281"/>
                </a:lnTo>
                <a:lnTo>
                  <a:pt x="20544" y="10878"/>
                </a:lnTo>
                <a:lnTo>
                  <a:pt x="20685" y="10474"/>
                </a:lnTo>
                <a:lnTo>
                  <a:pt x="20806" y="10050"/>
                </a:lnTo>
                <a:lnTo>
                  <a:pt x="20927" y="9606"/>
                </a:lnTo>
                <a:lnTo>
                  <a:pt x="21028" y="9142"/>
                </a:lnTo>
                <a:lnTo>
                  <a:pt x="21109" y="8678"/>
                </a:lnTo>
                <a:lnTo>
                  <a:pt x="21189" y="8214"/>
                </a:lnTo>
                <a:lnTo>
                  <a:pt x="21250" y="7750"/>
                </a:lnTo>
                <a:lnTo>
                  <a:pt x="21310" y="7326"/>
                </a:lnTo>
                <a:lnTo>
                  <a:pt x="21331" y="6882"/>
                </a:lnTo>
                <a:lnTo>
                  <a:pt x="21351" y="6478"/>
                </a:lnTo>
                <a:lnTo>
                  <a:pt x="21351" y="6075"/>
                </a:lnTo>
                <a:lnTo>
                  <a:pt x="21351" y="5671"/>
                </a:lnTo>
                <a:lnTo>
                  <a:pt x="21331" y="5288"/>
                </a:lnTo>
                <a:lnTo>
                  <a:pt x="21270" y="4924"/>
                </a:lnTo>
                <a:lnTo>
                  <a:pt x="21230" y="4561"/>
                </a:lnTo>
                <a:lnTo>
                  <a:pt x="21149" y="4218"/>
                </a:lnTo>
                <a:lnTo>
                  <a:pt x="21068" y="3875"/>
                </a:lnTo>
                <a:lnTo>
                  <a:pt x="20967" y="3532"/>
                </a:lnTo>
                <a:lnTo>
                  <a:pt x="20846" y="3229"/>
                </a:lnTo>
                <a:lnTo>
                  <a:pt x="20705" y="2906"/>
                </a:lnTo>
                <a:lnTo>
                  <a:pt x="20564" y="2624"/>
                </a:lnTo>
                <a:lnTo>
                  <a:pt x="20362" y="2281"/>
                </a:lnTo>
                <a:lnTo>
                  <a:pt x="20140" y="1958"/>
                </a:lnTo>
                <a:lnTo>
                  <a:pt x="19898" y="1655"/>
                </a:lnTo>
                <a:lnTo>
                  <a:pt x="19615" y="1373"/>
                </a:lnTo>
                <a:lnTo>
                  <a:pt x="19333" y="1110"/>
                </a:lnTo>
                <a:lnTo>
                  <a:pt x="19010" y="868"/>
                </a:lnTo>
                <a:lnTo>
                  <a:pt x="18687" y="646"/>
                </a:lnTo>
                <a:lnTo>
                  <a:pt x="18344" y="465"/>
                </a:lnTo>
                <a:lnTo>
                  <a:pt x="17981" y="283"/>
                </a:lnTo>
                <a:lnTo>
                  <a:pt x="17597" y="162"/>
                </a:lnTo>
                <a:lnTo>
                  <a:pt x="17214" y="61"/>
                </a:lnTo>
                <a:lnTo>
                  <a:pt x="16851" y="21"/>
                </a:lnTo>
                <a:lnTo>
                  <a:pt x="1646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16"/>
          <p:cNvSpPr/>
          <p:nvPr/>
        </p:nvSpPr>
        <p:spPr>
          <a:xfrm>
            <a:off x="-321049" y="3828779"/>
            <a:ext cx="901508" cy="1104564"/>
          </a:xfrm>
          <a:custGeom>
            <a:rect b="b" l="l" r="r" t="t"/>
            <a:pathLst>
              <a:path extrusionOk="0" h="19757" w="16125">
                <a:moveTo>
                  <a:pt x="13945" y="81"/>
                </a:moveTo>
                <a:lnTo>
                  <a:pt x="14187" y="142"/>
                </a:lnTo>
                <a:lnTo>
                  <a:pt x="14449" y="222"/>
                </a:lnTo>
                <a:lnTo>
                  <a:pt x="14671" y="323"/>
                </a:lnTo>
                <a:lnTo>
                  <a:pt x="14893" y="464"/>
                </a:lnTo>
                <a:lnTo>
                  <a:pt x="15095" y="626"/>
                </a:lnTo>
                <a:lnTo>
                  <a:pt x="15277" y="807"/>
                </a:lnTo>
                <a:lnTo>
                  <a:pt x="15438" y="1009"/>
                </a:lnTo>
                <a:lnTo>
                  <a:pt x="15620" y="1332"/>
                </a:lnTo>
                <a:lnTo>
                  <a:pt x="15761" y="1655"/>
                </a:lnTo>
                <a:lnTo>
                  <a:pt x="15862" y="1998"/>
                </a:lnTo>
                <a:lnTo>
                  <a:pt x="15943" y="2341"/>
                </a:lnTo>
                <a:lnTo>
                  <a:pt x="16003" y="2704"/>
                </a:lnTo>
                <a:lnTo>
                  <a:pt x="16023" y="3068"/>
                </a:lnTo>
                <a:lnTo>
                  <a:pt x="16044" y="3431"/>
                </a:lnTo>
                <a:lnTo>
                  <a:pt x="16044" y="3814"/>
                </a:lnTo>
                <a:lnTo>
                  <a:pt x="16023" y="4319"/>
                </a:lnTo>
                <a:lnTo>
                  <a:pt x="16003" y="4803"/>
                </a:lnTo>
                <a:lnTo>
                  <a:pt x="15963" y="5287"/>
                </a:lnTo>
                <a:lnTo>
                  <a:pt x="15923" y="5731"/>
                </a:lnTo>
                <a:lnTo>
                  <a:pt x="15862" y="6175"/>
                </a:lnTo>
                <a:lnTo>
                  <a:pt x="15781" y="6599"/>
                </a:lnTo>
                <a:lnTo>
                  <a:pt x="15701" y="7003"/>
                </a:lnTo>
                <a:lnTo>
                  <a:pt x="15600" y="7386"/>
                </a:lnTo>
                <a:lnTo>
                  <a:pt x="15479" y="7749"/>
                </a:lnTo>
                <a:lnTo>
                  <a:pt x="15337" y="8113"/>
                </a:lnTo>
                <a:lnTo>
                  <a:pt x="15196" y="8436"/>
                </a:lnTo>
                <a:lnTo>
                  <a:pt x="15055" y="8758"/>
                </a:lnTo>
                <a:lnTo>
                  <a:pt x="14873" y="9081"/>
                </a:lnTo>
                <a:lnTo>
                  <a:pt x="14692" y="9364"/>
                </a:lnTo>
                <a:lnTo>
                  <a:pt x="14490" y="9646"/>
                </a:lnTo>
                <a:lnTo>
                  <a:pt x="14268" y="9909"/>
                </a:lnTo>
                <a:lnTo>
                  <a:pt x="14086" y="10131"/>
                </a:lnTo>
                <a:lnTo>
                  <a:pt x="13884" y="10332"/>
                </a:lnTo>
                <a:lnTo>
                  <a:pt x="13683" y="10514"/>
                </a:lnTo>
                <a:lnTo>
                  <a:pt x="13461" y="10716"/>
                </a:lnTo>
                <a:lnTo>
                  <a:pt x="13017" y="11059"/>
                </a:lnTo>
                <a:lnTo>
                  <a:pt x="12532" y="11362"/>
                </a:lnTo>
                <a:lnTo>
                  <a:pt x="12048" y="11664"/>
                </a:lnTo>
                <a:lnTo>
                  <a:pt x="11543" y="11947"/>
                </a:lnTo>
                <a:lnTo>
                  <a:pt x="10514" y="12451"/>
                </a:lnTo>
                <a:lnTo>
                  <a:pt x="9586" y="12915"/>
                </a:lnTo>
                <a:lnTo>
                  <a:pt x="9122" y="13178"/>
                </a:lnTo>
                <a:lnTo>
                  <a:pt x="8678" y="13420"/>
                </a:lnTo>
                <a:lnTo>
                  <a:pt x="8032" y="13844"/>
                </a:lnTo>
                <a:lnTo>
                  <a:pt x="7427" y="14288"/>
                </a:lnTo>
                <a:lnTo>
                  <a:pt x="6821" y="14752"/>
                </a:lnTo>
                <a:lnTo>
                  <a:pt x="6236" y="15236"/>
                </a:lnTo>
                <a:lnTo>
                  <a:pt x="5671" y="15761"/>
                </a:lnTo>
                <a:lnTo>
                  <a:pt x="5106" y="16265"/>
                </a:lnTo>
                <a:lnTo>
                  <a:pt x="4037" y="17335"/>
                </a:lnTo>
                <a:lnTo>
                  <a:pt x="3350" y="18001"/>
                </a:lnTo>
                <a:lnTo>
                  <a:pt x="2644" y="18667"/>
                </a:lnTo>
                <a:lnTo>
                  <a:pt x="2281" y="18990"/>
                </a:lnTo>
                <a:lnTo>
                  <a:pt x="2099" y="19151"/>
                </a:lnTo>
                <a:lnTo>
                  <a:pt x="1897" y="19292"/>
                </a:lnTo>
                <a:lnTo>
                  <a:pt x="1696" y="19413"/>
                </a:lnTo>
                <a:lnTo>
                  <a:pt x="1474" y="19514"/>
                </a:lnTo>
                <a:lnTo>
                  <a:pt x="1272" y="19595"/>
                </a:lnTo>
                <a:lnTo>
                  <a:pt x="1030" y="19656"/>
                </a:lnTo>
                <a:lnTo>
                  <a:pt x="808" y="19676"/>
                </a:lnTo>
                <a:lnTo>
                  <a:pt x="687" y="19656"/>
                </a:lnTo>
                <a:lnTo>
                  <a:pt x="566" y="19635"/>
                </a:lnTo>
                <a:lnTo>
                  <a:pt x="444" y="19595"/>
                </a:lnTo>
                <a:lnTo>
                  <a:pt x="344" y="19555"/>
                </a:lnTo>
                <a:lnTo>
                  <a:pt x="243" y="19474"/>
                </a:lnTo>
                <a:lnTo>
                  <a:pt x="162" y="19373"/>
                </a:lnTo>
                <a:lnTo>
                  <a:pt x="101" y="19232"/>
                </a:lnTo>
                <a:lnTo>
                  <a:pt x="81" y="19091"/>
                </a:lnTo>
                <a:lnTo>
                  <a:pt x="81" y="18929"/>
                </a:lnTo>
                <a:lnTo>
                  <a:pt x="122" y="18788"/>
                </a:lnTo>
                <a:lnTo>
                  <a:pt x="162" y="18667"/>
                </a:lnTo>
                <a:lnTo>
                  <a:pt x="222" y="18546"/>
                </a:lnTo>
                <a:lnTo>
                  <a:pt x="323" y="18364"/>
                </a:lnTo>
                <a:lnTo>
                  <a:pt x="444" y="18203"/>
                </a:lnTo>
                <a:lnTo>
                  <a:pt x="566" y="18021"/>
                </a:lnTo>
                <a:lnTo>
                  <a:pt x="868" y="17718"/>
                </a:lnTo>
                <a:lnTo>
                  <a:pt x="1171" y="17436"/>
                </a:lnTo>
                <a:lnTo>
                  <a:pt x="1494" y="17173"/>
                </a:lnTo>
                <a:lnTo>
                  <a:pt x="2220" y="16588"/>
                </a:lnTo>
                <a:lnTo>
                  <a:pt x="2987" y="16043"/>
                </a:lnTo>
                <a:lnTo>
                  <a:pt x="3754" y="15499"/>
                </a:lnTo>
                <a:lnTo>
                  <a:pt x="4521" y="14974"/>
                </a:lnTo>
                <a:lnTo>
                  <a:pt x="5308" y="14429"/>
                </a:lnTo>
                <a:lnTo>
                  <a:pt x="6075" y="13884"/>
                </a:lnTo>
                <a:lnTo>
                  <a:pt x="6862" y="13319"/>
                </a:lnTo>
                <a:lnTo>
                  <a:pt x="7608" y="12734"/>
                </a:lnTo>
                <a:lnTo>
                  <a:pt x="8153" y="12270"/>
                </a:lnTo>
                <a:lnTo>
                  <a:pt x="8436" y="12007"/>
                </a:lnTo>
                <a:lnTo>
                  <a:pt x="8718" y="11725"/>
                </a:lnTo>
                <a:lnTo>
                  <a:pt x="9001" y="11422"/>
                </a:lnTo>
                <a:lnTo>
                  <a:pt x="9283" y="11119"/>
                </a:lnTo>
                <a:lnTo>
                  <a:pt x="9546" y="10776"/>
                </a:lnTo>
                <a:lnTo>
                  <a:pt x="9788" y="10413"/>
                </a:lnTo>
                <a:lnTo>
                  <a:pt x="9949" y="10131"/>
                </a:lnTo>
                <a:lnTo>
                  <a:pt x="10111" y="9828"/>
                </a:lnTo>
                <a:lnTo>
                  <a:pt x="10252" y="9525"/>
                </a:lnTo>
                <a:lnTo>
                  <a:pt x="10393" y="9202"/>
                </a:lnTo>
                <a:lnTo>
                  <a:pt x="10494" y="8879"/>
                </a:lnTo>
                <a:lnTo>
                  <a:pt x="10615" y="8557"/>
                </a:lnTo>
                <a:lnTo>
                  <a:pt x="10777" y="7911"/>
                </a:lnTo>
                <a:lnTo>
                  <a:pt x="10938" y="7245"/>
                </a:lnTo>
                <a:lnTo>
                  <a:pt x="11039" y="6559"/>
                </a:lnTo>
                <a:lnTo>
                  <a:pt x="11241" y="5207"/>
                </a:lnTo>
                <a:lnTo>
                  <a:pt x="11342" y="4399"/>
                </a:lnTo>
                <a:lnTo>
                  <a:pt x="11463" y="3612"/>
                </a:lnTo>
                <a:lnTo>
                  <a:pt x="11604" y="2825"/>
                </a:lnTo>
                <a:lnTo>
                  <a:pt x="11685" y="2422"/>
                </a:lnTo>
                <a:lnTo>
                  <a:pt x="11786" y="2038"/>
                </a:lnTo>
                <a:lnTo>
                  <a:pt x="11866" y="1756"/>
                </a:lnTo>
                <a:lnTo>
                  <a:pt x="11987" y="1473"/>
                </a:lnTo>
                <a:lnTo>
                  <a:pt x="12109" y="1171"/>
                </a:lnTo>
                <a:lnTo>
                  <a:pt x="12250" y="888"/>
                </a:lnTo>
                <a:lnTo>
                  <a:pt x="12452" y="626"/>
                </a:lnTo>
                <a:lnTo>
                  <a:pt x="12552" y="525"/>
                </a:lnTo>
                <a:lnTo>
                  <a:pt x="12674" y="404"/>
                </a:lnTo>
                <a:lnTo>
                  <a:pt x="12795" y="323"/>
                </a:lnTo>
                <a:lnTo>
                  <a:pt x="12916" y="242"/>
                </a:lnTo>
                <a:lnTo>
                  <a:pt x="13077" y="182"/>
                </a:lnTo>
                <a:lnTo>
                  <a:pt x="13218" y="121"/>
                </a:lnTo>
                <a:lnTo>
                  <a:pt x="13461" y="81"/>
                </a:lnTo>
                <a:close/>
                <a:moveTo>
                  <a:pt x="13541" y="0"/>
                </a:moveTo>
                <a:lnTo>
                  <a:pt x="13380" y="20"/>
                </a:lnTo>
                <a:lnTo>
                  <a:pt x="13218" y="41"/>
                </a:lnTo>
                <a:lnTo>
                  <a:pt x="13037" y="101"/>
                </a:lnTo>
                <a:lnTo>
                  <a:pt x="12896" y="162"/>
                </a:lnTo>
                <a:lnTo>
                  <a:pt x="12754" y="242"/>
                </a:lnTo>
                <a:lnTo>
                  <a:pt x="12613" y="343"/>
                </a:lnTo>
                <a:lnTo>
                  <a:pt x="12492" y="464"/>
                </a:lnTo>
                <a:lnTo>
                  <a:pt x="12391" y="565"/>
                </a:lnTo>
                <a:lnTo>
                  <a:pt x="12189" y="848"/>
                </a:lnTo>
                <a:lnTo>
                  <a:pt x="12028" y="1130"/>
                </a:lnTo>
                <a:lnTo>
                  <a:pt x="11907" y="1433"/>
                </a:lnTo>
                <a:lnTo>
                  <a:pt x="11806" y="1736"/>
                </a:lnTo>
                <a:lnTo>
                  <a:pt x="11705" y="2018"/>
                </a:lnTo>
                <a:lnTo>
                  <a:pt x="11604" y="2402"/>
                </a:lnTo>
                <a:lnTo>
                  <a:pt x="11523" y="2805"/>
                </a:lnTo>
                <a:lnTo>
                  <a:pt x="11382" y="3592"/>
                </a:lnTo>
                <a:lnTo>
                  <a:pt x="11261" y="4399"/>
                </a:lnTo>
                <a:lnTo>
                  <a:pt x="11160" y="5187"/>
                </a:lnTo>
                <a:lnTo>
                  <a:pt x="10958" y="6539"/>
                </a:lnTo>
                <a:lnTo>
                  <a:pt x="10857" y="7225"/>
                </a:lnTo>
                <a:lnTo>
                  <a:pt x="10716" y="7870"/>
                </a:lnTo>
                <a:lnTo>
                  <a:pt x="10534" y="8536"/>
                </a:lnTo>
                <a:lnTo>
                  <a:pt x="10434" y="8859"/>
                </a:lnTo>
                <a:lnTo>
                  <a:pt x="10313" y="9162"/>
                </a:lnTo>
                <a:lnTo>
                  <a:pt x="10191" y="9485"/>
                </a:lnTo>
                <a:lnTo>
                  <a:pt x="10050" y="9788"/>
                </a:lnTo>
                <a:lnTo>
                  <a:pt x="9889" y="10090"/>
                </a:lnTo>
                <a:lnTo>
                  <a:pt x="9707" y="10373"/>
                </a:lnTo>
                <a:lnTo>
                  <a:pt x="9465" y="10736"/>
                </a:lnTo>
                <a:lnTo>
                  <a:pt x="9223" y="11059"/>
                </a:lnTo>
                <a:lnTo>
                  <a:pt x="8940" y="11382"/>
                </a:lnTo>
                <a:lnTo>
                  <a:pt x="8658" y="11664"/>
                </a:lnTo>
                <a:lnTo>
                  <a:pt x="8375" y="11947"/>
                </a:lnTo>
                <a:lnTo>
                  <a:pt x="8093" y="12209"/>
                </a:lnTo>
                <a:lnTo>
                  <a:pt x="7568" y="12653"/>
                </a:lnTo>
                <a:lnTo>
                  <a:pt x="6801" y="13259"/>
                </a:lnTo>
                <a:lnTo>
                  <a:pt x="6034" y="13824"/>
                </a:lnTo>
                <a:lnTo>
                  <a:pt x="5247" y="14368"/>
                </a:lnTo>
                <a:lnTo>
                  <a:pt x="4480" y="14913"/>
                </a:lnTo>
                <a:lnTo>
                  <a:pt x="3714" y="15438"/>
                </a:lnTo>
                <a:lnTo>
                  <a:pt x="2927" y="15983"/>
                </a:lnTo>
                <a:lnTo>
                  <a:pt x="2180" y="16528"/>
                </a:lnTo>
                <a:lnTo>
                  <a:pt x="1433" y="17113"/>
                </a:lnTo>
                <a:lnTo>
                  <a:pt x="1131" y="17375"/>
                </a:lnTo>
                <a:lnTo>
                  <a:pt x="808" y="17658"/>
                </a:lnTo>
                <a:lnTo>
                  <a:pt x="505" y="17981"/>
                </a:lnTo>
                <a:lnTo>
                  <a:pt x="384" y="18142"/>
                </a:lnTo>
                <a:lnTo>
                  <a:pt x="243" y="18324"/>
                </a:lnTo>
                <a:lnTo>
                  <a:pt x="142" y="18526"/>
                </a:lnTo>
                <a:lnTo>
                  <a:pt x="81" y="18667"/>
                </a:lnTo>
                <a:lnTo>
                  <a:pt x="21" y="18808"/>
                </a:lnTo>
                <a:lnTo>
                  <a:pt x="1" y="18949"/>
                </a:lnTo>
                <a:lnTo>
                  <a:pt x="1" y="19111"/>
                </a:lnTo>
                <a:lnTo>
                  <a:pt x="21" y="19272"/>
                </a:lnTo>
                <a:lnTo>
                  <a:pt x="101" y="19434"/>
                </a:lnTo>
                <a:lnTo>
                  <a:pt x="162" y="19514"/>
                </a:lnTo>
                <a:lnTo>
                  <a:pt x="243" y="19575"/>
                </a:lnTo>
                <a:lnTo>
                  <a:pt x="323" y="19635"/>
                </a:lnTo>
                <a:lnTo>
                  <a:pt x="424" y="19676"/>
                </a:lnTo>
                <a:lnTo>
                  <a:pt x="626" y="19736"/>
                </a:lnTo>
                <a:lnTo>
                  <a:pt x="828" y="19757"/>
                </a:lnTo>
                <a:lnTo>
                  <a:pt x="1050" y="19736"/>
                </a:lnTo>
                <a:lnTo>
                  <a:pt x="1292" y="19676"/>
                </a:lnTo>
                <a:lnTo>
                  <a:pt x="1514" y="19595"/>
                </a:lnTo>
                <a:lnTo>
                  <a:pt x="1736" y="19494"/>
                </a:lnTo>
                <a:lnTo>
                  <a:pt x="1938" y="19353"/>
                </a:lnTo>
                <a:lnTo>
                  <a:pt x="2140" y="19212"/>
                </a:lnTo>
                <a:lnTo>
                  <a:pt x="2341" y="19050"/>
                </a:lnTo>
                <a:lnTo>
                  <a:pt x="2705" y="18727"/>
                </a:lnTo>
                <a:lnTo>
                  <a:pt x="3411" y="18061"/>
                </a:lnTo>
                <a:lnTo>
                  <a:pt x="4077" y="17395"/>
                </a:lnTo>
                <a:lnTo>
                  <a:pt x="5167" y="16326"/>
                </a:lnTo>
                <a:lnTo>
                  <a:pt x="5732" y="15821"/>
                </a:lnTo>
                <a:lnTo>
                  <a:pt x="6297" y="15297"/>
                </a:lnTo>
                <a:lnTo>
                  <a:pt x="6862" y="14812"/>
                </a:lnTo>
                <a:lnTo>
                  <a:pt x="7467" y="14348"/>
                </a:lnTo>
                <a:lnTo>
                  <a:pt x="8093" y="13904"/>
                </a:lnTo>
                <a:lnTo>
                  <a:pt x="8718" y="13501"/>
                </a:lnTo>
                <a:lnTo>
                  <a:pt x="9162" y="13238"/>
                </a:lnTo>
                <a:lnTo>
                  <a:pt x="9626" y="12996"/>
                </a:lnTo>
                <a:lnTo>
                  <a:pt x="10555" y="12532"/>
                </a:lnTo>
                <a:lnTo>
                  <a:pt x="11584" y="12007"/>
                </a:lnTo>
                <a:lnTo>
                  <a:pt x="12088" y="11725"/>
                </a:lnTo>
                <a:lnTo>
                  <a:pt x="12573" y="11442"/>
                </a:lnTo>
                <a:lnTo>
                  <a:pt x="13057" y="11119"/>
                </a:lnTo>
                <a:lnTo>
                  <a:pt x="13521" y="10776"/>
                </a:lnTo>
                <a:lnTo>
                  <a:pt x="13743" y="10575"/>
                </a:lnTo>
                <a:lnTo>
                  <a:pt x="13945" y="10393"/>
                </a:lnTo>
                <a:lnTo>
                  <a:pt x="14147" y="10171"/>
                </a:lnTo>
                <a:lnTo>
                  <a:pt x="14328" y="9969"/>
                </a:lnTo>
                <a:lnTo>
                  <a:pt x="14550" y="9687"/>
                </a:lnTo>
                <a:lnTo>
                  <a:pt x="14752" y="9404"/>
                </a:lnTo>
                <a:lnTo>
                  <a:pt x="14934" y="9122"/>
                </a:lnTo>
                <a:lnTo>
                  <a:pt x="15115" y="8799"/>
                </a:lnTo>
                <a:lnTo>
                  <a:pt x="15277" y="8476"/>
                </a:lnTo>
                <a:lnTo>
                  <a:pt x="15418" y="8133"/>
                </a:lnTo>
                <a:lnTo>
                  <a:pt x="15559" y="7790"/>
                </a:lnTo>
                <a:lnTo>
                  <a:pt x="15660" y="7406"/>
                </a:lnTo>
                <a:lnTo>
                  <a:pt x="15761" y="7023"/>
                </a:lnTo>
                <a:lnTo>
                  <a:pt x="15862" y="6619"/>
                </a:lnTo>
                <a:lnTo>
                  <a:pt x="15943" y="6196"/>
                </a:lnTo>
                <a:lnTo>
                  <a:pt x="16003" y="5752"/>
                </a:lnTo>
                <a:lnTo>
                  <a:pt x="16044" y="5287"/>
                </a:lnTo>
                <a:lnTo>
                  <a:pt x="16084" y="4823"/>
                </a:lnTo>
                <a:lnTo>
                  <a:pt x="16104" y="4319"/>
                </a:lnTo>
                <a:lnTo>
                  <a:pt x="16124" y="3814"/>
                </a:lnTo>
                <a:lnTo>
                  <a:pt x="16124" y="3431"/>
                </a:lnTo>
                <a:lnTo>
                  <a:pt x="16104" y="3068"/>
                </a:lnTo>
                <a:lnTo>
                  <a:pt x="16084" y="2684"/>
                </a:lnTo>
                <a:lnTo>
                  <a:pt x="16023" y="2321"/>
                </a:lnTo>
                <a:lnTo>
                  <a:pt x="15943" y="1958"/>
                </a:lnTo>
                <a:lnTo>
                  <a:pt x="15842" y="1615"/>
                </a:lnTo>
                <a:lnTo>
                  <a:pt x="15701" y="1292"/>
                </a:lnTo>
                <a:lnTo>
                  <a:pt x="15519" y="969"/>
                </a:lnTo>
                <a:lnTo>
                  <a:pt x="15418" y="828"/>
                </a:lnTo>
                <a:lnTo>
                  <a:pt x="15297" y="707"/>
                </a:lnTo>
                <a:lnTo>
                  <a:pt x="15196" y="585"/>
                </a:lnTo>
                <a:lnTo>
                  <a:pt x="15055" y="485"/>
                </a:lnTo>
                <a:lnTo>
                  <a:pt x="14934" y="384"/>
                </a:lnTo>
                <a:lnTo>
                  <a:pt x="14792" y="303"/>
                </a:lnTo>
                <a:lnTo>
                  <a:pt x="14490" y="142"/>
                </a:lnTo>
                <a:lnTo>
                  <a:pt x="14187" y="61"/>
                </a:lnTo>
                <a:lnTo>
                  <a:pt x="14026" y="20"/>
                </a:lnTo>
                <a:lnTo>
                  <a:pt x="138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16"/>
          <p:cNvSpPr/>
          <p:nvPr/>
        </p:nvSpPr>
        <p:spPr>
          <a:xfrm>
            <a:off x="368277" y="3939306"/>
            <a:ext cx="130935" cy="390458"/>
          </a:xfrm>
          <a:custGeom>
            <a:rect b="b" l="l" r="r" t="t"/>
            <a:pathLst>
              <a:path extrusionOk="0" h="6984" w="2342">
                <a:moveTo>
                  <a:pt x="1494" y="82"/>
                </a:moveTo>
                <a:lnTo>
                  <a:pt x="1615" y="122"/>
                </a:lnTo>
                <a:lnTo>
                  <a:pt x="1716" y="162"/>
                </a:lnTo>
                <a:lnTo>
                  <a:pt x="1817" y="223"/>
                </a:lnTo>
                <a:lnTo>
                  <a:pt x="1897" y="304"/>
                </a:lnTo>
                <a:lnTo>
                  <a:pt x="1978" y="404"/>
                </a:lnTo>
                <a:lnTo>
                  <a:pt x="2039" y="485"/>
                </a:lnTo>
                <a:lnTo>
                  <a:pt x="2099" y="586"/>
                </a:lnTo>
                <a:lnTo>
                  <a:pt x="2160" y="707"/>
                </a:lnTo>
                <a:lnTo>
                  <a:pt x="2200" y="828"/>
                </a:lnTo>
                <a:lnTo>
                  <a:pt x="2240" y="1070"/>
                </a:lnTo>
                <a:lnTo>
                  <a:pt x="2261" y="1333"/>
                </a:lnTo>
                <a:lnTo>
                  <a:pt x="2261" y="1595"/>
                </a:lnTo>
                <a:lnTo>
                  <a:pt x="2240" y="2281"/>
                </a:lnTo>
                <a:lnTo>
                  <a:pt x="2180" y="2967"/>
                </a:lnTo>
                <a:lnTo>
                  <a:pt x="2059" y="3694"/>
                </a:lnTo>
                <a:lnTo>
                  <a:pt x="1897" y="4521"/>
                </a:lnTo>
                <a:lnTo>
                  <a:pt x="1837" y="4763"/>
                </a:lnTo>
                <a:lnTo>
                  <a:pt x="1776" y="5026"/>
                </a:lnTo>
                <a:lnTo>
                  <a:pt x="1675" y="5308"/>
                </a:lnTo>
                <a:lnTo>
                  <a:pt x="1554" y="5591"/>
                </a:lnTo>
                <a:lnTo>
                  <a:pt x="1413" y="5893"/>
                </a:lnTo>
                <a:lnTo>
                  <a:pt x="1231" y="6176"/>
                </a:lnTo>
                <a:lnTo>
                  <a:pt x="1030" y="6459"/>
                </a:lnTo>
                <a:lnTo>
                  <a:pt x="808" y="6741"/>
                </a:lnTo>
                <a:lnTo>
                  <a:pt x="707" y="6822"/>
                </a:lnTo>
                <a:lnTo>
                  <a:pt x="626" y="6862"/>
                </a:lnTo>
                <a:lnTo>
                  <a:pt x="566" y="6902"/>
                </a:lnTo>
                <a:lnTo>
                  <a:pt x="485" y="6882"/>
                </a:lnTo>
                <a:lnTo>
                  <a:pt x="444" y="6862"/>
                </a:lnTo>
                <a:lnTo>
                  <a:pt x="384" y="6822"/>
                </a:lnTo>
                <a:lnTo>
                  <a:pt x="303" y="6701"/>
                </a:lnTo>
                <a:lnTo>
                  <a:pt x="243" y="6539"/>
                </a:lnTo>
                <a:lnTo>
                  <a:pt x="182" y="6317"/>
                </a:lnTo>
                <a:lnTo>
                  <a:pt x="142" y="6055"/>
                </a:lnTo>
                <a:lnTo>
                  <a:pt x="101" y="5752"/>
                </a:lnTo>
                <a:lnTo>
                  <a:pt x="81" y="5086"/>
                </a:lnTo>
                <a:lnTo>
                  <a:pt x="81" y="4602"/>
                </a:lnTo>
                <a:lnTo>
                  <a:pt x="81" y="4097"/>
                </a:lnTo>
                <a:lnTo>
                  <a:pt x="101" y="3976"/>
                </a:lnTo>
                <a:lnTo>
                  <a:pt x="122" y="3310"/>
                </a:lnTo>
                <a:lnTo>
                  <a:pt x="162" y="2685"/>
                </a:lnTo>
                <a:lnTo>
                  <a:pt x="222" y="2100"/>
                </a:lnTo>
                <a:lnTo>
                  <a:pt x="283" y="1535"/>
                </a:lnTo>
                <a:lnTo>
                  <a:pt x="323" y="1353"/>
                </a:lnTo>
                <a:lnTo>
                  <a:pt x="384" y="1131"/>
                </a:lnTo>
                <a:lnTo>
                  <a:pt x="444" y="909"/>
                </a:lnTo>
                <a:lnTo>
                  <a:pt x="545" y="667"/>
                </a:lnTo>
                <a:lnTo>
                  <a:pt x="687" y="465"/>
                </a:lnTo>
                <a:lnTo>
                  <a:pt x="767" y="364"/>
                </a:lnTo>
                <a:lnTo>
                  <a:pt x="848" y="263"/>
                </a:lnTo>
                <a:lnTo>
                  <a:pt x="949" y="203"/>
                </a:lnTo>
                <a:lnTo>
                  <a:pt x="1070" y="142"/>
                </a:lnTo>
                <a:lnTo>
                  <a:pt x="1191" y="102"/>
                </a:lnTo>
                <a:lnTo>
                  <a:pt x="1312" y="82"/>
                </a:lnTo>
                <a:close/>
                <a:moveTo>
                  <a:pt x="1312" y="1"/>
                </a:moveTo>
                <a:lnTo>
                  <a:pt x="1171" y="21"/>
                </a:lnTo>
                <a:lnTo>
                  <a:pt x="1030" y="61"/>
                </a:lnTo>
                <a:lnTo>
                  <a:pt x="868" y="162"/>
                </a:lnTo>
                <a:lnTo>
                  <a:pt x="707" y="304"/>
                </a:lnTo>
                <a:lnTo>
                  <a:pt x="566" y="485"/>
                </a:lnTo>
                <a:lnTo>
                  <a:pt x="485" y="606"/>
                </a:lnTo>
                <a:lnTo>
                  <a:pt x="424" y="748"/>
                </a:lnTo>
                <a:lnTo>
                  <a:pt x="364" y="909"/>
                </a:lnTo>
                <a:lnTo>
                  <a:pt x="303" y="1091"/>
                </a:lnTo>
                <a:lnTo>
                  <a:pt x="263" y="1292"/>
                </a:lnTo>
                <a:lnTo>
                  <a:pt x="222" y="1514"/>
                </a:lnTo>
                <a:lnTo>
                  <a:pt x="142" y="2079"/>
                </a:lnTo>
                <a:lnTo>
                  <a:pt x="81" y="2685"/>
                </a:lnTo>
                <a:lnTo>
                  <a:pt x="41" y="3310"/>
                </a:lnTo>
                <a:lnTo>
                  <a:pt x="21" y="3976"/>
                </a:lnTo>
                <a:lnTo>
                  <a:pt x="1" y="4097"/>
                </a:lnTo>
                <a:lnTo>
                  <a:pt x="1" y="4602"/>
                </a:lnTo>
                <a:lnTo>
                  <a:pt x="1" y="5106"/>
                </a:lnTo>
                <a:lnTo>
                  <a:pt x="21" y="5752"/>
                </a:lnTo>
                <a:lnTo>
                  <a:pt x="61" y="6055"/>
                </a:lnTo>
                <a:lnTo>
                  <a:pt x="101" y="6337"/>
                </a:lnTo>
                <a:lnTo>
                  <a:pt x="142" y="6499"/>
                </a:lnTo>
                <a:lnTo>
                  <a:pt x="202" y="6680"/>
                </a:lnTo>
                <a:lnTo>
                  <a:pt x="263" y="6781"/>
                </a:lnTo>
                <a:lnTo>
                  <a:pt x="303" y="6862"/>
                </a:lnTo>
                <a:lnTo>
                  <a:pt x="384" y="6923"/>
                </a:lnTo>
                <a:lnTo>
                  <a:pt x="465" y="6963"/>
                </a:lnTo>
                <a:lnTo>
                  <a:pt x="525" y="6983"/>
                </a:lnTo>
                <a:lnTo>
                  <a:pt x="606" y="6963"/>
                </a:lnTo>
                <a:lnTo>
                  <a:pt x="687" y="6923"/>
                </a:lnTo>
                <a:lnTo>
                  <a:pt x="767" y="6882"/>
                </a:lnTo>
                <a:lnTo>
                  <a:pt x="868" y="6802"/>
                </a:lnTo>
                <a:lnTo>
                  <a:pt x="1090" y="6519"/>
                </a:lnTo>
                <a:lnTo>
                  <a:pt x="1292" y="6237"/>
                </a:lnTo>
                <a:lnTo>
                  <a:pt x="1474" y="5934"/>
                </a:lnTo>
                <a:lnTo>
                  <a:pt x="1615" y="5631"/>
                </a:lnTo>
                <a:lnTo>
                  <a:pt x="1736" y="5349"/>
                </a:lnTo>
                <a:lnTo>
                  <a:pt x="1837" y="5046"/>
                </a:lnTo>
                <a:lnTo>
                  <a:pt x="1918" y="4784"/>
                </a:lnTo>
                <a:lnTo>
                  <a:pt x="1978" y="4521"/>
                </a:lnTo>
                <a:lnTo>
                  <a:pt x="2140" y="3714"/>
                </a:lnTo>
                <a:lnTo>
                  <a:pt x="2261" y="2967"/>
                </a:lnTo>
                <a:lnTo>
                  <a:pt x="2321" y="2281"/>
                </a:lnTo>
                <a:lnTo>
                  <a:pt x="2341" y="1595"/>
                </a:lnTo>
                <a:lnTo>
                  <a:pt x="2341" y="1333"/>
                </a:lnTo>
                <a:lnTo>
                  <a:pt x="2321" y="1050"/>
                </a:lnTo>
                <a:lnTo>
                  <a:pt x="2261" y="788"/>
                </a:lnTo>
                <a:lnTo>
                  <a:pt x="2220" y="667"/>
                </a:lnTo>
                <a:lnTo>
                  <a:pt x="2180" y="546"/>
                </a:lnTo>
                <a:lnTo>
                  <a:pt x="2119" y="445"/>
                </a:lnTo>
                <a:lnTo>
                  <a:pt x="2039" y="324"/>
                </a:lnTo>
                <a:lnTo>
                  <a:pt x="1938" y="243"/>
                </a:lnTo>
                <a:lnTo>
                  <a:pt x="1837" y="142"/>
                </a:lnTo>
                <a:lnTo>
                  <a:pt x="1716" y="82"/>
                </a:lnTo>
                <a:lnTo>
                  <a:pt x="1595" y="21"/>
                </a:lnTo>
                <a:lnTo>
                  <a:pt x="145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16"/>
          <p:cNvSpPr/>
          <p:nvPr/>
        </p:nvSpPr>
        <p:spPr>
          <a:xfrm>
            <a:off x="425805" y="4080358"/>
            <a:ext cx="4584" cy="55348"/>
          </a:xfrm>
          <a:custGeom>
            <a:rect b="b" l="l" r="r" t="t"/>
            <a:pathLst>
              <a:path extrusionOk="0" h="990" w="82">
                <a:moveTo>
                  <a:pt x="1" y="0"/>
                </a:moveTo>
                <a:lnTo>
                  <a:pt x="1" y="989"/>
                </a:lnTo>
                <a:lnTo>
                  <a:pt x="81" y="989"/>
                </a:lnTo>
                <a:lnTo>
                  <a:pt x="8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16"/>
          <p:cNvSpPr/>
          <p:nvPr/>
        </p:nvSpPr>
        <p:spPr>
          <a:xfrm>
            <a:off x="400982" y="4105180"/>
            <a:ext cx="55348" cy="4584"/>
          </a:xfrm>
          <a:custGeom>
            <a:rect b="b" l="l" r="r" t="t"/>
            <a:pathLst>
              <a:path extrusionOk="0" h="82" w="990">
                <a:moveTo>
                  <a:pt x="1" y="0"/>
                </a:moveTo>
                <a:lnTo>
                  <a:pt x="1" y="81"/>
                </a:lnTo>
                <a:lnTo>
                  <a:pt x="990" y="81"/>
                </a:lnTo>
                <a:lnTo>
                  <a:pt x="99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16"/>
          <p:cNvSpPr/>
          <p:nvPr/>
        </p:nvSpPr>
        <p:spPr>
          <a:xfrm flipH="1">
            <a:off x="8401164" y="359803"/>
            <a:ext cx="429300" cy="4293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16"/>
          <p:cNvSpPr/>
          <p:nvPr/>
        </p:nvSpPr>
        <p:spPr>
          <a:xfrm>
            <a:off x="8317542" y="25906"/>
            <a:ext cx="2383952" cy="1642730"/>
          </a:xfrm>
          <a:custGeom>
            <a:rect b="b" l="l" r="r" t="t"/>
            <a:pathLst>
              <a:path extrusionOk="0" h="29383" w="42641">
                <a:moveTo>
                  <a:pt x="9364" y="81"/>
                </a:moveTo>
                <a:lnTo>
                  <a:pt x="10796" y="141"/>
                </a:lnTo>
                <a:lnTo>
                  <a:pt x="12209" y="222"/>
                </a:lnTo>
                <a:lnTo>
                  <a:pt x="13642" y="363"/>
                </a:lnTo>
                <a:lnTo>
                  <a:pt x="15054" y="505"/>
                </a:lnTo>
                <a:lnTo>
                  <a:pt x="16467" y="706"/>
                </a:lnTo>
                <a:lnTo>
                  <a:pt x="17880" y="928"/>
                </a:lnTo>
                <a:lnTo>
                  <a:pt x="19292" y="1191"/>
                </a:lnTo>
                <a:lnTo>
                  <a:pt x="20685" y="1494"/>
                </a:lnTo>
                <a:lnTo>
                  <a:pt x="22077" y="1816"/>
                </a:lnTo>
                <a:lnTo>
                  <a:pt x="23469" y="2180"/>
                </a:lnTo>
                <a:lnTo>
                  <a:pt x="24842" y="2563"/>
                </a:lnTo>
                <a:lnTo>
                  <a:pt x="26194" y="2987"/>
                </a:lnTo>
                <a:lnTo>
                  <a:pt x="27546" y="3451"/>
                </a:lnTo>
                <a:lnTo>
                  <a:pt x="28878" y="3935"/>
                </a:lnTo>
                <a:lnTo>
                  <a:pt x="30210" y="4460"/>
                </a:lnTo>
                <a:lnTo>
                  <a:pt x="31340" y="4944"/>
                </a:lnTo>
                <a:lnTo>
                  <a:pt x="32409" y="5429"/>
                </a:lnTo>
                <a:lnTo>
                  <a:pt x="33418" y="5933"/>
                </a:lnTo>
                <a:lnTo>
                  <a:pt x="34346" y="6438"/>
                </a:lnTo>
                <a:lnTo>
                  <a:pt x="35234" y="6962"/>
                </a:lnTo>
                <a:lnTo>
                  <a:pt x="36062" y="7487"/>
                </a:lnTo>
                <a:lnTo>
                  <a:pt x="36829" y="8032"/>
                </a:lnTo>
                <a:lnTo>
                  <a:pt x="37555" y="8597"/>
                </a:lnTo>
                <a:lnTo>
                  <a:pt x="37979" y="8960"/>
                </a:lnTo>
                <a:lnTo>
                  <a:pt x="38403" y="9344"/>
                </a:lnTo>
                <a:lnTo>
                  <a:pt x="38806" y="9727"/>
                </a:lnTo>
                <a:lnTo>
                  <a:pt x="39190" y="10131"/>
                </a:lnTo>
                <a:lnTo>
                  <a:pt x="39573" y="10534"/>
                </a:lnTo>
                <a:lnTo>
                  <a:pt x="39916" y="10938"/>
                </a:lnTo>
                <a:lnTo>
                  <a:pt x="40239" y="11362"/>
                </a:lnTo>
                <a:lnTo>
                  <a:pt x="40562" y="11785"/>
                </a:lnTo>
                <a:lnTo>
                  <a:pt x="40844" y="12209"/>
                </a:lnTo>
                <a:lnTo>
                  <a:pt x="41127" y="12653"/>
                </a:lnTo>
                <a:lnTo>
                  <a:pt x="41369" y="13097"/>
                </a:lnTo>
                <a:lnTo>
                  <a:pt x="41611" y="13541"/>
                </a:lnTo>
                <a:lnTo>
                  <a:pt x="41813" y="14005"/>
                </a:lnTo>
                <a:lnTo>
                  <a:pt x="42015" y="14469"/>
                </a:lnTo>
                <a:lnTo>
                  <a:pt x="42176" y="14913"/>
                </a:lnTo>
                <a:lnTo>
                  <a:pt x="42338" y="15398"/>
                </a:lnTo>
                <a:lnTo>
                  <a:pt x="42459" y="15862"/>
                </a:lnTo>
                <a:lnTo>
                  <a:pt x="42499" y="16104"/>
                </a:lnTo>
                <a:lnTo>
                  <a:pt x="42540" y="16366"/>
                </a:lnTo>
                <a:lnTo>
                  <a:pt x="42560" y="16608"/>
                </a:lnTo>
                <a:lnTo>
                  <a:pt x="42560" y="16851"/>
                </a:lnTo>
                <a:lnTo>
                  <a:pt x="42540" y="17113"/>
                </a:lnTo>
                <a:lnTo>
                  <a:pt x="42519" y="17355"/>
                </a:lnTo>
                <a:lnTo>
                  <a:pt x="42479" y="17577"/>
                </a:lnTo>
                <a:lnTo>
                  <a:pt x="42418" y="17799"/>
                </a:lnTo>
                <a:lnTo>
                  <a:pt x="42338" y="18021"/>
                </a:lnTo>
                <a:lnTo>
                  <a:pt x="42217" y="18223"/>
                </a:lnTo>
                <a:lnTo>
                  <a:pt x="42096" y="18404"/>
                </a:lnTo>
                <a:lnTo>
                  <a:pt x="41954" y="18566"/>
                </a:lnTo>
                <a:lnTo>
                  <a:pt x="41773" y="18707"/>
                </a:lnTo>
                <a:lnTo>
                  <a:pt x="41571" y="18848"/>
                </a:lnTo>
                <a:lnTo>
                  <a:pt x="41409" y="18909"/>
                </a:lnTo>
                <a:lnTo>
                  <a:pt x="41228" y="18969"/>
                </a:lnTo>
                <a:lnTo>
                  <a:pt x="41046" y="19010"/>
                </a:lnTo>
                <a:lnTo>
                  <a:pt x="40865" y="19050"/>
                </a:lnTo>
                <a:lnTo>
                  <a:pt x="40461" y="19070"/>
                </a:lnTo>
                <a:lnTo>
                  <a:pt x="40057" y="19070"/>
                </a:lnTo>
                <a:lnTo>
                  <a:pt x="38948" y="19050"/>
                </a:lnTo>
                <a:lnTo>
                  <a:pt x="37838" y="19010"/>
                </a:lnTo>
                <a:lnTo>
                  <a:pt x="35618" y="18909"/>
                </a:lnTo>
                <a:lnTo>
                  <a:pt x="33398" y="18788"/>
                </a:lnTo>
                <a:lnTo>
                  <a:pt x="31198" y="18626"/>
                </a:lnTo>
                <a:lnTo>
                  <a:pt x="28918" y="18485"/>
                </a:lnTo>
                <a:lnTo>
                  <a:pt x="26597" y="18344"/>
                </a:lnTo>
                <a:lnTo>
                  <a:pt x="24277" y="18243"/>
                </a:lnTo>
                <a:lnTo>
                  <a:pt x="23126" y="18223"/>
                </a:lnTo>
                <a:lnTo>
                  <a:pt x="21956" y="18203"/>
                </a:lnTo>
                <a:lnTo>
                  <a:pt x="20806" y="18182"/>
                </a:lnTo>
                <a:lnTo>
                  <a:pt x="19635" y="18203"/>
                </a:lnTo>
                <a:lnTo>
                  <a:pt x="18465" y="18243"/>
                </a:lnTo>
                <a:lnTo>
                  <a:pt x="17315" y="18304"/>
                </a:lnTo>
                <a:lnTo>
                  <a:pt x="16164" y="18384"/>
                </a:lnTo>
                <a:lnTo>
                  <a:pt x="14994" y="18485"/>
                </a:lnTo>
                <a:lnTo>
                  <a:pt x="13844" y="18626"/>
                </a:lnTo>
                <a:lnTo>
                  <a:pt x="12693" y="18788"/>
                </a:lnTo>
                <a:lnTo>
                  <a:pt x="12007" y="18909"/>
                </a:lnTo>
                <a:lnTo>
                  <a:pt x="11321" y="19050"/>
                </a:lnTo>
                <a:lnTo>
                  <a:pt x="10615" y="19232"/>
                </a:lnTo>
                <a:lnTo>
                  <a:pt x="10272" y="19333"/>
                </a:lnTo>
                <a:lnTo>
                  <a:pt x="9929" y="19454"/>
                </a:lnTo>
                <a:lnTo>
                  <a:pt x="9586" y="19595"/>
                </a:lnTo>
                <a:lnTo>
                  <a:pt x="9263" y="19736"/>
                </a:lnTo>
                <a:lnTo>
                  <a:pt x="8940" y="19898"/>
                </a:lnTo>
                <a:lnTo>
                  <a:pt x="8617" y="20059"/>
                </a:lnTo>
                <a:lnTo>
                  <a:pt x="8314" y="20261"/>
                </a:lnTo>
                <a:lnTo>
                  <a:pt x="8032" y="20463"/>
                </a:lnTo>
                <a:lnTo>
                  <a:pt x="7749" y="20705"/>
                </a:lnTo>
                <a:lnTo>
                  <a:pt x="7487" y="20947"/>
                </a:lnTo>
                <a:lnTo>
                  <a:pt x="7245" y="21230"/>
                </a:lnTo>
                <a:lnTo>
                  <a:pt x="7003" y="21512"/>
                </a:lnTo>
                <a:lnTo>
                  <a:pt x="6801" y="21815"/>
                </a:lnTo>
                <a:lnTo>
                  <a:pt x="6619" y="22118"/>
                </a:lnTo>
                <a:lnTo>
                  <a:pt x="6458" y="22440"/>
                </a:lnTo>
                <a:lnTo>
                  <a:pt x="6316" y="22763"/>
                </a:lnTo>
                <a:lnTo>
                  <a:pt x="6195" y="23086"/>
                </a:lnTo>
                <a:lnTo>
                  <a:pt x="6094" y="23429"/>
                </a:lnTo>
                <a:lnTo>
                  <a:pt x="5994" y="23752"/>
                </a:lnTo>
                <a:lnTo>
                  <a:pt x="5913" y="24075"/>
                </a:lnTo>
                <a:lnTo>
                  <a:pt x="5792" y="24701"/>
                </a:lnTo>
                <a:lnTo>
                  <a:pt x="5711" y="25306"/>
                </a:lnTo>
                <a:lnTo>
                  <a:pt x="5650" y="25871"/>
                </a:lnTo>
                <a:lnTo>
                  <a:pt x="5650" y="26154"/>
                </a:lnTo>
                <a:lnTo>
                  <a:pt x="5650" y="26497"/>
                </a:lnTo>
                <a:lnTo>
                  <a:pt x="5650" y="27243"/>
                </a:lnTo>
                <a:lnTo>
                  <a:pt x="5630" y="27627"/>
                </a:lnTo>
                <a:lnTo>
                  <a:pt x="5610" y="28010"/>
                </a:lnTo>
                <a:lnTo>
                  <a:pt x="5529" y="28373"/>
                </a:lnTo>
                <a:lnTo>
                  <a:pt x="5489" y="28555"/>
                </a:lnTo>
                <a:lnTo>
                  <a:pt x="5428" y="28696"/>
                </a:lnTo>
                <a:lnTo>
                  <a:pt x="5368" y="28838"/>
                </a:lnTo>
                <a:lnTo>
                  <a:pt x="5287" y="28979"/>
                </a:lnTo>
                <a:lnTo>
                  <a:pt x="5206" y="29080"/>
                </a:lnTo>
                <a:lnTo>
                  <a:pt x="5106" y="29181"/>
                </a:lnTo>
                <a:lnTo>
                  <a:pt x="5005" y="29221"/>
                </a:lnTo>
                <a:lnTo>
                  <a:pt x="4904" y="29261"/>
                </a:lnTo>
                <a:lnTo>
                  <a:pt x="4803" y="29281"/>
                </a:lnTo>
                <a:lnTo>
                  <a:pt x="4702" y="29302"/>
                </a:lnTo>
                <a:lnTo>
                  <a:pt x="4581" y="29302"/>
                </a:lnTo>
                <a:lnTo>
                  <a:pt x="4440" y="29281"/>
                </a:lnTo>
                <a:lnTo>
                  <a:pt x="4177" y="29201"/>
                </a:lnTo>
                <a:lnTo>
                  <a:pt x="3955" y="29100"/>
                </a:lnTo>
                <a:lnTo>
                  <a:pt x="3774" y="28959"/>
                </a:lnTo>
                <a:lnTo>
                  <a:pt x="3592" y="28797"/>
                </a:lnTo>
                <a:lnTo>
                  <a:pt x="3451" y="28616"/>
                </a:lnTo>
                <a:lnTo>
                  <a:pt x="3310" y="28414"/>
                </a:lnTo>
                <a:lnTo>
                  <a:pt x="3188" y="28192"/>
                </a:lnTo>
                <a:lnTo>
                  <a:pt x="2946" y="27728"/>
                </a:lnTo>
                <a:lnTo>
                  <a:pt x="2523" y="26678"/>
                </a:lnTo>
                <a:lnTo>
                  <a:pt x="2119" y="25629"/>
                </a:lnTo>
                <a:lnTo>
                  <a:pt x="1756" y="24539"/>
                </a:lnTo>
                <a:lnTo>
                  <a:pt x="1433" y="23429"/>
                </a:lnTo>
                <a:lnTo>
                  <a:pt x="1130" y="22279"/>
                </a:lnTo>
                <a:lnTo>
                  <a:pt x="868" y="21129"/>
                </a:lnTo>
                <a:lnTo>
                  <a:pt x="646" y="19938"/>
                </a:lnTo>
                <a:lnTo>
                  <a:pt x="464" y="18707"/>
                </a:lnTo>
                <a:lnTo>
                  <a:pt x="323" y="17476"/>
                </a:lnTo>
                <a:lnTo>
                  <a:pt x="202" y="16205"/>
                </a:lnTo>
                <a:lnTo>
                  <a:pt x="141" y="14913"/>
                </a:lnTo>
                <a:lnTo>
                  <a:pt x="101" y="13602"/>
                </a:lnTo>
                <a:lnTo>
                  <a:pt x="81" y="12250"/>
                </a:lnTo>
                <a:lnTo>
                  <a:pt x="121" y="10897"/>
                </a:lnTo>
                <a:lnTo>
                  <a:pt x="202" y="9505"/>
                </a:lnTo>
                <a:lnTo>
                  <a:pt x="303" y="8092"/>
                </a:lnTo>
                <a:lnTo>
                  <a:pt x="404" y="7144"/>
                </a:lnTo>
                <a:lnTo>
                  <a:pt x="464" y="6639"/>
                </a:lnTo>
                <a:lnTo>
                  <a:pt x="545" y="6135"/>
                </a:lnTo>
                <a:lnTo>
                  <a:pt x="646" y="5630"/>
                </a:lnTo>
                <a:lnTo>
                  <a:pt x="767" y="5106"/>
                </a:lnTo>
                <a:lnTo>
                  <a:pt x="928" y="4601"/>
                </a:lnTo>
                <a:lnTo>
                  <a:pt x="1090" y="4097"/>
                </a:lnTo>
                <a:lnTo>
                  <a:pt x="1292" y="3612"/>
                </a:lnTo>
                <a:lnTo>
                  <a:pt x="1514" y="3128"/>
                </a:lnTo>
                <a:lnTo>
                  <a:pt x="1776" y="2684"/>
                </a:lnTo>
                <a:lnTo>
                  <a:pt x="2058" y="2240"/>
                </a:lnTo>
                <a:lnTo>
                  <a:pt x="2220" y="2038"/>
                </a:lnTo>
                <a:lnTo>
                  <a:pt x="2381" y="1837"/>
                </a:lnTo>
                <a:lnTo>
                  <a:pt x="2563" y="1655"/>
                </a:lnTo>
                <a:lnTo>
                  <a:pt x="2765" y="1473"/>
                </a:lnTo>
                <a:lnTo>
                  <a:pt x="2967" y="1312"/>
                </a:lnTo>
                <a:lnTo>
                  <a:pt x="3168" y="1150"/>
                </a:lnTo>
                <a:lnTo>
                  <a:pt x="3390" y="989"/>
                </a:lnTo>
                <a:lnTo>
                  <a:pt x="3612" y="848"/>
                </a:lnTo>
                <a:lnTo>
                  <a:pt x="3854" y="727"/>
                </a:lnTo>
                <a:lnTo>
                  <a:pt x="4117" y="626"/>
                </a:lnTo>
                <a:lnTo>
                  <a:pt x="4359" y="525"/>
                </a:lnTo>
                <a:lnTo>
                  <a:pt x="4621" y="424"/>
                </a:lnTo>
                <a:lnTo>
                  <a:pt x="5146" y="303"/>
                </a:lnTo>
                <a:lnTo>
                  <a:pt x="5691" y="202"/>
                </a:lnTo>
                <a:lnTo>
                  <a:pt x="6236" y="141"/>
                </a:lnTo>
                <a:lnTo>
                  <a:pt x="6760" y="101"/>
                </a:lnTo>
                <a:lnTo>
                  <a:pt x="7305" y="81"/>
                </a:lnTo>
                <a:close/>
                <a:moveTo>
                  <a:pt x="7305" y="0"/>
                </a:moveTo>
                <a:lnTo>
                  <a:pt x="6760" y="20"/>
                </a:lnTo>
                <a:lnTo>
                  <a:pt x="6215" y="61"/>
                </a:lnTo>
                <a:lnTo>
                  <a:pt x="5671" y="121"/>
                </a:lnTo>
                <a:lnTo>
                  <a:pt x="5126" y="222"/>
                </a:lnTo>
                <a:lnTo>
                  <a:pt x="4601" y="363"/>
                </a:lnTo>
                <a:lnTo>
                  <a:pt x="4339" y="444"/>
                </a:lnTo>
                <a:lnTo>
                  <a:pt x="4076" y="545"/>
                </a:lnTo>
                <a:lnTo>
                  <a:pt x="3834" y="666"/>
                </a:lnTo>
                <a:lnTo>
                  <a:pt x="3572" y="787"/>
                </a:lnTo>
                <a:lnTo>
                  <a:pt x="3350" y="928"/>
                </a:lnTo>
                <a:lnTo>
                  <a:pt x="3128" y="1070"/>
                </a:lnTo>
                <a:lnTo>
                  <a:pt x="2906" y="1231"/>
                </a:lnTo>
                <a:lnTo>
                  <a:pt x="2704" y="1413"/>
                </a:lnTo>
                <a:lnTo>
                  <a:pt x="2523" y="1594"/>
                </a:lnTo>
                <a:lnTo>
                  <a:pt x="2341" y="1776"/>
                </a:lnTo>
                <a:lnTo>
                  <a:pt x="2159" y="1978"/>
                </a:lnTo>
                <a:lnTo>
                  <a:pt x="1998" y="2200"/>
                </a:lnTo>
                <a:lnTo>
                  <a:pt x="1695" y="2624"/>
                </a:lnTo>
                <a:lnTo>
                  <a:pt x="1453" y="3088"/>
                </a:lnTo>
                <a:lnTo>
                  <a:pt x="1211" y="3572"/>
                </a:lnTo>
                <a:lnTo>
                  <a:pt x="1009" y="4056"/>
                </a:lnTo>
                <a:lnTo>
                  <a:pt x="848" y="4561"/>
                </a:lnTo>
                <a:lnTo>
                  <a:pt x="706" y="5086"/>
                </a:lnTo>
                <a:lnTo>
                  <a:pt x="585" y="5590"/>
                </a:lnTo>
                <a:lnTo>
                  <a:pt x="464" y="6115"/>
                </a:lnTo>
                <a:lnTo>
                  <a:pt x="383" y="6619"/>
                </a:lnTo>
                <a:lnTo>
                  <a:pt x="323" y="7124"/>
                </a:lnTo>
                <a:lnTo>
                  <a:pt x="222" y="8092"/>
                </a:lnTo>
                <a:lnTo>
                  <a:pt x="121" y="9505"/>
                </a:lnTo>
                <a:lnTo>
                  <a:pt x="40" y="10897"/>
                </a:lnTo>
                <a:lnTo>
                  <a:pt x="0" y="12250"/>
                </a:lnTo>
                <a:lnTo>
                  <a:pt x="20" y="13602"/>
                </a:lnTo>
                <a:lnTo>
                  <a:pt x="61" y="14913"/>
                </a:lnTo>
                <a:lnTo>
                  <a:pt x="121" y="16205"/>
                </a:lnTo>
                <a:lnTo>
                  <a:pt x="242" y="17476"/>
                </a:lnTo>
                <a:lnTo>
                  <a:pt x="383" y="18727"/>
                </a:lnTo>
                <a:lnTo>
                  <a:pt x="565" y="19938"/>
                </a:lnTo>
                <a:lnTo>
                  <a:pt x="787" y="21149"/>
                </a:lnTo>
                <a:lnTo>
                  <a:pt x="1049" y="22319"/>
                </a:lnTo>
                <a:lnTo>
                  <a:pt x="1352" y="23449"/>
                </a:lnTo>
                <a:lnTo>
                  <a:pt x="1675" y="24559"/>
                </a:lnTo>
                <a:lnTo>
                  <a:pt x="2038" y="25649"/>
                </a:lnTo>
                <a:lnTo>
                  <a:pt x="2442" y="26719"/>
                </a:lnTo>
                <a:lnTo>
                  <a:pt x="2886" y="27748"/>
                </a:lnTo>
                <a:lnTo>
                  <a:pt x="3108" y="28232"/>
                </a:lnTo>
                <a:lnTo>
                  <a:pt x="3249" y="28454"/>
                </a:lnTo>
                <a:lnTo>
                  <a:pt x="3390" y="28676"/>
                </a:lnTo>
                <a:lnTo>
                  <a:pt x="3552" y="28858"/>
                </a:lnTo>
                <a:lnTo>
                  <a:pt x="3733" y="29019"/>
                </a:lnTo>
                <a:lnTo>
                  <a:pt x="3915" y="29160"/>
                </a:lnTo>
                <a:lnTo>
                  <a:pt x="4137" y="29261"/>
                </a:lnTo>
                <a:lnTo>
                  <a:pt x="4419" y="29362"/>
                </a:lnTo>
                <a:lnTo>
                  <a:pt x="4541" y="29382"/>
                </a:lnTo>
                <a:lnTo>
                  <a:pt x="4662" y="29382"/>
                </a:lnTo>
                <a:lnTo>
                  <a:pt x="4803" y="29362"/>
                </a:lnTo>
                <a:lnTo>
                  <a:pt x="4924" y="29342"/>
                </a:lnTo>
                <a:lnTo>
                  <a:pt x="5045" y="29302"/>
                </a:lnTo>
                <a:lnTo>
                  <a:pt x="5146" y="29241"/>
                </a:lnTo>
                <a:lnTo>
                  <a:pt x="5247" y="29140"/>
                </a:lnTo>
                <a:lnTo>
                  <a:pt x="5348" y="29039"/>
                </a:lnTo>
                <a:lnTo>
                  <a:pt x="5428" y="28898"/>
                </a:lnTo>
                <a:lnTo>
                  <a:pt x="5509" y="28757"/>
                </a:lnTo>
                <a:lnTo>
                  <a:pt x="5570" y="28595"/>
                </a:lnTo>
                <a:lnTo>
                  <a:pt x="5610" y="28414"/>
                </a:lnTo>
                <a:lnTo>
                  <a:pt x="5671" y="28051"/>
                </a:lnTo>
                <a:lnTo>
                  <a:pt x="5711" y="27647"/>
                </a:lnTo>
                <a:lnTo>
                  <a:pt x="5731" y="27243"/>
                </a:lnTo>
                <a:lnTo>
                  <a:pt x="5731" y="26497"/>
                </a:lnTo>
                <a:lnTo>
                  <a:pt x="5731" y="26154"/>
                </a:lnTo>
                <a:lnTo>
                  <a:pt x="5731" y="25891"/>
                </a:lnTo>
                <a:lnTo>
                  <a:pt x="5792" y="25326"/>
                </a:lnTo>
                <a:lnTo>
                  <a:pt x="5872" y="24721"/>
                </a:lnTo>
                <a:lnTo>
                  <a:pt x="5994" y="24095"/>
                </a:lnTo>
                <a:lnTo>
                  <a:pt x="6074" y="23772"/>
                </a:lnTo>
                <a:lnTo>
                  <a:pt x="6155" y="23449"/>
                </a:lnTo>
                <a:lnTo>
                  <a:pt x="6276" y="23127"/>
                </a:lnTo>
                <a:lnTo>
                  <a:pt x="6397" y="22804"/>
                </a:lnTo>
                <a:lnTo>
                  <a:pt x="6538" y="22481"/>
                </a:lnTo>
                <a:lnTo>
                  <a:pt x="6700" y="22178"/>
                </a:lnTo>
                <a:lnTo>
                  <a:pt x="6881" y="21855"/>
                </a:lnTo>
                <a:lnTo>
                  <a:pt x="7083" y="21573"/>
                </a:lnTo>
                <a:lnTo>
                  <a:pt x="7305" y="21270"/>
                </a:lnTo>
                <a:lnTo>
                  <a:pt x="7547" y="21008"/>
                </a:lnTo>
                <a:lnTo>
                  <a:pt x="7810" y="20765"/>
                </a:lnTo>
                <a:lnTo>
                  <a:pt x="8092" y="20523"/>
                </a:lnTo>
                <a:lnTo>
                  <a:pt x="8375" y="20322"/>
                </a:lnTo>
                <a:lnTo>
                  <a:pt x="8677" y="20140"/>
                </a:lnTo>
                <a:lnTo>
                  <a:pt x="8980" y="19958"/>
                </a:lnTo>
                <a:lnTo>
                  <a:pt x="9303" y="19797"/>
                </a:lnTo>
                <a:lnTo>
                  <a:pt x="9626" y="19656"/>
                </a:lnTo>
                <a:lnTo>
                  <a:pt x="9969" y="19535"/>
                </a:lnTo>
                <a:lnTo>
                  <a:pt x="10292" y="19413"/>
                </a:lnTo>
                <a:lnTo>
                  <a:pt x="10635" y="19313"/>
                </a:lnTo>
                <a:lnTo>
                  <a:pt x="11341" y="19131"/>
                </a:lnTo>
                <a:lnTo>
                  <a:pt x="12027" y="18990"/>
                </a:lnTo>
                <a:lnTo>
                  <a:pt x="12713" y="18869"/>
                </a:lnTo>
                <a:lnTo>
                  <a:pt x="13864" y="18707"/>
                </a:lnTo>
                <a:lnTo>
                  <a:pt x="15014" y="18566"/>
                </a:lnTo>
                <a:lnTo>
                  <a:pt x="16164" y="18465"/>
                </a:lnTo>
                <a:lnTo>
                  <a:pt x="17315" y="18384"/>
                </a:lnTo>
                <a:lnTo>
                  <a:pt x="18485" y="18324"/>
                </a:lnTo>
                <a:lnTo>
                  <a:pt x="19635" y="18283"/>
                </a:lnTo>
                <a:lnTo>
                  <a:pt x="20806" y="18263"/>
                </a:lnTo>
                <a:lnTo>
                  <a:pt x="21956" y="18283"/>
                </a:lnTo>
                <a:lnTo>
                  <a:pt x="23126" y="18304"/>
                </a:lnTo>
                <a:lnTo>
                  <a:pt x="24277" y="18324"/>
                </a:lnTo>
                <a:lnTo>
                  <a:pt x="26597" y="18425"/>
                </a:lnTo>
                <a:lnTo>
                  <a:pt x="28918" y="18566"/>
                </a:lnTo>
                <a:lnTo>
                  <a:pt x="31198" y="18707"/>
                </a:lnTo>
                <a:lnTo>
                  <a:pt x="33398" y="18869"/>
                </a:lnTo>
                <a:lnTo>
                  <a:pt x="35618" y="18990"/>
                </a:lnTo>
                <a:lnTo>
                  <a:pt x="37838" y="19091"/>
                </a:lnTo>
                <a:lnTo>
                  <a:pt x="38948" y="19131"/>
                </a:lnTo>
                <a:lnTo>
                  <a:pt x="40057" y="19151"/>
                </a:lnTo>
                <a:lnTo>
                  <a:pt x="40481" y="19151"/>
                </a:lnTo>
                <a:lnTo>
                  <a:pt x="40885" y="19131"/>
                </a:lnTo>
                <a:lnTo>
                  <a:pt x="41066" y="19091"/>
                </a:lnTo>
                <a:lnTo>
                  <a:pt x="41248" y="19050"/>
                </a:lnTo>
                <a:lnTo>
                  <a:pt x="41430" y="18990"/>
                </a:lnTo>
                <a:lnTo>
                  <a:pt x="41611" y="18909"/>
                </a:lnTo>
                <a:lnTo>
                  <a:pt x="41813" y="18788"/>
                </a:lnTo>
                <a:lnTo>
                  <a:pt x="41995" y="18626"/>
                </a:lnTo>
                <a:lnTo>
                  <a:pt x="42156" y="18465"/>
                </a:lnTo>
                <a:lnTo>
                  <a:pt x="42297" y="18263"/>
                </a:lnTo>
                <a:lnTo>
                  <a:pt x="42398" y="18061"/>
                </a:lnTo>
                <a:lnTo>
                  <a:pt x="42479" y="17839"/>
                </a:lnTo>
                <a:lnTo>
                  <a:pt x="42560" y="17617"/>
                </a:lnTo>
                <a:lnTo>
                  <a:pt x="42600" y="17375"/>
                </a:lnTo>
                <a:lnTo>
                  <a:pt x="42620" y="17133"/>
                </a:lnTo>
                <a:lnTo>
                  <a:pt x="42640" y="16871"/>
                </a:lnTo>
                <a:lnTo>
                  <a:pt x="42640" y="16608"/>
                </a:lnTo>
                <a:lnTo>
                  <a:pt x="42620" y="16366"/>
                </a:lnTo>
                <a:lnTo>
                  <a:pt x="42580" y="16104"/>
                </a:lnTo>
                <a:lnTo>
                  <a:pt x="42540" y="15862"/>
                </a:lnTo>
                <a:lnTo>
                  <a:pt x="42418" y="15357"/>
                </a:lnTo>
                <a:lnTo>
                  <a:pt x="42257" y="14893"/>
                </a:lnTo>
                <a:lnTo>
                  <a:pt x="42096" y="14429"/>
                </a:lnTo>
                <a:lnTo>
                  <a:pt x="41894" y="13965"/>
                </a:lnTo>
                <a:lnTo>
                  <a:pt x="41672" y="13521"/>
                </a:lnTo>
                <a:lnTo>
                  <a:pt x="41450" y="13057"/>
                </a:lnTo>
                <a:lnTo>
                  <a:pt x="41187" y="12613"/>
                </a:lnTo>
                <a:lnTo>
                  <a:pt x="40925" y="12169"/>
                </a:lnTo>
                <a:lnTo>
                  <a:pt x="40622" y="11745"/>
                </a:lnTo>
                <a:lnTo>
                  <a:pt x="40320" y="11301"/>
                </a:lnTo>
                <a:lnTo>
                  <a:pt x="39977" y="10897"/>
                </a:lnTo>
                <a:lnTo>
                  <a:pt x="39634" y="10474"/>
                </a:lnTo>
                <a:lnTo>
                  <a:pt x="39250" y="10070"/>
                </a:lnTo>
                <a:lnTo>
                  <a:pt x="38867" y="9666"/>
                </a:lnTo>
                <a:lnTo>
                  <a:pt x="38463" y="9283"/>
                </a:lnTo>
                <a:lnTo>
                  <a:pt x="38039" y="8900"/>
                </a:lnTo>
                <a:lnTo>
                  <a:pt x="37595" y="8536"/>
                </a:lnTo>
                <a:lnTo>
                  <a:pt x="36869" y="7971"/>
                </a:lnTo>
                <a:lnTo>
                  <a:pt x="36102" y="7426"/>
                </a:lnTo>
                <a:lnTo>
                  <a:pt x="35275" y="6882"/>
                </a:lnTo>
                <a:lnTo>
                  <a:pt x="34387" y="6377"/>
                </a:lnTo>
                <a:lnTo>
                  <a:pt x="33459" y="5873"/>
                </a:lnTo>
                <a:lnTo>
                  <a:pt x="32450" y="5368"/>
                </a:lnTo>
                <a:lnTo>
                  <a:pt x="31380" y="4884"/>
                </a:lnTo>
                <a:lnTo>
                  <a:pt x="30230" y="4379"/>
                </a:lnTo>
                <a:lnTo>
                  <a:pt x="28918" y="3875"/>
                </a:lnTo>
                <a:lnTo>
                  <a:pt x="27586" y="3370"/>
                </a:lnTo>
                <a:lnTo>
                  <a:pt x="26234" y="2906"/>
                </a:lnTo>
                <a:lnTo>
                  <a:pt x="24862" y="2482"/>
                </a:lnTo>
                <a:lnTo>
                  <a:pt x="23490" y="2099"/>
                </a:lnTo>
                <a:lnTo>
                  <a:pt x="22097" y="1736"/>
                </a:lnTo>
                <a:lnTo>
                  <a:pt x="20705" y="1413"/>
                </a:lnTo>
                <a:lnTo>
                  <a:pt x="19312" y="1110"/>
                </a:lnTo>
                <a:lnTo>
                  <a:pt x="17900" y="848"/>
                </a:lnTo>
                <a:lnTo>
                  <a:pt x="16487" y="626"/>
                </a:lnTo>
                <a:lnTo>
                  <a:pt x="15075" y="424"/>
                </a:lnTo>
                <a:lnTo>
                  <a:pt x="13642" y="283"/>
                </a:lnTo>
                <a:lnTo>
                  <a:pt x="12229" y="141"/>
                </a:lnTo>
                <a:lnTo>
                  <a:pt x="10796" y="61"/>
                </a:lnTo>
                <a:lnTo>
                  <a:pt x="93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16"/>
          <p:cNvSpPr/>
          <p:nvPr/>
        </p:nvSpPr>
        <p:spPr>
          <a:xfrm>
            <a:off x="8870345" y="1227390"/>
            <a:ext cx="631867" cy="441222"/>
          </a:xfrm>
          <a:custGeom>
            <a:rect b="b" l="l" r="r" t="t"/>
            <a:pathLst>
              <a:path extrusionOk="0" h="7892" w="11302">
                <a:moveTo>
                  <a:pt x="10030" y="82"/>
                </a:moveTo>
                <a:lnTo>
                  <a:pt x="10252" y="102"/>
                </a:lnTo>
                <a:lnTo>
                  <a:pt x="10494" y="142"/>
                </a:lnTo>
                <a:lnTo>
                  <a:pt x="10696" y="203"/>
                </a:lnTo>
                <a:lnTo>
                  <a:pt x="10797" y="243"/>
                </a:lnTo>
                <a:lnTo>
                  <a:pt x="10897" y="304"/>
                </a:lnTo>
                <a:lnTo>
                  <a:pt x="10978" y="364"/>
                </a:lnTo>
                <a:lnTo>
                  <a:pt x="11059" y="445"/>
                </a:lnTo>
                <a:lnTo>
                  <a:pt x="11119" y="526"/>
                </a:lnTo>
                <a:lnTo>
                  <a:pt x="11180" y="627"/>
                </a:lnTo>
                <a:lnTo>
                  <a:pt x="11220" y="727"/>
                </a:lnTo>
                <a:lnTo>
                  <a:pt x="11220" y="828"/>
                </a:lnTo>
                <a:lnTo>
                  <a:pt x="11220" y="949"/>
                </a:lnTo>
                <a:lnTo>
                  <a:pt x="11180" y="1050"/>
                </a:lnTo>
                <a:lnTo>
                  <a:pt x="11140" y="1131"/>
                </a:lnTo>
                <a:lnTo>
                  <a:pt x="11079" y="1192"/>
                </a:lnTo>
                <a:lnTo>
                  <a:pt x="11019" y="1252"/>
                </a:lnTo>
                <a:lnTo>
                  <a:pt x="10938" y="1313"/>
                </a:lnTo>
                <a:lnTo>
                  <a:pt x="10756" y="1393"/>
                </a:lnTo>
                <a:lnTo>
                  <a:pt x="10554" y="1474"/>
                </a:lnTo>
                <a:lnTo>
                  <a:pt x="10433" y="1535"/>
                </a:lnTo>
                <a:lnTo>
                  <a:pt x="10131" y="1676"/>
                </a:lnTo>
                <a:lnTo>
                  <a:pt x="9888" y="1858"/>
                </a:lnTo>
                <a:lnTo>
                  <a:pt x="9666" y="2039"/>
                </a:lnTo>
                <a:lnTo>
                  <a:pt x="9505" y="2261"/>
                </a:lnTo>
                <a:lnTo>
                  <a:pt x="9364" y="2503"/>
                </a:lnTo>
                <a:lnTo>
                  <a:pt x="9243" y="2745"/>
                </a:lnTo>
                <a:lnTo>
                  <a:pt x="9021" y="3290"/>
                </a:lnTo>
                <a:lnTo>
                  <a:pt x="8819" y="3795"/>
                </a:lnTo>
                <a:lnTo>
                  <a:pt x="8617" y="4239"/>
                </a:lnTo>
                <a:lnTo>
                  <a:pt x="8415" y="4663"/>
                </a:lnTo>
                <a:lnTo>
                  <a:pt x="8193" y="5046"/>
                </a:lnTo>
                <a:lnTo>
                  <a:pt x="7992" y="5389"/>
                </a:lnTo>
                <a:lnTo>
                  <a:pt x="7749" y="5712"/>
                </a:lnTo>
                <a:lnTo>
                  <a:pt x="7527" y="6015"/>
                </a:lnTo>
                <a:lnTo>
                  <a:pt x="7285" y="6277"/>
                </a:lnTo>
                <a:lnTo>
                  <a:pt x="7023" y="6519"/>
                </a:lnTo>
                <a:lnTo>
                  <a:pt x="6821" y="6701"/>
                </a:lnTo>
                <a:lnTo>
                  <a:pt x="6599" y="6862"/>
                </a:lnTo>
                <a:lnTo>
                  <a:pt x="6357" y="7024"/>
                </a:lnTo>
                <a:lnTo>
                  <a:pt x="6115" y="7165"/>
                </a:lnTo>
                <a:lnTo>
                  <a:pt x="5873" y="7286"/>
                </a:lnTo>
                <a:lnTo>
                  <a:pt x="5630" y="7407"/>
                </a:lnTo>
                <a:lnTo>
                  <a:pt x="5368" y="7508"/>
                </a:lnTo>
                <a:lnTo>
                  <a:pt x="5086" y="7589"/>
                </a:lnTo>
                <a:lnTo>
                  <a:pt x="4823" y="7669"/>
                </a:lnTo>
                <a:lnTo>
                  <a:pt x="4541" y="7730"/>
                </a:lnTo>
                <a:lnTo>
                  <a:pt x="4278" y="7770"/>
                </a:lnTo>
                <a:lnTo>
                  <a:pt x="3996" y="7790"/>
                </a:lnTo>
                <a:lnTo>
                  <a:pt x="3713" y="7811"/>
                </a:lnTo>
                <a:lnTo>
                  <a:pt x="3431" y="7811"/>
                </a:lnTo>
                <a:lnTo>
                  <a:pt x="3169" y="7790"/>
                </a:lnTo>
                <a:lnTo>
                  <a:pt x="2886" y="7750"/>
                </a:lnTo>
                <a:lnTo>
                  <a:pt x="2603" y="7690"/>
                </a:lnTo>
                <a:lnTo>
                  <a:pt x="2321" y="7629"/>
                </a:lnTo>
                <a:lnTo>
                  <a:pt x="2059" y="7528"/>
                </a:lnTo>
                <a:lnTo>
                  <a:pt x="1796" y="7427"/>
                </a:lnTo>
                <a:lnTo>
                  <a:pt x="1554" y="7306"/>
                </a:lnTo>
                <a:lnTo>
                  <a:pt x="1332" y="7165"/>
                </a:lnTo>
                <a:lnTo>
                  <a:pt x="1110" y="7024"/>
                </a:lnTo>
                <a:lnTo>
                  <a:pt x="908" y="6842"/>
                </a:lnTo>
                <a:lnTo>
                  <a:pt x="707" y="6640"/>
                </a:lnTo>
                <a:lnTo>
                  <a:pt x="545" y="6418"/>
                </a:lnTo>
                <a:lnTo>
                  <a:pt x="384" y="6176"/>
                </a:lnTo>
                <a:lnTo>
                  <a:pt x="263" y="5934"/>
                </a:lnTo>
                <a:lnTo>
                  <a:pt x="182" y="5692"/>
                </a:lnTo>
                <a:lnTo>
                  <a:pt x="101" y="5429"/>
                </a:lnTo>
                <a:lnTo>
                  <a:pt x="81" y="5167"/>
                </a:lnTo>
                <a:lnTo>
                  <a:pt x="81" y="4905"/>
                </a:lnTo>
                <a:lnTo>
                  <a:pt x="101" y="4663"/>
                </a:lnTo>
                <a:lnTo>
                  <a:pt x="142" y="4441"/>
                </a:lnTo>
                <a:lnTo>
                  <a:pt x="222" y="4239"/>
                </a:lnTo>
                <a:lnTo>
                  <a:pt x="303" y="4037"/>
                </a:lnTo>
                <a:lnTo>
                  <a:pt x="404" y="3835"/>
                </a:lnTo>
                <a:lnTo>
                  <a:pt x="525" y="3654"/>
                </a:lnTo>
                <a:lnTo>
                  <a:pt x="646" y="3472"/>
                </a:lnTo>
                <a:lnTo>
                  <a:pt x="787" y="3311"/>
                </a:lnTo>
                <a:lnTo>
                  <a:pt x="1090" y="3008"/>
                </a:lnTo>
                <a:lnTo>
                  <a:pt x="1393" y="2745"/>
                </a:lnTo>
                <a:lnTo>
                  <a:pt x="1695" y="2523"/>
                </a:lnTo>
                <a:lnTo>
                  <a:pt x="1978" y="2342"/>
                </a:lnTo>
                <a:lnTo>
                  <a:pt x="2361" y="2120"/>
                </a:lnTo>
                <a:lnTo>
                  <a:pt x="2745" y="1918"/>
                </a:lnTo>
                <a:lnTo>
                  <a:pt x="3128" y="1736"/>
                </a:lnTo>
                <a:lnTo>
                  <a:pt x="3532" y="1555"/>
                </a:lnTo>
                <a:lnTo>
                  <a:pt x="4319" y="1252"/>
                </a:lnTo>
                <a:lnTo>
                  <a:pt x="5106" y="990"/>
                </a:lnTo>
                <a:lnTo>
                  <a:pt x="6175" y="647"/>
                </a:lnTo>
                <a:lnTo>
                  <a:pt x="6740" y="505"/>
                </a:lnTo>
                <a:lnTo>
                  <a:pt x="7326" y="364"/>
                </a:lnTo>
                <a:lnTo>
                  <a:pt x="7911" y="243"/>
                </a:lnTo>
                <a:lnTo>
                  <a:pt x="8496" y="162"/>
                </a:lnTo>
                <a:lnTo>
                  <a:pt x="9101" y="102"/>
                </a:lnTo>
                <a:lnTo>
                  <a:pt x="9727" y="82"/>
                </a:lnTo>
                <a:close/>
                <a:moveTo>
                  <a:pt x="9384" y="1"/>
                </a:moveTo>
                <a:lnTo>
                  <a:pt x="8718" y="62"/>
                </a:lnTo>
                <a:lnTo>
                  <a:pt x="8092" y="142"/>
                </a:lnTo>
                <a:lnTo>
                  <a:pt x="7447" y="243"/>
                </a:lnTo>
                <a:lnTo>
                  <a:pt x="6841" y="384"/>
                </a:lnTo>
                <a:lnTo>
                  <a:pt x="6236" y="546"/>
                </a:lnTo>
                <a:lnTo>
                  <a:pt x="5651" y="727"/>
                </a:lnTo>
                <a:lnTo>
                  <a:pt x="5086" y="909"/>
                </a:lnTo>
                <a:lnTo>
                  <a:pt x="4299" y="1171"/>
                </a:lnTo>
                <a:lnTo>
                  <a:pt x="3491" y="1474"/>
                </a:lnTo>
                <a:lnTo>
                  <a:pt x="3108" y="1656"/>
                </a:lnTo>
                <a:lnTo>
                  <a:pt x="2704" y="1837"/>
                </a:lnTo>
                <a:lnTo>
                  <a:pt x="2321" y="2039"/>
                </a:lnTo>
                <a:lnTo>
                  <a:pt x="1938" y="2261"/>
                </a:lnTo>
                <a:lnTo>
                  <a:pt x="1655" y="2443"/>
                </a:lnTo>
                <a:lnTo>
                  <a:pt x="1352" y="2685"/>
                </a:lnTo>
                <a:lnTo>
                  <a:pt x="1029" y="2947"/>
                </a:lnTo>
                <a:lnTo>
                  <a:pt x="727" y="3250"/>
                </a:lnTo>
                <a:lnTo>
                  <a:pt x="585" y="3432"/>
                </a:lnTo>
                <a:lnTo>
                  <a:pt x="464" y="3613"/>
                </a:lnTo>
                <a:lnTo>
                  <a:pt x="343" y="3795"/>
                </a:lnTo>
                <a:lnTo>
                  <a:pt x="222" y="3997"/>
                </a:lnTo>
                <a:lnTo>
                  <a:pt x="142" y="4219"/>
                </a:lnTo>
                <a:lnTo>
                  <a:pt x="61" y="4441"/>
                </a:lnTo>
                <a:lnTo>
                  <a:pt x="20" y="4663"/>
                </a:lnTo>
                <a:lnTo>
                  <a:pt x="0" y="4905"/>
                </a:lnTo>
                <a:lnTo>
                  <a:pt x="0" y="5167"/>
                </a:lnTo>
                <a:lnTo>
                  <a:pt x="20" y="5429"/>
                </a:lnTo>
                <a:lnTo>
                  <a:pt x="101" y="5712"/>
                </a:lnTo>
                <a:lnTo>
                  <a:pt x="202" y="5974"/>
                </a:lnTo>
                <a:lnTo>
                  <a:pt x="323" y="6216"/>
                </a:lnTo>
                <a:lnTo>
                  <a:pt x="485" y="6459"/>
                </a:lnTo>
                <a:lnTo>
                  <a:pt x="646" y="6701"/>
                </a:lnTo>
                <a:lnTo>
                  <a:pt x="868" y="6903"/>
                </a:lnTo>
                <a:lnTo>
                  <a:pt x="1070" y="7084"/>
                </a:lnTo>
                <a:lnTo>
                  <a:pt x="1272" y="7225"/>
                </a:lnTo>
                <a:lnTo>
                  <a:pt x="1514" y="7367"/>
                </a:lnTo>
                <a:lnTo>
                  <a:pt x="1756" y="7488"/>
                </a:lnTo>
                <a:lnTo>
                  <a:pt x="2018" y="7609"/>
                </a:lnTo>
                <a:lnTo>
                  <a:pt x="2301" y="7690"/>
                </a:lnTo>
                <a:lnTo>
                  <a:pt x="2583" y="7770"/>
                </a:lnTo>
                <a:lnTo>
                  <a:pt x="2886" y="7831"/>
                </a:lnTo>
                <a:lnTo>
                  <a:pt x="3269" y="7871"/>
                </a:lnTo>
                <a:lnTo>
                  <a:pt x="3673" y="7891"/>
                </a:lnTo>
                <a:lnTo>
                  <a:pt x="4137" y="7871"/>
                </a:lnTo>
                <a:lnTo>
                  <a:pt x="4601" y="7811"/>
                </a:lnTo>
                <a:lnTo>
                  <a:pt x="5045" y="7710"/>
                </a:lnTo>
                <a:lnTo>
                  <a:pt x="5489" y="7548"/>
                </a:lnTo>
                <a:lnTo>
                  <a:pt x="5913" y="7367"/>
                </a:lnTo>
                <a:lnTo>
                  <a:pt x="6337" y="7145"/>
                </a:lnTo>
                <a:lnTo>
                  <a:pt x="6720" y="6882"/>
                </a:lnTo>
                <a:lnTo>
                  <a:pt x="7083" y="6580"/>
                </a:lnTo>
                <a:lnTo>
                  <a:pt x="7346" y="6338"/>
                </a:lnTo>
                <a:lnTo>
                  <a:pt x="7588" y="6055"/>
                </a:lnTo>
                <a:lnTo>
                  <a:pt x="7830" y="5752"/>
                </a:lnTo>
                <a:lnTo>
                  <a:pt x="8052" y="5429"/>
                </a:lnTo>
                <a:lnTo>
                  <a:pt x="8274" y="5086"/>
                </a:lnTo>
                <a:lnTo>
                  <a:pt x="8476" y="4703"/>
                </a:lnTo>
                <a:lnTo>
                  <a:pt x="8698" y="4279"/>
                </a:lnTo>
                <a:lnTo>
                  <a:pt x="8900" y="3815"/>
                </a:lnTo>
                <a:lnTo>
                  <a:pt x="9101" y="3311"/>
                </a:lnTo>
                <a:lnTo>
                  <a:pt x="9303" y="2786"/>
                </a:lnTo>
                <a:lnTo>
                  <a:pt x="9424" y="2544"/>
                </a:lnTo>
                <a:lnTo>
                  <a:pt x="9566" y="2322"/>
                </a:lnTo>
                <a:lnTo>
                  <a:pt x="9727" y="2100"/>
                </a:lnTo>
                <a:lnTo>
                  <a:pt x="9929" y="1918"/>
                </a:lnTo>
                <a:lnTo>
                  <a:pt x="10171" y="1757"/>
                </a:lnTo>
                <a:lnTo>
                  <a:pt x="10454" y="1615"/>
                </a:lnTo>
                <a:lnTo>
                  <a:pt x="10595" y="1555"/>
                </a:lnTo>
                <a:lnTo>
                  <a:pt x="10797" y="1474"/>
                </a:lnTo>
                <a:lnTo>
                  <a:pt x="10978" y="1373"/>
                </a:lnTo>
                <a:lnTo>
                  <a:pt x="11059" y="1313"/>
                </a:lnTo>
                <a:lnTo>
                  <a:pt x="11140" y="1252"/>
                </a:lnTo>
                <a:lnTo>
                  <a:pt x="11200" y="1171"/>
                </a:lnTo>
                <a:lnTo>
                  <a:pt x="11261" y="1071"/>
                </a:lnTo>
                <a:lnTo>
                  <a:pt x="11301" y="970"/>
                </a:lnTo>
                <a:lnTo>
                  <a:pt x="11301" y="849"/>
                </a:lnTo>
                <a:lnTo>
                  <a:pt x="11301" y="727"/>
                </a:lnTo>
                <a:lnTo>
                  <a:pt x="11261" y="606"/>
                </a:lnTo>
                <a:lnTo>
                  <a:pt x="11200" y="485"/>
                </a:lnTo>
                <a:lnTo>
                  <a:pt x="11119" y="384"/>
                </a:lnTo>
                <a:lnTo>
                  <a:pt x="11039" y="304"/>
                </a:lnTo>
                <a:lnTo>
                  <a:pt x="10938" y="223"/>
                </a:lnTo>
                <a:lnTo>
                  <a:pt x="10837" y="162"/>
                </a:lnTo>
                <a:lnTo>
                  <a:pt x="10736" y="122"/>
                </a:lnTo>
                <a:lnTo>
                  <a:pt x="10514" y="62"/>
                </a:lnTo>
                <a:lnTo>
                  <a:pt x="10272" y="21"/>
                </a:lnTo>
                <a:lnTo>
                  <a:pt x="1003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16"/>
          <p:cNvSpPr/>
          <p:nvPr/>
        </p:nvSpPr>
        <p:spPr>
          <a:xfrm>
            <a:off x="8450655" y="170312"/>
            <a:ext cx="2123367" cy="1193681"/>
          </a:xfrm>
          <a:custGeom>
            <a:rect b="b" l="l" r="r" t="t"/>
            <a:pathLst>
              <a:path extrusionOk="0" h="21351" w="37980">
                <a:moveTo>
                  <a:pt x="10776" y="81"/>
                </a:moveTo>
                <a:lnTo>
                  <a:pt x="11341" y="101"/>
                </a:lnTo>
                <a:lnTo>
                  <a:pt x="11927" y="121"/>
                </a:lnTo>
                <a:lnTo>
                  <a:pt x="12532" y="182"/>
                </a:lnTo>
                <a:lnTo>
                  <a:pt x="13178" y="222"/>
                </a:lnTo>
                <a:lnTo>
                  <a:pt x="13824" y="303"/>
                </a:lnTo>
                <a:lnTo>
                  <a:pt x="14510" y="404"/>
                </a:lnTo>
                <a:lnTo>
                  <a:pt x="15216" y="505"/>
                </a:lnTo>
                <a:lnTo>
                  <a:pt x="15943" y="626"/>
                </a:lnTo>
                <a:lnTo>
                  <a:pt x="16709" y="767"/>
                </a:lnTo>
                <a:lnTo>
                  <a:pt x="17496" y="949"/>
                </a:lnTo>
                <a:lnTo>
                  <a:pt x="18324" y="1130"/>
                </a:lnTo>
                <a:lnTo>
                  <a:pt x="19171" y="1332"/>
                </a:lnTo>
                <a:lnTo>
                  <a:pt x="20039" y="1554"/>
                </a:lnTo>
                <a:lnTo>
                  <a:pt x="20947" y="1796"/>
                </a:lnTo>
                <a:lnTo>
                  <a:pt x="21875" y="2059"/>
                </a:lnTo>
                <a:lnTo>
                  <a:pt x="23571" y="2583"/>
                </a:lnTo>
                <a:lnTo>
                  <a:pt x="24418" y="2866"/>
                </a:lnTo>
                <a:lnTo>
                  <a:pt x="25286" y="3148"/>
                </a:lnTo>
                <a:lnTo>
                  <a:pt x="26154" y="3471"/>
                </a:lnTo>
                <a:lnTo>
                  <a:pt x="27021" y="3794"/>
                </a:lnTo>
                <a:lnTo>
                  <a:pt x="27889" y="4157"/>
                </a:lnTo>
                <a:lnTo>
                  <a:pt x="28757" y="4541"/>
                </a:lnTo>
                <a:lnTo>
                  <a:pt x="29625" y="4944"/>
                </a:lnTo>
                <a:lnTo>
                  <a:pt x="30472" y="5368"/>
                </a:lnTo>
                <a:lnTo>
                  <a:pt x="31300" y="5832"/>
                </a:lnTo>
                <a:lnTo>
                  <a:pt x="32127" y="6317"/>
                </a:lnTo>
                <a:lnTo>
                  <a:pt x="32954" y="6841"/>
                </a:lnTo>
                <a:lnTo>
                  <a:pt x="33741" y="7406"/>
                </a:lnTo>
                <a:lnTo>
                  <a:pt x="34508" y="7992"/>
                </a:lnTo>
                <a:lnTo>
                  <a:pt x="35255" y="8637"/>
                </a:lnTo>
                <a:lnTo>
                  <a:pt x="35638" y="8980"/>
                </a:lnTo>
                <a:lnTo>
                  <a:pt x="36001" y="9344"/>
                </a:lnTo>
                <a:lnTo>
                  <a:pt x="36345" y="9687"/>
                </a:lnTo>
                <a:lnTo>
                  <a:pt x="36627" y="10030"/>
                </a:lnTo>
                <a:lnTo>
                  <a:pt x="36910" y="10373"/>
                </a:lnTo>
                <a:lnTo>
                  <a:pt x="37132" y="10696"/>
                </a:lnTo>
                <a:lnTo>
                  <a:pt x="37354" y="11039"/>
                </a:lnTo>
                <a:lnTo>
                  <a:pt x="37535" y="11382"/>
                </a:lnTo>
                <a:lnTo>
                  <a:pt x="37656" y="11624"/>
                </a:lnTo>
                <a:lnTo>
                  <a:pt x="37737" y="11846"/>
                </a:lnTo>
                <a:lnTo>
                  <a:pt x="37818" y="12068"/>
                </a:lnTo>
                <a:lnTo>
                  <a:pt x="37858" y="12290"/>
                </a:lnTo>
                <a:lnTo>
                  <a:pt x="37898" y="12492"/>
                </a:lnTo>
                <a:lnTo>
                  <a:pt x="37898" y="12694"/>
                </a:lnTo>
                <a:lnTo>
                  <a:pt x="37878" y="12875"/>
                </a:lnTo>
                <a:lnTo>
                  <a:pt x="37838" y="13057"/>
                </a:lnTo>
                <a:lnTo>
                  <a:pt x="37757" y="13259"/>
                </a:lnTo>
                <a:lnTo>
                  <a:pt x="37636" y="13460"/>
                </a:lnTo>
                <a:lnTo>
                  <a:pt x="37495" y="13662"/>
                </a:lnTo>
                <a:lnTo>
                  <a:pt x="37313" y="13824"/>
                </a:lnTo>
                <a:lnTo>
                  <a:pt x="37111" y="13985"/>
                </a:lnTo>
                <a:lnTo>
                  <a:pt x="36869" y="14106"/>
                </a:lnTo>
                <a:lnTo>
                  <a:pt x="36627" y="14207"/>
                </a:lnTo>
                <a:lnTo>
                  <a:pt x="36365" y="14288"/>
                </a:lnTo>
                <a:lnTo>
                  <a:pt x="36102" y="14328"/>
                </a:lnTo>
                <a:lnTo>
                  <a:pt x="35860" y="14368"/>
                </a:lnTo>
                <a:lnTo>
                  <a:pt x="35336" y="14368"/>
                </a:lnTo>
                <a:lnTo>
                  <a:pt x="34831" y="14328"/>
                </a:lnTo>
                <a:lnTo>
                  <a:pt x="34327" y="14268"/>
                </a:lnTo>
                <a:lnTo>
                  <a:pt x="34306" y="14268"/>
                </a:lnTo>
                <a:lnTo>
                  <a:pt x="32934" y="14106"/>
                </a:lnTo>
                <a:lnTo>
                  <a:pt x="31501" y="13945"/>
                </a:lnTo>
                <a:lnTo>
                  <a:pt x="30028" y="13803"/>
                </a:lnTo>
                <a:lnTo>
                  <a:pt x="28535" y="13682"/>
                </a:lnTo>
                <a:lnTo>
                  <a:pt x="26981" y="13561"/>
                </a:lnTo>
                <a:lnTo>
                  <a:pt x="25387" y="13481"/>
                </a:lnTo>
                <a:lnTo>
                  <a:pt x="23772" y="13420"/>
                </a:lnTo>
                <a:lnTo>
                  <a:pt x="22138" y="13400"/>
                </a:lnTo>
                <a:lnTo>
                  <a:pt x="20483" y="13420"/>
                </a:lnTo>
                <a:lnTo>
                  <a:pt x="18788" y="13460"/>
                </a:lnTo>
                <a:lnTo>
                  <a:pt x="17093" y="13561"/>
                </a:lnTo>
                <a:lnTo>
                  <a:pt x="16245" y="13622"/>
                </a:lnTo>
                <a:lnTo>
                  <a:pt x="15398" y="13703"/>
                </a:lnTo>
                <a:lnTo>
                  <a:pt x="14530" y="13803"/>
                </a:lnTo>
                <a:lnTo>
                  <a:pt x="13682" y="13904"/>
                </a:lnTo>
                <a:lnTo>
                  <a:pt x="12815" y="14025"/>
                </a:lnTo>
                <a:lnTo>
                  <a:pt x="11967" y="14146"/>
                </a:lnTo>
                <a:lnTo>
                  <a:pt x="11099" y="14308"/>
                </a:lnTo>
                <a:lnTo>
                  <a:pt x="10252" y="14469"/>
                </a:lnTo>
                <a:lnTo>
                  <a:pt x="9384" y="14651"/>
                </a:lnTo>
                <a:lnTo>
                  <a:pt x="8536" y="14833"/>
                </a:lnTo>
                <a:lnTo>
                  <a:pt x="7992" y="14974"/>
                </a:lnTo>
                <a:lnTo>
                  <a:pt x="7467" y="15115"/>
                </a:lnTo>
                <a:lnTo>
                  <a:pt x="6922" y="15277"/>
                </a:lnTo>
                <a:lnTo>
                  <a:pt x="6397" y="15458"/>
                </a:lnTo>
                <a:lnTo>
                  <a:pt x="5873" y="15660"/>
                </a:lnTo>
                <a:lnTo>
                  <a:pt x="5368" y="15902"/>
                </a:lnTo>
                <a:lnTo>
                  <a:pt x="4864" y="16164"/>
                </a:lnTo>
                <a:lnTo>
                  <a:pt x="4379" y="16467"/>
                </a:lnTo>
                <a:lnTo>
                  <a:pt x="4137" y="16649"/>
                </a:lnTo>
                <a:lnTo>
                  <a:pt x="3875" y="16851"/>
                </a:lnTo>
                <a:lnTo>
                  <a:pt x="3613" y="17073"/>
                </a:lnTo>
                <a:lnTo>
                  <a:pt x="3350" y="17335"/>
                </a:lnTo>
                <a:lnTo>
                  <a:pt x="3108" y="17617"/>
                </a:lnTo>
                <a:lnTo>
                  <a:pt x="2866" y="17940"/>
                </a:lnTo>
                <a:lnTo>
                  <a:pt x="2644" y="18283"/>
                </a:lnTo>
                <a:lnTo>
                  <a:pt x="2462" y="18667"/>
                </a:lnTo>
                <a:lnTo>
                  <a:pt x="2382" y="18889"/>
                </a:lnTo>
                <a:lnTo>
                  <a:pt x="2341" y="19131"/>
                </a:lnTo>
                <a:lnTo>
                  <a:pt x="2260" y="19635"/>
                </a:lnTo>
                <a:lnTo>
                  <a:pt x="2220" y="19918"/>
                </a:lnTo>
                <a:lnTo>
                  <a:pt x="2180" y="20201"/>
                </a:lnTo>
                <a:lnTo>
                  <a:pt x="2099" y="20463"/>
                </a:lnTo>
                <a:lnTo>
                  <a:pt x="2059" y="20584"/>
                </a:lnTo>
                <a:lnTo>
                  <a:pt x="1998" y="20705"/>
                </a:lnTo>
                <a:lnTo>
                  <a:pt x="1897" y="20846"/>
                </a:lnTo>
                <a:lnTo>
                  <a:pt x="1816" y="20988"/>
                </a:lnTo>
                <a:lnTo>
                  <a:pt x="1716" y="21088"/>
                </a:lnTo>
                <a:lnTo>
                  <a:pt x="1615" y="21169"/>
                </a:lnTo>
                <a:lnTo>
                  <a:pt x="1514" y="21210"/>
                </a:lnTo>
                <a:lnTo>
                  <a:pt x="1413" y="21250"/>
                </a:lnTo>
                <a:lnTo>
                  <a:pt x="1312" y="21270"/>
                </a:lnTo>
                <a:lnTo>
                  <a:pt x="1211" y="21250"/>
                </a:lnTo>
                <a:lnTo>
                  <a:pt x="1110" y="21210"/>
                </a:lnTo>
                <a:lnTo>
                  <a:pt x="1009" y="21149"/>
                </a:lnTo>
                <a:lnTo>
                  <a:pt x="908" y="21068"/>
                </a:lnTo>
                <a:lnTo>
                  <a:pt x="807" y="20967"/>
                </a:lnTo>
                <a:lnTo>
                  <a:pt x="707" y="20846"/>
                </a:lnTo>
                <a:lnTo>
                  <a:pt x="626" y="20725"/>
                </a:lnTo>
                <a:lnTo>
                  <a:pt x="464" y="20422"/>
                </a:lnTo>
                <a:lnTo>
                  <a:pt x="323" y="20100"/>
                </a:lnTo>
                <a:lnTo>
                  <a:pt x="222" y="19777"/>
                </a:lnTo>
                <a:lnTo>
                  <a:pt x="162" y="19454"/>
                </a:lnTo>
                <a:lnTo>
                  <a:pt x="121" y="19151"/>
                </a:lnTo>
                <a:lnTo>
                  <a:pt x="101" y="18223"/>
                </a:lnTo>
                <a:lnTo>
                  <a:pt x="81" y="17274"/>
                </a:lnTo>
                <a:lnTo>
                  <a:pt x="81" y="16326"/>
                </a:lnTo>
                <a:lnTo>
                  <a:pt x="101" y="15377"/>
                </a:lnTo>
                <a:lnTo>
                  <a:pt x="142" y="14449"/>
                </a:lnTo>
                <a:lnTo>
                  <a:pt x="182" y="13501"/>
                </a:lnTo>
                <a:lnTo>
                  <a:pt x="263" y="12572"/>
                </a:lnTo>
                <a:lnTo>
                  <a:pt x="343" y="11624"/>
                </a:lnTo>
                <a:lnTo>
                  <a:pt x="444" y="10696"/>
                </a:lnTo>
                <a:lnTo>
                  <a:pt x="545" y="9747"/>
                </a:lnTo>
                <a:lnTo>
                  <a:pt x="686" y="8819"/>
                </a:lnTo>
                <a:lnTo>
                  <a:pt x="828" y="7891"/>
                </a:lnTo>
                <a:lnTo>
                  <a:pt x="989" y="6962"/>
                </a:lnTo>
                <a:lnTo>
                  <a:pt x="1171" y="6034"/>
                </a:lnTo>
                <a:lnTo>
                  <a:pt x="1373" y="5126"/>
                </a:lnTo>
                <a:lnTo>
                  <a:pt x="1574" y="4198"/>
                </a:lnTo>
                <a:lnTo>
                  <a:pt x="1736" y="3572"/>
                </a:lnTo>
                <a:lnTo>
                  <a:pt x="1837" y="3269"/>
                </a:lnTo>
                <a:lnTo>
                  <a:pt x="1958" y="2967"/>
                </a:lnTo>
                <a:lnTo>
                  <a:pt x="2079" y="2664"/>
                </a:lnTo>
                <a:lnTo>
                  <a:pt x="2220" y="2402"/>
                </a:lnTo>
                <a:lnTo>
                  <a:pt x="2402" y="2139"/>
                </a:lnTo>
                <a:lnTo>
                  <a:pt x="2604" y="1897"/>
                </a:lnTo>
                <a:lnTo>
                  <a:pt x="2825" y="1695"/>
                </a:lnTo>
                <a:lnTo>
                  <a:pt x="3068" y="1514"/>
                </a:lnTo>
                <a:lnTo>
                  <a:pt x="3330" y="1352"/>
                </a:lnTo>
                <a:lnTo>
                  <a:pt x="3592" y="1211"/>
                </a:lnTo>
                <a:lnTo>
                  <a:pt x="3875" y="1090"/>
                </a:lnTo>
                <a:lnTo>
                  <a:pt x="4157" y="989"/>
                </a:lnTo>
                <a:lnTo>
                  <a:pt x="4702" y="807"/>
                </a:lnTo>
                <a:lnTo>
                  <a:pt x="5247" y="666"/>
                </a:lnTo>
                <a:lnTo>
                  <a:pt x="5832" y="525"/>
                </a:lnTo>
                <a:lnTo>
                  <a:pt x="6458" y="404"/>
                </a:lnTo>
                <a:lnTo>
                  <a:pt x="7104" y="303"/>
                </a:lnTo>
                <a:lnTo>
                  <a:pt x="7810" y="202"/>
                </a:lnTo>
                <a:lnTo>
                  <a:pt x="8577" y="142"/>
                </a:lnTo>
                <a:lnTo>
                  <a:pt x="9384" y="81"/>
                </a:lnTo>
                <a:close/>
                <a:moveTo>
                  <a:pt x="9848" y="0"/>
                </a:moveTo>
                <a:lnTo>
                  <a:pt x="9303" y="20"/>
                </a:lnTo>
                <a:lnTo>
                  <a:pt x="8758" y="41"/>
                </a:lnTo>
                <a:lnTo>
                  <a:pt x="8234" y="81"/>
                </a:lnTo>
                <a:lnTo>
                  <a:pt x="7709" y="142"/>
                </a:lnTo>
                <a:lnTo>
                  <a:pt x="7184" y="202"/>
                </a:lnTo>
                <a:lnTo>
                  <a:pt x="6680" y="283"/>
                </a:lnTo>
                <a:lnTo>
                  <a:pt x="6175" y="384"/>
                </a:lnTo>
                <a:lnTo>
                  <a:pt x="5671" y="485"/>
                </a:lnTo>
                <a:lnTo>
                  <a:pt x="5166" y="606"/>
                </a:lnTo>
                <a:lnTo>
                  <a:pt x="4682" y="727"/>
                </a:lnTo>
                <a:lnTo>
                  <a:pt x="4117" y="908"/>
                </a:lnTo>
                <a:lnTo>
                  <a:pt x="3834" y="1009"/>
                </a:lnTo>
                <a:lnTo>
                  <a:pt x="3552" y="1130"/>
                </a:lnTo>
                <a:lnTo>
                  <a:pt x="3269" y="1272"/>
                </a:lnTo>
                <a:lnTo>
                  <a:pt x="3007" y="1433"/>
                </a:lnTo>
                <a:lnTo>
                  <a:pt x="2765" y="1635"/>
                </a:lnTo>
                <a:lnTo>
                  <a:pt x="2543" y="1837"/>
                </a:lnTo>
                <a:lnTo>
                  <a:pt x="2341" y="2079"/>
                </a:lnTo>
                <a:lnTo>
                  <a:pt x="2160" y="2341"/>
                </a:lnTo>
                <a:lnTo>
                  <a:pt x="1998" y="2624"/>
                </a:lnTo>
                <a:lnTo>
                  <a:pt x="1877" y="2926"/>
                </a:lnTo>
                <a:lnTo>
                  <a:pt x="1776" y="3229"/>
                </a:lnTo>
                <a:lnTo>
                  <a:pt x="1675" y="3552"/>
                </a:lnTo>
                <a:lnTo>
                  <a:pt x="1514" y="4178"/>
                </a:lnTo>
                <a:lnTo>
                  <a:pt x="1292" y="5106"/>
                </a:lnTo>
                <a:lnTo>
                  <a:pt x="1090" y="6014"/>
                </a:lnTo>
                <a:lnTo>
                  <a:pt x="908" y="6942"/>
                </a:lnTo>
                <a:lnTo>
                  <a:pt x="747" y="7870"/>
                </a:lnTo>
                <a:lnTo>
                  <a:pt x="606" y="8819"/>
                </a:lnTo>
                <a:lnTo>
                  <a:pt x="485" y="9747"/>
                </a:lnTo>
                <a:lnTo>
                  <a:pt x="364" y="10676"/>
                </a:lnTo>
                <a:lnTo>
                  <a:pt x="263" y="11624"/>
                </a:lnTo>
                <a:lnTo>
                  <a:pt x="182" y="12552"/>
                </a:lnTo>
                <a:lnTo>
                  <a:pt x="101" y="13501"/>
                </a:lnTo>
                <a:lnTo>
                  <a:pt x="61" y="14449"/>
                </a:lnTo>
                <a:lnTo>
                  <a:pt x="20" y="15377"/>
                </a:lnTo>
                <a:lnTo>
                  <a:pt x="0" y="16326"/>
                </a:lnTo>
                <a:lnTo>
                  <a:pt x="0" y="17274"/>
                </a:lnTo>
                <a:lnTo>
                  <a:pt x="20" y="18223"/>
                </a:lnTo>
                <a:lnTo>
                  <a:pt x="41" y="19171"/>
                </a:lnTo>
                <a:lnTo>
                  <a:pt x="81" y="19474"/>
                </a:lnTo>
                <a:lnTo>
                  <a:pt x="162" y="19797"/>
                </a:lnTo>
                <a:lnTo>
                  <a:pt x="263" y="20140"/>
                </a:lnTo>
                <a:lnTo>
                  <a:pt x="404" y="20483"/>
                </a:lnTo>
                <a:lnTo>
                  <a:pt x="565" y="20766"/>
                </a:lnTo>
                <a:lnTo>
                  <a:pt x="666" y="20907"/>
                </a:lnTo>
                <a:lnTo>
                  <a:pt x="767" y="21028"/>
                </a:lnTo>
                <a:lnTo>
                  <a:pt x="868" y="21129"/>
                </a:lnTo>
                <a:lnTo>
                  <a:pt x="969" y="21210"/>
                </a:lnTo>
                <a:lnTo>
                  <a:pt x="1070" y="21290"/>
                </a:lnTo>
                <a:lnTo>
                  <a:pt x="1191" y="21331"/>
                </a:lnTo>
                <a:lnTo>
                  <a:pt x="1332" y="21351"/>
                </a:lnTo>
                <a:lnTo>
                  <a:pt x="1433" y="21331"/>
                </a:lnTo>
                <a:lnTo>
                  <a:pt x="1514" y="21310"/>
                </a:lnTo>
                <a:lnTo>
                  <a:pt x="1615" y="21250"/>
                </a:lnTo>
                <a:lnTo>
                  <a:pt x="1716" y="21189"/>
                </a:lnTo>
                <a:lnTo>
                  <a:pt x="1796" y="21109"/>
                </a:lnTo>
                <a:lnTo>
                  <a:pt x="1897" y="21008"/>
                </a:lnTo>
                <a:lnTo>
                  <a:pt x="2059" y="20745"/>
                </a:lnTo>
                <a:lnTo>
                  <a:pt x="2119" y="20624"/>
                </a:lnTo>
                <a:lnTo>
                  <a:pt x="2180" y="20503"/>
                </a:lnTo>
                <a:lnTo>
                  <a:pt x="2260" y="20221"/>
                </a:lnTo>
                <a:lnTo>
                  <a:pt x="2301" y="19938"/>
                </a:lnTo>
                <a:lnTo>
                  <a:pt x="2341" y="19635"/>
                </a:lnTo>
                <a:lnTo>
                  <a:pt x="2422" y="19151"/>
                </a:lnTo>
                <a:lnTo>
                  <a:pt x="2462" y="18909"/>
                </a:lnTo>
                <a:lnTo>
                  <a:pt x="2543" y="18687"/>
                </a:lnTo>
                <a:lnTo>
                  <a:pt x="2725" y="18324"/>
                </a:lnTo>
                <a:lnTo>
                  <a:pt x="2926" y="17981"/>
                </a:lnTo>
                <a:lnTo>
                  <a:pt x="3169" y="17678"/>
                </a:lnTo>
                <a:lnTo>
                  <a:pt x="3411" y="17395"/>
                </a:lnTo>
                <a:lnTo>
                  <a:pt x="3673" y="17133"/>
                </a:lnTo>
                <a:lnTo>
                  <a:pt x="3935" y="16911"/>
                </a:lnTo>
                <a:lnTo>
                  <a:pt x="4198" y="16709"/>
                </a:lnTo>
                <a:lnTo>
                  <a:pt x="4440" y="16528"/>
                </a:lnTo>
                <a:lnTo>
                  <a:pt x="4904" y="16245"/>
                </a:lnTo>
                <a:lnTo>
                  <a:pt x="5388" y="15983"/>
                </a:lnTo>
                <a:lnTo>
                  <a:pt x="5913" y="15741"/>
                </a:lnTo>
                <a:lnTo>
                  <a:pt x="6418" y="15539"/>
                </a:lnTo>
                <a:lnTo>
                  <a:pt x="6962" y="15357"/>
                </a:lnTo>
                <a:lnTo>
                  <a:pt x="7487" y="15196"/>
                </a:lnTo>
                <a:lnTo>
                  <a:pt x="8032" y="15055"/>
                </a:lnTo>
                <a:lnTo>
                  <a:pt x="8557" y="14913"/>
                </a:lnTo>
                <a:lnTo>
                  <a:pt x="9404" y="14732"/>
                </a:lnTo>
                <a:lnTo>
                  <a:pt x="10272" y="14550"/>
                </a:lnTo>
                <a:lnTo>
                  <a:pt x="11119" y="14389"/>
                </a:lnTo>
                <a:lnTo>
                  <a:pt x="11987" y="14227"/>
                </a:lnTo>
                <a:lnTo>
                  <a:pt x="12835" y="14106"/>
                </a:lnTo>
                <a:lnTo>
                  <a:pt x="13703" y="13985"/>
                </a:lnTo>
                <a:lnTo>
                  <a:pt x="14550" y="13884"/>
                </a:lnTo>
                <a:lnTo>
                  <a:pt x="15398" y="13783"/>
                </a:lnTo>
                <a:lnTo>
                  <a:pt x="16265" y="13703"/>
                </a:lnTo>
                <a:lnTo>
                  <a:pt x="17113" y="13642"/>
                </a:lnTo>
                <a:lnTo>
                  <a:pt x="18808" y="13541"/>
                </a:lnTo>
                <a:lnTo>
                  <a:pt x="20483" y="13501"/>
                </a:lnTo>
                <a:lnTo>
                  <a:pt x="22138" y="13481"/>
                </a:lnTo>
                <a:lnTo>
                  <a:pt x="23772" y="13501"/>
                </a:lnTo>
                <a:lnTo>
                  <a:pt x="25387" y="13561"/>
                </a:lnTo>
                <a:lnTo>
                  <a:pt x="26981" y="13642"/>
                </a:lnTo>
                <a:lnTo>
                  <a:pt x="28515" y="13763"/>
                </a:lnTo>
                <a:lnTo>
                  <a:pt x="30028" y="13884"/>
                </a:lnTo>
                <a:lnTo>
                  <a:pt x="31501" y="14025"/>
                </a:lnTo>
                <a:lnTo>
                  <a:pt x="32934" y="14187"/>
                </a:lnTo>
                <a:lnTo>
                  <a:pt x="34306" y="14348"/>
                </a:lnTo>
                <a:lnTo>
                  <a:pt x="34831" y="14409"/>
                </a:lnTo>
                <a:lnTo>
                  <a:pt x="35356" y="14449"/>
                </a:lnTo>
                <a:lnTo>
                  <a:pt x="35860" y="14449"/>
                </a:lnTo>
                <a:lnTo>
                  <a:pt x="36123" y="14409"/>
                </a:lnTo>
                <a:lnTo>
                  <a:pt x="36385" y="14368"/>
                </a:lnTo>
                <a:lnTo>
                  <a:pt x="36647" y="14288"/>
                </a:lnTo>
                <a:lnTo>
                  <a:pt x="36910" y="14187"/>
                </a:lnTo>
                <a:lnTo>
                  <a:pt x="37152" y="14046"/>
                </a:lnTo>
                <a:lnTo>
                  <a:pt x="37374" y="13884"/>
                </a:lnTo>
                <a:lnTo>
                  <a:pt x="37555" y="13703"/>
                </a:lnTo>
                <a:lnTo>
                  <a:pt x="37717" y="13501"/>
                </a:lnTo>
                <a:lnTo>
                  <a:pt x="37838" y="13299"/>
                </a:lnTo>
                <a:lnTo>
                  <a:pt x="37919" y="13077"/>
                </a:lnTo>
                <a:lnTo>
                  <a:pt x="37959" y="12895"/>
                </a:lnTo>
                <a:lnTo>
                  <a:pt x="37979" y="12694"/>
                </a:lnTo>
                <a:lnTo>
                  <a:pt x="37979" y="12492"/>
                </a:lnTo>
                <a:lnTo>
                  <a:pt x="37939" y="12290"/>
                </a:lnTo>
                <a:lnTo>
                  <a:pt x="37898" y="12068"/>
                </a:lnTo>
                <a:lnTo>
                  <a:pt x="37818" y="11826"/>
                </a:lnTo>
                <a:lnTo>
                  <a:pt x="37737" y="11604"/>
                </a:lnTo>
                <a:lnTo>
                  <a:pt x="37616" y="11341"/>
                </a:lnTo>
                <a:lnTo>
                  <a:pt x="37414" y="10998"/>
                </a:lnTo>
                <a:lnTo>
                  <a:pt x="37212" y="10655"/>
                </a:lnTo>
                <a:lnTo>
                  <a:pt x="36970" y="10312"/>
                </a:lnTo>
                <a:lnTo>
                  <a:pt x="36708" y="9969"/>
                </a:lnTo>
                <a:lnTo>
                  <a:pt x="36405" y="9626"/>
                </a:lnTo>
                <a:lnTo>
                  <a:pt x="36062" y="9283"/>
                </a:lnTo>
                <a:lnTo>
                  <a:pt x="35699" y="8920"/>
                </a:lnTo>
                <a:lnTo>
                  <a:pt x="35315" y="8577"/>
                </a:lnTo>
                <a:lnTo>
                  <a:pt x="34569" y="7931"/>
                </a:lnTo>
                <a:lnTo>
                  <a:pt x="33782" y="7346"/>
                </a:lnTo>
                <a:lnTo>
                  <a:pt x="32995" y="6781"/>
                </a:lnTo>
                <a:lnTo>
                  <a:pt x="32187" y="6256"/>
                </a:lnTo>
                <a:lnTo>
                  <a:pt x="31360" y="5772"/>
                </a:lnTo>
                <a:lnTo>
                  <a:pt x="30512" y="5308"/>
                </a:lnTo>
                <a:lnTo>
                  <a:pt x="29665" y="4864"/>
                </a:lnTo>
                <a:lnTo>
                  <a:pt x="28797" y="4460"/>
                </a:lnTo>
                <a:lnTo>
                  <a:pt x="27929" y="4077"/>
                </a:lnTo>
                <a:lnTo>
                  <a:pt x="27062" y="3734"/>
                </a:lnTo>
                <a:lnTo>
                  <a:pt x="26194" y="3390"/>
                </a:lnTo>
                <a:lnTo>
                  <a:pt x="25306" y="3088"/>
                </a:lnTo>
                <a:lnTo>
                  <a:pt x="24458" y="2785"/>
                </a:lnTo>
                <a:lnTo>
                  <a:pt x="23591" y="2503"/>
                </a:lnTo>
                <a:lnTo>
                  <a:pt x="21896" y="1998"/>
                </a:lnTo>
                <a:lnTo>
                  <a:pt x="20685" y="1635"/>
                </a:lnTo>
                <a:lnTo>
                  <a:pt x="19494" y="1332"/>
                </a:lnTo>
                <a:lnTo>
                  <a:pt x="18364" y="1050"/>
                </a:lnTo>
                <a:lnTo>
                  <a:pt x="17295" y="807"/>
                </a:lnTo>
                <a:lnTo>
                  <a:pt x="16245" y="585"/>
                </a:lnTo>
                <a:lnTo>
                  <a:pt x="15236" y="404"/>
                </a:lnTo>
                <a:lnTo>
                  <a:pt x="14268" y="263"/>
                </a:lnTo>
                <a:lnTo>
                  <a:pt x="13299" y="162"/>
                </a:lnTo>
                <a:lnTo>
                  <a:pt x="12128" y="61"/>
                </a:lnTo>
                <a:lnTo>
                  <a:pt x="1097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16"/>
          <p:cNvSpPr/>
          <p:nvPr/>
        </p:nvSpPr>
        <p:spPr>
          <a:xfrm>
            <a:off x="8942520" y="1296211"/>
            <a:ext cx="415281" cy="285520"/>
          </a:xfrm>
          <a:custGeom>
            <a:rect b="b" l="l" r="r" t="t"/>
            <a:pathLst>
              <a:path extrusionOk="0" h="5107" w="7428">
                <a:moveTo>
                  <a:pt x="7124" y="82"/>
                </a:moveTo>
                <a:lnTo>
                  <a:pt x="7205" y="102"/>
                </a:lnTo>
                <a:lnTo>
                  <a:pt x="7286" y="142"/>
                </a:lnTo>
                <a:lnTo>
                  <a:pt x="7326" y="223"/>
                </a:lnTo>
                <a:lnTo>
                  <a:pt x="7346" y="344"/>
                </a:lnTo>
                <a:lnTo>
                  <a:pt x="7346" y="485"/>
                </a:lnTo>
                <a:lnTo>
                  <a:pt x="7306" y="647"/>
                </a:lnTo>
                <a:lnTo>
                  <a:pt x="7225" y="808"/>
                </a:lnTo>
                <a:lnTo>
                  <a:pt x="7064" y="1212"/>
                </a:lnTo>
                <a:lnTo>
                  <a:pt x="6842" y="1615"/>
                </a:lnTo>
                <a:lnTo>
                  <a:pt x="6600" y="1999"/>
                </a:lnTo>
                <a:lnTo>
                  <a:pt x="6357" y="2362"/>
                </a:lnTo>
                <a:lnTo>
                  <a:pt x="6055" y="2786"/>
                </a:lnTo>
                <a:lnTo>
                  <a:pt x="5732" y="3149"/>
                </a:lnTo>
                <a:lnTo>
                  <a:pt x="5389" y="3472"/>
                </a:lnTo>
                <a:lnTo>
                  <a:pt x="5026" y="3775"/>
                </a:lnTo>
                <a:lnTo>
                  <a:pt x="4642" y="4037"/>
                </a:lnTo>
                <a:lnTo>
                  <a:pt x="4259" y="4279"/>
                </a:lnTo>
                <a:lnTo>
                  <a:pt x="3835" y="4501"/>
                </a:lnTo>
                <a:lnTo>
                  <a:pt x="3411" y="4683"/>
                </a:lnTo>
                <a:lnTo>
                  <a:pt x="2987" y="4824"/>
                </a:lnTo>
                <a:lnTo>
                  <a:pt x="2745" y="4905"/>
                </a:lnTo>
                <a:lnTo>
                  <a:pt x="2463" y="4965"/>
                </a:lnTo>
                <a:lnTo>
                  <a:pt x="2160" y="5006"/>
                </a:lnTo>
                <a:lnTo>
                  <a:pt x="1837" y="5026"/>
                </a:lnTo>
                <a:lnTo>
                  <a:pt x="1514" y="5006"/>
                </a:lnTo>
                <a:lnTo>
                  <a:pt x="1353" y="4965"/>
                </a:lnTo>
                <a:lnTo>
                  <a:pt x="1171" y="4945"/>
                </a:lnTo>
                <a:lnTo>
                  <a:pt x="1010" y="4885"/>
                </a:lnTo>
                <a:lnTo>
                  <a:pt x="848" y="4824"/>
                </a:lnTo>
                <a:lnTo>
                  <a:pt x="707" y="4743"/>
                </a:lnTo>
                <a:lnTo>
                  <a:pt x="546" y="4642"/>
                </a:lnTo>
                <a:lnTo>
                  <a:pt x="445" y="4562"/>
                </a:lnTo>
                <a:lnTo>
                  <a:pt x="364" y="4461"/>
                </a:lnTo>
                <a:lnTo>
                  <a:pt x="283" y="4380"/>
                </a:lnTo>
                <a:lnTo>
                  <a:pt x="203" y="4279"/>
                </a:lnTo>
                <a:lnTo>
                  <a:pt x="162" y="4178"/>
                </a:lnTo>
                <a:lnTo>
                  <a:pt x="122" y="4057"/>
                </a:lnTo>
                <a:lnTo>
                  <a:pt x="81" y="3956"/>
                </a:lnTo>
                <a:lnTo>
                  <a:pt x="81" y="3855"/>
                </a:lnTo>
                <a:lnTo>
                  <a:pt x="81" y="3654"/>
                </a:lnTo>
                <a:lnTo>
                  <a:pt x="142" y="3492"/>
                </a:lnTo>
                <a:lnTo>
                  <a:pt x="243" y="3331"/>
                </a:lnTo>
                <a:lnTo>
                  <a:pt x="364" y="3169"/>
                </a:lnTo>
                <a:lnTo>
                  <a:pt x="505" y="3028"/>
                </a:lnTo>
                <a:lnTo>
                  <a:pt x="647" y="2907"/>
                </a:lnTo>
                <a:lnTo>
                  <a:pt x="949" y="2685"/>
                </a:lnTo>
                <a:lnTo>
                  <a:pt x="1656" y="2261"/>
                </a:lnTo>
                <a:lnTo>
                  <a:pt x="2362" y="1858"/>
                </a:lnTo>
                <a:lnTo>
                  <a:pt x="3088" y="1474"/>
                </a:lnTo>
                <a:lnTo>
                  <a:pt x="3835" y="1131"/>
                </a:lnTo>
                <a:lnTo>
                  <a:pt x="4602" y="828"/>
                </a:lnTo>
                <a:lnTo>
                  <a:pt x="5369" y="566"/>
                </a:lnTo>
                <a:lnTo>
                  <a:pt x="6156" y="324"/>
                </a:lnTo>
                <a:lnTo>
                  <a:pt x="6943" y="122"/>
                </a:lnTo>
                <a:lnTo>
                  <a:pt x="7044" y="102"/>
                </a:lnTo>
                <a:lnTo>
                  <a:pt x="7124" y="82"/>
                </a:lnTo>
                <a:close/>
                <a:moveTo>
                  <a:pt x="7145" y="1"/>
                </a:moveTo>
                <a:lnTo>
                  <a:pt x="7084" y="21"/>
                </a:lnTo>
                <a:lnTo>
                  <a:pt x="6923" y="41"/>
                </a:lnTo>
                <a:lnTo>
                  <a:pt x="6136" y="243"/>
                </a:lnTo>
                <a:lnTo>
                  <a:pt x="5348" y="485"/>
                </a:lnTo>
                <a:lnTo>
                  <a:pt x="4561" y="768"/>
                </a:lnTo>
                <a:lnTo>
                  <a:pt x="3795" y="1071"/>
                </a:lnTo>
                <a:lnTo>
                  <a:pt x="3048" y="1414"/>
                </a:lnTo>
                <a:lnTo>
                  <a:pt x="2321" y="1777"/>
                </a:lnTo>
                <a:lnTo>
                  <a:pt x="1595" y="2180"/>
                </a:lnTo>
                <a:lnTo>
                  <a:pt x="909" y="2624"/>
                </a:lnTo>
                <a:lnTo>
                  <a:pt x="586" y="2846"/>
                </a:lnTo>
                <a:lnTo>
                  <a:pt x="445" y="2988"/>
                </a:lnTo>
                <a:lnTo>
                  <a:pt x="283" y="3129"/>
                </a:lnTo>
                <a:lnTo>
                  <a:pt x="162" y="3290"/>
                </a:lnTo>
                <a:lnTo>
                  <a:pt x="81" y="3472"/>
                </a:lnTo>
                <a:lnTo>
                  <a:pt x="21" y="3654"/>
                </a:lnTo>
                <a:lnTo>
                  <a:pt x="1" y="3754"/>
                </a:lnTo>
                <a:lnTo>
                  <a:pt x="1" y="3855"/>
                </a:lnTo>
                <a:lnTo>
                  <a:pt x="1" y="3976"/>
                </a:lnTo>
                <a:lnTo>
                  <a:pt x="41" y="4077"/>
                </a:lnTo>
                <a:lnTo>
                  <a:pt x="81" y="4198"/>
                </a:lnTo>
                <a:lnTo>
                  <a:pt x="142" y="4320"/>
                </a:lnTo>
                <a:lnTo>
                  <a:pt x="203" y="4420"/>
                </a:lnTo>
                <a:lnTo>
                  <a:pt x="303" y="4521"/>
                </a:lnTo>
                <a:lnTo>
                  <a:pt x="384" y="4622"/>
                </a:lnTo>
                <a:lnTo>
                  <a:pt x="505" y="4703"/>
                </a:lnTo>
                <a:lnTo>
                  <a:pt x="667" y="4804"/>
                </a:lnTo>
                <a:lnTo>
                  <a:pt x="808" y="4885"/>
                </a:lnTo>
                <a:lnTo>
                  <a:pt x="990" y="4965"/>
                </a:lnTo>
                <a:lnTo>
                  <a:pt x="1151" y="5006"/>
                </a:lnTo>
                <a:lnTo>
                  <a:pt x="1312" y="5046"/>
                </a:lnTo>
                <a:lnTo>
                  <a:pt x="1494" y="5086"/>
                </a:lnTo>
                <a:lnTo>
                  <a:pt x="1837" y="5107"/>
                </a:lnTo>
                <a:lnTo>
                  <a:pt x="2160" y="5086"/>
                </a:lnTo>
                <a:lnTo>
                  <a:pt x="2483" y="5046"/>
                </a:lnTo>
                <a:lnTo>
                  <a:pt x="2765" y="4985"/>
                </a:lnTo>
                <a:lnTo>
                  <a:pt x="3008" y="4905"/>
                </a:lnTo>
                <a:lnTo>
                  <a:pt x="3452" y="4763"/>
                </a:lnTo>
                <a:lnTo>
                  <a:pt x="3875" y="4582"/>
                </a:lnTo>
                <a:lnTo>
                  <a:pt x="4299" y="4360"/>
                </a:lnTo>
                <a:lnTo>
                  <a:pt x="4703" y="4118"/>
                </a:lnTo>
                <a:lnTo>
                  <a:pt x="5086" y="3835"/>
                </a:lnTo>
                <a:lnTo>
                  <a:pt x="5449" y="3532"/>
                </a:lnTo>
                <a:lnTo>
                  <a:pt x="5792" y="3189"/>
                </a:lnTo>
                <a:lnTo>
                  <a:pt x="6115" y="2846"/>
                </a:lnTo>
                <a:lnTo>
                  <a:pt x="6398" y="2443"/>
                </a:lnTo>
                <a:lnTo>
                  <a:pt x="6640" y="2080"/>
                </a:lnTo>
                <a:lnTo>
                  <a:pt x="6882" y="1676"/>
                </a:lnTo>
                <a:lnTo>
                  <a:pt x="7124" y="1252"/>
                </a:lnTo>
                <a:lnTo>
                  <a:pt x="7306" y="849"/>
                </a:lnTo>
                <a:lnTo>
                  <a:pt x="7366" y="667"/>
                </a:lnTo>
                <a:lnTo>
                  <a:pt x="7407" y="485"/>
                </a:lnTo>
                <a:lnTo>
                  <a:pt x="7427" y="324"/>
                </a:lnTo>
                <a:lnTo>
                  <a:pt x="7407" y="203"/>
                </a:lnTo>
                <a:lnTo>
                  <a:pt x="7387" y="142"/>
                </a:lnTo>
                <a:lnTo>
                  <a:pt x="7346" y="82"/>
                </a:lnTo>
                <a:lnTo>
                  <a:pt x="7286" y="41"/>
                </a:lnTo>
                <a:lnTo>
                  <a:pt x="7225" y="21"/>
                </a:lnTo>
                <a:lnTo>
                  <a:pt x="71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16"/>
          <p:cNvSpPr/>
          <p:nvPr/>
        </p:nvSpPr>
        <p:spPr>
          <a:xfrm>
            <a:off x="8564592" y="231194"/>
            <a:ext cx="1884195" cy="733450"/>
          </a:xfrm>
          <a:custGeom>
            <a:rect b="b" l="l" r="r" t="t"/>
            <a:pathLst>
              <a:path extrusionOk="0" h="13119" w="33702">
                <a:moveTo>
                  <a:pt x="8436" y="82"/>
                </a:moveTo>
                <a:lnTo>
                  <a:pt x="9041" y="102"/>
                </a:lnTo>
                <a:lnTo>
                  <a:pt x="9667" y="142"/>
                </a:lnTo>
                <a:lnTo>
                  <a:pt x="10312" y="183"/>
                </a:lnTo>
                <a:lnTo>
                  <a:pt x="10978" y="263"/>
                </a:lnTo>
                <a:lnTo>
                  <a:pt x="12532" y="465"/>
                </a:lnTo>
                <a:lnTo>
                  <a:pt x="14005" y="707"/>
                </a:lnTo>
                <a:lnTo>
                  <a:pt x="15398" y="949"/>
                </a:lnTo>
                <a:lnTo>
                  <a:pt x="16689" y="1192"/>
                </a:lnTo>
                <a:lnTo>
                  <a:pt x="17900" y="1454"/>
                </a:lnTo>
                <a:lnTo>
                  <a:pt x="19030" y="1716"/>
                </a:lnTo>
                <a:lnTo>
                  <a:pt x="20080" y="1979"/>
                </a:lnTo>
                <a:lnTo>
                  <a:pt x="21048" y="2241"/>
                </a:lnTo>
                <a:lnTo>
                  <a:pt x="21956" y="2523"/>
                </a:lnTo>
                <a:lnTo>
                  <a:pt x="22804" y="2786"/>
                </a:lnTo>
                <a:lnTo>
                  <a:pt x="23571" y="3068"/>
                </a:lnTo>
                <a:lnTo>
                  <a:pt x="24277" y="3331"/>
                </a:lnTo>
                <a:lnTo>
                  <a:pt x="24943" y="3593"/>
                </a:lnTo>
                <a:lnTo>
                  <a:pt x="25548" y="3835"/>
                </a:lnTo>
                <a:lnTo>
                  <a:pt x="26598" y="4320"/>
                </a:lnTo>
                <a:lnTo>
                  <a:pt x="27607" y="4824"/>
                </a:lnTo>
                <a:lnTo>
                  <a:pt x="28071" y="5066"/>
                </a:lnTo>
                <a:lnTo>
                  <a:pt x="28535" y="5329"/>
                </a:lnTo>
                <a:lnTo>
                  <a:pt x="28999" y="5611"/>
                </a:lnTo>
                <a:lnTo>
                  <a:pt x="29423" y="5894"/>
                </a:lnTo>
                <a:lnTo>
                  <a:pt x="29847" y="6176"/>
                </a:lnTo>
                <a:lnTo>
                  <a:pt x="30271" y="6459"/>
                </a:lnTo>
                <a:lnTo>
                  <a:pt x="30654" y="6761"/>
                </a:lnTo>
                <a:lnTo>
                  <a:pt x="31058" y="7064"/>
                </a:lnTo>
                <a:lnTo>
                  <a:pt x="31421" y="7367"/>
                </a:lnTo>
                <a:lnTo>
                  <a:pt x="31784" y="7690"/>
                </a:lnTo>
                <a:lnTo>
                  <a:pt x="32127" y="8012"/>
                </a:lnTo>
                <a:lnTo>
                  <a:pt x="32450" y="8335"/>
                </a:lnTo>
                <a:lnTo>
                  <a:pt x="32773" y="8678"/>
                </a:lnTo>
                <a:lnTo>
                  <a:pt x="33076" y="9021"/>
                </a:lnTo>
                <a:lnTo>
                  <a:pt x="33237" y="9223"/>
                </a:lnTo>
                <a:lnTo>
                  <a:pt x="33378" y="9425"/>
                </a:lnTo>
                <a:lnTo>
                  <a:pt x="33520" y="9667"/>
                </a:lnTo>
                <a:lnTo>
                  <a:pt x="33560" y="9788"/>
                </a:lnTo>
                <a:lnTo>
                  <a:pt x="33600" y="9909"/>
                </a:lnTo>
                <a:lnTo>
                  <a:pt x="33620" y="10030"/>
                </a:lnTo>
                <a:lnTo>
                  <a:pt x="33620" y="10172"/>
                </a:lnTo>
                <a:lnTo>
                  <a:pt x="33600" y="10293"/>
                </a:lnTo>
                <a:lnTo>
                  <a:pt x="33580" y="10414"/>
                </a:lnTo>
                <a:lnTo>
                  <a:pt x="33520" y="10535"/>
                </a:lnTo>
                <a:lnTo>
                  <a:pt x="33459" y="10636"/>
                </a:lnTo>
                <a:lnTo>
                  <a:pt x="33378" y="10737"/>
                </a:lnTo>
                <a:lnTo>
                  <a:pt x="33257" y="10797"/>
                </a:lnTo>
                <a:lnTo>
                  <a:pt x="33176" y="10838"/>
                </a:lnTo>
                <a:lnTo>
                  <a:pt x="33096" y="10858"/>
                </a:lnTo>
                <a:lnTo>
                  <a:pt x="32894" y="10878"/>
                </a:lnTo>
                <a:lnTo>
                  <a:pt x="32692" y="10858"/>
                </a:lnTo>
                <a:lnTo>
                  <a:pt x="32470" y="10817"/>
                </a:lnTo>
                <a:lnTo>
                  <a:pt x="29019" y="10152"/>
                </a:lnTo>
                <a:lnTo>
                  <a:pt x="26840" y="9748"/>
                </a:lnTo>
                <a:lnTo>
                  <a:pt x="25750" y="9566"/>
                </a:lnTo>
                <a:lnTo>
                  <a:pt x="24640" y="9385"/>
                </a:lnTo>
                <a:lnTo>
                  <a:pt x="23551" y="9223"/>
                </a:lnTo>
                <a:lnTo>
                  <a:pt x="22420" y="9102"/>
                </a:lnTo>
                <a:lnTo>
                  <a:pt x="21311" y="9021"/>
                </a:lnTo>
                <a:lnTo>
                  <a:pt x="20201" y="8981"/>
                </a:lnTo>
                <a:lnTo>
                  <a:pt x="19071" y="8961"/>
                </a:lnTo>
                <a:lnTo>
                  <a:pt x="17941" y="9021"/>
                </a:lnTo>
                <a:lnTo>
                  <a:pt x="16831" y="9102"/>
                </a:lnTo>
                <a:lnTo>
                  <a:pt x="15721" y="9223"/>
                </a:lnTo>
                <a:lnTo>
                  <a:pt x="14591" y="9385"/>
                </a:lnTo>
                <a:lnTo>
                  <a:pt x="13501" y="9566"/>
                </a:lnTo>
                <a:lnTo>
                  <a:pt x="12391" y="9788"/>
                </a:lnTo>
                <a:lnTo>
                  <a:pt x="11281" y="10051"/>
                </a:lnTo>
                <a:lnTo>
                  <a:pt x="10191" y="10313"/>
                </a:lnTo>
                <a:lnTo>
                  <a:pt x="9081" y="10596"/>
                </a:lnTo>
                <a:lnTo>
                  <a:pt x="7992" y="10918"/>
                </a:lnTo>
                <a:lnTo>
                  <a:pt x="6922" y="11241"/>
                </a:lnTo>
                <a:lnTo>
                  <a:pt x="4763" y="11907"/>
                </a:lnTo>
                <a:lnTo>
                  <a:pt x="2604" y="12593"/>
                </a:lnTo>
                <a:lnTo>
                  <a:pt x="1595" y="12936"/>
                </a:lnTo>
                <a:lnTo>
                  <a:pt x="1433" y="12977"/>
                </a:lnTo>
                <a:lnTo>
                  <a:pt x="1231" y="13017"/>
                </a:lnTo>
                <a:lnTo>
                  <a:pt x="1050" y="13037"/>
                </a:lnTo>
                <a:lnTo>
                  <a:pt x="949" y="13037"/>
                </a:lnTo>
                <a:lnTo>
                  <a:pt x="868" y="13017"/>
                </a:lnTo>
                <a:lnTo>
                  <a:pt x="767" y="12997"/>
                </a:lnTo>
                <a:lnTo>
                  <a:pt x="687" y="12957"/>
                </a:lnTo>
                <a:lnTo>
                  <a:pt x="606" y="12896"/>
                </a:lnTo>
                <a:lnTo>
                  <a:pt x="525" y="12835"/>
                </a:lnTo>
                <a:lnTo>
                  <a:pt x="404" y="12674"/>
                </a:lnTo>
                <a:lnTo>
                  <a:pt x="323" y="12492"/>
                </a:lnTo>
                <a:lnTo>
                  <a:pt x="243" y="12291"/>
                </a:lnTo>
                <a:lnTo>
                  <a:pt x="202" y="12089"/>
                </a:lnTo>
                <a:lnTo>
                  <a:pt x="162" y="11867"/>
                </a:lnTo>
                <a:lnTo>
                  <a:pt x="142" y="11665"/>
                </a:lnTo>
                <a:lnTo>
                  <a:pt x="101" y="10838"/>
                </a:lnTo>
                <a:lnTo>
                  <a:pt x="81" y="9990"/>
                </a:lnTo>
                <a:lnTo>
                  <a:pt x="101" y="9163"/>
                </a:lnTo>
                <a:lnTo>
                  <a:pt x="142" y="8315"/>
                </a:lnTo>
                <a:lnTo>
                  <a:pt x="202" y="7488"/>
                </a:lnTo>
                <a:lnTo>
                  <a:pt x="283" y="6660"/>
                </a:lnTo>
                <a:lnTo>
                  <a:pt x="404" y="5833"/>
                </a:lnTo>
                <a:lnTo>
                  <a:pt x="545" y="5006"/>
                </a:lnTo>
                <a:lnTo>
                  <a:pt x="666" y="4441"/>
                </a:lnTo>
                <a:lnTo>
                  <a:pt x="808" y="3896"/>
                </a:lnTo>
                <a:lnTo>
                  <a:pt x="909" y="3654"/>
                </a:lnTo>
                <a:lnTo>
                  <a:pt x="989" y="3411"/>
                </a:lnTo>
                <a:lnTo>
                  <a:pt x="1110" y="3189"/>
                </a:lnTo>
                <a:lnTo>
                  <a:pt x="1231" y="2967"/>
                </a:lnTo>
                <a:lnTo>
                  <a:pt x="1413" y="2685"/>
                </a:lnTo>
                <a:lnTo>
                  <a:pt x="1635" y="2402"/>
                </a:lnTo>
                <a:lnTo>
                  <a:pt x="1877" y="2140"/>
                </a:lnTo>
                <a:lnTo>
                  <a:pt x="2160" y="1898"/>
                </a:lnTo>
                <a:lnTo>
                  <a:pt x="2462" y="1656"/>
                </a:lnTo>
                <a:lnTo>
                  <a:pt x="2805" y="1434"/>
                </a:lnTo>
                <a:lnTo>
                  <a:pt x="3189" y="1232"/>
                </a:lnTo>
                <a:lnTo>
                  <a:pt x="3572" y="1030"/>
                </a:lnTo>
                <a:lnTo>
                  <a:pt x="4117" y="808"/>
                </a:lnTo>
                <a:lnTo>
                  <a:pt x="4662" y="627"/>
                </a:lnTo>
                <a:lnTo>
                  <a:pt x="5227" y="465"/>
                </a:lnTo>
                <a:lnTo>
                  <a:pt x="5832" y="324"/>
                </a:lnTo>
                <a:lnTo>
                  <a:pt x="6438" y="223"/>
                </a:lnTo>
                <a:lnTo>
                  <a:pt x="7084" y="142"/>
                </a:lnTo>
                <a:lnTo>
                  <a:pt x="7750" y="102"/>
                </a:lnTo>
                <a:lnTo>
                  <a:pt x="8436" y="82"/>
                </a:lnTo>
                <a:close/>
                <a:moveTo>
                  <a:pt x="8335" y="1"/>
                </a:moveTo>
                <a:lnTo>
                  <a:pt x="7830" y="21"/>
                </a:lnTo>
                <a:lnTo>
                  <a:pt x="7346" y="41"/>
                </a:lnTo>
                <a:lnTo>
                  <a:pt x="6882" y="82"/>
                </a:lnTo>
                <a:lnTo>
                  <a:pt x="6438" y="142"/>
                </a:lnTo>
                <a:lnTo>
                  <a:pt x="5974" y="223"/>
                </a:lnTo>
                <a:lnTo>
                  <a:pt x="5550" y="304"/>
                </a:lnTo>
                <a:lnTo>
                  <a:pt x="5126" y="405"/>
                </a:lnTo>
                <a:lnTo>
                  <a:pt x="4723" y="526"/>
                </a:lnTo>
                <a:lnTo>
                  <a:pt x="4319" y="647"/>
                </a:lnTo>
                <a:lnTo>
                  <a:pt x="3915" y="808"/>
                </a:lnTo>
                <a:lnTo>
                  <a:pt x="3552" y="970"/>
                </a:lnTo>
                <a:lnTo>
                  <a:pt x="3149" y="1151"/>
                </a:lnTo>
                <a:lnTo>
                  <a:pt x="2765" y="1373"/>
                </a:lnTo>
                <a:lnTo>
                  <a:pt x="2422" y="1595"/>
                </a:lnTo>
                <a:lnTo>
                  <a:pt x="2099" y="1837"/>
                </a:lnTo>
                <a:lnTo>
                  <a:pt x="1817" y="2080"/>
                </a:lnTo>
                <a:lnTo>
                  <a:pt x="1575" y="2362"/>
                </a:lnTo>
                <a:lnTo>
                  <a:pt x="1353" y="2624"/>
                </a:lnTo>
                <a:lnTo>
                  <a:pt x="1151" y="2927"/>
                </a:lnTo>
                <a:lnTo>
                  <a:pt x="1030" y="3169"/>
                </a:lnTo>
                <a:lnTo>
                  <a:pt x="909" y="3432"/>
                </a:lnTo>
                <a:lnTo>
                  <a:pt x="808" y="3694"/>
                </a:lnTo>
                <a:lnTo>
                  <a:pt x="707" y="3956"/>
                </a:lnTo>
                <a:lnTo>
                  <a:pt x="586" y="4481"/>
                </a:lnTo>
                <a:lnTo>
                  <a:pt x="465" y="4985"/>
                </a:lnTo>
                <a:lnTo>
                  <a:pt x="323" y="5813"/>
                </a:lnTo>
                <a:lnTo>
                  <a:pt x="222" y="6660"/>
                </a:lnTo>
                <a:lnTo>
                  <a:pt x="122" y="7488"/>
                </a:lnTo>
                <a:lnTo>
                  <a:pt x="61" y="8315"/>
                </a:lnTo>
                <a:lnTo>
                  <a:pt x="21" y="9163"/>
                </a:lnTo>
                <a:lnTo>
                  <a:pt x="0" y="9990"/>
                </a:lnTo>
                <a:lnTo>
                  <a:pt x="21" y="10838"/>
                </a:lnTo>
                <a:lnTo>
                  <a:pt x="61" y="11665"/>
                </a:lnTo>
                <a:lnTo>
                  <a:pt x="101" y="11968"/>
                </a:lnTo>
                <a:lnTo>
                  <a:pt x="142" y="12230"/>
                </a:lnTo>
                <a:lnTo>
                  <a:pt x="222" y="12452"/>
                </a:lnTo>
                <a:lnTo>
                  <a:pt x="303" y="12654"/>
                </a:lnTo>
                <a:lnTo>
                  <a:pt x="404" y="12815"/>
                </a:lnTo>
                <a:lnTo>
                  <a:pt x="545" y="12936"/>
                </a:lnTo>
                <a:lnTo>
                  <a:pt x="687" y="13037"/>
                </a:lnTo>
                <a:lnTo>
                  <a:pt x="848" y="13098"/>
                </a:lnTo>
                <a:lnTo>
                  <a:pt x="949" y="13118"/>
                </a:lnTo>
                <a:lnTo>
                  <a:pt x="1191" y="13118"/>
                </a:lnTo>
                <a:lnTo>
                  <a:pt x="1353" y="13078"/>
                </a:lnTo>
                <a:lnTo>
                  <a:pt x="1615" y="12997"/>
                </a:lnTo>
                <a:lnTo>
                  <a:pt x="2644" y="12674"/>
                </a:lnTo>
                <a:lnTo>
                  <a:pt x="4783" y="11988"/>
                </a:lnTo>
                <a:lnTo>
                  <a:pt x="6942" y="11302"/>
                </a:lnTo>
                <a:lnTo>
                  <a:pt x="8012" y="10999"/>
                </a:lnTo>
                <a:lnTo>
                  <a:pt x="9102" y="10676"/>
                </a:lnTo>
                <a:lnTo>
                  <a:pt x="10191" y="10394"/>
                </a:lnTo>
                <a:lnTo>
                  <a:pt x="11301" y="10131"/>
                </a:lnTo>
                <a:lnTo>
                  <a:pt x="12391" y="9869"/>
                </a:lnTo>
                <a:lnTo>
                  <a:pt x="13501" y="9647"/>
                </a:lnTo>
                <a:lnTo>
                  <a:pt x="14611" y="9465"/>
                </a:lnTo>
                <a:lnTo>
                  <a:pt x="15721" y="9304"/>
                </a:lnTo>
                <a:lnTo>
                  <a:pt x="16831" y="9183"/>
                </a:lnTo>
                <a:lnTo>
                  <a:pt x="17961" y="9102"/>
                </a:lnTo>
                <a:lnTo>
                  <a:pt x="19071" y="9042"/>
                </a:lnTo>
                <a:lnTo>
                  <a:pt x="20201" y="9062"/>
                </a:lnTo>
                <a:lnTo>
                  <a:pt x="21311" y="9102"/>
                </a:lnTo>
                <a:lnTo>
                  <a:pt x="22420" y="9183"/>
                </a:lnTo>
                <a:lnTo>
                  <a:pt x="23530" y="9304"/>
                </a:lnTo>
                <a:lnTo>
                  <a:pt x="24640" y="9465"/>
                </a:lnTo>
                <a:lnTo>
                  <a:pt x="25750" y="9647"/>
                </a:lnTo>
                <a:lnTo>
                  <a:pt x="26840" y="9829"/>
                </a:lnTo>
                <a:lnTo>
                  <a:pt x="28999" y="10232"/>
                </a:lnTo>
                <a:lnTo>
                  <a:pt x="32470" y="10898"/>
                </a:lnTo>
                <a:lnTo>
                  <a:pt x="32692" y="10939"/>
                </a:lnTo>
                <a:lnTo>
                  <a:pt x="32894" y="10959"/>
                </a:lnTo>
                <a:lnTo>
                  <a:pt x="33116" y="10939"/>
                </a:lnTo>
                <a:lnTo>
                  <a:pt x="33197" y="10918"/>
                </a:lnTo>
                <a:lnTo>
                  <a:pt x="33298" y="10878"/>
                </a:lnTo>
                <a:lnTo>
                  <a:pt x="33419" y="10797"/>
                </a:lnTo>
                <a:lnTo>
                  <a:pt x="33520" y="10696"/>
                </a:lnTo>
                <a:lnTo>
                  <a:pt x="33600" y="10575"/>
                </a:lnTo>
                <a:lnTo>
                  <a:pt x="33661" y="10454"/>
                </a:lnTo>
                <a:lnTo>
                  <a:pt x="33681" y="10313"/>
                </a:lnTo>
                <a:lnTo>
                  <a:pt x="33701" y="10172"/>
                </a:lnTo>
                <a:lnTo>
                  <a:pt x="33701" y="10030"/>
                </a:lnTo>
                <a:lnTo>
                  <a:pt x="33681" y="9889"/>
                </a:lnTo>
                <a:lnTo>
                  <a:pt x="33641" y="9768"/>
                </a:lnTo>
                <a:lnTo>
                  <a:pt x="33600" y="9627"/>
                </a:lnTo>
                <a:lnTo>
                  <a:pt x="33459" y="9385"/>
                </a:lnTo>
                <a:lnTo>
                  <a:pt x="33298" y="9163"/>
                </a:lnTo>
                <a:lnTo>
                  <a:pt x="33136" y="8961"/>
                </a:lnTo>
                <a:lnTo>
                  <a:pt x="32833" y="8618"/>
                </a:lnTo>
                <a:lnTo>
                  <a:pt x="32511" y="8275"/>
                </a:lnTo>
                <a:lnTo>
                  <a:pt x="32188" y="7952"/>
                </a:lnTo>
                <a:lnTo>
                  <a:pt x="31824" y="7629"/>
                </a:lnTo>
                <a:lnTo>
                  <a:pt x="31481" y="7306"/>
                </a:lnTo>
                <a:lnTo>
                  <a:pt x="31098" y="7003"/>
                </a:lnTo>
                <a:lnTo>
                  <a:pt x="30714" y="6701"/>
                </a:lnTo>
                <a:lnTo>
                  <a:pt x="30311" y="6398"/>
                </a:lnTo>
                <a:lnTo>
                  <a:pt x="29907" y="6095"/>
                </a:lnTo>
                <a:lnTo>
                  <a:pt x="29483" y="5813"/>
                </a:lnTo>
                <a:lnTo>
                  <a:pt x="29040" y="5530"/>
                </a:lnTo>
                <a:lnTo>
                  <a:pt x="28575" y="5268"/>
                </a:lnTo>
                <a:lnTo>
                  <a:pt x="28111" y="5006"/>
                </a:lnTo>
                <a:lnTo>
                  <a:pt x="27627" y="4743"/>
                </a:lnTo>
                <a:lnTo>
                  <a:pt x="26638" y="4259"/>
                </a:lnTo>
                <a:lnTo>
                  <a:pt x="25569" y="3775"/>
                </a:lnTo>
                <a:lnTo>
                  <a:pt x="24963" y="3512"/>
                </a:lnTo>
                <a:lnTo>
                  <a:pt x="24317" y="3250"/>
                </a:lnTo>
                <a:lnTo>
                  <a:pt x="23591" y="2988"/>
                </a:lnTo>
                <a:lnTo>
                  <a:pt x="22824" y="2725"/>
                </a:lnTo>
                <a:lnTo>
                  <a:pt x="21977" y="2443"/>
                </a:lnTo>
                <a:lnTo>
                  <a:pt x="21068" y="2180"/>
                </a:lnTo>
                <a:lnTo>
                  <a:pt x="20100" y="1898"/>
                </a:lnTo>
                <a:lnTo>
                  <a:pt x="19050" y="1636"/>
                </a:lnTo>
                <a:lnTo>
                  <a:pt x="17920" y="1373"/>
                </a:lnTo>
                <a:lnTo>
                  <a:pt x="16710" y="1111"/>
                </a:lnTo>
                <a:lnTo>
                  <a:pt x="15398" y="869"/>
                </a:lnTo>
                <a:lnTo>
                  <a:pt x="14026" y="627"/>
                </a:lnTo>
                <a:lnTo>
                  <a:pt x="12552" y="405"/>
                </a:lnTo>
                <a:lnTo>
                  <a:pt x="10978" y="183"/>
                </a:lnTo>
                <a:lnTo>
                  <a:pt x="10413" y="122"/>
                </a:lnTo>
                <a:lnTo>
                  <a:pt x="9889" y="62"/>
                </a:lnTo>
                <a:lnTo>
                  <a:pt x="9344" y="41"/>
                </a:lnTo>
                <a:lnTo>
                  <a:pt x="8839" y="21"/>
                </a:lnTo>
                <a:lnTo>
                  <a:pt x="833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16"/>
          <p:cNvSpPr/>
          <p:nvPr/>
        </p:nvSpPr>
        <p:spPr>
          <a:xfrm>
            <a:off x="9046338" y="1405675"/>
            <a:ext cx="166996" cy="99348"/>
          </a:xfrm>
          <a:custGeom>
            <a:rect b="b" l="l" r="r" t="t"/>
            <a:pathLst>
              <a:path extrusionOk="0" h="1777" w="2987">
                <a:moveTo>
                  <a:pt x="2240" y="81"/>
                </a:moveTo>
                <a:lnTo>
                  <a:pt x="2442" y="101"/>
                </a:lnTo>
                <a:lnTo>
                  <a:pt x="2644" y="122"/>
                </a:lnTo>
                <a:lnTo>
                  <a:pt x="2745" y="162"/>
                </a:lnTo>
                <a:lnTo>
                  <a:pt x="2805" y="182"/>
                </a:lnTo>
                <a:lnTo>
                  <a:pt x="2866" y="243"/>
                </a:lnTo>
                <a:lnTo>
                  <a:pt x="2906" y="283"/>
                </a:lnTo>
                <a:lnTo>
                  <a:pt x="2906" y="364"/>
                </a:lnTo>
                <a:lnTo>
                  <a:pt x="2906" y="444"/>
                </a:lnTo>
                <a:lnTo>
                  <a:pt x="2846" y="525"/>
                </a:lnTo>
                <a:lnTo>
                  <a:pt x="2765" y="626"/>
                </a:lnTo>
                <a:lnTo>
                  <a:pt x="2543" y="868"/>
                </a:lnTo>
                <a:lnTo>
                  <a:pt x="2281" y="1070"/>
                </a:lnTo>
                <a:lnTo>
                  <a:pt x="1998" y="1252"/>
                </a:lnTo>
                <a:lnTo>
                  <a:pt x="1716" y="1413"/>
                </a:lnTo>
                <a:lnTo>
                  <a:pt x="1393" y="1534"/>
                </a:lnTo>
                <a:lnTo>
                  <a:pt x="1090" y="1615"/>
                </a:lnTo>
                <a:lnTo>
                  <a:pt x="747" y="1675"/>
                </a:lnTo>
                <a:lnTo>
                  <a:pt x="424" y="1696"/>
                </a:lnTo>
                <a:lnTo>
                  <a:pt x="263" y="1696"/>
                </a:lnTo>
                <a:lnTo>
                  <a:pt x="182" y="1655"/>
                </a:lnTo>
                <a:lnTo>
                  <a:pt x="121" y="1615"/>
                </a:lnTo>
                <a:lnTo>
                  <a:pt x="81" y="1554"/>
                </a:lnTo>
                <a:lnTo>
                  <a:pt x="81" y="1494"/>
                </a:lnTo>
                <a:lnTo>
                  <a:pt x="81" y="1433"/>
                </a:lnTo>
                <a:lnTo>
                  <a:pt x="101" y="1373"/>
                </a:lnTo>
                <a:lnTo>
                  <a:pt x="182" y="1252"/>
                </a:lnTo>
                <a:lnTo>
                  <a:pt x="263" y="1151"/>
                </a:lnTo>
                <a:lnTo>
                  <a:pt x="485" y="949"/>
                </a:lnTo>
                <a:lnTo>
                  <a:pt x="686" y="747"/>
                </a:lnTo>
                <a:lnTo>
                  <a:pt x="929" y="586"/>
                </a:lnTo>
                <a:lnTo>
                  <a:pt x="1171" y="424"/>
                </a:lnTo>
                <a:lnTo>
                  <a:pt x="1413" y="283"/>
                </a:lnTo>
                <a:lnTo>
                  <a:pt x="1675" y="182"/>
                </a:lnTo>
                <a:lnTo>
                  <a:pt x="1958" y="101"/>
                </a:lnTo>
                <a:lnTo>
                  <a:pt x="2240" y="81"/>
                </a:lnTo>
                <a:close/>
                <a:moveTo>
                  <a:pt x="2119" y="0"/>
                </a:moveTo>
                <a:lnTo>
                  <a:pt x="1938" y="21"/>
                </a:lnTo>
                <a:lnTo>
                  <a:pt x="1776" y="61"/>
                </a:lnTo>
                <a:lnTo>
                  <a:pt x="1615" y="122"/>
                </a:lnTo>
                <a:lnTo>
                  <a:pt x="1453" y="182"/>
                </a:lnTo>
                <a:lnTo>
                  <a:pt x="1292" y="243"/>
                </a:lnTo>
                <a:lnTo>
                  <a:pt x="1009" y="424"/>
                </a:lnTo>
                <a:lnTo>
                  <a:pt x="727" y="626"/>
                </a:lnTo>
                <a:lnTo>
                  <a:pt x="464" y="848"/>
                </a:lnTo>
                <a:lnTo>
                  <a:pt x="222" y="1090"/>
                </a:lnTo>
                <a:lnTo>
                  <a:pt x="101" y="1211"/>
                </a:lnTo>
                <a:lnTo>
                  <a:pt x="21" y="1332"/>
                </a:lnTo>
                <a:lnTo>
                  <a:pt x="0" y="1433"/>
                </a:lnTo>
                <a:lnTo>
                  <a:pt x="0" y="1514"/>
                </a:lnTo>
                <a:lnTo>
                  <a:pt x="21" y="1595"/>
                </a:lnTo>
                <a:lnTo>
                  <a:pt x="61" y="1655"/>
                </a:lnTo>
                <a:lnTo>
                  <a:pt x="121" y="1716"/>
                </a:lnTo>
                <a:lnTo>
                  <a:pt x="222" y="1756"/>
                </a:lnTo>
                <a:lnTo>
                  <a:pt x="303" y="1776"/>
                </a:lnTo>
                <a:lnTo>
                  <a:pt x="424" y="1776"/>
                </a:lnTo>
                <a:lnTo>
                  <a:pt x="767" y="1756"/>
                </a:lnTo>
                <a:lnTo>
                  <a:pt x="1110" y="1696"/>
                </a:lnTo>
                <a:lnTo>
                  <a:pt x="1433" y="1615"/>
                </a:lnTo>
                <a:lnTo>
                  <a:pt x="1736" y="1474"/>
                </a:lnTo>
                <a:lnTo>
                  <a:pt x="2039" y="1332"/>
                </a:lnTo>
                <a:lnTo>
                  <a:pt x="2321" y="1131"/>
                </a:lnTo>
                <a:lnTo>
                  <a:pt x="2604" y="929"/>
                </a:lnTo>
                <a:lnTo>
                  <a:pt x="2826" y="687"/>
                </a:lnTo>
                <a:lnTo>
                  <a:pt x="2926" y="565"/>
                </a:lnTo>
                <a:lnTo>
                  <a:pt x="2987" y="465"/>
                </a:lnTo>
                <a:lnTo>
                  <a:pt x="2987" y="343"/>
                </a:lnTo>
                <a:lnTo>
                  <a:pt x="2967" y="263"/>
                </a:lnTo>
                <a:lnTo>
                  <a:pt x="2926" y="182"/>
                </a:lnTo>
                <a:lnTo>
                  <a:pt x="2866" y="122"/>
                </a:lnTo>
                <a:lnTo>
                  <a:pt x="2765" y="81"/>
                </a:lnTo>
                <a:lnTo>
                  <a:pt x="2664" y="41"/>
                </a:lnTo>
                <a:lnTo>
                  <a:pt x="2462" y="21"/>
                </a:lnTo>
                <a:lnTo>
                  <a:pt x="228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16"/>
          <p:cNvSpPr/>
          <p:nvPr/>
        </p:nvSpPr>
        <p:spPr>
          <a:xfrm>
            <a:off x="4194777" y="4711912"/>
            <a:ext cx="754445" cy="377331"/>
          </a:xfrm>
          <a:custGeom>
            <a:rect b="b" l="l" r="r" t="t"/>
            <a:pathLst>
              <a:path extrusionOk="0" h="41798" w="83595">
                <a:moveTo>
                  <a:pt x="41797" y="0"/>
                </a:moveTo>
                <a:lnTo>
                  <a:pt x="40710" y="28"/>
                </a:lnTo>
                <a:lnTo>
                  <a:pt x="39650" y="56"/>
                </a:lnTo>
                <a:lnTo>
                  <a:pt x="38591" y="112"/>
                </a:lnTo>
                <a:lnTo>
                  <a:pt x="37531" y="223"/>
                </a:lnTo>
                <a:lnTo>
                  <a:pt x="36472" y="335"/>
                </a:lnTo>
                <a:lnTo>
                  <a:pt x="35440" y="474"/>
                </a:lnTo>
                <a:lnTo>
                  <a:pt x="34408" y="669"/>
                </a:lnTo>
                <a:lnTo>
                  <a:pt x="33377" y="864"/>
                </a:lnTo>
                <a:lnTo>
                  <a:pt x="32373" y="1060"/>
                </a:lnTo>
                <a:lnTo>
                  <a:pt x="31369" y="1311"/>
                </a:lnTo>
                <a:lnTo>
                  <a:pt x="30365" y="1589"/>
                </a:lnTo>
                <a:lnTo>
                  <a:pt x="29361" y="1868"/>
                </a:lnTo>
                <a:lnTo>
                  <a:pt x="28385" y="2203"/>
                </a:lnTo>
                <a:lnTo>
                  <a:pt x="27437" y="2537"/>
                </a:lnTo>
                <a:lnTo>
                  <a:pt x="26489" y="2900"/>
                </a:lnTo>
                <a:lnTo>
                  <a:pt x="25541" y="3290"/>
                </a:lnTo>
                <a:lnTo>
                  <a:pt x="24593" y="3708"/>
                </a:lnTo>
                <a:lnTo>
                  <a:pt x="23673" y="4127"/>
                </a:lnTo>
                <a:lnTo>
                  <a:pt x="22781" y="4573"/>
                </a:lnTo>
                <a:lnTo>
                  <a:pt x="21889" y="5047"/>
                </a:lnTo>
                <a:lnTo>
                  <a:pt x="20996" y="5549"/>
                </a:lnTo>
                <a:lnTo>
                  <a:pt x="20132" y="6051"/>
                </a:lnTo>
                <a:lnTo>
                  <a:pt x="19267" y="6580"/>
                </a:lnTo>
                <a:lnTo>
                  <a:pt x="18431" y="7138"/>
                </a:lnTo>
                <a:lnTo>
                  <a:pt x="17594" y="7724"/>
                </a:lnTo>
                <a:lnTo>
                  <a:pt x="16786" y="8309"/>
                </a:lnTo>
                <a:lnTo>
                  <a:pt x="16005" y="8923"/>
                </a:lnTo>
                <a:lnTo>
                  <a:pt x="15224" y="9536"/>
                </a:lnTo>
                <a:lnTo>
                  <a:pt x="14444" y="10205"/>
                </a:lnTo>
                <a:lnTo>
                  <a:pt x="13691" y="10847"/>
                </a:lnTo>
                <a:lnTo>
                  <a:pt x="12966" y="11544"/>
                </a:lnTo>
                <a:lnTo>
                  <a:pt x="12241" y="12241"/>
                </a:lnTo>
                <a:lnTo>
                  <a:pt x="11544" y="12966"/>
                </a:lnTo>
                <a:lnTo>
                  <a:pt x="10875" y="13691"/>
                </a:lnTo>
                <a:lnTo>
                  <a:pt x="10205" y="14444"/>
                </a:lnTo>
                <a:lnTo>
                  <a:pt x="9564" y="15224"/>
                </a:lnTo>
                <a:lnTo>
                  <a:pt x="8923" y="16005"/>
                </a:lnTo>
                <a:lnTo>
                  <a:pt x="8309" y="16786"/>
                </a:lnTo>
                <a:lnTo>
                  <a:pt x="7724" y="17594"/>
                </a:lnTo>
                <a:lnTo>
                  <a:pt x="7138" y="18431"/>
                </a:lnTo>
                <a:lnTo>
                  <a:pt x="6581" y="19267"/>
                </a:lnTo>
                <a:lnTo>
                  <a:pt x="6051" y="20132"/>
                </a:lnTo>
                <a:lnTo>
                  <a:pt x="5549" y="20996"/>
                </a:lnTo>
                <a:lnTo>
                  <a:pt x="5047" y="21888"/>
                </a:lnTo>
                <a:lnTo>
                  <a:pt x="4573" y="22781"/>
                </a:lnTo>
                <a:lnTo>
                  <a:pt x="4127" y="23673"/>
                </a:lnTo>
                <a:lnTo>
                  <a:pt x="3709" y="24593"/>
                </a:lnTo>
                <a:lnTo>
                  <a:pt x="3290" y="25541"/>
                </a:lnTo>
                <a:lnTo>
                  <a:pt x="2900" y="26461"/>
                </a:lnTo>
                <a:lnTo>
                  <a:pt x="2537" y="27437"/>
                </a:lnTo>
                <a:lnTo>
                  <a:pt x="2203" y="28385"/>
                </a:lnTo>
                <a:lnTo>
                  <a:pt x="1896" y="29361"/>
                </a:lnTo>
                <a:lnTo>
                  <a:pt x="1589" y="30365"/>
                </a:lnTo>
                <a:lnTo>
                  <a:pt x="1311" y="31341"/>
                </a:lnTo>
                <a:lnTo>
                  <a:pt x="1087" y="32345"/>
                </a:lnTo>
                <a:lnTo>
                  <a:pt x="864" y="33376"/>
                </a:lnTo>
                <a:lnTo>
                  <a:pt x="669" y="34408"/>
                </a:lnTo>
                <a:lnTo>
                  <a:pt x="502" y="35440"/>
                </a:lnTo>
                <a:lnTo>
                  <a:pt x="335" y="36471"/>
                </a:lnTo>
                <a:lnTo>
                  <a:pt x="223" y="37531"/>
                </a:lnTo>
                <a:lnTo>
                  <a:pt x="139" y="38591"/>
                </a:lnTo>
                <a:lnTo>
                  <a:pt x="56" y="39650"/>
                </a:lnTo>
                <a:lnTo>
                  <a:pt x="28" y="40710"/>
                </a:lnTo>
                <a:lnTo>
                  <a:pt x="0" y="41797"/>
                </a:lnTo>
                <a:lnTo>
                  <a:pt x="83595" y="41797"/>
                </a:lnTo>
                <a:lnTo>
                  <a:pt x="83595" y="40710"/>
                </a:lnTo>
                <a:lnTo>
                  <a:pt x="83539" y="39650"/>
                </a:lnTo>
                <a:lnTo>
                  <a:pt x="83483" y="38591"/>
                </a:lnTo>
                <a:lnTo>
                  <a:pt x="83372" y="37531"/>
                </a:lnTo>
                <a:lnTo>
                  <a:pt x="83260" y="36471"/>
                </a:lnTo>
                <a:lnTo>
                  <a:pt x="83121" y="35440"/>
                </a:lnTo>
                <a:lnTo>
                  <a:pt x="82953" y="34408"/>
                </a:lnTo>
                <a:lnTo>
                  <a:pt x="82758" y="33376"/>
                </a:lnTo>
                <a:lnTo>
                  <a:pt x="82535" y="32345"/>
                </a:lnTo>
                <a:lnTo>
                  <a:pt x="82284" y="31341"/>
                </a:lnTo>
                <a:lnTo>
                  <a:pt x="82005" y="30365"/>
                </a:lnTo>
                <a:lnTo>
                  <a:pt x="81727" y="29361"/>
                </a:lnTo>
                <a:lnTo>
                  <a:pt x="81392" y="28385"/>
                </a:lnTo>
                <a:lnTo>
                  <a:pt x="81057" y="27437"/>
                </a:lnTo>
                <a:lnTo>
                  <a:pt x="80695" y="26461"/>
                </a:lnTo>
                <a:lnTo>
                  <a:pt x="80304" y="25541"/>
                </a:lnTo>
                <a:lnTo>
                  <a:pt x="79914" y="24593"/>
                </a:lnTo>
                <a:lnTo>
                  <a:pt x="79468" y="23673"/>
                </a:lnTo>
                <a:lnTo>
                  <a:pt x="79022" y="22781"/>
                </a:lnTo>
                <a:lnTo>
                  <a:pt x="78548" y="21888"/>
                </a:lnTo>
                <a:lnTo>
                  <a:pt x="78046" y="20996"/>
                </a:lnTo>
                <a:lnTo>
                  <a:pt x="77544" y="20132"/>
                </a:lnTo>
                <a:lnTo>
                  <a:pt x="77014" y="19267"/>
                </a:lnTo>
                <a:lnTo>
                  <a:pt x="76457" y="18431"/>
                </a:lnTo>
                <a:lnTo>
                  <a:pt x="75899" y="17594"/>
                </a:lnTo>
                <a:lnTo>
                  <a:pt x="75285" y="16786"/>
                </a:lnTo>
                <a:lnTo>
                  <a:pt x="74672" y="16005"/>
                </a:lnTo>
                <a:lnTo>
                  <a:pt x="74059" y="15224"/>
                </a:lnTo>
                <a:lnTo>
                  <a:pt x="73417" y="14444"/>
                </a:lnTo>
                <a:lnTo>
                  <a:pt x="72748" y="13691"/>
                </a:lnTo>
                <a:lnTo>
                  <a:pt x="72051" y="12966"/>
                </a:lnTo>
                <a:lnTo>
                  <a:pt x="71354" y="12241"/>
                </a:lnTo>
                <a:lnTo>
                  <a:pt x="70629" y="11544"/>
                </a:lnTo>
                <a:lnTo>
                  <a:pt x="69904" y="10847"/>
                </a:lnTo>
                <a:lnTo>
                  <a:pt x="69151" y="10205"/>
                </a:lnTo>
                <a:lnTo>
                  <a:pt x="68398" y="9536"/>
                </a:lnTo>
                <a:lnTo>
                  <a:pt x="67617" y="8923"/>
                </a:lnTo>
                <a:lnTo>
                  <a:pt x="66809" y="8309"/>
                </a:lnTo>
                <a:lnTo>
                  <a:pt x="66000" y="7724"/>
                </a:lnTo>
                <a:lnTo>
                  <a:pt x="65164" y="7138"/>
                </a:lnTo>
                <a:lnTo>
                  <a:pt x="64327" y="6580"/>
                </a:lnTo>
                <a:lnTo>
                  <a:pt x="63463" y="6051"/>
                </a:lnTo>
                <a:lnTo>
                  <a:pt x="62598" y="5549"/>
                </a:lnTo>
                <a:lnTo>
                  <a:pt x="61734" y="5047"/>
                </a:lnTo>
                <a:lnTo>
                  <a:pt x="60842" y="4573"/>
                </a:lnTo>
                <a:lnTo>
                  <a:pt x="59922" y="4127"/>
                </a:lnTo>
                <a:lnTo>
                  <a:pt x="59001" y="3708"/>
                </a:lnTo>
                <a:lnTo>
                  <a:pt x="58081" y="3290"/>
                </a:lnTo>
                <a:lnTo>
                  <a:pt x="57133" y="2900"/>
                </a:lnTo>
                <a:lnTo>
                  <a:pt x="56185" y="2537"/>
                </a:lnTo>
                <a:lnTo>
                  <a:pt x="55209" y="2203"/>
                </a:lnTo>
                <a:lnTo>
                  <a:pt x="54233" y="1868"/>
                </a:lnTo>
                <a:lnTo>
                  <a:pt x="53257" y="1589"/>
                </a:lnTo>
                <a:lnTo>
                  <a:pt x="52254" y="1311"/>
                </a:lnTo>
                <a:lnTo>
                  <a:pt x="51250" y="1060"/>
                </a:lnTo>
                <a:lnTo>
                  <a:pt x="50218" y="864"/>
                </a:lnTo>
                <a:lnTo>
                  <a:pt x="49214" y="669"/>
                </a:lnTo>
                <a:lnTo>
                  <a:pt x="48155" y="474"/>
                </a:lnTo>
                <a:lnTo>
                  <a:pt x="47123" y="335"/>
                </a:lnTo>
                <a:lnTo>
                  <a:pt x="46064" y="223"/>
                </a:lnTo>
                <a:lnTo>
                  <a:pt x="45032" y="112"/>
                </a:lnTo>
                <a:lnTo>
                  <a:pt x="43944" y="56"/>
                </a:lnTo>
                <a:lnTo>
                  <a:pt x="42885" y="28"/>
                </a:lnTo>
                <a:lnTo>
                  <a:pt x="41797"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16"/>
          <p:cNvSpPr/>
          <p:nvPr/>
        </p:nvSpPr>
        <p:spPr>
          <a:xfrm>
            <a:off x="4194777" y="4334562"/>
            <a:ext cx="754445" cy="377331"/>
          </a:xfrm>
          <a:custGeom>
            <a:rect b="b" l="l" r="r" t="t"/>
            <a:pathLst>
              <a:path extrusionOk="0" h="41798" w="83595">
                <a:moveTo>
                  <a:pt x="41797" y="0"/>
                </a:moveTo>
                <a:lnTo>
                  <a:pt x="40710" y="28"/>
                </a:lnTo>
                <a:lnTo>
                  <a:pt x="39650" y="56"/>
                </a:lnTo>
                <a:lnTo>
                  <a:pt x="38591" y="112"/>
                </a:lnTo>
                <a:lnTo>
                  <a:pt x="37531" y="223"/>
                </a:lnTo>
                <a:lnTo>
                  <a:pt x="36472" y="335"/>
                </a:lnTo>
                <a:lnTo>
                  <a:pt x="35440" y="474"/>
                </a:lnTo>
                <a:lnTo>
                  <a:pt x="34408" y="669"/>
                </a:lnTo>
                <a:lnTo>
                  <a:pt x="33377" y="864"/>
                </a:lnTo>
                <a:lnTo>
                  <a:pt x="32373" y="1060"/>
                </a:lnTo>
                <a:lnTo>
                  <a:pt x="31369" y="1311"/>
                </a:lnTo>
                <a:lnTo>
                  <a:pt x="30365" y="1589"/>
                </a:lnTo>
                <a:lnTo>
                  <a:pt x="29361" y="1868"/>
                </a:lnTo>
                <a:lnTo>
                  <a:pt x="28385" y="2203"/>
                </a:lnTo>
                <a:lnTo>
                  <a:pt x="27437" y="2537"/>
                </a:lnTo>
                <a:lnTo>
                  <a:pt x="26489" y="2900"/>
                </a:lnTo>
                <a:lnTo>
                  <a:pt x="25541" y="3290"/>
                </a:lnTo>
                <a:lnTo>
                  <a:pt x="24593" y="3708"/>
                </a:lnTo>
                <a:lnTo>
                  <a:pt x="23673" y="4127"/>
                </a:lnTo>
                <a:lnTo>
                  <a:pt x="22781" y="4573"/>
                </a:lnTo>
                <a:lnTo>
                  <a:pt x="21889" y="5047"/>
                </a:lnTo>
                <a:lnTo>
                  <a:pt x="20996" y="5549"/>
                </a:lnTo>
                <a:lnTo>
                  <a:pt x="20132" y="6051"/>
                </a:lnTo>
                <a:lnTo>
                  <a:pt x="19267" y="6580"/>
                </a:lnTo>
                <a:lnTo>
                  <a:pt x="18431" y="7138"/>
                </a:lnTo>
                <a:lnTo>
                  <a:pt x="17594" y="7724"/>
                </a:lnTo>
                <a:lnTo>
                  <a:pt x="16786" y="8309"/>
                </a:lnTo>
                <a:lnTo>
                  <a:pt x="16005" y="8923"/>
                </a:lnTo>
                <a:lnTo>
                  <a:pt x="15224" y="9536"/>
                </a:lnTo>
                <a:lnTo>
                  <a:pt x="14444" y="10205"/>
                </a:lnTo>
                <a:lnTo>
                  <a:pt x="13691" y="10847"/>
                </a:lnTo>
                <a:lnTo>
                  <a:pt x="12966" y="11544"/>
                </a:lnTo>
                <a:lnTo>
                  <a:pt x="12241" y="12241"/>
                </a:lnTo>
                <a:lnTo>
                  <a:pt x="11544" y="12966"/>
                </a:lnTo>
                <a:lnTo>
                  <a:pt x="10875" y="13691"/>
                </a:lnTo>
                <a:lnTo>
                  <a:pt x="10205" y="14444"/>
                </a:lnTo>
                <a:lnTo>
                  <a:pt x="9564" y="15224"/>
                </a:lnTo>
                <a:lnTo>
                  <a:pt x="8923" y="16005"/>
                </a:lnTo>
                <a:lnTo>
                  <a:pt x="8309" y="16786"/>
                </a:lnTo>
                <a:lnTo>
                  <a:pt x="7724" y="17594"/>
                </a:lnTo>
                <a:lnTo>
                  <a:pt x="7138" y="18431"/>
                </a:lnTo>
                <a:lnTo>
                  <a:pt x="6581" y="19267"/>
                </a:lnTo>
                <a:lnTo>
                  <a:pt x="6051" y="20132"/>
                </a:lnTo>
                <a:lnTo>
                  <a:pt x="5549" y="20996"/>
                </a:lnTo>
                <a:lnTo>
                  <a:pt x="5047" y="21888"/>
                </a:lnTo>
                <a:lnTo>
                  <a:pt x="4573" y="22781"/>
                </a:lnTo>
                <a:lnTo>
                  <a:pt x="4127" y="23673"/>
                </a:lnTo>
                <a:lnTo>
                  <a:pt x="3709" y="24593"/>
                </a:lnTo>
                <a:lnTo>
                  <a:pt x="3290" y="25541"/>
                </a:lnTo>
                <a:lnTo>
                  <a:pt x="2900" y="26461"/>
                </a:lnTo>
                <a:lnTo>
                  <a:pt x="2537" y="27437"/>
                </a:lnTo>
                <a:lnTo>
                  <a:pt x="2203" y="28385"/>
                </a:lnTo>
                <a:lnTo>
                  <a:pt x="1896" y="29361"/>
                </a:lnTo>
                <a:lnTo>
                  <a:pt x="1589" y="30365"/>
                </a:lnTo>
                <a:lnTo>
                  <a:pt x="1311" y="31341"/>
                </a:lnTo>
                <a:lnTo>
                  <a:pt x="1087" y="32345"/>
                </a:lnTo>
                <a:lnTo>
                  <a:pt x="864" y="33376"/>
                </a:lnTo>
                <a:lnTo>
                  <a:pt x="669" y="34408"/>
                </a:lnTo>
                <a:lnTo>
                  <a:pt x="502" y="35440"/>
                </a:lnTo>
                <a:lnTo>
                  <a:pt x="335" y="36471"/>
                </a:lnTo>
                <a:lnTo>
                  <a:pt x="223" y="37531"/>
                </a:lnTo>
                <a:lnTo>
                  <a:pt x="139" y="38591"/>
                </a:lnTo>
                <a:lnTo>
                  <a:pt x="56" y="39650"/>
                </a:lnTo>
                <a:lnTo>
                  <a:pt x="28" y="40710"/>
                </a:lnTo>
                <a:lnTo>
                  <a:pt x="0" y="41797"/>
                </a:lnTo>
                <a:lnTo>
                  <a:pt x="83595" y="41797"/>
                </a:lnTo>
                <a:lnTo>
                  <a:pt x="83595" y="40710"/>
                </a:lnTo>
                <a:lnTo>
                  <a:pt x="83539" y="39650"/>
                </a:lnTo>
                <a:lnTo>
                  <a:pt x="83483" y="38591"/>
                </a:lnTo>
                <a:lnTo>
                  <a:pt x="83372" y="37531"/>
                </a:lnTo>
                <a:lnTo>
                  <a:pt x="83260" y="36471"/>
                </a:lnTo>
                <a:lnTo>
                  <a:pt x="83121" y="35440"/>
                </a:lnTo>
                <a:lnTo>
                  <a:pt x="82953" y="34408"/>
                </a:lnTo>
                <a:lnTo>
                  <a:pt x="82758" y="33376"/>
                </a:lnTo>
                <a:lnTo>
                  <a:pt x="82535" y="32345"/>
                </a:lnTo>
                <a:lnTo>
                  <a:pt x="82284" y="31341"/>
                </a:lnTo>
                <a:lnTo>
                  <a:pt x="82005" y="30365"/>
                </a:lnTo>
                <a:lnTo>
                  <a:pt x="81727" y="29361"/>
                </a:lnTo>
                <a:lnTo>
                  <a:pt x="81392" y="28385"/>
                </a:lnTo>
                <a:lnTo>
                  <a:pt x="81057" y="27437"/>
                </a:lnTo>
                <a:lnTo>
                  <a:pt x="80695" y="26461"/>
                </a:lnTo>
                <a:lnTo>
                  <a:pt x="80304" y="25541"/>
                </a:lnTo>
                <a:lnTo>
                  <a:pt x="79914" y="24593"/>
                </a:lnTo>
                <a:lnTo>
                  <a:pt x="79468" y="23673"/>
                </a:lnTo>
                <a:lnTo>
                  <a:pt x="79022" y="22781"/>
                </a:lnTo>
                <a:lnTo>
                  <a:pt x="78548" y="21888"/>
                </a:lnTo>
                <a:lnTo>
                  <a:pt x="78046" y="20996"/>
                </a:lnTo>
                <a:lnTo>
                  <a:pt x="77544" y="20132"/>
                </a:lnTo>
                <a:lnTo>
                  <a:pt x="77014" y="19267"/>
                </a:lnTo>
                <a:lnTo>
                  <a:pt x="76457" y="18431"/>
                </a:lnTo>
                <a:lnTo>
                  <a:pt x="75899" y="17594"/>
                </a:lnTo>
                <a:lnTo>
                  <a:pt x="75285" y="16786"/>
                </a:lnTo>
                <a:lnTo>
                  <a:pt x="74672" y="16005"/>
                </a:lnTo>
                <a:lnTo>
                  <a:pt x="74059" y="15224"/>
                </a:lnTo>
                <a:lnTo>
                  <a:pt x="73417" y="14444"/>
                </a:lnTo>
                <a:lnTo>
                  <a:pt x="72748" y="13691"/>
                </a:lnTo>
                <a:lnTo>
                  <a:pt x="72051" y="12966"/>
                </a:lnTo>
                <a:lnTo>
                  <a:pt x="71354" y="12241"/>
                </a:lnTo>
                <a:lnTo>
                  <a:pt x="70629" y="11544"/>
                </a:lnTo>
                <a:lnTo>
                  <a:pt x="69904" y="10847"/>
                </a:lnTo>
                <a:lnTo>
                  <a:pt x="69151" y="10205"/>
                </a:lnTo>
                <a:lnTo>
                  <a:pt x="68398" y="9536"/>
                </a:lnTo>
                <a:lnTo>
                  <a:pt x="67617" y="8923"/>
                </a:lnTo>
                <a:lnTo>
                  <a:pt x="66809" y="8309"/>
                </a:lnTo>
                <a:lnTo>
                  <a:pt x="66000" y="7724"/>
                </a:lnTo>
                <a:lnTo>
                  <a:pt x="65164" y="7138"/>
                </a:lnTo>
                <a:lnTo>
                  <a:pt x="64327" y="6580"/>
                </a:lnTo>
                <a:lnTo>
                  <a:pt x="63463" y="6051"/>
                </a:lnTo>
                <a:lnTo>
                  <a:pt x="62598" y="5549"/>
                </a:lnTo>
                <a:lnTo>
                  <a:pt x="61734" y="5047"/>
                </a:lnTo>
                <a:lnTo>
                  <a:pt x="60842" y="4573"/>
                </a:lnTo>
                <a:lnTo>
                  <a:pt x="59922" y="4127"/>
                </a:lnTo>
                <a:lnTo>
                  <a:pt x="59001" y="3708"/>
                </a:lnTo>
                <a:lnTo>
                  <a:pt x="58081" y="3290"/>
                </a:lnTo>
                <a:lnTo>
                  <a:pt x="57133" y="2900"/>
                </a:lnTo>
                <a:lnTo>
                  <a:pt x="56185" y="2537"/>
                </a:lnTo>
                <a:lnTo>
                  <a:pt x="55209" y="2203"/>
                </a:lnTo>
                <a:lnTo>
                  <a:pt x="54233" y="1868"/>
                </a:lnTo>
                <a:lnTo>
                  <a:pt x="53257" y="1589"/>
                </a:lnTo>
                <a:lnTo>
                  <a:pt x="52254" y="1311"/>
                </a:lnTo>
                <a:lnTo>
                  <a:pt x="51250" y="1060"/>
                </a:lnTo>
                <a:lnTo>
                  <a:pt x="50218" y="864"/>
                </a:lnTo>
                <a:lnTo>
                  <a:pt x="49214" y="669"/>
                </a:lnTo>
                <a:lnTo>
                  <a:pt x="48155" y="474"/>
                </a:lnTo>
                <a:lnTo>
                  <a:pt x="47123" y="335"/>
                </a:lnTo>
                <a:lnTo>
                  <a:pt x="46064" y="223"/>
                </a:lnTo>
                <a:lnTo>
                  <a:pt x="45032" y="112"/>
                </a:lnTo>
                <a:lnTo>
                  <a:pt x="43944" y="56"/>
                </a:lnTo>
                <a:lnTo>
                  <a:pt x="42885" y="28"/>
                </a:lnTo>
                <a:lnTo>
                  <a:pt x="41797"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19" name="Shape 519"/>
        <p:cNvGrpSpPr/>
        <p:nvPr/>
      </p:nvGrpSpPr>
      <p:grpSpPr>
        <a:xfrm>
          <a:off x="0" y="0"/>
          <a:ext cx="0" cy="0"/>
          <a:chOff x="0" y="0"/>
          <a:chExt cx="0" cy="0"/>
        </a:xfrm>
      </p:grpSpPr>
      <p:sp>
        <p:nvSpPr>
          <p:cNvPr id="520" name="Google Shape;520;p17"/>
          <p:cNvSpPr/>
          <p:nvPr/>
        </p:nvSpPr>
        <p:spPr>
          <a:xfrm>
            <a:off x="0" y="1450"/>
            <a:ext cx="4572000" cy="1935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17"/>
          <p:cNvSpPr/>
          <p:nvPr/>
        </p:nvSpPr>
        <p:spPr>
          <a:xfrm>
            <a:off x="8561250" y="192922"/>
            <a:ext cx="457237" cy="429412"/>
          </a:xfrm>
          <a:custGeom>
            <a:rect b="b" l="l" r="r" t="t"/>
            <a:pathLst>
              <a:path extrusionOk="0" h="92099" w="98067">
                <a:moveTo>
                  <a:pt x="49019" y="0"/>
                </a:moveTo>
                <a:lnTo>
                  <a:pt x="48824" y="1171"/>
                </a:lnTo>
                <a:lnTo>
                  <a:pt x="48629" y="2064"/>
                </a:lnTo>
                <a:lnTo>
                  <a:pt x="48378" y="3151"/>
                </a:lnTo>
                <a:lnTo>
                  <a:pt x="48071" y="4434"/>
                </a:lnTo>
                <a:lnTo>
                  <a:pt x="47709" y="5884"/>
                </a:lnTo>
                <a:lnTo>
                  <a:pt x="47263" y="7501"/>
                </a:lnTo>
                <a:lnTo>
                  <a:pt x="46733" y="9230"/>
                </a:lnTo>
                <a:lnTo>
                  <a:pt x="46119" y="11070"/>
                </a:lnTo>
                <a:lnTo>
                  <a:pt x="45422" y="13050"/>
                </a:lnTo>
                <a:lnTo>
                  <a:pt x="44641" y="15085"/>
                </a:lnTo>
                <a:lnTo>
                  <a:pt x="43777" y="17177"/>
                </a:lnTo>
                <a:lnTo>
                  <a:pt x="43303" y="18264"/>
                </a:lnTo>
                <a:lnTo>
                  <a:pt x="42801" y="19351"/>
                </a:lnTo>
                <a:lnTo>
                  <a:pt x="42271" y="20439"/>
                </a:lnTo>
                <a:lnTo>
                  <a:pt x="41742" y="21554"/>
                </a:lnTo>
                <a:lnTo>
                  <a:pt x="41156" y="22670"/>
                </a:lnTo>
                <a:lnTo>
                  <a:pt x="40543" y="23785"/>
                </a:lnTo>
                <a:lnTo>
                  <a:pt x="39929" y="24900"/>
                </a:lnTo>
                <a:lnTo>
                  <a:pt x="39260" y="25988"/>
                </a:lnTo>
                <a:lnTo>
                  <a:pt x="38563" y="27103"/>
                </a:lnTo>
                <a:lnTo>
                  <a:pt x="37838" y="28218"/>
                </a:lnTo>
                <a:lnTo>
                  <a:pt x="37113" y="29306"/>
                </a:lnTo>
                <a:lnTo>
                  <a:pt x="36332" y="30421"/>
                </a:lnTo>
                <a:lnTo>
                  <a:pt x="35524" y="31481"/>
                </a:lnTo>
                <a:lnTo>
                  <a:pt x="34687" y="32568"/>
                </a:lnTo>
                <a:lnTo>
                  <a:pt x="33795" y="33600"/>
                </a:lnTo>
                <a:lnTo>
                  <a:pt x="32903" y="34659"/>
                </a:lnTo>
                <a:lnTo>
                  <a:pt x="31954" y="35663"/>
                </a:lnTo>
                <a:lnTo>
                  <a:pt x="30979" y="36667"/>
                </a:lnTo>
                <a:lnTo>
                  <a:pt x="29975" y="37643"/>
                </a:lnTo>
                <a:lnTo>
                  <a:pt x="28943" y="38591"/>
                </a:lnTo>
                <a:lnTo>
                  <a:pt x="27856" y="39511"/>
                </a:lnTo>
                <a:lnTo>
                  <a:pt x="26740" y="40403"/>
                </a:lnTo>
                <a:lnTo>
                  <a:pt x="25597" y="41268"/>
                </a:lnTo>
                <a:lnTo>
                  <a:pt x="24426" y="42104"/>
                </a:lnTo>
                <a:lnTo>
                  <a:pt x="23199" y="42885"/>
                </a:lnTo>
                <a:lnTo>
                  <a:pt x="21944" y="43638"/>
                </a:lnTo>
                <a:lnTo>
                  <a:pt x="20634" y="44363"/>
                </a:lnTo>
                <a:lnTo>
                  <a:pt x="19295" y="45060"/>
                </a:lnTo>
                <a:lnTo>
                  <a:pt x="17929" y="45673"/>
                </a:lnTo>
                <a:lnTo>
                  <a:pt x="16507" y="46287"/>
                </a:lnTo>
                <a:lnTo>
                  <a:pt x="15057" y="46816"/>
                </a:lnTo>
                <a:lnTo>
                  <a:pt x="13551" y="47318"/>
                </a:lnTo>
                <a:lnTo>
                  <a:pt x="12018" y="47765"/>
                </a:lnTo>
                <a:lnTo>
                  <a:pt x="10428" y="48155"/>
                </a:lnTo>
                <a:lnTo>
                  <a:pt x="8811" y="48489"/>
                </a:lnTo>
                <a:lnTo>
                  <a:pt x="7138" y="48768"/>
                </a:lnTo>
                <a:lnTo>
                  <a:pt x="5409" y="48991"/>
                </a:lnTo>
                <a:lnTo>
                  <a:pt x="3653" y="49159"/>
                </a:lnTo>
                <a:lnTo>
                  <a:pt x="1868" y="49242"/>
                </a:lnTo>
                <a:lnTo>
                  <a:pt x="948" y="49270"/>
                </a:lnTo>
                <a:lnTo>
                  <a:pt x="0" y="49298"/>
                </a:lnTo>
                <a:lnTo>
                  <a:pt x="474" y="49438"/>
                </a:lnTo>
                <a:lnTo>
                  <a:pt x="1840" y="49856"/>
                </a:lnTo>
                <a:lnTo>
                  <a:pt x="3959" y="50581"/>
                </a:lnTo>
                <a:lnTo>
                  <a:pt x="5270" y="51055"/>
                </a:lnTo>
                <a:lnTo>
                  <a:pt x="6720" y="51585"/>
                </a:lnTo>
                <a:lnTo>
                  <a:pt x="8309" y="52226"/>
                </a:lnTo>
                <a:lnTo>
                  <a:pt x="10010" y="52951"/>
                </a:lnTo>
                <a:lnTo>
                  <a:pt x="11823" y="53732"/>
                </a:lnTo>
                <a:lnTo>
                  <a:pt x="13719" y="54624"/>
                </a:lnTo>
                <a:lnTo>
                  <a:pt x="15698" y="55600"/>
                </a:lnTo>
                <a:lnTo>
                  <a:pt x="17762" y="56631"/>
                </a:lnTo>
                <a:lnTo>
                  <a:pt x="19853" y="57775"/>
                </a:lnTo>
                <a:lnTo>
                  <a:pt x="21972" y="59001"/>
                </a:lnTo>
                <a:lnTo>
                  <a:pt x="23032" y="59671"/>
                </a:lnTo>
                <a:lnTo>
                  <a:pt x="24119" y="60340"/>
                </a:lnTo>
                <a:lnTo>
                  <a:pt x="25179" y="61037"/>
                </a:lnTo>
                <a:lnTo>
                  <a:pt x="26266" y="61762"/>
                </a:lnTo>
                <a:lnTo>
                  <a:pt x="27354" y="62487"/>
                </a:lnTo>
                <a:lnTo>
                  <a:pt x="28413" y="63268"/>
                </a:lnTo>
                <a:lnTo>
                  <a:pt x="29473" y="64048"/>
                </a:lnTo>
                <a:lnTo>
                  <a:pt x="30532" y="64857"/>
                </a:lnTo>
                <a:lnTo>
                  <a:pt x="31592" y="65693"/>
                </a:lnTo>
                <a:lnTo>
                  <a:pt x="32624" y="66558"/>
                </a:lnTo>
                <a:lnTo>
                  <a:pt x="33627" y="67450"/>
                </a:lnTo>
                <a:lnTo>
                  <a:pt x="34659" y="68370"/>
                </a:lnTo>
                <a:lnTo>
                  <a:pt x="35635" y="69290"/>
                </a:lnTo>
                <a:lnTo>
                  <a:pt x="36611" y="70266"/>
                </a:lnTo>
                <a:lnTo>
                  <a:pt x="37559" y="71242"/>
                </a:lnTo>
                <a:lnTo>
                  <a:pt x="38507" y="72274"/>
                </a:lnTo>
                <a:lnTo>
                  <a:pt x="39399" y="73306"/>
                </a:lnTo>
                <a:lnTo>
                  <a:pt x="40292" y="74365"/>
                </a:lnTo>
                <a:lnTo>
                  <a:pt x="41156" y="75453"/>
                </a:lnTo>
                <a:lnTo>
                  <a:pt x="41993" y="76568"/>
                </a:lnTo>
                <a:lnTo>
                  <a:pt x="42773" y="77711"/>
                </a:lnTo>
                <a:lnTo>
                  <a:pt x="43554" y="78882"/>
                </a:lnTo>
                <a:lnTo>
                  <a:pt x="44279" y="80081"/>
                </a:lnTo>
                <a:lnTo>
                  <a:pt x="44976" y="81308"/>
                </a:lnTo>
                <a:lnTo>
                  <a:pt x="45617" y="82563"/>
                </a:lnTo>
                <a:lnTo>
                  <a:pt x="46259" y="83846"/>
                </a:lnTo>
                <a:lnTo>
                  <a:pt x="46816" y="85156"/>
                </a:lnTo>
                <a:lnTo>
                  <a:pt x="47374" y="86494"/>
                </a:lnTo>
                <a:lnTo>
                  <a:pt x="47848" y="87833"/>
                </a:lnTo>
                <a:lnTo>
                  <a:pt x="48294" y="89227"/>
                </a:lnTo>
                <a:lnTo>
                  <a:pt x="48685" y="90649"/>
                </a:lnTo>
                <a:lnTo>
                  <a:pt x="49019" y="92099"/>
                </a:lnTo>
                <a:lnTo>
                  <a:pt x="49382" y="90649"/>
                </a:lnTo>
                <a:lnTo>
                  <a:pt x="49772" y="89227"/>
                </a:lnTo>
                <a:lnTo>
                  <a:pt x="50218" y="87833"/>
                </a:lnTo>
                <a:lnTo>
                  <a:pt x="50692" y="86494"/>
                </a:lnTo>
                <a:lnTo>
                  <a:pt x="51250" y="85156"/>
                </a:lnTo>
                <a:lnTo>
                  <a:pt x="51808" y="83846"/>
                </a:lnTo>
                <a:lnTo>
                  <a:pt x="52421" y="82563"/>
                </a:lnTo>
                <a:lnTo>
                  <a:pt x="53090" y="81308"/>
                </a:lnTo>
                <a:lnTo>
                  <a:pt x="53787" y="80081"/>
                </a:lnTo>
                <a:lnTo>
                  <a:pt x="54512" y="78882"/>
                </a:lnTo>
                <a:lnTo>
                  <a:pt x="55293" y="77711"/>
                </a:lnTo>
                <a:lnTo>
                  <a:pt x="56074" y="76568"/>
                </a:lnTo>
                <a:lnTo>
                  <a:pt x="56910" y="75453"/>
                </a:lnTo>
                <a:lnTo>
                  <a:pt x="57775" y="74365"/>
                </a:lnTo>
                <a:lnTo>
                  <a:pt x="58639" y="73306"/>
                </a:lnTo>
                <a:lnTo>
                  <a:pt x="59559" y="72274"/>
                </a:lnTo>
                <a:lnTo>
                  <a:pt x="60479" y="71242"/>
                </a:lnTo>
                <a:lnTo>
                  <a:pt x="61455" y="70266"/>
                </a:lnTo>
                <a:lnTo>
                  <a:pt x="62431" y="69290"/>
                </a:lnTo>
                <a:lnTo>
                  <a:pt x="63407" y="68370"/>
                </a:lnTo>
                <a:lnTo>
                  <a:pt x="64411" y="67450"/>
                </a:lnTo>
                <a:lnTo>
                  <a:pt x="65443" y="66558"/>
                </a:lnTo>
                <a:lnTo>
                  <a:pt x="66474" y="65693"/>
                </a:lnTo>
                <a:lnTo>
                  <a:pt x="67534" y="64857"/>
                </a:lnTo>
                <a:lnTo>
                  <a:pt x="68593" y="64048"/>
                </a:lnTo>
                <a:lnTo>
                  <a:pt x="69653" y="63268"/>
                </a:lnTo>
                <a:lnTo>
                  <a:pt x="70713" y="62487"/>
                </a:lnTo>
                <a:lnTo>
                  <a:pt x="71800" y="61762"/>
                </a:lnTo>
                <a:lnTo>
                  <a:pt x="72860" y="61037"/>
                </a:lnTo>
                <a:lnTo>
                  <a:pt x="73947" y="60340"/>
                </a:lnTo>
                <a:lnTo>
                  <a:pt x="75034" y="59671"/>
                </a:lnTo>
                <a:lnTo>
                  <a:pt x="76094" y="59001"/>
                </a:lnTo>
                <a:lnTo>
                  <a:pt x="78213" y="57775"/>
                </a:lnTo>
                <a:lnTo>
                  <a:pt x="80304" y="56631"/>
                </a:lnTo>
                <a:lnTo>
                  <a:pt x="82368" y="55600"/>
                </a:lnTo>
                <a:lnTo>
                  <a:pt x="84348" y="54624"/>
                </a:lnTo>
                <a:lnTo>
                  <a:pt x="86244" y="53732"/>
                </a:lnTo>
                <a:lnTo>
                  <a:pt x="88056" y="52951"/>
                </a:lnTo>
                <a:lnTo>
                  <a:pt x="89757" y="52226"/>
                </a:lnTo>
                <a:lnTo>
                  <a:pt x="91346" y="51585"/>
                </a:lnTo>
                <a:lnTo>
                  <a:pt x="92796" y="51055"/>
                </a:lnTo>
                <a:lnTo>
                  <a:pt x="94107" y="50581"/>
                </a:lnTo>
                <a:lnTo>
                  <a:pt x="96226" y="49856"/>
                </a:lnTo>
                <a:lnTo>
                  <a:pt x="97592" y="49438"/>
                </a:lnTo>
                <a:lnTo>
                  <a:pt x="98066" y="49298"/>
                </a:lnTo>
                <a:lnTo>
                  <a:pt x="97118" y="49270"/>
                </a:lnTo>
                <a:lnTo>
                  <a:pt x="96198" y="49242"/>
                </a:lnTo>
                <a:lnTo>
                  <a:pt x="94413" y="49159"/>
                </a:lnTo>
                <a:lnTo>
                  <a:pt x="92657" y="48991"/>
                </a:lnTo>
                <a:lnTo>
                  <a:pt x="90928" y="48768"/>
                </a:lnTo>
                <a:lnTo>
                  <a:pt x="89255" y="48489"/>
                </a:lnTo>
                <a:lnTo>
                  <a:pt x="87638" y="48155"/>
                </a:lnTo>
                <a:lnTo>
                  <a:pt x="86048" y="47765"/>
                </a:lnTo>
                <a:lnTo>
                  <a:pt x="84515" y="47318"/>
                </a:lnTo>
                <a:lnTo>
                  <a:pt x="83009" y="46816"/>
                </a:lnTo>
                <a:lnTo>
                  <a:pt x="81559" y="46287"/>
                </a:lnTo>
                <a:lnTo>
                  <a:pt x="80137" y="45673"/>
                </a:lnTo>
                <a:lnTo>
                  <a:pt x="78771" y="45060"/>
                </a:lnTo>
                <a:lnTo>
                  <a:pt x="77432" y="44363"/>
                </a:lnTo>
                <a:lnTo>
                  <a:pt x="76122" y="43638"/>
                </a:lnTo>
                <a:lnTo>
                  <a:pt x="74867" y="42885"/>
                </a:lnTo>
                <a:lnTo>
                  <a:pt x="73640" y="42104"/>
                </a:lnTo>
                <a:lnTo>
                  <a:pt x="72469" y="41268"/>
                </a:lnTo>
                <a:lnTo>
                  <a:pt x="71298" y="40403"/>
                </a:lnTo>
                <a:lnTo>
                  <a:pt x="70211" y="39511"/>
                </a:lnTo>
                <a:lnTo>
                  <a:pt x="69123" y="38591"/>
                </a:lnTo>
                <a:lnTo>
                  <a:pt x="68091" y="37643"/>
                </a:lnTo>
                <a:lnTo>
                  <a:pt x="67088" y="36667"/>
                </a:lnTo>
                <a:lnTo>
                  <a:pt x="66112" y="35663"/>
                </a:lnTo>
                <a:lnTo>
                  <a:pt x="65164" y="34659"/>
                </a:lnTo>
                <a:lnTo>
                  <a:pt x="64271" y="33600"/>
                </a:lnTo>
                <a:lnTo>
                  <a:pt x="63379" y="32568"/>
                </a:lnTo>
                <a:lnTo>
                  <a:pt x="62543" y="31481"/>
                </a:lnTo>
                <a:lnTo>
                  <a:pt x="61734" y="30421"/>
                </a:lnTo>
                <a:lnTo>
                  <a:pt x="60953" y="29306"/>
                </a:lnTo>
                <a:lnTo>
                  <a:pt x="60200" y="28218"/>
                </a:lnTo>
                <a:lnTo>
                  <a:pt x="59503" y="27103"/>
                </a:lnTo>
                <a:lnTo>
                  <a:pt x="58806" y="25988"/>
                </a:lnTo>
                <a:lnTo>
                  <a:pt x="58137" y="24900"/>
                </a:lnTo>
                <a:lnTo>
                  <a:pt x="57524" y="23785"/>
                </a:lnTo>
                <a:lnTo>
                  <a:pt x="56910" y="22670"/>
                </a:lnTo>
                <a:lnTo>
                  <a:pt x="56325" y="21554"/>
                </a:lnTo>
                <a:lnTo>
                  <a:pt x="55795" y="20439"/>
                </a:lnTo>
                <a:lnTo>
                  <a:pt x="55265" y="19351"/>
                </a:lnTo>
                <a:lnTo>
                  <a:pt x="54763" y="18264"/>
                </a:lnTo>
                <a:lnTo>
                  <a:pt x="54289" y="17177"/>
                </a:lnTo>
                <a:lnTo>
                  <a:pt x="53425" y="15085"/>
                </a:lnTo>
                <a:lnTo>
                  <a:pt x="52644" y="13050"/>
                </a:lnTo>
                <a:lnTo>
                  <a:pt x="51947" y="11070"/>
                </a:lnTo>
                <a:lnTo>
                  <a:pt x="51334" y="9230"/>
                </a:lnTo>
                <a:lnTo>
                  <a:pt x="50804" y="7501"/>
                </a:lnTo>
                <a:lnTo>
                  <a:pt x="50358" y="5884"/>
                </a:lnTo>
                <a:lnTo>
                  <a:pt x="49995" y="4434"/>
                </a:lnTo>
                <a:lnTo>
                  <a:pt x="49688" y="3151"/>
                </a:lnTo>
                <a:lnTo>
                  <a:pt x="49437" y="2064"/>
                </a:lnTo>
                <a:lnTo>
                  <a:pt x="49242" y="1171"/>
                </a:lnTo>
                <a:lnTo>
                  <a:pt x="49019"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17"/>
          <p:cNvSpPr/>
          <p:nvPr/>
        </p:nvSpPr>
        <p:spPr>
          <a:xfrm>
            <a:off x="8561263" y="724647"/>
            <a:ext cx="457237" cy="429412"/>
          </a:xfrm>
          <a:custGeom>
            <a:rect b="b" l="l" r="r" t="t"/>
            <a:pathLst>
              <a:path extrusionOk="0" h="92099" w="98067">
                <a:moveTo>
                  <a:pt x="49019" y="0"/>
                </a:moveTo>
                <a:lnTo>
                  <a:pt x="48824" y="1171"/>
                </a:lnTo>
                <a:lnTo>
                  <a:pt x="48629" y="2064"/>
                </a:lnTo>
                <a:lnTo>
                  <a:pt x="48378" y="3151"/>
                </a:lnTo>
                <a:lnTo>
                  <a:pt x="48071" y="4434"/>
                </a:lnTo>
                <a:lnTo>
                  <a:pt x="47709" y="5884"/>
                </a:lnTo>
                <a:lnTo>
                  <a:pt x="47263" y="7501"/>
                </a:lnTo>
                <a:lnTo>
                  <a:pt x="46733" y="9230"/>
                </a:lnTo>
                <a:lnTo>
                  <a:pt x="46119" y="11070"/>
                </a:lnTo>
                <a:lnTo>
                  <a:pt x="45422" y="13050"/>
                </a:lnTo>
                <a:lnTo>
                  <a:pt x="44641" y="15085"/>
                </a:lnTo>
                <a:lnTo>
                  <a:pt x="43777" y="17177"/>
                </a:lnTo>
                <a:lnTo>
                  <a:pt x="43303" y="18264"/>
                </a:lnTo>
                <a:lnTo>
                  <a:pt x="42801" y="19351"/>
                </a:lnTo>
                <a:lnTo>
                  <a:pt x="42271" y="20439"/>
                </a:lnTo>
                <a:lnTo>
                  <a:pt x="41742" y="21554"/>
                </a:lnTo>
                <a:lnTo>
                  <a:pt x="41156" y="22670"/>
                </a:lnTo>
                <a:lnTo>
                  <a:pt x="40543" y="23785"/>
                </a:lnTo>
                <a:lnTo>
                  <a:pt x="39929" y="24900"/>
                </a:lnTo>
                <a:lnTo>
                  <a:pt x="39260" y="25988"/>
                </a:lnTo>
                <a:lnTo>
                  <a:pt x="38563" y="27103"/>
                </a:lnTo>
                <a:lnTo>
                  <a:pt x="37838" y="28218"/>
                </a:lnTo>
                <a:lnTo>
                  <a:pt x="37113" y="29306"/>
                </a:lnTo>
                <a:lnTo>
                  <a:pt x="36332" y="30421"/>
                </a:lnTo>
                <a:lnTo>
                  <a:pt x="35524" y="31481"/>
                </a:lnTo>
                <a:lnTo>
                  <a:pt x="34687" y="32568"/>
                </a:lnTo>
                <a:lnTo>
                  <a:pt x="33795" y="33600"/>
                </a:lnTo>
                <a:lnTo>
                  <a:pt x="32903" y="34659"/>
                </a:lnTo>
                <a:lnTo>
                  <a:pt x="31954" y="35663"/>
                </a:lnTo>
                <a:lnTo>
                  <a:pt x="30979" y="36667"/>
                </a:lnTo>
                <a:lnTo>
                  <a:pt x="29975" y="37643"/>
                </a:lnTo>
                <a:lnTo>
                  <a:pt x="28943" y="38591"/>
                </a:lnTo>
                <a:lnTo>
                  <a:pt x="27856" y="39511"/>
                </a:lnTo>
                <a:lnTo>
                  <a:pt x="26740" y="40403"/>
                </a:lnTo>
                <a:lnTo>
                  <a:pt x="25597" y="41268"/>
                </a:lnTo>
                <a:lnTo>
                  <a:pt x="24426" y="42104"/>
                </a:lnTo>
                <a:lnTo>
                  <a:pt x="23199" y="42885"/>
                </a:lnTo>
                <a:lnTo>
                  <a:pt x="21944" y="43638"/>
                </a:lnTo>
                <a:lnTo>
                  <a:pt x="20634" y="44363"/>
                </a:lnTo>
                <a:lnTo>
                  <a:pt x="19295" y="45060"/>
                </a:lnTo>
                <a:lnTo>
                  <a:pt x="17929" y="45673"/>
                </a:lnTo>
                <a:lnTo>
                  <a:pt x="16507" y="46287"/>
                </a:lnTo>
                <a:lnTo>
                  <a:pt x="15057" y="46816"/>
                </a:lnTo>
                <a:lnTo>
                  <a:pt x="13551" y="47318"/>
                </a:lnTo>
                <a:lnTo>
                  <a:pt x="12018" y="47765"/>
                </a:lnTo>
                <a:lnTo>
                  <a:pt x="10428" y="48155"/>
                </a:lnTo>
                <a:lnTo>
                  <a:pt x="8811" y="48489"/>
                </a:lnTo>
                <a:lnTo>
                  <a:pt x="7138" y="48768"/>
                </a:lnTo>
                <a:lnTo>
                  <a:pt x="5409" y="48991"/>
                </a:lnTo>
                <a:lnTo>
                  <a:pt x="3653" y="49159"/>
                </a:lnTo>
                <a:lnTo>
                  <a:pt x="1868" y="49242"/>
                </a:lnTo>
                <a:lnTo>
                  <a:pt x="948" y="49270"/>
                </a:lnTo>
                <a:lnTo>
                  <a:pt x="0" y="49298"/>
                </a:lnTo>
                <a:lnTo>
                  <a:pt x="474" y="49438"/>
                </a:lnTo>
                <a:lnTo>
                  <a:pt x="1840" y="49856"/>
                </a:lnTo>
                <a:lnTo>
                  <a:pt x="3959" y="50581"/>
                </a:lnTo>
                <a:lnTo>
                  <a:pt x="5270" y="51055"/>
                </a:lnTo>
                <a:lnTo>
                  <a:pt x="6720" y="51585"/>
                </a:lnTo>
                <a:lnTo>
                  <a:pt x="8309" y="52226"/>
                </a:lnTo>
                <a:lnTo>
                  <a:pt x="10010" y="52951"/>
                </a:lnTo>
                <a:lnTo>
                  <a:pt x="11823" y="53732"/>
                </a:lnTo>
                <a:lnTo>
                  <a:pt x="13719" y="54624"/>
                </a:lnTo>
                <a:lnTo>
                  <a:pt x="15698" y="55600"/>
                </a:lnTo>
                <a:lnTo>
                  <a:pt x="17762" y="56631"/>
                </a:lnTo>
                <a:lnTo>
                  <a:pt x="19853" y="57775"/>
                </a:lnTo>
                <a:lnTo>
                  <a:pt x="21972" y="59001"/>
                </a:lnTo>
                <a:lnTo>
                  <a:pt x="23032" y="59671"/>
                </a:lnTo>
                <a:lnTo>
                  <a:pt x="24119" y="60340"/>
                </a:lnTo>
                <a:lnTo>
                  <a:pt x="25179" y="61037"/>
                </a:lnTo>
                <a:lnTo>
                  <a:pt x="26266" y="61762"/>
                </a:lnTo>
                <a:lnTo>
                  <a:pt x="27354" y="62487"/>
                </a:lnTo>
                <a:lnTo>
                  <a:pt x="28413" y="63268"/>
                </a:lnTo>
                <a:lnTo>
                  <a:pt x="29473" y="64048"/>
                </a:lnTo>
                <a:lnTo>
                  <a:pt x="30532" y="64857"/>
                </a:lnTo>
                <a:lnTo>
                  <a:pt x="31592" y="65693"/>
                </a:lnTo>
                <a:lnTo>
                  <a:pt x="32624" y="66558"/>
                </a:lnTo>
                <a:lnTo>
                  <a:pt x="33627" y="67450"/>
                </a:lnTo>
                <a:lnTo>
                  <a:pt x="34659" y="68370"/>
                </a:lnTo>
                <a:lnTo>
                  <a:pt x="35635" y="69290"/>
                </a:lnTo>
                <a:lnTo>
                  <a:pt x="36611" y="70266"/>
                </a:lnTo>
                <a:lnTo>
                  <a:pt x="37559" y="71242"/>
                </a:lnTo>
                <a:lnTo>
                  <a:pt x="38507" y="72274"/>
                </a:lnTo>
                <a:lnTo>
                  <a:pt x="39399" y="73306"/>
                </a:lnTo>
                <a:lnTo>
                  <a:pt x="40292" y="74365"/>
                </a:lnTo>
                <a:lnTo>
                  <a:pt x="41156" y="75453"/>
                </a:lnTo>
                <a:lnTo>
                  <a:pt x="41993" y="76568"/>
                </a:lnTo>
                <a:lnTo>
                  <a:pt x="42773" y="77711"/>
                </a:lnTo>
                <a:lnTo>
                  <a:pt x="43554" y="78882"/>
                </a:lnTo>
                <a:lnTo>
                  <a:pt x="44279" y="80081"/>
                </a:lnTo>
                <a:lnTo>
                  <a:pt x="44976" y="81308"/>
                </a:lnTo>
                <a:lnTo>
                  <a:pt x="45617" y="82563"/>
                </a:lnTo>
                <a:lnTo>
                  <a:pt x="46259" y="83846"/>
                </a:lnTo>
                <a:lnTo>
                  <a:pt x="46816" y="85156"/>
                </a:lnTo>
                <a:lnTo>
                  <a:pt x="47374" y="86494"/>
                </a:lnTo>
                <a:lnTo>
                  <a:pt x="47848" y="87833"/>
                </a:lnTo>
                <a:lnTo>
                  <a:pt x="48294" y="89227"/>
                </a:lnTo>
                <a:lnTo>
                  <a:pt x="48685" y="90649"/>
                </a:lnTo>
                <a:lnTo>
                  <a:pt x="49019" y="92099"/>
                </a:lnTo>
                <a:lnTo>
                  <a:pt x="49382" y="90649"/>
                </a:lnTo>
                <a:lnTo>
                  <a:pt x="49772" y="89227"/>
                </a:lnTo>
                <a:lnTo>
                  <a:pt x="50218" y="87833"/>
                </a:lnTo>
                <a:lnTo>
                  <a:pt x="50692" y="86494"/>
                </a:lnTo>
                <a:lnTo>
                  <a:pt x="51250" y="85156"/>
                </a:lnTo>
                <a:lnTo>
                  <a:pt x="51808" y="83846"/>
                </a:lnTo>
                <a:lnTo>
                  <a:pt x="52421" y="82563"/>
                </a:lnTo>
                <a:lnTo>
                  <a:pt x="53090" y="81308"/>
                </a:lnTo>
                <a:lnTo>
                  <a:pt x="53787" y="80081"/>
                </a:lnTo>
                <a:lnTo>
                  <a:pt x="54512" y="78882"/>
                </a:lnTo>
                <a:lnTo>
                  <a:pt x="55293" y="77711"/>
                </a:lnTo>
                <a:lnTo>
                  <a:pt x="56074" y="76568"/>
                </a:lnTo>
                <a:lnTo>
                  <a:pt x="56910" y="75453"/>
                </a:lnTo>
                <a:lnTo>
                  <a:pt x="57775" y="74365"/>
                </a:lnTo>
                <a:lnTo>
                  <a:pt x="58639" y="73306"/>
                </a:lnTo>
                <a:lnTo>
                  <a:pt x="59559" y="72274"/>
                </a:lnTo>
                <a:lnTo>
                  <a:pt x="60479" y="71242"/>
                </a:lnTo>
                <a:lnTo>
                  <a:pt x="61455" y="70266"/>
                </a:lnTo>
                <a:lnTo>
                  <a:pt x="62431" y="69290"/>
                </a:lnTo>
                <a:lnTo>
                  <a:pt x="63407" y="68370"/>
                </a:lnTo>
                <a:lnTo>
                  <a:pt x="64411" y="67450"/>
                </a:lnTo>
                <a:lnTo>
                  <a:pt x="65443" y="66558"/>
                </a:lnTo>
                <a:lnTo>
                  <a:pt x="66474" y="65693"/>
                </a:lnTo>
                <a:lnTo>
                  <a:pt x="67534" y="64857"/>
                </a:lnTo>
                <a:lnTo>
                  <a:pt x="68593" y="64048"/>
                </a:lnTo>
                <a:lnTo>
                  <a:pt x="69653" y="63268"/>
                </a:lnTo>
                <a:lnTo>
                  <a:pt x="70713" y="62487"/>
                </a:lnTo>
                <a:lnTo>
                  <a:pt x="71800" y="61762"/>
                </a:lnTo>
                <a:lnTo>
                  <a:pt x="72860" y="61037"/>
                </a:lnTo>
                <a:lnTo>
                  <a:pt x="73947" y="60340"/>
                </a:lnTo>
                <a:lnTo>
                  <a:pt x="75034" y="59671"/>
                </a:lnTo>
                <a:lnTo>
                  <a:pt x="76094" y="59001"/>
                </a:lnTo>
                <a:lnTo>
                  <a:pt x="78213" y="57775"/>
                </a:lnTo>
                <a:lnTo>
                  <a:pt x="80304" y="56631"/>
                </a:lnTo>
                <a:lnTo>
                  <a:pt x="82368" y="55600"/>
                </a:lnTo>
                <a:lnTo>
                  <a:pt x="84348" y="54624"/>
                </a:lnTo>
                <a:lnTo>
                  <a:pt x="86244" y="53732"/>
                </a:lnTo>
                <a:lnTo>
                  <a:pt x="88056" y="52951"/>
                </a:lnTo>
                <a:lnTo>
                  <a:pt x="89757" y="52226"/>
                </a:lnTo>
                <a:lnTo>
                  <a:pt x="91346" y="51585"/>
                </a:lnTo>
                <a:lnTo>
                  <a:pt x="92796" y="51055"/>
                </a:lnTo>
                <a:lnTo>
                  <a:pt x="94107" y="50581"/>
                </a:lnTo>
                <a:lnTo>
                  <a:pt x="96226" y="49856"/>
                </a:lnTo>
                <a:lnTo>
                  <a:pt x="97592" y="49438"/>
                </a:lnTo>
                <a:lnTo>
                  <a:pt x="98066" y="49298"/>
                </a:lnTo>
                <a:lnTo>
                  <a:pt x="97118" y="49270"/>
                </a:lnTo>
                <a:lnTo>
                  <a:pt x="96198" y="49242"/>
                </a:lnTo>
                <a:lnTo>
                  <a:pt x="94413" y="49159"/>
                </a:lnTo>
                <a:lnTo>
                  <a:pt x="92657" y="48991"/>
                </a:lnTo>
                <a:lnTo>
                  <a:pt x="90928" y="48768"/>
                </a:lnTo>
                <a:lnTo>
                  <a:pt x="89255" y="48489"/>
                </a:lnTo>
                <a:lnTo>
                  <a:pt x="87638" y="48155"/>
                </a:lnTo>
                <a:lnTo>
                  <a:pt x="86048" y="47765"/>
                </a:lnTo>
                <a:lnTo>
                  <a:pt x="84515" y="47318"/>
                </a:lnTo>
                <a:lnTo>
                  <a:pt x="83009" y="46816"/>
                </a:lnTo>
                <a:lnTo>
                  <a:pt x="81559" y="46287"/>
                </a:lnTo>
                <a:lnTo>
                  <a:pt x="80137" y="45673"/>
                </a:lnTo>
                <a:lnTo>
                  <a:pt x="78771" y="45060"/>
                </a:lnTo>
                <a:lnTo>
                  <a:pt x="77432" y="44363"/>
                </a:lnTo>
                <a:lnTo>
                  <a:pt x="76122" y="43638"/>
                </a:lnTo>
                <a:lnTo>
                  <a:pt x="74867" y="42885"/>
                </a:lnTo>
                <a:lnTo>
                  <a:pt x="73640" y="42104"/>
                </a:lnTo>
                <a:lnTo>
                  <a:pt x="72469" y="41268"/>
                </a:lnTo>
                <a:lnTo>
                  <a:pt x="71298" y="40403"/>
                </a:lnTo>
                <a:lnTo>
                  <a:pt x="70211" y="39511"/>
                </a:lnTo>
                <a:lnTo>
                  <a:pt x="69123" y="38591"/>
                </a:lnTo>
                <a:lnTo>
                  <a:pt x="68091" y="37643"/>
                </a:lnTo>
                <a:lnTo>
                  <a:pt x="67088" y="36667"/>
                </a:lnTo>
                <a:lnTo>
                  <a:pt x="66112" y="35663"/>
                </a:lnTo>
                <a:lnTo>
                  <a:pt x="65164" y="34659"/>
                </a:lnTo>
                <a:lnTo>
                  <a:pt x="64271" y="33600"/>
                </a:lnTo>
                <a:lnTo>
                  <a:pt x="63379" y="32568"/>
                </a:lnTo>
                <a:lnTo>
                  <a:pt x="62543" y="31481"/>
                </a:lnTo>
                <a:lnTo>
                  <a:pt x="61734" y="30421"/>
                </a:lnTo>
                <a:lnTo>
                  <a:pt x="60953" y="29306"/>
                </a:lnTo>
                <a:lnTo>
                  <a:pt x="60200" y="28218"/>
                </a:lnTo>
                <a:lnTo>
                  <a:pt x="59503" y="27103"/>
                </a:lnTo>
                <a:lnTo>
                  <a:pt x="58806" y="25988"/>
                </a:lnTo>
                <a:lnTo>
                  <a:pt x="58137" y="24900"/>
                </a:lnTo>
                <a:lnTo>
                  <a:pt x="57524" y="23785"/>
                </a:lnTo>
                <a:lnTo>
                  <a:pt x="56910" y="22670"/>
                </a:lnTo>
                <a:lnTo>
                  <a:pt x="56325" y="21554"/>
                </a:lnTo>
                <a:lnTo>
                  <a:pt x="55795" y="20439"/>
                </a:lnTo>
                <a:lnTo>
                  <a:pt x="55265" y="19351"/>
                </a:lnTo>
                <a:lnTo>
                  <a:pt x="54763" y="18264"/>
                </a:lnTo>
                <a:lnTo>
                  <a:pt x="54289" y="17177"/>
                </a:lnTo>
                <a:lnTo>
                  <a:pt x="53425" y="15085"/>
                </a:lnTo>
                <a:lnTo>
                  <a:pt x="52644" y="13050"/>
                </a:lnTo>
                <a:lnTo>
                  <a:pt x="51947" y="11070"/>
                </a:lnTo>
                <a:lnTo>
                  <a:pt x="51334" y="9230"/>
                </a:lnTo>
                <a:lnTo>
                  <a:pt x="50804" y="7501"/>
                </a:lnTo>
                <a:lnTo>
                  <a:pt x="50358" y="5884"/>
                </a:lnTo>
                <a:lnTo>
                  <a:pt x="49995" y="4434"/>
                </a:lnTo>
                <a:lnTo>
                  <a:pt x="49688" y="3151"/>
                </a:lnTo>
                <a:lnTo>
                  <a:pt x="49437" y="2064"/>
                </a:lnTo>
                <a:lnTo>
                  <a:pt x="49242" y="1171"/>
                </a:lnTo>
                <a:lnTo>
                  <a:pt x="49019"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23" name="Google Shape;523;p17"/>
          <p:cNvGrpSpPr/>
          <p:nvPr/>
        </p:nvGrpSpPr>
        <p:grpSpPr>
          <a:xfrm rot="-5400000">
            <a:off x="2692007" y="-1167429"/>
            <a:ext cx="1730784" cy="1441910"/>
            <a:chOff x="-979618" y="-5128741"/>
            <a:chExt cx="1730784" cy="1441910"/>
          </a:xfrm>
        </p:grpSpPr>
        <p:sp>
          <p:nvSpPr>
            <p:cNvPr id="524" name="Google Shape;524;p17"/>
            <p:cNvSpPr/>
            <p:nvPr/>
          </p:nvSpPr>
          <p:spPr>
            <a:xfrm flipH="1">
              <a:off x="-979618" y="-5128741"/>
              <a:ext cx="1730784" cy="1441910"/>
            </a:xfrm>
            <a:custGeom>
              <a:rect b="b" l="l" r="r" t="t"/>
              <a:pathLst>
                <a:path extrusionOk="0" h="25791" w="30958">
                  <a:moveTo>
                    <a:pt x="13179" y="81"/>
                  </a:moveTo>
                  <a:lnTo>
                    <a:pt x="14551" y="101"/>
                  </a:lnTo>
                  <a:lnTo>
                    <a:pt x="15257" y="121"/>
                  </a:lnTo>
                  <a:lnTo>
                    <a:pt x="15963" y="162"/>
                  </a:lnTo>
                  <a:lnTo>
                    <a:pt x="16690" y="242"/>
                  </a:lnTo>
                  <a:lnTo>
                    <a:pt x="17416" y="323"/>
                  </a:lnTo>
                  <a:lnTo>
                    <a:pt x="18143" y="444"/>
                  </a:lnTo>
                  <a:lnTo>
                    <a:pt x="18869" y="586"/>
                  </a:lnTo>
                  <a:lnTo>
                    <a:pt x="19576" y="767"/>
                  </a:lnTo>
                  <a:lnTo>
                    <a:pt x="20282" y="969"/>
                  </a:lnTo>
                  <a:lnTo>
                    <a:pt x="20988" y="1211"/>
                  </a:lnTo>
                  <a:lnTo>
                    <a:pt x="21654" y="1494"/>
                  </a:lnTo>
                  <a:lnTo>
                    <a:pt x="21997" y="1655"/>
                  </a:lnTo>
                  <a:lnTo>
                    <a:pt x="22320" y="1837"/>
                  </a:lnTo>
                  <a:lnTo>
                    <a:pt x="22643" y="2018"/>
                  </a:lnTo>
                  <a:lnTo>
                    <a:pt x="22946" y="2200"/>
                  </a:lnTo>
                  <a:lnTo>
                    <a:pt x="23269" y="2402"/>
                  </a:lnTo>
                  <a:lnTo>
                    <a:pt x="23551" y="2624"/>
                  </a:lnTo>
                  <a:lnTo>
                    <a:pt x="23854" y="2866"/>
                  </a:lnTo>
                  <a:lnTo>
                    <a:pt x="24136" y="3108"/>
                  </a:lnTo>
                  <a:lnTo>
                    <a:pt x="24540" y="3491"/>
                  </a:lnTo>
                  <a:lnTo>
                    <a:pt x="24923" y="3895"/>
                  </a:lnTo>
                  <a:lnTo>
                    <a:pt x="25287" y="4339"/>
                  </a:lnTo>
                  <a:lnTo>
                    <a:pt x="25670" y="4823"/>
                  </a:lnTo>
                  <a:lnTo>
                    <a:pt x="26013" y="5348"/>
                  </a:lnTo>
                  <a:lnTo>
                    <a:pt x="26356" y="5913"/>
                  </a:lnTo>
                  <a:lnTo>
                    <a:pt x="26719" y="6518"/>
                  </a:lnTo>
                  <a:lnTo>
                    <a:pt x="27042" y="7164"/>
                  </a:lnTo>
                  <a:lnTo>
                    <a:pt x="27345" y="7749"/>
                  </a:lnTo>
                  <a:lnTo>
                    <a:pt x="27607" y="8335"/>
                  </a:lnTo>
                  <a:lnTo>
                    <a:pt x="27870" y="8940"/>
                  </a:lnTo>
                  <a:lnTo>
                    <a:pt x="28112" y="9546"/>
                  </a:lnTo>
                  <a:lnTo>
                    <a:pt x="28556" y="10756"/>
                  </a:lnTo>
                  <a:lnTo>
                    <a:pt x="28959" y="11947"/>
                  </a:lnTo>
                  <a:lnTo>
                    <a:pt x="29343" y="13138"/>
                  </a:lnTo>
                  <a:lnTo>
                    <a:pt x="29666" y="14328"/>
                  </a:lnTo>
                  <a:lnTo>
                    <a:pt x="29948" y="15478"/>
                  </a:lnTo>
                  <a:lnTo>
                    <a:pt x="30231" y="16588"/>
                  </a:lnTo>
                  <a:lnTo>
                    <a:pt x="30453" y="17577"/>
                  </a:lnTo>
                  <a:lnTo>
                    <a:pt x="30654" y="18606"/>
                  </a:lnTo>
                  <a:lnTo>
                    <a:pt x="30735" y="19111"/>
                  </a:lnTo>
                  <a:lnTo>
                    <a:pt x="30816" y="19636"/>
                  </a:lnTo>
                  <a:lnTo>
                    <a:pt x="30856" y="20160"/>
                  </a:lnTo>
                  <a:lnTo>
                    <a:pt x="30876" y="20685"/>
                  </a:lnTo>
                  <a:lnTo>
                    <a:pt x="30876" y="21169"/>
                  </a:lnTo>
                  <a:lnTo>
                    <a:pt x="30856" y="21674"/>
                  </a:lnTo>
                  <a:lnTo>
                    <a:pt x="30796" y="22219"/>
                  </a:lnTo>
                  <a:lnTo>
                    <a:pt x="30695" y="22784"/>
                  </a:lnTo>
                  <a:lnTo>
                    <a:pt x="30614" y="23046"/>
                  </a:lnTo>
                  <a:lnTo>
                    <a:pt x="30533" y="23329"/>
                  </a:lnTo>
                  <a:lnTo>
                    <a:pt x="30412" y="23611"/>
                  </a:lnTo>
                  <a:lnTo>
                    <a:pt x="30311" y="23873"/>
                  </a:lnTo>
                  <a:lnTo>
                    <a:pt x="30170" y="24136"/>
                  </a:lnTo>
                  <a:lnTo>
                    <a:pt x="30009" y="24398"/>
                  </a:lnTo>
                  <a:lnTo>
                    <a:pt x="29847" y="24640"/>
                  </a:lnTo>
                  <a:lnTo>
                    <a:pt x="29645" y="24882"/>
                  </a:lnTo>
                  <a:lnTo>
                    <a:pt x="29383" y="25145"/>
                  </a:lnTo>
                  <a:lnTo>
                    <a:pt x="29242" y="25266"/>
                  </a:lnTo>
                  <a:lnTo>
                    <a:pt x="29101" y="25387"/>
                  </a:lnTo>
                  <a:lnTo>
                    <a:pt x="28939" y="25468"/>
                  </a:lnTo>
                  <a:lnTo>
                    <a:pt x="28798" y="25548"/>
                  </a:lnTo>
                  <a:lnTo>
                    <a:pt x="28657" y="25609"/>
                  </a:lnTo>
                  <a:lnTo>
                    <a:pt x="28515" y="25649"/>
                  </a:lnTo>
                  <a:lnTo>
                    <a:pt x="28334" y="25690"/>
                  </a:lnTo>
                  <a:lnTo>
                    <a:pt x="28152" y="25710"/>
                  </a:lnTo>
                  <a:lnTo>
                    <a:pt x="27991" y="25710"/>
                  </a:lnTo>
                  <a:lnTo>
                    <a:pt x="27809" y="25690"/>
                  </a:lnTo>
                  <a:lnTo>
                    <a:pt x="27648" y="25669"/>
                  </a:lnTo>
                  <a:lnTo>
                    <a:pt x="27466" y="25629"/>
                  </a:lnTo>
                  <a:lnTo>
                    <a:pt x="27143" y="25508"/>
                  </a:lnTo>
                  <a:lnTo>
                    <a:pt x="26800" y="25347"/>
                  </a:lnTo>
                  <a:lnTo>
                    <a:pt x="26477" y="25165"/>
                  </a:lnTo>
                  <a:lnTo>
                    <a:pt x="26154" y="24963"/>
                  </a:lnTo>
                  <a:lnTo>
                    <a:pt x="25852" y="24741"/>
                  </a:lnTo>
                  <a:lnTo>
                    <a:pt x="25145" y="24196"/>
                  </a:lnTo>
                  <a:lnTo>
                    <a:pt x="24419" y="23631"/>
                  </a:lnTo>
                  <a:lnTo>
                    <a:pt x="23692" y="23046"/>
                  </a:lnTo>
                  <a:lnTo>
                    <a:pt x="22946" y="22420"/>
                  </a:lnTo>
                  <a:lnTo>
                    <a:pt x="22199" y="21775"/>
                  </a:lnTo>
                  <a:lnTo>
                    <a:pt x="21412" y="21109"/>
                  </a:lnTo>
                  <a:lnTo>
                    <a:pt x="20625" y="20382"/>
                  </a:lnTo>
                  <a:lnTo>
                    <a:pt x="19798" y="19636"/>
                  </a:lnTo>
                  <a:lnTo>
                    <a:pt x="18506" y="18405"/>
                  </a:lnTo>
                  <a:lnTo>
                    <a:pt x="17215" y="17153"/>
                  </a:lnTo>
                  <a:lnTo>
                    <a:pt x="14692" y="14671"/>
                  </a:lnTo>
                  <a:lnTo>
                    <a:pt x="12270" y="12290"/>
                  </a:lnTo>
                  <a:lnTo>
                    <a:pt x="11039" y="11079"/>
                  </a:lnTo>
                  <a:lnTo>
                    <a:pt x="9808" y="9909"/>
                  </a:lnTo>
                  <a:lnTo>
                    <a:pt x="8376" y="8597"/>
                  </a:lnTo>
                  <a:lnTo>
                    <a:pt x="7024" y="7406"/>
                  </a:lnTo>
                  <a:lnTo>
                    <a:pt x="5732" y="6317"/>
                  </a:lnTo>
                  <a:lnTo>
                    <a:pt x="4461" y="5308"/>
                  </a:lnTo>
                  <a:lnTo>
                    <a:pt x="4118" y="5086"/>
                  </a:lnTo>
                  <a:lnTo>
                    <a:pt x="3593" y="4743"/>
                  </a:lnTo>
                  <a:lnTo>
                    <a:pt x="2523" y="4057"/>
                  </a:lnTo>
                  <a:lnTo>
                    <a:pt x="1958" y="3673"/>
                  </a:lnTo>
                  <a:lnTo>
                    <a:pt x="1414" y="3290"/>
                  </a:lnTo>
                  <a:lnTo>
                    <a:pt x="929" y="2886"/>
                  </a:lnTo>
                  <a:lnTo>
                    <a:pt x="707" y="2704"/>
                  </a:lnTo>
                  <a:lnTo>
                    <a:pt x="526" y="2503"/>
                  </a:lnTo>
                  <a:lnTo>
                    <a:pt x="364" y="2341"/>
                  </a:lnTo>
                  <a:lnTo>
                    <a:pt x="223" y="2160"/>
                  </a:lnTo>
                  <a:lnTo>
                    <a:pt x="142" y="1998"/>
                  </a:lnTo>
                  <a:lnTo>
                    <a:pt x="82" y="1857"/>
                  </a:lnTo>
                  <a:lnTo>
                    <a:pt x="82" y="1776"/>
                  </a:lnTo>
                  <a:lnTo>
                    <a:pt x="82" y="1716"/>
                  </a:lnTo>
                  <a:lnTo>
                    <a:pt x="102" y="1655"/>
                  </a:lnTo>
                  <a:lnTo>
                    <a:pt x="142" y="1595"/>
                  </a:lnTo>
                  <a:lnTo>
                    <a:pt x="243" y="1473"/>
                  </a:lnTo>
                  <a:lnTo>
                    <a:pt x="364" y="1373"/>
                  </a:lnTo>
                  <a:lnTo>
                    <a:pt x="485" y="1292"/>
                  </a:lnTo>
                  <a:lnTo>
                    <a:pt x="647" y="1231"/>
                  </a:lnTo>
                  <a:lnTo>
                    <a:pt x="788" y="1171"/>
                  </a:lnTo>
                  <a:lnTo>
                    <a:pt x="949" y="1130"/>
                  </a:lnTo>
                  <a:lnTo>
                    <a:pt x="1292" y="1070"/>
                  </a:lnTo>
                  <a:lnTo>
                    <a:pt x="2745" y="848"/>
                  </a:lnTo>
                  <a:lnTo>
                    <a:pt x="4219" y="646"/>
                  </a:lnTo>
                  <a:lnTo>
                    <a:pt x="5712" y="464"/>
                  </a:lnTo>
                  <a:lnTo>
                    <a:pt x="7185" y="323"/>
                  </a:lnTo>
                  <a:lnTo>
                    <a:pt x="8658" y="222"/>
                  </a:lnTo>
                  <a:lnTo>
                    <a:pt x="10152" y="142"/>
                  </a:lnTo>
                  <a:lnTo>
                    <a:pt x="11645" y="81"/>
                  </a:lnTo>
                  <a:close/>
                  <a:moveTo>
                    <a:pt x="11645" y="0"/>
                  </a:moveTo>
                  <a:lnTo>
                    <a:pt x="10152" y="61"/>
                  </a:lnTo>
                  <a:lnTo>
                    <a:pt x="8658" y="142"/>
                  </a:lnTo>
                  <a:lnTo>
                    <a:pt x="7185" y="242"/>
                  </a:lnTo>
                  <a:lnTo>
                    <a:pt x="5692" y="384"/>
                  </a:lnTo>
                  <a:lnTo>
                    <a:pt x="4219" y="565"/>
                  </a:lnTo>
                  <a:lnTo>
                    <a:pt x="2745" y="767"/>
                  </a:lnTo>
                  <a:lnTo>
                    <a:pt x="1272" y="989"/>
                  </a:lnTo>
                  <a:lnTo>
                    <a:pt x="929" y="1070"/>
                  </a:lnTo>
                  <a:lnTo>
                    <a:pt x="768" y="1110"/>
                  </a:lnTo>
                  <a:lnTo>
                    <a:pt x="606" y="1151"/>
                  </a:lnTo>
                  <a:lnTo>
                    <a:pt x="445" y="1231"/>
                  </a:lnTo>
                  <a:lnTo>
                    <a:pt x="304" y="1312"/>
                  </a:lnTo>
                  <a:lnTo>
                    <a:pt x="183" y="1413"/>
                  </a:lnTo>
                  <a:lnTo>
                    <a:pt x="82" y="1554"/>
                  </a:lnTo>
                  <a:lnTo>
                    <a:pt x="41" y="1615"/>
                  </a:lnTo>
                  <a:lnTo>
                    <a:pt x="1" y="1695"/>
                  </a:lnTo>
                  <a:lnTo>
                    <a:pt x="1" y="1776"/>
                  </a:lnTo>
                  <a:lnTo>
                    <a:pt x="1" y="1857"/>
                  </a:lnTo>
                  <a:lnTo>
                    <a:pt x="61" y="2018"/>
                  </a:lnTo>
                  <a:lnTo>
                    <a:pt x="142" y="2180"/>
                  </a:lnTo>
                  <a:lnTo>
                    <a:pt x="283" y="2361"/>
                  </a:lnTo>
                  <a:lnTo>
                    <a:pt x="445" y="2543"/>
                  </a:lnTo>
                  <a:lnTo>
                    <a:pt x="627" y="2725"/>
                  </a:lnTo>
                  <a:lnTo>
                    <a:pt x="849" y="2926"/>
                  </a:lnTo>
                  <a:lnTo>
                    <a:pt x="1333" y="3310"/>
                  </a:lnTo>
                  <a:lnTo>
                    <a:pt x="1878" y="3713"/>
                  </a:lnTo>
                  <a:lnTo>
                    <a:pt x="2443" y="4097"/>
                  </a:lnTo>
                  <a:lnTo>
                    <a:pt x="3532" y="4803"/>
                  </a:lnTo>
                  <a:lnTo>
                    <a:pt x="4077" y="5146"/>
                  </a:lnTo>
                  <a:lnTo>
                    <a:pt x="4420" y="5388"/>
                  </a:lnTo>
                  <a:lnTo>
                    <a:pt x="5672" y="6377"/>
                  </a:lnTo>
                  <a:lnTo>
                    <a:pt x="6963" y="7467"/>
                  </a:lnTo>
                  <a:lnTo>
                    <a:pt x="8315" y="8658"/>
                  </a:lnTo>
                  <a:lnTo>
                    <a:pt x="9748" y="9969"/>
                  </a:lnTo>
                  <a:lnTo>
                    <a:pt x="10999" y="11140"/>
                  </a:lnTo>
                  <a:lnTo>
                    <a:pt x="12230" y="12351"/>
                  </a:lnTo>
                  <a:lnTo>
                    <a:pt x="14631" y="14732"/>
                  </a:lnTo>
                  <a:lnTo>
                    <a:pt x="17154" y="17214"/>
                  </a:lnTo>
                  <a:lnTo>
                    <a:pt x="18445" y="18465"/>
                  </a:lnTo>
                  <a:lnTo>
                    <a:pt x="19737" y="19696"/>
                  </a:lnTo>
                  <a:lnTo>
                    <a:pt x="20564" y="20443"/>
                  </a:lnTo>
                  <a:lnTo>
                    <a:pt x="21372" y="21169"/>
                  </a:lnTo>
                  <a:lnTo>
                    <a:pt x="22138" y="21835"/>
                  </a:lnTo>
                  <a:lnTo>
                    <a:pt x="22885" y="22501"/>
                  </a:lnTo>
                  <a:lnTo>
                    <a:pt x="23632" y="23107"/>
                  </a:lnTo>
                  <a:lnTo>
                    <a:pt x="24358" y="23692"/>
                  </a:lnTo>
                  <a:lnTo>
                    <a:pt x="25085" y="24257"/>
                  </a:lnTo>
                  <a:lnTo>
                    <a:pt x="25811" y="24802"/>
                  </a:lnTo>
                  <a:lnTo>
                    <a:pt x="26336" y="25165"/>
                  </a:lnTo>
                  <a:lnTo>
                    <a:pt x="26598" y="25326"/>
                  </a:lnTo>
                  <a:lnTo>
                    <a:pt x="26881" y="25488"/>
                  </a:lnTo>
                  <a:lnTo>
                    <a:pt x="27183" y="25609"/>
                  </a:lnTo>
                  <a:lnTo>
                    <a:pt x="27466" y="25710"/>
                  </a:lnTo>
                  <a:lnTo>
                    <a:pt x="27769" y="25770"/>
                  </a:lnTo>
                  <a:lnTo>
                    <a:pt x="28051" y="25790"/>
                  </a:lnTo>
                  <a:lnTo>
                    <a:pt x="28293" y="25770"/>
                  </a:lnTo>
                  <a:lnTo>
                    <a:pt x="28536" y="25730"/>
                  </a:lnTo>
                  <a:lnTo>
                    <a:pt x="28677" y="25690"/>
                  </a:lnTo>
                  <a:lnTo>
                    <a:pt x="28838" y="25609"/>
                  </a:lnTo>
                  <a:lnTo>
                    <a:pt x="28979" y="25548"/>
                  </a:lnTo>
                  <a:lnTo>
                    <a:pt x="29141" y="25447"/>
                  </a:lnTo>
                  <a:lnTo>
                    <a:pt x="29282" y="25347"/>
                  </a:lnTo>
                  <a:lnTo>
                    <a:pt x="29423" y="25225"/>
                  </a:lnTo>
                  <a:lnTo>
                    <a:pt x="29706" y="24923"/>
                  </a:lnTo>
                  <a:lnTo>
                    <a:pt x="29908" y="24681"/>
                  </a:lnTo>
                  <a:lnTo>
                    <a:pt x="30089" y="24438"/>
                  </a:lnTo>
                  <a:lnTo>
                    <a:pt x="30231" y="24176"/>
                  </a:lnTo>
                  <a:lnTo>
                    <a:pt x="30372" y="23914"/>
                  </a:lnTo>
                  <a:lnTo>
                    <a:pt x="30493" y="23631"/>
                  </a:lnTo>
                  <a:lnTo>
                    <a:pt x="30594" y="23369"/>
                  </a:lnTo>
                  <a:lnTo>
                    <a:pt x="30695" y="23086"/>
                  </a:lnTo>
                  <a:lnTo>
                    <a:pt x="30755" y="22804"/>
                  </a:lnTo>
                  <a:lnTo>
                    <a:pt x="30816" y="22521"/>
                  </a:lnTo>
                  <a:lnTo>
                    <a:pt x="30876" y="22239"/>
                  </a:lnTo>
                  <a:lnTo>
                    <a:pt x="30937" y="21694"/>
                  </a:lnTo>
                  <a:lnTo>
                    <a:pt x="30957" y="21169"/>
                  </a:lnTo>
                  <a:lnTo>
                    <a:pt x="30957" y="20685"/>
                  </a:lnTo>
                  <a:lnTo>
                    <a:pt x="30937" y="20160"/>
                  </a:lnTo>
                  <a:lnTo>
                    <a:pt x="30897" y="19636"/>
                  </a:lnTo>
                  <a:lnTo>
                    <a:pt x="30816" y="19111"/>
                  </a:lnTo>
                  <a:lnTo>
                    <a:pt x="30735" y="18586"/>
                  </a:lnTo>
                  <a:lnTo>
                    <a:pt x="30533" y="17557"/>
                  </a:lnTo>
                  <a:lnTo>
                    <a:pt x="30311" y="16568"/>
                  </a:lnTo>
                  <a:lnTo>
                    <a:pt x="30029" y="15458"/>
                  </a:lnTo>
                  <a:lnTo>
                    <a:pt x="29746" y="14308"/>
                  </a:lnTo>
                  <a:lnTo>
                    <a:pt x="29403" y="13117"/>
                  </a:lnTo>
                  <a:lnTo>
                    <a:pt x="29040" y="11927"/>
                  </a:lnTo>
                  <a:lnTo>
                    <a:pt x="28636" y="10716"/>
                  </a:lnTo>
                  <a:lnTo>
                    <a:pt x="28192" y="9505"/>
                  </a:lnTo>
                  <a:lnTo>
                    <a:pt x="27950" y="8900"/>
                  </a:lnTo>
                  <a:lnTo>
                    <a:pt x="27688" y="8315"/>
                  </a:lnTo>
                  <a:lnTo>
                    <a:pt x="27405" y="7709"/>
                  </a:lnTo>
                  <a:lnTo>
                    <a:pt x="27123" y="7124"/>
                  </a:lnTo>
                  <a:lnTo>
                    <a:pt x="26780" y="6478"/>
                  </a:lnTo>
                  <a:lnTo>
                    <a:pt x="26437" y="5853"/>
                  </a:lnTo>
                  <a:lnTo>
                    <a:pt x="26074" y="5288"/>
                  </a:lnTo>
                  <a:lnTo>
                    <a:pt x="25730" y="4783"/>
                  </a:lnTo>
                  <a:lnTo>
                    <a:pt x="25367" y="4279"/>
                  </a:lnTo>
                  <a:lnTo>
                    <a:pt x="24984" y="3835"/>
                  </a:lnTo>
                  <a:lnTo>
                    <a:pt x="24600" y="3431"/>
                  </a:lnTo>
                  <a:lnTo>
                    <a:pt x="24197" y="3048"/>
                  </a:lnTo>
                  <a:lnTo>
                    <a:pt x="23672" y="2604"/>
                  </a:lnTo>
                  <a:lnTo>
                    <a:pt x="23127" y="2220"/>
                  </a:lnTo>
                  <a:lnTo>
                    <a:pt x="22522" y="1857"/>
                  </a:lnTo>
                  <a:lnTo>
                    <a:pt x="21896" y="1514"/>
                  </a:lnTo>
                  <a:lnTo>
                    <a:pt x="21251" y="1231"/>
                  </a:lnTo>
                  <a:lnTo>
                    <a:pt x="20544" y="969"/>
                  </a:lnTo>
                  <a:lnTo>
                    <a:pt x="19798" y="727"/>
                  </a:lnTo>
                  <a:lnTo>
                    <a:pt x="19031" y="525"/>
                  </a:lnTo>
                  <a:lnTo>
                    <a:pt x="18405" y="404"/>
                  </a:lnTo>
                  <a:lnTo>
                    <a:pt x="17759" y="303"/>
                  </a:lnTo>
                  <a:lnTo>
                    <a:pt x="17093" y="202"/>
                  </a:lnTo>
                  <a:lnTo>
                    <a:pt x="16387" y="121"/>
                  </a:lnTo>
                  <a:lnTo>
                    <a:pt x="15640" y="61"/>
                  </a:lnTo>
                  <a:lnTo>
                    <a:pt x="14853" y="21"/>
                  </a:lnTo>
                  <a:lnTo>
                    <a:pt x="140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17"/>
            <p:cNvSpPr/>
            <p:nvPr/>
          </p:nvSpPr>
          <p:spPr>
            <a:xfrm flipH="1">
              <a:off x="-756203" y="-5057684"/>
              <a:ext cx="1058329" cy="998564"/>
            </a:xfrm>
            <a:custGeom>
              <a:rect b="b" l="l" r="r" t="t"/>
              <a:pathLst>
                <a:path extrusionOk="0" h="17861" w="18930">
                  <a:moveTo>
                    <a:pt x="3431" y="81"/>
                  </a:moveTo>
                  <a:lnTo>
                    <a:pt x="4117" y="102"/>
                  </a:lnTo>
                  <a:lnTo>
                    <a:pt x="4824" y="162"/>
                  </a:lnTo>
                  <a:lnTo>
                    <a:pt x="5510" y="263"/>
                  </a:lnTo>
                  <a:lnTo>
                    <a:pt x="6216" y="404"/>
                  </a:lnTo>
                  <a:lnTo>
                    <a:pt x="6882" y="566"/>
                  </a:lnTo>
                  <a:lnTo>
                    <a:pt x="7568" y="768"/>
                  </a:lnTo>
                  <a:lnTo>
                    <a:pt x="8234" y="1010"/>
                  </a:lnTo>
                  <a:lnTo>
                    <a:pt x="8880" y="1272"/>
                  </a:lnTo>
                  <a:lnTo>
                    <a:pt x="9505" y="1575"/>
                  </a:lnTo>
                  <a:lnTo>
                    <a:pt x="10131" y="1918"/>
                  </a:lnTo>
                  <a:lnTo>
                    <a:pt x="10736" y="2281"/>
                  </a:lnTo>
                  <a:lnTo>
                    <a:pt x="11301" y="2664"/>
                  </a:lnTo>
                  <a:lnTo>
                    <a:pt x="11866" y="3088"/>
                  </a:lnTo>
                  <a:lnTo>
                    <a:pt x="12391" y="3552"/>
                  </a:lnTo>
                  <a:lnTo>
                    <a:pt x="12896" y="4017"/>
                  </a:lnTo>
                  <a:lnTo>
                    <a:pt x="13380" y="4521"/>
                  </a:lnTo>
                  <a:lnTo>
                    <a:pt x="13824" y="5026"/>
                  </a:lnTo>
                  <a:lnTo>
                    <a:pt x="14248" y="5570"/>
                  </a:lnTo>
                  <a:lnTo>
                    <a:pt x="14651" y="6115"/>
                  </a:lnTo>
                  <a:lnTo>
                    <a:pt x="15035" y="6680"/>
                  </a:lnTo>
                  <a:lnTo>
                    <a:pt x="15418" y="7245"/>
                  </a:lnTo>
                  <a:lnTo>
                    <a:pt x="15761" y="7831"/>
                  </a:lnTo>
                  <a:lnTo>
                    <a:pt x="16084" y="8416"/>
                  </a:lnTo>
                  <a:lnTo>
                    <a:pt x="16387" y="9021"/>
                  </a:lnTo>
                  <a:lnTo>
                    <a:pt x="16689" y="9627"/>
                  </a:lnTo>
                  <a:lnTo>
                    <a:pt x="16972" y="10232"/>
                  </a:lnTo>
                  <a:lnTo>
                    <a:pt x="17497" y="11423"/>
                  </a:lnTo>
                  <a:lnTo>
                    <a:pt x="17981" y="12593"/>
                  </a:lnTo>
                  <a:lnTo>
                    <a:pt x="18183" y="13158"/>
                  </a:lnTo>
                  <a:lnTo>
                    <a:pt x="18385" y="13723"/>
                  </a:lnTo>
                  <a:lnTo>
                    <a:pt x="18566" y="14288"/>
                  </a:lnTo>
                  <a:lnTo>
                    <a:pt x="18707" y="14853"/>
                  </a:lnTo>
                  <a:lnTo>
                    <a:pt x="18768" y="15136"/>
                  </a:lnTo>
                  <a:lnTo>
                    <a:pt x="18808" y="15438"/>
                  </a:lnTo>
                  <a:lnTo>
                    <a:pt x="18829" y="15721"/>
                  </a:lnTo>
                  <a:lnTo>
                    <a:pt x="18849" y="16003"/>
                  </a:lnTo>
                  <a:lnTo>
                    <a:pt x="18849" y="16286"/>
                  </a:lnTo>
                  <a:lnTo>
                    <a:pt x="18829" y="16589"/>
                  </a:lnTo>
                  <a:lnTo>
                    <a:pt x="18788" y="16871"/>
                  </a:lnTo>
                  <a:lnTo>
                    <a:pt x="18728" y="17154"/>
                  </a:lnTo>
                  <a:lnTo>
                    <a:pt x="18687" y="17295"/>
                  </a:lnTo>
                  <a:lnTo>
                    <a:pt x="18647" y="17416"/>
                  </a:lnTo>
                  <a:lnTo>
                    <a:pt x="18586" y="17537"/>
                  </a:lnTo>
                  <a:lnTo>
                    <a:pt x="18486" y="17658"/>
                  </a:lnTo>
                  <a:lnTo>
                    <a:pt x="18405" y="17699"/>
                  </a:lnTo>
                  <a:lnTo>
                    <a:pt x="18324" y="17739"/>
                  </a:lnTo>
                  <a:lnTo>
                    <a:pt x="18243" y="17759"/>
                  </a:lnTo>
                  <a:lnTo>
                    <a:pt x="18163" y="17779"/>
                  </a:lnTo>
                  <a:lnTo>
                    <a:pt x="17981" y="17759"/>
                  </a:lnTo>
                  <a:lnTo>
                    <a:pt x="17799" y="17699"/>
                  </a:lnTo>
                  <a:lnTo>
                    <a:pt x="17638" y="17618"/>
                  </a:lnTo>
                  <a:lnTo>
                    <a:pt x="17477" y="17517"/>
                  </a:lnTo>
                  <a:lnTo>
                    <a:pt x="17234" y="17315"/>
                  </a:lnTo>
                  <a:lnTo>
                    <a:pt x="16346" y="16548"/>
                  </a:lnTo>
                  <a:lnTo>
                    <a:pt x="15418" y="15701"/>
                  </a:lnTo>
                  <a:lnTo>
                    <a:pt x="14429" y="14793"/>
                  </a:lnTo>
                  <a:lnTo>
                    <a:pt x="13319" y="13743"/>
                  </a:lnTo>
                  <a:lnTo>
                    <a:pt x="11140" y="11645"/>
                  </a:lnTo>
                  <a:lnTo>
                    <a:pt x="8860" y="9465"/>
                  </a:lnTo>
                  <a:lnTo>
                    <a:pt x="7709" y="8375"/>
                  </a:lnTo>
                  <a:lnTo>
                    <a:pt x="6539" y="7306"/>
                  </a:lnTo>
                  <a:lnTo>
                    <a:pt x="5611" y="6478"/>
                  </a:lnTo>
                  <a:lnTo>
                    <a:pt x="4703" y="5691"/>
                  </a:lnTo>
                  <a:lnTo>
                    <a:pt x="3835" y="4965"/>
                  </a:lnTo>
                  <a:lnTo>
                    <a:pt x="3007" y="4279"/>
                  </a:lnTo>
                  <a:lnTo>
                    <a:pt x="2644" y="4017"/>
                  </a:lnTo>
                  <a:lnTo>
                    <a:pt x="2220" y="3734"/>
                  </a:lnTo>
                  <a:lnTo>
                    <a:pt x="1575" y="3290"/>
                  </a:lnTo>
                  <a:lnTo>
                    <a:pt x="1252" y="3048"/>
                  </a:lnTo>
                  <a:lnTo>
                    <a:pt x="929" y="2806"/>
                  </a:lnTo>
                  <a:lnTo>
                    <a:pt x="667" y="2564"/>
                  </a:lnTo>
                  <a:lnTo>
                    <a:pt x="424" y="2301"/>
                  </a:lnTo>
                  <a:lnTo>
                    <a:pt x="323" y="2160"/>
                  </a:lnTo>
                  <a:lnTo>
                    <a:pt x="243" y="2019"/>
                  </a:lnTo>
                  <a:lnTo>
                    <a:pt x="182" y="1898"/>
                  </a:lnTo>
                  <a:lnTo>
                    <a:pt x="122" y="1756"/>
                  </a:lnTo>
                  <a:lnTo>
                    <a:pt x="81" y="1575"/>
                  </a:lnTo>
                  <a:lnTo>
                    <a:pt x="102" y="1413"/>
                  </a:lnTo>
                  <a:lnTo>
                    <a:pt x="122" y="1232"/>
                  </a:lnTo>
                  <a:lnTo>
                    <a:pt x="202" y="1070"/>
                  </a:lnTo>
                  <a:lnTo>
                    <a:pt x="283" y="909"/>
                  </a:lnTo>
                  <a:lnTo>
                    <a:pt x="384" y="768"/>
                  </a:lnTo>
                  <a:lnTo>
                    <a:pt x="505" y="646"/>
                  </a:lnTo>
                  <a:lnTo>
                    <a:pt x="646" y="546"/>
                  </a:lnTo>
                  <a:lnTo>
                    <a:pt x="808" y="445"/>
                  </a:lnTo>
                  <a:lnTo>
                    <a:pt x="969" y="384"/>
                  </a:lnTo>
                  <a:lnTo>
                    <a:pt x="1131" y="324"/>
                  </a:lnTo>
                  <a:lnTo>
                    <a:pt x="1312" y="263"/>
                  </a:lnTo>
                  <a:lnTo>
                    <a:pt x="1655" y="202"/>
                  </a:lnTo>
                  <a:lnTo>
                    <a:pt x="2019" y="142"/>
                  </a:lnTo>
                  <a:lnTo>
                    <a:pt x="2725" y="102"/>
                  </a:lnTo>
                  <a:lnTo>
                    <a:pt x="3431" y="81"/>
                  </a:lnTo>
                  <a:close/>
                  <a:moveTo>
                    <a:pt x="3431" y="1"/>
                  </a:moveTo>
                  <a:lnTo>
                    <a:pt x="2725" y="21"/>
                  </a:lnTo>
                  <a:lnTo>
                    <a:pt x="2019" y="61"/>
                  </a:lnTo>
                  <a:lnTo>
                    <a:pt x="1655" y="122"/>
                  </a:lnTo>
                  <a:lnTo>
                    <a:pt x="1272" y="182"/>
                  </a:lnTo>
                  <a:lnTo>
                    <a:pt x="1111" y="243"/>
                  </a:lnTo>
                  <a:lnTo>
                    <a:pt x="929" y="303"/>
                  </a:lnTo>
                  <a:lnTo>
                    <a:pt x="767" y="384"/>
                  </a:lnTo>
                  <a:lnTo>
                    <a:pt x="606" y="485"/>
                  </a:lnTo>
                  <a:lnTo>
                    <a:pt x="465" y="586"/>
                  </a:lnTo>
                  <a:lnTo>
                    <a:pt x="323" y="727"/>
                  </a:lnTo>
                  <a:lnTo>
                    <a:pt x="223" y="868"/>
                  </a:lnTo>
                  <a:lnTo>
                    <a:pt x="122" y="1050"/>
                  </a:lnTo>
                  <a:lnTo>
                    <a:pt x="41" y="1211"/>
                  </a:lnTo>
                  <a:lnTo>
                    <a:pt x="21" y="1393"/>
                  </a:lnTo>
                  <a:lnTo>
                    <a:pt x="1" y="1595"/>
                  </a:lnTo>
                  <a:lnTo>
                    <a:pt x="41" y="1777"/>
                  </a:lnTo>
                  <a:lnTo>
                    <a:pt x="102" y="1918"/>
                  </a:lnTo>
                  <a:lnTo>
                    <a:pt x="162" y="2059"/>
                  </a:lnTo>
                  <a:lnTo>
                    <a:pt x="263" y="2200"/>
                  </a:lnTo>
                  <a:lnTo>
                    <a:pt x="364" y="2342"/>
                  </a:lnTo>
                  <a:lnTo>
                    <a:pt x="586" y="2604"/>
                  </a:lnTo>
                  <a:lnTo>
                    <a:pt x="868" y="2866"/>
                  </a:lnTo>
                  <a:lnTo>
                    <a:pt x="1191" y="3108"/>
                  </a:lnTo>
                  <a:lnTo>
                    <a:pt x="1514" y="3351"/>
                  </a:lnTo>
                  <a:lnTo>
                    <a:pt x="2180" y="3795"/>
                  </a:lnTo>
                  <a:lnTo>
                    <a:pt x="2604" y="4077"/>
                  </a:lnTo>
                  <a:lnTo>
                    <a:pt x="2947" y="4339"/>
                  </a:lnTo>
                  <a:lnTo>
                    <a:pt x="3794" y="5026"/>
                  </a:lnTo>
                  <a:lnTo>
                    <a:pt x="4662" y="5752"/>
                  </a:lnTo>
                  <a:lnTo>
                    <a:pt x="5550" y="6539"/>
                  </a:lnTo>
                  <a:lnTo>
                    <a:pt x="6499" y="7366"/>
                  </a:lnTo>
                  <a:lnTo>
                    <a:pt x="7649" y="8436"/>
                  </a:lnTo>
                  <a:lnTo>
                    <a:pt x="8799" y="9526"/>
                  </a:lnTo>
                  <a:lnTo>
                    <a:pt x="11079" y="11705"/>
                  </a:lnTo>
                  <a:lnTo>
                    <a:pt x="13279" y="13804"/>
                  </a:lnTo>
                  <a:lnTo>
                    <a:pt x="14369" y="14853"/>
                  </a:lnTo>
                  <a:lnTo>
                    <a:pt x="15358" y="15761"/>
                  </a:lnTo>
                  <a:lnTo>
                    <a:pt x="16286" y="16609"/>
                  </a:lnTo>
                  <a:lnTo>
                    <a:pt x="17174" y="17376"/>
                  </a:lnTo>
                  <a:lnTo>
                    <a:pt x="17355" y="17537"/>
                  </a:lnTo>
                  <a:lnTo>
                    <a:pt x="17598" y="17678"/>
                  </a:lnTo>
                  <a:lnTo>
                    <a:pt x="17719" y="17739"/>
                  </a:lnTo>
                  <a:lnTo>
                    <a:pt x="17860" y="17800"/>
                  </a:lnTo>
                  <a:lnTo>
                    <a:pt x="18001" y="17840"/>
                  </a:lnTo>
                  <a:lnTo>
                    <a:pt x="18142" y="17860"/>
                  </a:lnTo>
                  <a:lnTo>
                    <a:pt x="18243" y="17840"/>
                  </a:lnTo>
                  <a:lnTo>
                    <a:pt x="18344" y="17820"/>
                  </a:lnTo>
                  <a:lnTo>
                    <a:pt x="18445" y="17779"/>
                  </a:lnTo>
                  <a:lnTo>
                    <a:pt x="18526" y="17719"/>
                  </a:lnTo>
                  <a:lnTo>
                    <a:pt x="18647" y="17598"/>
                  </a:lnTo>
                  <a:lnTo>
                    <a:pt x="18707" y="17456"/>
                  </a:lnTo>
                  <a:lnTo>
                    <a:pt x="18768" y="17315"/>
                  </a:lnTo>
                  <a:lnTo>
                    <a:pt x="18808" y="17174"/>
                  </a:lnTo>
                  <a:lnTo>
                    <a:pt x="18869" y="16891"/>
                  </a:lnTo>
                  <a:lnTo>
                    <a:pt x="18909" y="16589"/>
                  </a:lnTo>
                  <a:lnTo>
                    <a:pt x="18929" y="16306"/>
                  </a:lnTo>
                  <a:lnTo>
                    <a:pt x="18929" y="16003"/>
                  </a:lnTo>
                  <a:lnTo>
                    <a:pt x="18909" y="15721"/>
                  </a:lnTo>
                  <a:lnTo>
                    <a:pt x="18889" y="15418"/>
                  </a:lnTo>
                  <a:lnTo>
                    <a:pt x="18849" y="15136"/>
                  </a:lnTo>
                  <a:lnTo>
                    <a:pt x="18788" y="14853"/>
                  </a:lnTo>
                  <a:lnTo>
                    <a:pt x="18647" y="14268"/>
                  </a:lnTo>
                  <a:lnTo>
                    <a:pt x="18465" y="13703"/>
                  </a:lnTo>
                  <a:lnTo>
                    <a:pt x="18264" y="13138"/>
                  </a:lnTo>
                  <a:lnTo>
                    <a:pt x="18042" y="12573"/>
                  </a:lnTo>
                  <a:lnTo>
                    <a:pt x="17577" y="11382"/>
                  </a:lnTo>
                  <a:lnTo>
                    <a:pt x="17053" y="10192"/>
                  </a:lnTo>
                  <a:lnTo>
                    <a:pt x="16770" y="9586"/>
                  </a:lnTo>
                  <a:lnTo>
                    <a:pt x="16468" y="8981"/>
                  </a:lnTo>
                  <a:lnTo>
                    <a:pt x="16145" y="8375"/>
                  </a:lnTo>
                  <a:lnTo>
                    <a:pt x="15822" y="7790"/>
                  </a:lnTo>
                  <a:lnTo>
                    <a:pt x="15479" y="7205"/>
                  </a:lnTo>
                  <a:lnTo>
                    <a:pt x="15115" y="6620"/>
                  </a:lnTo>
                  <a:lnTo>
                    <a:pt x="14732" y="6055"/>
                  </a:lnTo>
                  <a:lnTo>
                    <a:pt x="14308" y="5510"/>
                  </a:lnTo>
                  <a:lnTo>
                    <a:pt x="13884" y="4965"/>
                  </a:lnTo>
                  <a:lnTo>
                    <a:pt x="13441" y="4460"/>
                  </a:lnTo>
                  <a:lnTo>
                    <a:pt x="12956" y="3956"/>
                  </a:lnTo>
                  <a:lnTo>
                    <a:pt x="12452" y="3492"/>
                  </a:lnTo>
                  <a:lnTo>
                    <a:pt x="11927" y="3028"/>
                  </a:lnTo>
                  <a:lnTo>
                    <a:pt x="11362" y="2604"/>
                  </a:lnTo>
                  <a:lnTo>
                    <a:pt x="10777" y="2200"/>
                  </a:lnTo>
                  <a:lnTo>
                    <a:pt x="10171" y="1837"/>
                  </a:lnTo>
                  <a:lnTo>
                    <a:pt x="9546" y="1494"/>
                  </a:lnTo>
                  <a:lnTo>
                    <a:pt x="8900" y="1191"/>
                  </a:lnTo>
                  <a:lnTo>
                    <a:pt x="8254" y="929"/>
                  </a:lnTo>
                  <a:lnTo>
                    <a:pt x="7588" y="687"/>
                  </a:lnTo>
                  <a:lnTo>
                    <a:pt x="6902" y="485"/>
                  </a:lnTo>
                  <a:lnTo>
                    <a:pt x="6216" y="324"/>
                  </a:lnTo>
                  <a:lnTo>
                    <a:pt x="5530" y="182"/>
                  </a:lnTo>
                  <a:lnTo>
                    <a:pt x="4824" y="81"/>
                  </a:lnTo>
                  <a:lnTo>
                    <a:pt x="4138" y="21"/>
                  </a:lnTo>
                  <a:lnTo>
                    <a:pt x="343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17"/>
            <p:cNvSpPr/>
            <p:nvPr/>
          </p:nvSpPr>
          <p:spPr>
            <a:xfrm flipH="1">
              <a:off x="-459496" y="-4947101"/>
              <a:ext cx="453633" cy="455870"/>
            </a:xfrm>
            <a:custGeom>
              <a:rect b="b" l="l" r="r" t="t"/>
              <a:pathLst>
                <a:path extrusionOk="0" h="8154" w="8114">
                  <a:moveTo>
                    <a:pt x="1010" y="81"/>
                  </a:moveTo>
                  <a:lnTo>
                    <a:pt x="1151" y="101"/>
                  </a:lnTo>
                  <a:lnTo>
                    <a:pt x="1413" y="162"/>
                  </a:lnTo>
                  <a:lnTo>
                    <a:pt x="1696" y="263"/>
                  </a:lnTo>
                  <a:lnTo>
                    <a:pt x="1938" y="384"/>
                  </a:lnTo>
                  <a:lnTo>
                    <a:pt x="2200" y="545"/>
                  </a:lnTo>
                  <a:lnTo>
                    <a:pt x="2422" y="707"/>
                  </a:lnTo>
                  <a:lnTo>
                    <a:pt x="2644" y="888"/>
                  </a:lnTo>
                  <a:lnTo>
                    <a:pt x="3108" y="1251"/>
                  </a:lnTo>
                  <a:lnTo>
                    <a:pt x="3552" y="1635"/>
                  </a:lnTo>
                  <a:lnTo>
                    <a:pt x="3976" y="2039"/>
                  </a:lnTo>
                  <a:lnTo>
                    <a:pt x="4400" y="2422"/>
                  </a:lnTo>
                  <a:lnTo>
                    <a:pt x="4783" y="2826"/>
                  </a:lnTo>
                  <a:lnTo>
                    <a:pt x="5167" y="3229"/>
                  </a:lnTo>
                  <a:lnTo>
                    <a:pt x="5530" y="3653"/>
                  </a:lnTo>
                  <a:lnTo>
                    <a:pt x="5873" y="4077"/>
                  </a:lnTo>
                  <a:lnTo>
                    <a:pt x="6196" y="4500"/>
                  </a:lnTo>
                  <a:lnTo>
                    <a:pt x="6499" y="4924"/>
                  </a:lnTo>
                  <a:lnTo>
                    <a:pt x="6781" y="5348"/>
                  </a:lnTo>
                  <a:lnTo>
                    <a:pt x="7064" y="5792"/>
                  </a:lnTo>
                  <a:lnTo>
                    <a:pt x="7306" y="6236"/>
                  </a:lnTo>
                  <a:lnTo>
                    <a:pt x="7548" y="6680"/>
                  </a:lnTo>
                  <a:lnTo>
                    <a:pt x="7770" y="7144"/>
                  </a:lnTo>
                  <a:lnTo>
                    <a:pt x="7972" y="7588"/>
                  </a:lnTo>
                  <a:lnTo>
                    <a:pt x="8012" y="7729"/>
                  </a:lnTo>
                  <a:lnTo>
                    <a:pt x="8032" y="7871"/>
                  </a:lnTo>
                  <a:lnTo>
                    <a:pt x="8032" y="7931"/>
                  </a:lnTo>
                  <a:lnTo>
                    <a:pt x="8012" y="7992"/>
                  </a:lnTo>
                  <a:lnTo>
                    <a:pt x="7972" y="8032"/>
                  </a:lnTo>
                  <a:lnTo>
                    <a:pt x="7932" y="8052"/>
                  </a:lnTo>
                  <a:lnTo>
                    <a:pt x="7851" y="8072"/>
                  </a:lnTo>
                  <a:lnTo>
                    <a:pt x="7790" y="8072"/>
                  </a:lnTo>
                  <a:lnTo>
                    <a:pt x="7649" y="8012"/>
                  </a:lnTo>
                  <a:lnTo>
                    <a:pt x="7346" y="7830"/>
                  </a:lnTo>
                  <a:lnTo>
                    <a:pt x="7084" y="7628"/>
                  </a:lnTo>
                  <a:lnTo>
                    <a:pt x="6822" y="7386"/>
                  </a:lnTo>
                  <a:lnTo>
                    <a:pt x="6559" y="7164"/>
                  </a:lnTo>
                  <a:lnTo>
                    <a:pt x="2523" y="3310"/>
                  </a:lnTo>
                  <a:lnTo>
                    <a:pt x="2180" y="3007"/>
                  </a:lnTo>
                  <a:lnTo>
                    <a:pt x="1514" y="2462"/>
                  </a:lnTo>
                  <a:lnTo>
                    <a:pt x="1151" y="2119"/>
                  </a:lnTo>
                  <a:lnTo>
                    <a:pt x="808" y="1776"/>
                  </a:lnTo>
                  <a:lnTo>
                    <a:pt x="485" y="1413"/>
                  </a:lnTo>
                  <a:lnTo>
                    <a:pt x="364" y="1251"/>
                  </a:lnTo>
                  <a:lnTo>
                    <a:pt x="243" y="1070"/>
                  </a:lnTo>
                  <a:lnTo>
                    <a:pt x="162" y="908"/>
                  </a:lnTo>
                  <a:lnTo>
                    <a:pt x="102" y="767"/>
                  </a:lnTo>
                  <a:lnTo>
                    <a:pt x="81" y="626"/>
                  </a:lnTo>
                  <a:lnTo>
                    <a:pt x="81" y="485"/>
                  </a:lnTo>
                  <a:lnTo>
                    <a:pt x="122" y="424"/>
                  </a:lnTo>
                  <a:lnTo>
                    <a:pt x="142" y="364"/>
                  </a:lnTo>
                  <a:lnTo>
                    <a:pt x="243" y="263"/>
                  </a:lnTo>
                  <a:lnTo>
                    <a:pt x="404" y="182"/>
                  </a:lnTo>
                  <a:lnTo>
                    <a:pt x="606" y="101"/>
                  </a:lnTo>
                  <a:lnTo>
                    <a:pt x="747" y="81"/>
                  </a:lnTo>
                  <a:close/>
                  <a:moveTo>
                    <a:pt x="727" y="0"/>
                  </a:moveTo>
                  <a:lnTo>
                    <a:pt x="586" y="41"/>
                  </a:lnTo>
                  <a:lnTo>
                    <a:pt x="364" y="101"/>
                  </a:lnTo>
                  <a:lnTo>
                    <a:pt x="203" y="202"/>
                  </a:lnTo>
                  <a:lnTo>
                    <a:pt x="122" y="263"/>
                  </a:lnTo>
                  <a:lnTo>
                    <a:pt x="81" y="323"/>
                  </a:lnTo>
                  <a:lnTo>
                    <a:pt x="41" y="384"/>
                  </a:lnTo>
                  <a:lnTo>
                    <a:pt x="21" y="464"/>
                  </a:lnTo>
                  <a:lnTo>
                    <a:pt x="1" y="606"/>
                  </a:lnTo>
                  <a:lnTo>
                    <a:pt x="21" y="767"/>
                  </a:lnTo>
                  <a:lnTo>
                    <a:pt x="81" y="908"/>
                  </a:lnTo>
                  <a:lnTo>
                    <a:pt x="162" y="1090"/>
                  </a:lnTo>
                  <a:lnTo>
                    <a:pt x="263" y="1251"/>
                  </a:lnTo>
                  <a:lnTo>
                    <a:pt x="404" y="1433"/>
                  </a:lnTo>
                  <a:lnTo>
                    <a:pt x="707" y="1796"/>
                  </a:lnTo>
                  <a:lnTo>
                    <a:pt x="1070" y="2139"/>
                  </a:lnTo>
                  <a:lnTo>
                    <a:pt x="1434" y="2482"/>
                  </a:lnTo>
                  <a:lnTo>
                    <a:pt x="2120" y="3088"/>
                  </a:lnTo>
                  <a:lnTo>
                    <a:pt x="2463" y="3370"/>
                  </a:lnTo>
                  <a:lnTo>
                    <a:pt x="6499" y="7225"/>
                  </a:lnTo>
                  <a:lnTo>
                    <a:pt x="6761" y="7467"/>
                  </a:lnTo>
                  <a:lnTo>
                    <a:pt x="7023" y="7689"/>
                  </a:lnTo>
                  <a:lnTo>
                    <a:pt x="7306" y="7911"/>
                  </a:lnTo>
                  <a:lnTo>
                    <a:pt x="7609" y="8093"/>
                  </a:lnTo>
                  <a:lnTo>
                    <a:pt x="7730" y="8133"/>
                  </a:lnTo>
                  <a:lnTo>
                    <a:pt x="7851" y="8153"/>
                  </a:lnTo>
                  <a:lnTo>
                    <a:pt x="7911" y="8153"/>
                  </a:lnTo>
                  <a:lnTo>
                    <a:pt x="7972" y="8133"/>
                  </a:lnTo>
                  <a:lnTo>
                    <a:pt x="8032" y="8093"/>
                  </a:lnTo>
                  <a:lnTo>
                    <a:pt x="8073" y="8032"/>
                  </a:lnTo>
                  <a:lnTo>
                    <a:pt x="8093" y="7971"/>
                  </a:lnTo>
                  <a:lnTo>
                    <a:pt x="8113" y="7891"/>
                  </a:lnTo>
                  <a:lnTo>
                    <a:pt x="8093" y="7729"/>
                  </a:lnTo>
                  <a:lnTo>
                    <a:pt x="8032" y="7568"/>
                  </a:lnTo>
                  <a:lnTo>
                    <a:pt x="7831" y="7104"/>
                  </a:lnTo>
                  <a:lnTo>
                    <a:pt x="7629" y="6640"/>
                  </a:lnTo>
                  <a:lnTo>
                    <a:pt x="7387" y="6196"/>
                  </a:lnTo>
                  <a:lnTo>
                    <a:pt x="7124" y="5752"/>
                  </a:lnTo>
                  <a:lnTo>
                    <a:pt x="6862" y="5308"/>
                  </a:lnTo>
                  <a:lnTo>
                    <a:pt x="6559" y="4884"/>
                  </a:lnTo>
                  <a:lnTo>
                    <a:pt x="6257" y="4440"/>
                  </a:lnTo>
                  <a:lnTo>
                    <a:pt x="5934" y="4016"/>
                  </a:lnTo>
                  <a:lnTo>
                    <a:pt x="5591" y="3592"/>
                  </a:lnTo>
                  <a:lnTo>
                    <a:pt x="5227" y="3189"/>
                  </a:lnTo>
                  <a:lnTo>
                    <a:pt x="4844" y="2785"/>
                  </a:lnTo>
                  <a:lnTo>
                    <a:pt x="4461" y="2382"/>
                  </a:lnTo>
                  <a:lnTo>
                    <a:pt x="4037" y="1978"/>
                  </a:lnTo>
                  <a:lnTo>
                    <a:pt x="3613" y="1574"/>
                  </a:lnTo>
                  <a:lnTo>
                    <a:pt x="3169" y="1191"/>
                  </a:lnTo>
                  <a:lnTo>
                    <a:pt x="2705" y="808"/>
                  </a:lnTo>
                  <a:lnTo>
                    <a:pt x="2463" y="646"/>
                  </a:lnTo>
                  <a:lnTo>
                    <a:pt x="2221" y="464"/>
                  </a:lnTo>
                  <a:lnTo>
                    <a:pt x="1978" y="323"/>
                  </a:lnTo>
                  <a:lnTo>
                    <a:pt x="1716" y="182"/>
                  </a:lnTo>
                  <a:lnTo>
                    <a:pt x="1434" y="81"/>
                  </a:lnTo>
                  <a:lnTo>
                    <a:pt x="1151" y="21"/>
                  </a:lnTo>
                  <a:lnTo>
                    <a:pt x="101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7" name="Google Shape;527;p17"/>
          <p:cNvGrpSpPr/>
          <p:nvPr/>
        </p:nvGrpSpPr>
        <p:grpSpPr>
          <a:xfrm>
            <a:off x="-1975258" y="34168"/>
            <a:ext cx="2383952" cy="1642730"/>
            <a:chOff x="497192" y="-5154682"/>
            <a:chExt cx="2383952" cy="1642730"/>
          </a:xfrm>
        </p:grpSpPr>
        <p:sp>
          <p:nvSpPr>
            <p:cNvPr id="528" name="Google Shape;528;p17"/>
            <p:cNvSpPr/>
            <p:nvPr/>
          </p:nvSpPr>
          <p:spPr>
            <a:xfrm flipH="1">
              <a:off x="497192" y="-5154682"/>
              <a:ext cx="2383952" cy="1642730"/>
            </a:xfrm>
            <a:custGeom>
              <a:rect b="b" l="l" r="r" t="t"/>
              <a:pathLst>
                <a:path extrusionOk="0" h="29383" w="42641">
                  <a:moveTo>
                    <a:pt x="9364" y="81"/>
                  </a:moveTo>
                  <a:lnTo>
                    <a:pt x="10796" y="141"/>
                  </a:lnTo>
                  <a:lnTo>
                    <a:pt x="12209" y="222"/>
                  </a:lnTo>
                  <a:lnTo>
                    <a:pt x="13642" y="363"/>
                  </a:lnTo>
                  <a:lnTo>
                    <a:pt x="15054" y="505"/>
                  </a:lnTo>
                  <a:lnTo>
                    <a:pt x="16467" y="706"/>
                  </a:lnTo>
                  <a:lnTo>
                    <a:pt x="17880" y="928"/>
                  </a:lnTo>
                  <a:lnTo>
                    <a:pt x="19292" y="1191"/>
                  </a:lnTo>
                  <a:lnTo>
                    <a:pt x="20685" y="1494"/>
                  </a:lnTo>
                  <a:lnTo>
                    <a:pt x="22077" y="1816"/>
                  </a:lnTo>
                  <a:lnTo>
                    <a:pt x="23469" y="2180"/>
                  </a:lnTo>
                  <a:lnTo>
                    <a:pt x="24842" y="2563"/>
                  </a:lnTo>
                  <a:lnTo>
                    <a:pt x="26194" y="2987"/>
                  </a:lnTo>
                  <a:lnTo>
                    <a:pt x="27546" y="3451"/>
                  </a:lnTo>
                  <a:lnTo>
                    <a:pt x="28878" y="3935"/>
                  </a:lnTo>
                  <a:lnTo>
                    <a:pt x="30210" y="4460"/>
                  </a:lnTo>
                  <a:lnTo>
                    <a:pt x="31340" y="4944"/>
                  </a:lnTo>
                  <a:lnTo>
                    <a:pt x="32409" y="5429"/>
                  </a:lnTo>
                  <a:lnTo>
                    <a:pt x="33418" y="5933"/>
                  </a:lnTo>
                  <a:lnTo>
                    <a:pt x="34346" y="6438"/>
                  </a:lnTo>
                  <a:lnTo>
                    <a:pt x="35234" y="6962"/>
                  </a:lnTo>
                  <a:lnTo>
                    <a:pt x="36062" y="7487"/>
                  </a:lnTo>
                  <a:lnTo>
                    <a:pt x="36829" y="8032"/>
                  </a:lnTo>
                  <a:lnTo>
                    <a:pt x="37555" y="8597"/>
                  </a:lnTo>
                  <a:lnTo>
                    <a:pt x="37979" y="8960"/>
                  </a:lnTo>
                  <a:lnTo>
                    <a:pt x="38403" y="9344"/>
                  </a:lnTo>
                  <a:lnTo>
                    <a:pt x="38806" y="9727"/>
                  </a:lnTo>
                  <a:lnTo>
                    <a:pt x="39190" y="10131"/>
                  </a:lnTo>
                  <a:lnTo>
                    <a:pt x="39573" y="10534"/>
                  </a:lnTo>
                  <a:lnTo>
                    <a:pt x="39916" y="10938"/>
                  </a:lnTo>
                  <a:lnTo>
                    <a:pt x="40239" y="11362"/>
                  </a:lnTo>
                  <a:lnTo>
                    <a:pt x="40562" y="11785"/>
                  </a:lnTo>
                  <a:lnTo>
                    <a:pt x="40844" y="12209"/>
                  </a:lnTo>
                  <a:lnTo>
                    <a:pt x="41127" y="12653"/>
                  </a:lnTo>
                  <a:lnTo>
                    <a:pt x="41369" y="13097"/>
                  </a:lnTo>
                  <a:lnTo>
                    <a:pt x="41611" y="13541"/>
                  </a:lnTo>
                  <a:lnTo>
                    <a:pt x="41813" y="14005"/>
                  </a:lnTo>
                  <a:lnTo>
                    <a:pt x="42015" y="14469"/>
                  </a:lnTo>
                  <a:lnTo>
                    <a:pt x="42176" y="14913"/>
                  </a:lnTo>
                  <a:lnTo>
                    <a:pt x="42338" y="15398"/>
                  </a:lnTo>
                  <a:lnTo>
                    <a:pt x="42459" y="15862"/>
                  </a:lnTo>
                  <a:lnTo>
                    <a:pt x="42499" y="16104"/>
                  </a:lnTo>
                  <a:lnTo>
                    <a:pt x="42540" y="16366"/>
                  </a:lnTo>
                  <a:lnTo>
                    <a:pt x="42560" y="16608"/>
                  </a:lnTo>
                  <a:lnTo>
                    <a:pt x="42560" y="16851"/>
                  </a:lnTo>
                  <a:lnTo>
                    <a:pt x="42540" y="17113"/>
                  </a:lnTo>
                  <a:lnTo>
                    <a:pt x="42519" y="17355"/>
                  </a:lnTo>
                  <a:lnTo>
                    <a:pt x="42479" y="17577"/>
                  </a:lnTo>
                  <a:lnTo>
                    <a:pt x="42418" y="17799"/>
                  </a:lnTo>
                  <a:lnTo>
                    <a:pt x="42338" y="18021"/>
                  </a:lnTo>
                  <a:lnTo>
                    <a:pt x="42217" y="18223"/>
                  </a:lnTo>
                  <a:lnTo>
                    <a:pt x="42096" y="18404"/>
                  </a:lnTo>
                  <a:lnTo>
                    <a:pt x="41954" y="18566"/>
                  </a:lnTo>
                  <a:lnTo>
                    <a:pt x="41773" y="18707"/>
                  </a:lnTo>
                  <a:lnTo>
                    <a:pt x="41571" y="18848"/>
                  </a:lnTo>
                  <a:lnTo>
                    <a:pt x="41409" y="18909"/>
                  </a:lnTo>
                  <a:lnTo>
                    <a:pt x="41228" y="18969"/>
                  </a:lnTo>
                  <a:lnTo>
                    <a:pt x="41046" y="19010"/>
                  </a:lnTo>
                  <a:lnTo>
                    <a:pt x="40865" y="19050"/>
                  </a:lnTo>
                  <a:lnTo>
                    <a:pt x="40461" y="19070"/>
                  </a:lnTo>
                  <a:lnTo>
                    <a:pt x="40057" y="19070"/>
                  </a:lnTo>
                  <a:lnTo>
                    <a:pt x="38948" y="19050"/>
                  </a:lnTo>
                  <a:lnTo>
                    <a:pt x="37838" y="19010"/>
                  </a:lnTo>
                  <a:lnTo>
                    <a:pt x="35618" y="18909"/>
                  </a:lnTo>
                  <a:lnTo>
                    <a:pt x="33398" y="18788"/>
                  </a:lnTo>
                  <a:lnTo>
                    <a:pt x="31198" y="18626"/>
                  </a:lnTo>
                  <a:lnTo>
                    <a:pt x="28918" y="18485"/>
                  </a:lnTo>
                  <a:lnTo>
                    <a:pt x="26597" y="18344"/>
                  </a:lnTo>
                  <a:lnTo>
                    <a:pt x="24277" y="18243"/>
                  </a:lnTo>
                  <a:lnTo>
                    <a:pt x="23126" y="18223"/>
                  </a:lnTo>
                  <a:lnTo>
                    <a:pt x="21956" y="18203"/>
                  </a:lnTo>
                  <a:lnTo>
                    <a:pt x="20806" y="18182"/>
                  </a:lnTo>
                  <a:lnTo>
                    <a:pt x="19635" y="18203"/>
                  </a:lnTo>
                  <a:lnTo>
                    <a:pt x="18465" y="18243"/>
                  </a:lnTo>
                  <a:lnTo>
                    <a:pt x="17315" y="18304"/>
                  </a:lnTo>
                  <a:lnTo>
                    <a:pt x="16164" y="18384"/>
                  </a:lnTo>
                  <a:lnTo>
                    <a:pt x="14994" y="18485"/>
                  </a:lnTo>
                  <a:lnTo>
                    <a:pt x="13844" y="18626"/>
                  </a:lnTo>
                  <a:lnTo>
                    <a:pt x="12693" y="18788"/>
                  </a:lnTo>
                  <a:lnTo>
                    <a:pt x="12007" y="18909"/>
                  </a:lnTo>
                  <a:lnTo>
                    <a:pt x="11321" y="19050"/>
                  </a:lnTo>
                  <a:lnTo>
                    <a:pt x="10615" y="19232"/>
                  </a:lnTo>
                  <a:lnTo>
                    <a:pt x="10272" y="19333"/>
                  </a:lnTo>
                  <a:lnTo>
                    <a:pt x="9929" y="19454"/>
                  </a:lnTo>
                  <a:lnTo>
                    <a:pt x="9586" y="19595"/>
                  </a:lnTo>
                  <a:lnTo>
                    <a:pt x="9263" y="19736"/>
                  </a:lnTo>
                  <a:lnTo>
                    <a:pt x="8940" y="19898"/>
                  </a:lnTo>
                  <a:lnTo>
                    <a:pt x="8617" y="20059"/>
                  </a:lnTo>
                  <a:lnTo>
                    <a:pt x="8314" y="20261"/>
                  </a:lnTo>
                  <a:lnTo>
                    <a:pt x="8032" y="20463"/>
                  </a:lnTo>
                  <a:lnTo>
                    <a:pt x="7749" y="20705"/>
                  </a:lnTo>
                  <a:lnTo>
                    <a:pt x="7487" y="20947"/>
                  </a:lnTo>
                  <a:lnTo>
                    <a:pt x="7245" y="21230"/>
                  </a:lnTo>
                  <a:lnTo>
                    <a:pt x="7003" y="21512"/>
                  </a:lnTo>
                  <a:lnTo>
                    <a:pt x="6801" y="21815"/>
                  </a:lnTo>
                  <a:lnTo>
                    <a:pt x="6619" y="22118"/>
                  </a:lnTo>
                  <a:lnTo>
                    <a:pt x="6458" y="22440"/>
                  </a:lnTo>
                  <a:lnTo>
                    <a:pt x="6316" y="22763"/>
                  </a:lnTo>
                  <a:lnTo>
                    <a:pt x="6195" y="23086"/>
                  </a:lnTo>
                  <a:lnTo>
                    <a:pt x="6094" y="23429"/>
                  </a:lnTo>
                  <a:lnTo>
                    <a:pt x="5994" y="23752"/>
                  </a:lnTo>
                  <a:lnTo>
                    <a:pt x="5913" y="24075"/>
                  </a:lnTo>
                  <a:lnTo>
                    <a:pt x="5792" y="24701"/>
                  </a:lnTo>
                  <a:lnTo>
                    <a:pt x="5711" y="25306"/>
                  </a:lnTo>
                  <a:lnTo>
                    <a:pt x="5650" y="25871"/>
                  </a:lnTo>
                  <a:lnTo>
                    <a:pt x="5650" y="26154"/>
                  </a:lnTo>
                  <a:lnTo>
                    <a:pt x="5650" y="26497"/>
                  </a:lnTo>
                  <a:lnTo>
                    <a:pt x="5650" y="27243"/>
                  </a:lnTo>
                  <a:lnTo>
                    <a:pt x="5630" y="27627"/>
                  </a:lnTo>
                  <a:lnTo>
                    <a:pt x="5610" y="28010"/>
                  </a:lnTo>
                  <a:lnTo>
                    <a:pt x="5529" y="28373"/>
                  </a:lnTo>
                  <a:lnTo>
                    <a:pt x="5489" y="28555"/>
                  </a:lnTo>
                  <a:lnTo>
                    <a:pt x="5428" y="28696"/>
                  </a:lnTo>
                  <a:lnTo>
                    <a:pt x="5368" y="28838"/>
                  </a:lnTo>
                  <a:lnTo>
                    <a:pt x="5287" y="28979"/>
                  </a:lnTo>
                  <a:lnTo>
                    <a:pt x="5206" y="29080"/>
                  </a:lnTo>
                  <a:lnTo>
                    <a:pt x="5106" y="29181"/>
                  </a:lnTo>
                  <a:lnTo>
                    <a:pt x="5005" y="29221"/>
                  </a:lnTo>
                  <a:lnTo>
                    <a:pt x="4904" y="29261"/>
                  </a:lnTo>
                  <a:lnTo>
                    <a:pt x="4803" y="29281"/>
                  </a:lnTo>
                  <a:lnTo>
                    <a:pt x="4702" y="29302"/>
                  </a:lnTo>
                  <a:lnTo>
                    <a:pt x="4581" y="29302"/>
                  </a:lnTo>
                  <a:lnTo>
                    <a:pt x="4440" y="29281"/>
                  </a:lnTo>
                  <a:lnTo>
                    <a:pt x="4177" y="29201"/>
                  </a:lnTo>
                  <a:lnTo>
                    <a:pt x="3955" y="29100"/>
                  </a:lnTo>
                  <a:lnTo>
                    <a:pt x="3774" y="28959"/>
                  </a:lnTo>
                  <a:lnTo>
                    <a:pt x="3592" y="28797"/>
                  </a:lnTo>
                  <a:lnTo>
                    <a:pt x="3451" y="28616"/>
                  </a:lnTo>
                  <a:lnTo>
                    <a:pt x="3310" y="28414"/>
                  </a:lnTo>
                  <a:lnTo>
                    <a:pt x="3188" y="28192"/>
                  </a:lnTo>
                  <a:lnTo>
                    <a:pt x="2946" y="27728"/>
                  </a:lnTo>
                  <a:lnTo>
                    <a:pt x="2523" y="26678"/>
                  </a:lnTo>
                  <a:lnTo>
                    <a:pt x="2119" y="25629"/>
                  </a:lnTo>
                  <a:lnTo>
                    <a:pt x="1756" y="24539"/>
                  </a:lnTo>
                  <a:lnTo>
                    <a:pt x="1433" y="23429"/>
                  </a:lnTo>
                  <a:lnTo>
                    <a:pt x="1130" y="22279"/>
                  </a:lnTo>
                  <a:lnTo>
                    <a:pt x="868" y="21129"/>
                  </a:lnTo>
                  <a:lnTo>
                    <a:pt x="646" y="19938"/>
                  </a:lnTo>
                  <a:lnTo>
                    <a:pt x="464" y="18707"/>
                  </a:lnTo>
                  <a:lnTo>
                    <a:pt x="323" y="17476"/>
                  </a:lnTo>
                  <a:lnTo>
                    <a:pt x="202" y="16205"/>
                  </a:lnTo>
                  <a:lnTo>
                    <a:pt x="141" y="14913"/>
                  </a:lnTo>
                  <a:lnTo>
                    <a:pt x="101" y="13602"/>
                  </a:lnTo>
                  <a:lnTo>
                    <a:pt x="81" y="12250"/>
                  </a:lnTo>
                  <a:lnTo>
                    <a:pt x="121" y="10897"/>
                  </a:lnTo>
                  <a:lnTo>
                    <a:pt x="202" y="9505"/>
                  </a:lnTo>
                  <a:lnTo>
                    <a:pt x="303" y="8092"/>
                  </a:lnTo>
                  <a:lnTo>
                    <a:pt x="404" y="7144"/>
                  </a:lnTo>
                  <a:lnTo>
                    <a:pt x="464" y="6639"/>
                  </a:lnTo>
                  <a:lnTo>
                    <a:pt x="545" y="6135"/>
                  </a:lnTo>
                  <a:lnTo>
                    <a:pt x="646" y="5630"/>
                  </a:lnTo>
                  <a:lnTo>
                    <a:pt x="767" y="5106"/>
                  </a:lnTo>
                  <a:lnTo>
                    <a:pt x="928" y="4601"/>
                  </a:lnTo>
                  <a:lnTo>
                    <a:pt x="1090" y="4097"/>
                  </a:lnTo>
                  <a:lnTo>
                    <a:pt x="1292" y="3612"/>
                  </a:lnTo>
                  <a:lnTo>
                    <a:pt x="1514" y="3128"/>
                  </a:lnTo>
                  <a:lnTo>
                    <a:pt x="1776" y="2684"/>
                  </a:lnTo>
                  <a:lnTo>
                    <a:pt x="2058" y="2240"/>
                  </a:lnTo>
                  <a:lnTo>
                    <a:pt x="2220" y="2038"/>
                  </a:lnTo>
                  <a:lnTo>
                    <a:pt x="2381" y="1837"/>
                  </a:lnTo>
                  <a:lnTo>
                    <a:pt x="2563" y="1655"/>
                  </a:lnTo>
                  <a:lnTo>
                    <a:pt x="2765" y="1473"/>
                  </a:lnTo>
                  <a:lnTo>
                    <a:pt x="2967" y="1312"/>
                  </a:lnTo>
                  <a:lnTo>
                    <a:pt x="3168" y="1150"/>
                  </a:lnTo>
                  <a:lnTo>
                    <a:pt x="3390" y="989"/>
                  </a:lnTo>
                  <a:lnTo>
                    <a:pt x="3612" y="848"/>
                  </a:lnTo>
                  <a:lnTo>
                    <a:pt x="3854" y="727"/>
                  </a:lnTo>
                  <a:lnTo>
                    <a:pt x="4117" y="626"/>
                  </a:lnTo>
                  <a:lnTo>
                    <a:pt x="4359" y="525"/>
                  </a:lnTo>
                  <a:lnTo>
                    <a:pt x="4621" y="424"/>
                  </a:lnTo>
                  <a:lnTo>
                    <a:pt x="5146" y="303"/>
                  </a:lnTo>
                  <a:lnTo>
                    <a:pt x="5691" y="202"/>
                  </a:lnTo>
                  <a:lnTo>
                    <a:pt x="6236" y="141"/>
                  </a:lnTo>
                  <a:lnTo>
                    <a:pt x="6760" y="101"/>
                  </a:lnTo>
                  <a:lnTo>
                    <a:pt x="7305" y="81"/>
                  </a:lnTo>
                  <a:close/>
                  <a:moveTo>
                    <a:pt x="7305" y="0"/>
                  </a:moveTo>
                  <a:lnTo>
                    <a:pt x="6760" y="20"/>
                  </a:lnTo>
                  <a:lnTo>
                    <a:pt x="6215" y="61"/>
                  </a:lnTo>
                  <a:lnTo>
                    <a:pt x="5671" y="121"/>
                  </a:lnTo>
                  <a:lnTo>
                    <a:pt x="5126" y="222"/>
                  </a:lnTo>
                  <a:lnTo>
                    <a:pt x="4601" y="363"/>
                  </a:lnTo>
                  <a:lnTo>
                    <a:pt x="4339" y="444"/>
                  </a:lnTo>
                  <a:lnTo>
                    <a:pt x="4076" y="545"/>
                  </a:lnTo>
                  <a:lnTo>
                    <a:pt x="3834" y="666"/>
                  </a:lnTo>
                  <a:lnTo>
                    <a:pt x="3572" y="787"/>
                  </a:lnTo>
                  <a:lnTo>
                    <a:pt x="3350" y="928"/>
                  </a:lnTo>
                  <a:lnTo>
                    <a:pt x="3128" y="1070"/>
                  </a:lnTo>
                  <a:lnTo>
                    <a:pt x="2906" y="1231"/>
                  </a:lnTo>
                  <a:lnTo>
                    <a:pt x="2704" y="1413"/>
                  </a:lnTo>
                  <a:lnTo>
                    <a:pt x="2523" y="1594"/>
                  </a:lnTo>
                  <a:lnTo>
                    <a:pt x="2341" y="1776"/>
                  </a:lnTo>
                  <a:lnTo>
                    <a:pt x="2159" y="1978"/>
                  </a:lnTo>
                  <a:lnTo>
                    <a:pt x="1998" y="2200"/>
                  </a:lnTo>
                  <a:lnTo>
                    <a:pt x="1695" y="2624"/>
                  </a:lnTo>
                  <a:lnTo>
                    <a:pt x="1453" y="3088"/>
                  </a:lnTo>
                  <a:lnTo>
                    <a:pt x="1211" y="3572"/>
                  </a:lnTo>
                  <a:lnTo>
                    <a:pt x="1009" y="4056"/>
                  </a:lnTo>
                  <a:lnTo>
                    <a:pt x="848" y="4561"/>
                  </a:lnTo>
                  <a:lnTo>
                    <a:pt x="706" y="5086"/>
                  </a:lnTo>
                  <a:lnTo>
                    <a:pt x="585" y="5590"/>
                  </a:lnTo>
                  <a:lnTo>
                    <a:pt x="464" y="6115"/>
                  </a:lnTo>
                  <a:lnTo>
                    <a:pt x="383" y="6619"/>
                  </a:lnTo>
                  <a:lnTo>
                    <a:pt x="323" y="7124"/>
                  </a:lnTo>
                  <a:lnTo>
                    <a:pt x="222" y="8092"/>
                  </a:lnTo>
                  <a:lnTo>
                    <a:pt x="121" y="9505"/>
                  </a:lnTo>
                  <a:lnTo>
                    <a:pt x="40" y="10897"/>
                  </a:lnTo>
                  <a:lnTo>
                    <a:pt x="0" y="12250"/>
                  </a:lnTo>
                  <a:lnTo>
                    <a:pt x="20" y="13602"/>
                  </a:lnTo>
                  <a:lnTo>
                    <a:pt x="61" y="14913"/>
                  </a:lnTo>
                  <a:lnTo>
                    <a:pt x="121" y="16205"/>
                  </a:lnTo>
                  <a:lnTo>
                    <a:pt x="242" y="17476"/>
                  </a:lnTo>
                  <a:lnTo>
                    <a:pt x="383" y="18727"/>
                  </a:lnTo>
                  <a:lnTo>
                    <a:pt x="565" y="19938"/>
                  </a:lnTo>
                  <a:lnTo>
                    <a:pt x="787" y="21149"/>
                  </a:lnTo>
                  <a:lnTo>
                    <a:pt x="1049" y="22319"/>
                  </a:lnTo>
                  <a:lnTo>
                    <a:pt x="1352" y="23449"/>
                  </a:lnTo>
                  <a:lnTo>
                    <a:pt x="1675" y="24559"/>
                  </a:lnTo>
                  <a:lnTo>
                    <a:pt x="2038" y="25649"/>
                  </a:lnTo>
                  <a:lnTo>
                    <a:pt x="2442" y="26719"/>
                  </a:lnTo>
                  <a:lnTo>
                    <a:pt x="2886" y="27748"/>
                  </a:lnTo>
                  <a:lnTo>
                    <a:pt x="3108" y="28232"/>
                  </a:lnTo>
                  <a:lnTo>
                    <a:pt x="3249" y="28454"/>
                  </a:lnTo>
                  <a:lnTo>
                    <a:pt x="3390" y="28676"/>
                  </a:lnTo>
                  <a:lnTo>
                    <a:pt x="3552" y="28858"/>
                  </a:lnTo>
                  <a:lnTo>
                    <a:pt x="3733" y="29019"/>
                  </a:lnTo>
                  <a:lnTo>
                    <a:pt x="3915" y="29160"/>
                  </a:lnTo>
                  <a:lnTo>
                    <a:pt x="4137" y="29261"/>
                  </a:lnTo>
                  <a:lnTo>
                    <a:pt x="4419" y="29362"/>
                  </a:lnTo>
                  <a:lnTo>
                    <a:pt x="4541" y="29382"/>
                  </a:lnTo>
                  <a:lnTo>
                    <a:pt x="4662" y="29382"/>
                  </a:lnTo>
                  <a:lnTo>
                    <a:pt x="4803" y="29362"/>
                  </a:lnTo>
                  <a:lnTo>
                    <a:pt x="4924" y="29342"/>
                  </a:lnTo>
                  <a:lnTo>
                    <a:pt x="5045" y="29302"/>
                  </a:lnTo>
                  <a:lnTo>
                    <a:pt x="5146" y="29241"/>
                  </a:lnTo>
                  <a:lnTo>
                    <a:pt x="5247" y="29140"/>
                  </a:lnTo>
                  <a:lnTo>
                    <a:pt x="5348" y="29039"/>
                  </a:lnTo>
                  <a:lnTo>
                    <a:pt x="5428" y="28898"/>
                  </a:lnTo>
                  <a:lnTo>
                    <a:pt x="5509" y="28757"/>
                  </a:lnTo>
                  <a:lnTo>
                    <a:pt x="5570" y="28595"/>
                  </a:lnTo>
                  <a:lnTo>
                    <a:pt x="5610" y="28414"/>
                  </a:lnTo>
                  <a:lnTo>
                    <a:pt x="5671" y="28051"/>
                  </a:lnTo>
                  <a:lnTo>
                    <a:pt x="5711" y="27647"/>
                  </a:lnTo>
                  <a:lnTo>
                    <a:pt x="5731" y="27243"/>
                  </a:lnTo>
                  <a:lnTo>
                    <a:pt x="5731" y="26497"/>
                  </a:lnTo>
                  <a:lnTo>
                    <a:pt x="5731" y="26154"/>
                  </a:lnTo>
                  <a:lnTo>
                    <a:pt x="5731" y="25891"/>
                  </a:lnTo>
                  <a:lnTo>
                    <a:pt x="5792" y="25326"/>
                  </a:lnTo>
                  <a:lnTo>
                    <a:pt x="5872" y="24721"/>
                  </a:lnTo>
                  <a:lnTo>
                    <a:pt x="5994" y="24095"/>
                  </a:lnTo>
                  <a:lnTo>
                    <a:pt x="6074" y="23772"/>
                  </a:lnTo>
                  <a:lnTo>
                    <a:pt x="6155" y="23449"/>
                  </a:lnTo>
                  <a:lnTo>
                    <a:pt x="6276" y="23127"/>
                  </a:lnTo>
                  <a:lnTo>
                    <a:pt x="6397" y="22804"/>
                  </a:lnTo>
                  <a:lnTo>
                    <a:pt x="6538" y="22481"/>
                  </a:lnTo>
                  <a:lnTo>
                    <a:pt x="6700" y="22178"/>
                  </a:lnTo>
                  <a:lnTo>
                    <a:pt x="6881" y="21855"/>
                  </a:lnTo>
                  <a:lnTo>
                    <a:pt x="7083" y="21573"/>
                  </a:lnTo>
                  <a:lnTo>
                    <a:pt x="7305" y="21270"/>
                  </a:lnTo>
                  <a:lnTo>
                    <a:pt x="7547" y="21008"/>
                  </a:lnTo>
                  <a:lnTo>
                    <a:pt x="7810" y="20765"/>
                  </a:lnTo>
                  <a:lnTo>
                    <a:pt x="8092" y="20523"/>
                  </a:lnTo>
                  <a:lnTo>
                    <a:pt x="8375" y="20322"/>
                  </a:lnTo>
                  <a:lnTo>
                    <a:pt x="8677" y="20140"/>
                  </a:lnTo>
                  <a:lnTo>
                    <a:pt x="8980" y="19958"/>
                  </a:lnTo>
                  <a:lnTo>
                    <a:pt x="9303" y="19797"/>
                  </a:lnTo>
                  <a:lnTo>
                    <a:pt x="9626" y="19656"/>
                  </a:lnTo>
                  <a:lnTo>
                    <a:pt x="9969" y="19535"/>
                  </a:lnTo>
                  <a:lnTo>
                    <a:pt x="10292" y="19413"/>
                  </a:lnTo>
                  <a:lnTo>
                    <a:pt x="10635" y="19313"/>
                  </a:lnTo>
                  <a:lnTo>
                    <a:pt x="11341" y="19131"/>
                  </a:lnTo>
                  <a:lnTo>
                    <a:pt x="12027" y="18990"/>
                  </a:lnTo>
                  <a:lnTo>
                    <a:pt x="12713" y="18869"/>
                  </a:lnTo>
                  <a:lnTo>
                    <a:pt x="13864" y="18707"/>
                  </a:lnTo>
                  <a:lnTo>
                    <a:pt x="15014" y="18566"/>
                  </a:lnTo>
                  <a:lnTo>
                    <a:pt x="16164" y="18465"/>
                  </a:lnTo>
                  <a:lnTo>
                    <a:pt x="17315" y="18384"/>
                  </a:lnTo>
                  <a:lnTo>
                    <a:pt x="18485" y="18324"/>
                  </a:lnTo>
                  <a:lnTo>
                    <a:pt x="19635" y="18283"/>
                  </a:lnTo>
                  <a:lnTo>
                    <a:pt x="20806" y="18263"/>
                  </a:lnTo>
                  <a:lnTo>
                    <a:pt x="21956" y="18283"/>
                  </a:lnTo>
                  <a:lnTo>
                    <a:pt x="23126" y="18304"/>
                  </a:lnTo>
                  <a:lnTo>
                    <a:pt x="24277" y="18324"/>
                  </a:lnTo>
                  <a:lnTo>
                    <a:pt x="26597" y="18425"/>
                  </a:lnTo>
                  <a:lnTo>
                    <a:pt x="28918" y="18566"/>
                  </a:lnTo>
                  <a:lnTo>
                    <a:pt x="31198" y="18707"/>
                  </a:lnTo>
                  <a:lnTo>
                    <a:pt x="33398" y="18869"/>
                  </a:lnTo>
                  <a:lnTo>
                    <a:pt x="35618" y="18990"/>
                  </a:lnTo>
                  <a:lnTo>
                    <a:pt x="37838" y="19091"/>
                  </a:lnTo>
                  <a:lnTo>
                    <a:pt x="38948" y="19131"/>
                  </a:lnTo>
                  <a:lnTo>
                    <a:pt x="40057" y="19151"/>
                  </a:lnTo>
                  <a:lnTo>
                    <a:pt x="40481" y="19151"/>
                  </a:lnTo>
                  <a:lnTo>
                    <a:pt x="40885" y="19131"/>
                  </a:lnTo>
                  <a:lnTo>
                    <a:pt x="41066" y="19091"/>
                  </a:lnTo>
                  <a:lnTo>
                    <a:pt x="41248" y="19050"/>
                  </a:lnTo>
                  <a:lnTo>
                    <a:pt x="41430" y="18990"/>
                  </a:lnTo>
                  <a:lnTo>
                    <a:pt x="41611" y="18909"/>
                  </a:lnTo>
                  <a:lnTo>
                    <a:pt x="41813" y="18788"/>
                  </a:lnTo>
                  <a:lnTo>
                    <a:pt x="41995" y="18626"/>
                  </a:lnTo>
                  <a:lnTo>
                    <a:pt x="42156" y="18465"/>
                  </a:lnTo>
                  <a:lnTo>
                    <a:pt x="42297" y="18263"/>
                  </a:lnTo>
                  <a:lnTo>
                    <a:pt x="42398" y="18061"/>
                  </a:lnTo>
                  <a:lnTo>
                    <a:pt x="42479" y="17839"/>
                  </a:lnTo>
                  <a:lnTo>
                    <a:pt x="42560" y="17617"/>
                  </a:lnTo>
                  <a:lnTo>
                    <a:pt x="42600" y="17375"/>
                  </a:lnTo>
                  <a:lnTo>
                    <a:pt x="42620" y="17133"/>
                  </a:lnTo>
                  <a:lnTo>
                    <a:pt x="42640" y="16871"/>
                  </a:lnTo>
                  <a:lnTo>
                    <a:pt x="42640" y="16608"/>
                  </a:lnTo>
                  <a:lnTo>
                    <a:pt x="42620" y="16366"/>
                  </a:lnTo>
                  <a:lnTo>
                    <a:pt x="42580" y="16104"/>
                  </a:lnTo>
                  <a:lnTo>
                    <a:pt x="42540" y="15862"/>
                  </a:lnTo>
                  <a:lnTo>
                    <a:pt x="42418" y="15357"/>
                  </a:lnTo>
                  <a:lnTo>
                    <a:pt x="42257" y="14893"/>
                  </a:lnTo>
                  <a:lnTo>
                    <a:pt x="42096" y="14429"/>
                  </a:lnTo>
                  <a:lnTo>
                    <a:pt x="41894" y="13965"/>
                  </a:lnTo>
                  <a:lnTo>
                    <a:pt x="41672" y="13521"/>
                  </a:lnTo>
                  <a:lnTo>
                    <a:pt x="41450" y="13057"/>
                  </a:lnTo>
                  <a:lnTo>
                    <a:pt x="41187" y="12613"/>
                  </a:lnTo>
                  <a:lnTo>
                    <a:pt x="40925" y="12169"/>
                  </a:lnTo>
                  <a:lnTo>
                    <a:pt x="40622" y="11745"/>
                  </a:lnTo>
                  <a:lnTo>
                    <a:pt x="40320" y="11301"/>
                  </a:lnTo>
                  <a:lnTo>
                    <a:pt x="39977" y="10897"/>
                  </a:lnTo>
                  <a:lnTo>
                    <a:pt x="39634" y="10474"/>
                  </a:lnTo>
                  <a:lnTo>
                    <a:pt x="39250" y="10070"/>
                  </a:lnTo>
                  <a:lnTo>
                    <a:pt x="38867" y="9666"/>
                  </a:lnTo>
                  <a:lnTo>
                    <a:pt x="38463" y="9283"/>
                  </a:lnTo>
                  <a:lnTo>
                    <a:pt x="38039" y="8900"/>
                  </a:lnTo>
                  <a:lnTo>
                    <a:pt x="37595" y="8536"/>
                  </a:lnTo>
                  <a:lnTo>
                    <a:pt x="36869" y="7971"/>
                  </a:lnTo>
                  <a:lnTo>
                    <a:pt x="36102" y="7426"/>
                  </a:lnTo>
                  <a:lnTo>
                    <a:pt x="35275" y="6882"/>
                  </a:lnTo>
                  <a:lnTo>
                    <a:pt x="34387" y="6377"/>
                  </a:lnTo>
                  <a:lnTo>
                    <a:pt x="33459" y="5873"/>
                  </a:lnTo>
                  <a:lnTo>
                    <a:pt x="32450" y="5368"/>
                  </a:lnTo>
                  <a:lnTo>
                    <a:pt x="31380" y="4884"/>
                  </a:lnTo>
                  <a:lnTo>
                    <a:pt x="30230" y="4379"/>
                  </a:lnTo>
                  <a:lnTo>
                    <a:pt x="28918" y="3875"/>
                  </a:lnTo>
                  <a:lnTo>
                    <a:pt x="27586" y="3370"/>
                  </a:lnTo>
                  <a:lnTo>
                    <a:pt x="26234" y="2906"/>
                  </a:lnTo>
                  <a:lnTo>
                    <a:pt x="24862" y="2482"/>
                  </a:lnTo>
                  <a:lnTo>
                    <a:pt x="23490" y="2099"/>
                  </a:lnTo>
                  <a:lnTo>
                    <a:pt x="22097" y="1736"/>
                  </a:lnTo>
                  <a:lnTo>
                    <a:pt x="20705" y="1413"/>
                  </a:lnTo>
                  <a:lnTo>
                    <a:pt x="19312" y="1110"/>
                  </a:lnTo>
                  <a:lnTo>
                    <a:pt x="17900" y="848"/>
                  </a:lnTo>
                  <a:lnTo>
                    <a:pt x="16487" y="626"/>
                  </a:lnTo>
                  <a:lnTo>
                    <a:pt x="15075" y="424"/>
                  </a:lnTo>
                  <a:lnTo>
                    <a:pt x="13642" y="283"/>
                  </a:lnTo>
                  <a:lnTo>
                    <a:pt x="12229" y="141"/>
                  </a:lnTo>
                  <a:lnTo>
                    <a:pt x="10796" y="61"/>
                  </a:lnTo>
                  <a:lnTo>
                    <a:pt x="93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17"/>
            <p:cNvSpPr/>
            <p:nvPr/>
          </p:nvSpPr>
          <p:spPr>
            <a:xfrm flipH="1">
              <a:off x="624664" y="-5010276"/>
              <a:ext cx="2123367" cy="1193681"/>
            </a:xfrm>
            <a:custGeom>
              <a:rect b="b" l="l" r="r" t="t"/>
              <a:pathLst>
                <a:path extrusionOk="0" h="21351" w="37980">
                  <a:moveTo>
                    <a:pt x="10776" y="81"/>
                  </a:moveTo>
                  <a:lnTo>
                    <a:pt x="11341" y="101"/>
                  </a:lnTo>
                  <a:lnTo>
                    <a:pt x="11927" y="121"/>
                  </a:lnTo>
                  <a:lnTo>
                    <a:pt x="12532" y="182"/>
                  </a:lnTo>
                  <a:lnTo>
                    <a:pt x="13178" y="222"/>
                  </a:lnTo>
                  <a:lnTo>
                    <a:pt x="13824" y="303"/>
                  </a:lnTo>
                  <a:lnTo>
                    <a:pt x="14510" y="404"/>
                  </a:lnTo>
                  <a:lnTo>
                    <a:pt x="15216" y="505"/>
                  </a:lnTo>
                  <a:lnTo>
                    <a:pt x="15943" y="626"/>
                  </a:lnTo>
                  <a:lnTo>
                    <a:pt x="16709" y="767"/>
                  </a:lnTo>
                  <a:lnTo>
                    <a:pt x="17496" y="949"/>
                  </a:lnTo>
                  <a:lnTo>
                    <a:pt x="18324" y="1130"/>
                  </a:lnTo>
                  <a:lnTo>
                    <a:pt x="19171" y="1332"/>
                  </a:lnTo>
                  <a:lnTo>
                    <a:pt x="20039" y="1554"/>
                  </a:lnTo>
                  <a:lnTo>
                    <a:pt x="20947" y="1796"/>
                  </a:lnTo>
                  <a:lnTo>
                    <a:pt x="21875" y="2059"/>
                  </a:lnTo>
                  <a:lnTo>
                    <a:pt x="23571" y="2583"/>
                  </a:lnTo>
                  <a:lnTo>
                    <a:pt x="24418" y="2866"/>
                  </a:lnTo>
                  <a:lnTo>
                    <a:pt x="25286" y="3148"/>
                  </a:lnTo>
                  <a:lnTo>
                    <a:pt x="26154" y="3471"/>
                  </a:lnTo>
                  <a:lnTo>
                    <a:pt x="27021" y="3794"/>
                  </a:lnTo>
                  <a:lnTo>
                    <a:pt x="27889" y="4157"/>
                  </a:lnTo>
                  <a:lnTo>
                    <a:pt x="28757" y="4541"/>
                  </a:lnTo>
                  <a:lnTo>
                    <a:pt x="29625" y="4944"/>
                  </a:lnTo>
                  <a:lnTo>
                    <a:pt x="30472" y="5368"/>
                  </a:lnTo>
                  <a:lnTo>
                    <a:pt x="31300" y="5832"/>
                  </a:lnTo>
                  <a:lnTo>
                    <a:pt x="32127" y="6317"/>
                  </a:lnTo>
                  <a:lnTo>
                    <a:pt x="32954" y="6841"/>
                  </a:lnTo>
                  <a:lnTo>
                    <a:pt x="33741" y="7406"/>
                  </a:lnTo>
                  <a:lnTo>
                    <a:pt x="34508" y="7992"/>
                  </a:lnTo>
                  <a:lnTo>
                    <a:pt x="35255" y="8637"/>
                  </a:lnTo>
                  <a:lnTo>
                    <a:pt x="35638" y="8980"/>
                  </a:lnTo>
                  <a:lnTo>
                    <a:pt x="36001" y="9344"/>
                  </a:lnTo>
                  <a:lnTo>
                    <a:pt x="36345" y="9687"/>
                  </a:lnTo>
                  <a:lnTo>
                    <a:pt x="36627" y="10030"/>
                  </a:lnTo>
                  <a:lnTo>
                    <a:pt x="36910" y="10373"/>
                  </a:lnTo>
                  <a:lnTo>
                    <a:pt x="37132" y="10696"/>
                  </a:lnTo>
                  <a:lnTo>
                    <a:pt x="37354" y="11039"/>
                  </a:lnTo>
                  <a:lnTo>
                    <a:pt x="37535" y="11382"/>
                  </a:lnTo>
                  <a:lnTo>
                    <a:pt x="37656" y="11624"/>
                  </a:lnTo>
                  <a:lnTo>
                    <a:pt x="37737" y="11846"/>
                  </a:lnTo>
                  <a:lnTo>
                    <a:pt x="37818" y="12068"/>
                  </a:lnTo>
                  <a:lnTo>
                    <a:pt x="37858" y="12290"/>
                  </a:lnTo>
                  <a:lnTo>
                    <a:pt x="37898" y="12492"/>
                  </a:lnTo>
                  <a:lnTo>
                    <a:pt x="37898" y="12694"/>
                  </a:lnTo>
                  <a:lnTo>
                    <a:pt x="37878" y="12875"/>
                  </a:lnTo>
                  <a:lnTo>
                    <a:pt x="37838" y="13057"/>
                  </a:lnTo>
                  <a:lnTo>
                    <a:pt x="37757" y="13259"/>
                  </a:lnTo>
                  <a:lnTo>
                    <a:pt x="37636" y="13460"/>
                  </a:lnTo>
                  <a:lnTo>
                    <a:pt x="37495" y="13662"/>
                  </a:lnTo>
                  <a:lnTo>
                    <a:pt x="37313" y="13824"/>
                  </a:lnTo>
                  <a:lnTo>
                    <a:pt x="37111" y="13985"/>
                  </a:lnTo>
                  <a:lnTo>
                    <a:pt x="36869" y="14106"/>
                  </a:lnTo>
                  <a:lnTo>
                    <a:pt x="36627" y="14207"/>
                  </a:lnTo>
                  <a:lnTo>
                    <a:pt x="36365" y="14288"/>
                  </a:lnTo>
                  <a:lnTo>
                    <a:pt x="36102" y="14328"/>
                  </a:lnTo>
                  <a:lnTo>
                    <a:pt x="35860" y="14368"/>
                  </a:lnTo>
                  <a:lnTo>
                    <a:pt x="35336" y="14368"/>
                  </a:lnTo>
                  <a:lnTo>
                    <a:pt x="34831" y="14328"/>
                  </a:lnTo>
                  <a:lnTo>
                    <a:pt x="34327" y="14268"/>
                  </a:lnTo>
                  <a:lnTo>
                    <a:pt x="34306" y="14268"/>
                  </a:lnTo>
                  <a:lnTo>
                    <a:pt x="32934" y="14106"/>
                  </a:lnTo>
                  <a:lnTo>
                    <a:pt x="31501" y="13945"/>
                  </a:lnTo>
                  <a:lnTo>
                    <a:pt x="30028" y="13803"/>
                  </a:lnTo>
                  <a:lnTo>
                    <a:pt x="28535" y="13682"/>
                  </a:lnTo>
                  <a:lnTo>
                    <a:pt x="26981" y="13561"/>
                  </a:lnTo>
                  <a:lnTo>
                    <a:pt x="25387" y="13481"/>
                  </a:lnTo>
                  <a:lnTo>
                    <a:pt x="23772" y="13420"/>
                  </a:lnTo>
                  <a:lnTo>
                    <a:pt x="22138" y="13400"/>
                  </a:lnTo>
                  <a:lnTo>
                    <a:pt x="20483" y="13420"/>
                  </a:lnTo>
                  <a:lnTo>
                    <a:pt x="18788" y="13460"/>
                  </a:lnTo>
                  <a:lnTo>
                    <a:pt x="17093" y="13561"/>
                  </a:lnTo>
                  <a:lnTo>
                    <a:pt x="16245" y="13622"/>
                  </a:lnTo>
                  <a:lnTo>
                    <a:pt x="15398" y="13703"/>
                  </a:lnTo>
                  <a:lnTo>
                    <a:pt x="14530" y="13803"/>
                  </a:lnTo>
                  <a:lnTo>
                    <a:pt x="13682" y="13904"/>
                  </a:lnTo>
                  <a:lnTo>
                    <a:pt x="12815" y="14025"/>
                  </a:lnTo>
                  <a:lnTo>
                    <a:pt x="11967" y="14146"/>
                  </a:lnTo>
                  <a:lnTo>
                    <a:pt x="11099" y="14308"/>
                  </a:lnTo>
                  <a:lnTo>
                    <a:pt x="10252" y="14469"/>
                  </a:lnTo>
                  <a:lnTo>
                    <a:pt x="9384" y="14651"/>
                  </a:lnTo>
                  <a:lnTo>
                    <a:pt x="8536" y="14833"/>
                  </a:lnTo>
                  <a:lnTo>
                    <a:pt x="7992" y="14974"/>
                  </a:lnTo>
                  <a:lnTo>
                    <a:pt x="7467" y="15115"/>
                  </a:lnTo>
                  <a:lnTo>
                    <a:pt x="6922" y="15277"/>
                  </a:lnTo>
                  <a:lnTo>
                    <a:pt x="6397" y="15458"/>
                  </a:lnTo>
                  <a:lnTo>
                    <a:pt x="5873" y="15660"/>
                  </a:lnTo>
                  <a:lnTo>
                    <a:pt x="5368" y="15902"/>
                  </a:lnTo>
                  <a:lnTo>
                    <a:pt x="4864" y="16164"/>
                  </a:lnTo>
                  <a:lnTo>
                    <a:pt x="4379" y="16467"/>
                  </a:lnTo>
                  <a:lnTo>
                    <a:pt x="4137" y="16649"/>
                  </a:lnTo>
                  <a:lnTo>
                    <a:pt x="3875" y="16851"/>
                  </a:lnTo>
                  <a:lnTo>
                    <a:pt x="3613" y="17073"/>
                  </a:lnTo>
                  <a:lnTo>
                    <a:pt x="3350" y="17335"/>
                  </a:lnTo>
                  <a:lnTo>
                    <a:pt x="3108" y="17617"/>
                  </a:lnTo>
                  <a:lnTo>
                    <a:pt x="2866" y="17940"/>
                  </a:lnTo>
                  <a:lnTo>
                    <a:pt x="2644" y="18283"/>
                  </a:lnTo>
                  <a:lnTo>
                    <a:pt x="2462" y="18667"/>
                  </a:lnTo>
                  <a:lnTo>
                    <a:pt x="2382" y="18889"/>
                  </a:lnTo>
                  <a:lnTo>
                    <a:pt x="2341" y="19131"/>
                  </a:lnTo>
                  <a:lnTo>
                    <a:pt x="2260" y="19635"/>
                  </a:lnTo>
                  <a:lnTo>
                    <a:pt x="2220" y="19918"/>
                  </a:lnTo>
                  <a:lnTo>
                    <a:pt x="2180" y="20201"/>
                  </a:lnTo>
                  <a:lnTo>
                    <a:pt x="2099" y="20463"/>
                  </a:lnTo>
                  <a:lnTo>
                    <a:pt x="2059" y="20584"/>
                  </a:lnTo>
                  <a:lnTo>
                    <a:pt x="1998" y="20705"/>
                  </a:lnTo>
                  <a:lnTo>
                    <a:pt x="1897" y="20846"/>
                  </a:lnTo>
                  <a:lnTo>
                    <a:pt x="1816" y="20988"/>
                  </a:lnTo>
                  <a:lnTo>
                    <a:pt x="1716" y="21088"/>
                  </a:lnTo>
                  <a:lnTo>
                    <a:pt x="1615" y="21169"/>
                  </a:lnTo>
                  <a:lnTo>
                    <a:pt x="1514" y="21210"/>
                  </a:lnTo>
                  <a:lnTo>
                    <a:pt x="1413" y="21250"/>
                  </a:lnTo>
                  <a:lnTo>
                    <a:pt x="1312" y="21270"/>
                  </a:lnTo>
                  <a:lnTo>
                    <a:pt x="1211" y="21250"/>
                  </a:lnTo>
                  <a:lnTo>
                    <a:pt x="1110" y="21210"/>
                  </a:lnTo>
                  <a:lnTo>
                    <a:pt x="1009" y="21149"/>
                  </a:lnTo>
                  <a:lnTo>
                    <a:pt x="908" y="21068"/>
                  </a:lnTo>
                  <a:lnTo>
                    <a:pt x="807" y="20967"/>
                  </a:lnTo>
                  <a:lnTo>
                    <a:pt x="707" y="20846"/>
                  </a:lnTo>
                  <a:lnTo>
                    <a:pt x="626" y="20725"/>
                  </a:lnTo>
                  <a:lnTo>
                    <a:pt x="464" y="20422"/>
                  </a:lnTo>
                  <a:lnTo>
                    <a:pt x="323" y="20100"/>
                  </a:lnTo>
                  <a:lnTo>
                    <a:pt x="222" y="19777"/>
                  </a:lnTo>
                  <a:lnTo>
                    <a:pt x="162" y="19454"/>
                  </a:lnTo>
                  <a:lnTo>
                    <a:pt x="121" y="19151"/>
                  </a:lnTo>
                  <a:lnTo>
                    <a:pt x="101" y="18223"/>
                  </a:lnTo>
                  <a:lnTo>
                    <a:pt x="81" y="17274"/>
                  </a:lnTo>
                  <a:lnTo>
                    <a:pt x="81" y="16326"/>
                  </a:lnTo>
                  <a:lnTo>
                    <a:pt x="101" y="15377"/>
                  </a:lnTo>
                  <a:lnTo>
                    <a:pt x="142" y="14449"/>
                  </a:lnTo>
                  <a:lnTo>
                    <a:pt x="182" y="13501"/>
                  </a:lnTo>
                  <a:lnTo>
                    <a:pt x="263" y="12572"/>
                  </a:lnTo>
                  <a:lnTo>
                    <a:pt x="343" y="11624"/>
                  </a:lnTo>
                  <a:lnTo>
                    <a:pt x="444" y="10696"/>
                  </a:lnTo>
                  <a:lnTo>
                    <a:pt x="545" y="9747"/>
                  </a:lnTo>
                  <a:lnTo>
                    <a:pt x="686" y="8819"/>
                  </a:lnTo>
                  <a:lnTo>
                    <a:pt x="828" y="7891"/>
                  </a:lnTo>
                  <a:lnTo>
                    <a:pt x="989" y="6962"/>
                  </a:lnTo>
                  <a:lnTo>
                    <a:pt x="1171" y="6034"/>
                  </a:lnTo>
                  <a:lnTo>
                    <a:pt x="1373" y="5126"/>
                  </a:lnTo>
                  <a:lnTo>
                    <a:pt x="1574" y="4198"/>
                  </a:lnTo>
                  <a:lnTo>
                    <a:pt x="1736" y="3572"/>
                  </a:lnTo>
                  <a:lnTo>
                    <a:pt x="1837" y="3269"/>
                  </a:lnTo>
                  <a:lnTo>
                    <a:pt x="1958" y="2967"/>
                  </a:lnTo>
                  <a:lnTo>
                    <a:pt x="2079" y="2664"/>
                  </a:lnTo>
                  <a:lnTo>
                    <a:pt x="2220" y="2402"/>
                  </a:lnTo>
                  <a:lnTo>
                    <a:pt x="2402" y="2139"/>
                  </a:lnTo>
                  <a:lnTo>
                    <a:pt x="2604" y="1897"/>
                  </a:lnTo>
                  <a:lnTo>
                    <a:pt x="2825" y="1695"/>
                  </a:lnTo>
                  <a:lnTo>
                    <a:pt x="3068" y="1514"/>
                  </a:lnTo>
                  <a:lnTo>
                    <a:pt x="3330" y="1352"/>
                  </a:lnTo>
                  <a:lnTo>
                    <a:pt x="3592" y="1211"/>
                  </a:lnTo>
                  <a:lnTo>
                    <a:pt x="3875" y="1090"/>
                  </a:lnTo>
                  <a:lnTo>
                    <a:pt x="4157" y="989"/>
                  </a:lnTo>
                  <a:lnTo>
                    <a:pt x="4702" y="807"/>
                  </a:lnTo>
                  <a:lnTo>
                    <a:pt x="5247" y="666"/>
                  </a:lnTo>
                  <a:lnTo>
                    <a:pt x="5832" y="525"/>
                  </a:lnTo>
                  <a:lnTo>
                    <a:pt x="6458" y="404"/>
                  </a:lnTo>
                  <a:lnTo>
                    <a:pt x="7104" y="303"/>
                  </a:lnTo>
                  <a:lnTo>
                    <a:pt x="7810" y="202"/>
                  </a:lnTo>
                  <a:lnTo>
                    <a:pt x="8577" y="142"/>
                  </a:lnTo>
                  <a:lnTo>
                    <a:pt x="9384" y="81"/>
                  </a:lnTo>
                  <a:close/>
                  <a:moveTo>
                    <a:pt x="9848" y="0"/>
                  </a:moveTo>
                  <a:lnTo>
                    <a:pt x="9303" y="20"/>
                  </a:lnTo>
                  <a:lnTo>
                    <a:pt x="8758" y="41"/>
                  </a:lnTo>
                  <a:lnTo>
                    <a:pt x="8234" y="81"/>
                  </a:lnTo>
                  <a:lnTo>
                    <a:pt x="7709" y="142"/>
                  </a:lnTo>
                  <a:lnTo>
                    <a:pt x="7184" y="202"/>
                  </a:lnTo>
                  <a:lnTo>
                    <a:pt x="6680" y="283"/>
                  </a:lnTo>
                  <a:lnTo>
                    <a:pt x="6175" y="384"/>
                  </a:lnTo>
                  <a:lnTo>
                    <a:pt x="5671" y="485"/>
                  </a:lnTo>
                  <a:lnTo>
                    <a:pt x="5166" y="606"/>
                  </a:lnTo>
                  <a:lnTo>
                    <a:pt x="4682" y="727"/>
                  </a:lnTo>
                  <a:lnTo>
                    <a:pt x="4117" y="908"/>
                  </a:lnTo>
                  <a:lnTo>
                    <a:pt x="3834" y="1009"/>
                  </a:lnTo>
                  <a:lnTo>
                    <a:pt x="3552" y="1130"/>
                  </a:lnTo>
                  <a:lnTo>
                    <a:pt x="3269" y="1272"/>
                  </a:lnTo>
                  <a:lnTo>
                    <a:pt x="3007" y="1433"/>
                  </a:lnTo>
                  <a:lnTo>
                    <a:pt x="2765" y="1635"/>
                  </a:lnTo>
                  <a:lnTo>
                    <a:pt x="2543" y="1837"/>
                  </a:lnTo>
                  <a:lnTo>
                    <a:pt x="2341" y="2079"/>
                  </a:lnTo>
                  <a:lnTo>
                    <a:pt x="2160" y="2341"/>
                  </a:lnTo>
                  <a:lnTo>
                    <a:pt x="1998" y="2624"/>
                  </a:lnTo>
                  <a:lnTo>
                    <a:pt x="1877" y="2926"/>
                  </a:lnTo>
                  <a:lnTo>
                    <a:pt x="1776" y="3229"/>
                  </a:lnTo>
                  <a:lnTo>
                    <a:pt x="1675" y="3552"/>
                  </a:lnTo>
                  <a:lnTo>
                    <a:pt x="1514" y="4178"/>
                  </a:lnTo>
                  <a:lnTo>
                    <a:pt x="1292" y="5106"/>
                  </a:lnTo>
                  <a:lnTo>
                    <a:pt x="1090" y="6014"/>
                  </a:lnTo>
                  <a:lnTo>
                    <a:pt x="908" y="6942"/>
                  </a:lnTo>
                  <a:lnTo>
                    <a:pt x="747" y="7870"/>
                  </a:lnTo>
                  <a:lnTo>
                    <a:pt x="606" y="8819"/>
                  </a:lnTo>
                  <a:lnTo>
                    <a:pt x="485" y="9747"/>
                  </a:lnTo>
                  <a:lnTo>
                    <a:pt x="364" y="10676"/>
                  </a:lnTo>
                  <a:lnTo>
                    <a:pt x="263" y="11624"/>
                  </a:lnTo>
                  <a:lnTo>
                    <a:pt x="182" y="12552"/>
                  </a:lnTo>
                  <a:lnTo>
                    <a:pt x="101" y="13501"/>
                  </a:lnTo>
                  <a:lnTo>
                    <a:pt x="61" y="14449"/>
                  </a:lnTo>
                  <a:lnTo>
                    <a:pt x="20" y="15377"/>
                  </a:lnTo>
                  <a:lnTo>
                    <a:pt x="0" y="16326"/>
                  </a:lnTo>
                  <a:lnTo>
                    <a:pt x="0" y="17274"/>
                  </a:lnTo>
                  <a:lnTo>
                    <a:pt x="20" y="18223"/>
                  </a:lnTo>
                  <a:lnTo>
                    <a:pt x="41" y="19171"/>
                  </a:lnTo>
                  <a:lnTo>
                    <a:pt x="81" y="19474"/>
                  </a:lnTo>
                  <a:lnTo>
                    <a:pt x="162" y="19797"/>
                  </a:lnTo>
                  <a:lnTo>
                    <a:pt x="263" y="20140"/>
                  </a:lnTo>
                  <a:lnTo>
                    <a:pt x="404" y="20483"/>
                  </a:lnTo>
                  <a:lnTo>
                    <a:pt x="565" y="20766"/>
                  </a:lnTo>
                  <a:lnTo>
                    <a:pt x="666" y="20907"/>
                  </a:lnTo>
                  <a:lnTo>
                    <a:pt x="767" y="21028"/>
                  </a:lnTo>
                  <a:lnTo>
                    <a:pt x="868" y="21129"/>
                  </a:lnTo>
                  <a:lnTo>
                    <a:pt x="969" y="21210"/>
                  </a:lnTo>
                  <a:lnTo>
                    <a:pt x="1070" y="21290"/>
                  </a:lnTo>
                  <a:lnTo>
                    <a:pt x="1191" y="21331"/>
                  </a:lnTo>
                  <a:lnTo>
                    <a:pt x="1332" y="21351"/>
                  </a:lnTo>
                  <a:lnTo>
                    <a:pt x="1433" y="21331"/>
                  </a:lnTo>
                  <a:lnTo>
                    <a:pt x="1514" y="21310"/>
                  </a:lnTo>
                  <a:lnTo>
                    <a:pt x="1615" y="21250"/>
                  </a:lnTo>
                  <a:lnTo>
                    <a:pt x="1716" y="21189"/>
                  </a:lnTo>
                  <a:lnTo>
                    <a:pt x="1796" y="21109"/>
                  </a:lnTo>
                  <a:lnTo>
                    <a:pt x="1897" y="21008"/>
                  </a:lnTo>
                  <a:lnTo>
                    <a:pt x="2059" y="20745"/>
                  </a:lnTo>
                  <a:lnTo>
                    <a:pt x="2119" y="20624"/>
                  </a:lnTo>
                  <a:lnTo>
                    <a:pt x="2180" y="20503"/>
                  </a:lnTo>
                  <a:lnTo>
                    <a:pt x="2260" y="20221"/>
                  </a:lnTo>
                  <a:lnTo>
                    <a:pt x="2301" y="19938"/>
                  </a:lnTo>
                  <a:lnTo>
                    <a:pt x="2341" y="19635"/>
                  </a:lnTo>
                  <a:lnTo>
                    <a:pt x="2422" y="19151"/>
                  </a:lnTo>
                  <a:lnTo>
                    <a:pt x="2462" y="18909"/>
                  </a:lnTo>
                  <a:lnTo>
                    <a:pt x="2543" y="18687"/>
                  </a:lnTo>
                  <a:lnTo>
                    <a:pt x="2725" y="18324"/>
                  </a:lnTo>
                  <a:lnTo>
                    <a:pt x="2926" y="17981"/>
                  </a:lnTo>
                  <a:lnTo>
                    <a:pt x="3169" y="17678"/>
                  </a:lnTo>
                  <a:lnTo>
                    <a:pt x="3411" y="17395"/>
                  </a:lnTo>
                  <a:lnTo>
                    <a:pt x="3673" y="17133"/>
                  </a:lnTo>
                  <a:lnTo>
                    <a:pt x="3935" y="16911"/>
                  </a:lnTo>
                  <a:lnTo>
                    <a:pt x="4198" y="16709"/>
                  </a:lnTo>
                  <a:lnTo>
                    <a:pt x="4440" y="16528"/>
                  </a:lnTo>
                  <a:lnTo>
                    <a:pt x="4904" y="16245"/>
                  </a:lnTo>
                  <a:lnTo>
                    <a:pt x="5388" y="15983"/>
                  </a:lnTo>
                  <a:lnTo>
                    <a:pt x="5913" y="15741"/>
                  </a:lnTo>
                  <a:lnTo>
                    <a:pt x="6418" y="15539"/>
                  </a:lnTo>
                  <a:lnTo>
                    <a:pt x="6962" y="15357"/>
                  </a:lnTo>
                  <a:lnTo>
                    <a:pt x="7487" y="15196"/>
                  </a:lnTo>
                  <a:lnTo>
                    <a:pt x="8032" y="15055"/>
                  </a:lnTo>
                  <a:lnTo>
                    <a:pt x="8557" y="14913"/>
                  </a:lnTo>
                  <a:lnTo>
                    <a:pt x="9404" y="14732"/>
                  </a:lnTo>
                  <a:lnTo>
                    <a:pt x="10272" y="14550"/>
                  </a:lnTo>
                  <a:lnTo>
                    <a:pt x="11119" y="14389"/>
                  </a:lnTo>
                  <a:lnTo>
                    <a:pt x="11987" y="14227"/>
                  </a:lnTo>
                  <a:lnTo>
                    <a:pt x="12835" y="14106"/>
                  </a:lnTo>
                  <a:lnTo>
                    <a:pt x="13703" y="13985"/>
                  </a:lnTo>
                  <a:lnTo>
                    <a:pt x="14550" y="13884"/>
                  </a:lnTo>
                  <a:lnTo>
                    <a:pt x="15398" y="13783"/>
                  </a:lnTo>
                  <a:lnTo>
                    <a:pt x="16265" y="13703"/>
                  </a:lnTo>
                  <a:lnTo>
                    <a:pt x="17113" y="13642"/>
                  </a:lnTo>
                  <a:lnTo>
                    <a:pt x="18808" y="13541"/>
                  </a:lnTo>
                  <a:lnTo>
                    <a:pt x="20483" y="13501"/>
                  </a:lnTo>
                  <a:lnTo>
                    <a:pt x="22138" y="13481"/>
                  </a:lnTo>
                  <a:lnTo>
                    <a:pt x="23772" y="13501"/>
                  </a:lnTo>
                  <a:lnTo>
                    <a:pt x="25387" y="13561"/>
                  </a:lnTo>
                  <a:lnTo>
                    <a:pt x="26981" y="13642"/>
                  </a:lnTo>
                  <a:lnTo>
                    <a:pt x="28515" y="13763"/>
                  </a:lnTo>
                  <a:lnTo>
                    <a:pt x="30028" y="13884"/>
                  </a:lnTo>
                  <a:lnTo>
                    <a:pt x="31501" y="14025"/>
                  </a:lnTo>
                  <a:lnTo>
                    <a:pt x="32934" y="14187"/>
                  </a:lnTo>
                  <a:lnTo>
                    <a:pt x="34306" y="14348"/>
                  </a:lnTo>
                  <a:lnTo>
                    <a:pt x="34831" y="14409"/>
                  </a:lnTo>
                  <a:lnTo>
                    <a:pt x="35356" y="14449"/>
                  </a:lnTo>
                  <a:lnTo>
                    <a:pt x="35860" y="14449"/>
                  </a:lnTo>
                  <a:lnTo>
                    <a:pt x="36123" y="14409"/>
                  </a:lnTo>
                  <a:lnTo>
                    <a:pt x="36385" y="14368"/>
                  </a:lnTo>
                  <a:lnTo>
                    <a:pt x="36647" y="14288"/>
                  </a:lnTo>
                  <a:lnTo>
                    <a:pt x="36910" y="14187"/>
                  </a:lnTo>
                  <a:lnTo>
                    <a:pt x="37152" y="14046"/>
                  </a:lnTo>
                  <a:lnTo>
                    <a:pt x="37374" y="13884"/>
                  </a:lnTo>
                  <a:lnTo>
                    <a:pt x="37555" y="13703"/>
                  </a:lnTo>
                  <a:lnTo>
                    <a:pt x="37717" y="13501"/>
                  </a:lnTo>
                  <a:lnTo>
                    <a:pt x="37838" y="13299"/>
                  </a:lnTo>
                  <a:lnTo>
                    <a:pt x="37919" y="13077"/>
                  </a:lnTo>
                  <a:lnTo>
                    <a:pt x="37959" y="12895"/>
                  </a:lnTo>
                  <a:lnTo>
                    <a:pt x="37979" y="12694"/>
                  </a:lnTo>
                  <a:lnTo>
                    <a:pt x="37979" y="12492"/>
                  </a:lnTo>
                  <a:lnTo>
                    <a:pt x="37939" y="12290"/>
                  </a:lnTo>
                  <a:lnTo>
                    <a:pt x="37898" y="12068"/>
                  </a:lnTo>
                  <a:lnTo>
                    <a:pt x="37818" y="11826"/>
                  </a:lnTo>
                  <a:lnTo>
                    <a:pt x="37737" y="11604"/>
                  </a:lnTo>
                  <a:lnTo>
                    <a:pt x="37616" y="11341"/>
                  </a:lnTo>
                  <a:lnTo>
                    <a:pt x="37414" y="10998"/>
                  </a:lnTo>
                  <a:lnTo>
                    <a:pt x="37212" y="10655"/>
                  </a:lnTo>
                  <a:lnTo>
                    <a:pt x="36970" y="10312"/>
                  </a:lnTo>
                  <a:lnTo>
                    <a:pt x="36708" y="9969"/>
                  </a:lnTo>
                  <a:lnTo>
                    <a:pt x="36405" y="9626"/>
                  </a:lnTo>
                  <a:lnTo>
                    <a:pt x="36062" y="9283"/>
                  </a:lnTo>
                  <a:lnTo>
                    <a:pt x="35699" y="8920"/>
                  </a:lnTo>
                  <a:lnTo>
                    <a:pt x="35315" y="8577"/>
                  </a:lnTo>
                  <a:lnTo>
                    <a:pt x="34569" y="7931"/>
                  </a:lnTo>
                  <a:lnTo>
                    <a:pt x="33782" y="7346"/>
                  </a:lnTo>
                  <a:lnTo>
                    <a:pt x="32995" y="6781"/>
                  </a:lnTo>
                  <a:lnTo>
                    <a:pt x="32187" y="6256"/>
                  </a:lnTo>
                  <a:lnTo>
                    <a:pt x="31360" y="5772"/>
                  </a:lnTo>
                  <a:lnTo>
                    <a:pt x="30512" y="5308"/>
                  </a:lnTo>
                  <a:lnTo>
                    <a:pt x="29665" y="4864"/>
                  </a:lnTo>
                  <a:lnTo>
                    <a:pt x="28797" y="4460"/>
                  </a:lnTo>
                  <a:lnTo>
                    <a:pt x="27929" y="4077"/>
                  </a:lnTo>
                  <a:lnTo>
                    <a:pt x="27062" y="3734"/>
                  </a:lnTo>
                  <a:lnTo>
                    <a:pt x="26194" y="3390"/>
                  </a:lnTo>
                  <a:lnTo>
                    <a:pt x="25306" y="3088"/>
                  </a:lnTo>
                  <a:lnTo>
                    <a:pt x="24458" y="2785"/>
                  </a:lnTo>
                  <a:lnTo>
                    <a:pt x="23591" y="2503"/>
                  </a:lnTo>
                  <a:lnTo>
                    <a:pt x="21896" y="1998"/>
                  </a:lnTo>
                  <a:lnTo>
                    <a:pt x="20685" y="1635"/>
                  </a:lnTo>
                  <a:lnTo>
                    <a:pt x="19494" y="1332"/>
                  </a:lnTo>
                  <a:lnTo>
                    <a:pt x="18364" y="1050"/>
                  </a:lnTo>
                  <a:lnTo>
                    <a:pt x="17295" y="807"/>
                  </a:lnTo>
                  <a:lnTo>
                    <a:pt x="16245" y="585"/>
                  </a:lnTo>
                  <a:lnTo>
                    <a:pt x="15236" y="404"/>
                  </a:lnTo>
                  <a:lnTo>
                    <a:pt x="14268" y="263"/>
                  </a:lnTo>
                  <a:lnTo>
                    <a:pt x="13299" y="162"/>
                  </a:lnTo>
                  <a:lnTo>
                    <a:pt x="12128" y="61"/>
                  </a:lnTo>
                  <a:lnTo>
                    <a:pt x="1097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17"/>
            <p:cNvSpPr/>
            <p:nvPr/>
          </p:nvSpPr>
          <p:spPr>
            <a:xfrm flipH="1">
              <a:off x="749899" y="-4949394"/>
              <a:ext cx="1884195" cy="733450"/>
            </a:xfrm>
            <a:custGeom>
              <a:rect b="b" l="l" r="r" t="t"/>
              <a:pathLst>
                <a:path extrusionOk="0" h="13119" w="33702">
                  <a:moveTo>
                    <a:pt x="8436" y="82"/>
                  </a:moveTo>
                  <a:lnTo>
                    <a:pt x="9041" y="102"/>
                  </a:lnTo>
                  <a:lnTo>
                    <a:pt x="9667" y="142"/>
                  </a:lnTo>
                  <a:lnTo>
                    <a:pt x="10312" y="183"/>
                  </a:lnTo>
                  <a:lnTo>
                    <a:pt x="10978" y="263"/>
                  </a:lnTo>
                  <a:lnTo>
                    <a:pt x="12532" y="465"/>
                  </a:lnTo>
                  <a:lnTo>
                    <a:pt x="14005" y="707"/>
                  </a:lnTo>
                  <a:lnTo>
                    <a:pt x="15398" y="949"/>
                  </a:lnTo>
                  <a:lnTo>
                    <a:pt x="16689" y="1192"/>
                  </a:lnTo>
                  <a:lnTo>
                    <a:pt x="17900" y="1454"/>
                  </a:lnTo>
                  <a:lnTo>
                    <a:pt x="19030" y="1716"/>
                  </a:lnTo>
                  <a:lnTo>
                    <a:pt x="20080" y="1979"/>
                  </a:lnTo>
                  <a:lnTo>
                    <a:pt x="21048" y="2241"/>
                  </a:lnTo>
                  <a:lnTo>
                    <a:pt x="21956" y="2523"/>
                  </a:lnTo>
                  <a:lnTo>
                    <a:pt x="22804" y="2786"/>
                  </a:lnTo>
                  <a:lnTo>
                    <a:pt x="23571" y="3068"/>
                  </a:lnTo>
                  <a:lnTo>
                    <a:pt x="24277" y="3331"/>
                  </a:lnTo>
                  <a:lnTo>
                    <a:pt x="24943" y="3593"/>
                  </a:lnTo>
                  <a:lnTo>
                    <a:pt x="25548" y="3835"/>
                  </a:lnTo>
                  <a:lnTo>
                    <a:pt x="26598" y="4320"/>
                  </a:lnTo>
                  <a:lnTo>
                    <a:pt x="27607" y="4824"/>
                  </a:lnTo>
                  <a:lnTo>
                    <a:pt x="28071" y="5066"/>
                  </a:lnTo>
                  <a:lnTo>
                    <a:pt x="28535" y="5329"/>
                  </a:lnTo>
                  <a:lnTo>
                    <a:pt x="28999" y="5611"/>
                  </a:lnTo>
                  <a:lnTo>
                    <a:pt x="29423" y="5894"/>
                  </a:lnTo>
                  <a:lnTo>
                    <a:pt x="29847" y="6176"/>
                  </a:lnTo>
                  <a:lnTo>
                    <a:pt x="30271" y="6459"/>
                  </a:lnTo>
                  <a:lnTo>
                    <a:pt x="30654" y="6761"/>
                  </a:lnTo>
                  <a:lnTo>
                    <a:pt x="31058" y="7064"/>
                  </a:lnTo>
                  <a:lnTo>
                    <a:pt x="31421" y="7367"/>
                  </a:lnTo>
                  <a:lnTo>
                    <a:pt x="31784" y="7690"/>
                  </a:lnTo>
                  <a:lnTo>
                    <a:pt x="32127" y="8012"/>
                  </a:lnTo>
                  <a:lnTo>
                    <a:pt x="32450" y="8335"/>
                  </a:lnTo>
                  <a:lnTo>
                    <a:pt x="32773" y="8678"/>
                  </a:lnTo>
                  <a:lnTo>
                    <a:pt x="33076" y="9021"/>
                  </a:lnTo>
                  <a:lnTo>
                    <a:pt x="33237" y="9223"/>
                  </a:lnTo>
                  <a:lnTo>
                    <a:pt x="33378" y="9425"/>
                  </a:lnTo>
                  <a:lnTo>
                    <a:pt x="33520" y="9667"/>
                  </a:lnTo>
                  <a:lnTo>
                    <a:pt x="33560" y="9788"/>
                  </a:lnTo>
                  <a:lnTo>
                    <a:pt x="33600" y="9909"/>
                  </a:lnTo>
                  <a:lnTo>
                    <a:pt x="33620" y="10030"/>
                  </a:lnTo>
                  <a:lnTo>
                    <a:pt x="33620" y="10172"/>
                  </a:lnTo>
                  <a:lnTo>
                    <a:pt x="33600" y="10293"/>
                  </a:lnTo>
                  <a:lnTo>
                    <a:pt x="33580" y="10414"/>
                  </a:lnTo>
                  <a:lnTo>
                    <a:pt x="33520" y="10535"/>
                  </a:lnTo>
                  <a:lnTo>
                    <a:pt x="33459" y="10636"/>
                  </a:lnTo>
                  <a:lnTo>
                    <a:pt x="33378" y="10737"/>
                  </a:lnTo>
                  <a:lnTo>
                    <a:pt x="33257" y="10797"/>
                  </a:lnTo>
                  <a:lnTo>
                    <a:pt x="33176" y="10838"/>
                  </a:lnTo>
                  <a:lnTo>
                    <a:pt x="33096" y="10858"/>
                  </a:lnTo>
                  <a:lnTo>
                    <a:pt x="32894" y="10878"/>
                  </a:lnTo>
                  <a:lnTo>
                    <a:pt x="32692" y="10858"/>
                  </a:lnTo>
                  <a:lnTo>
                    <a:pt x="32470" y="10817"/>
                  </a:lnTo>
                  <a:lnTo>
                    <a:pt x="29019" y="10152"/>
                  </a:lnTo>
                  <a:lnTo>
                    <a:pt x="26840" y="9748"/>
                  </a:lnTo>
                  <a:lnTo>
                    <a:pt x="25750" y="9566"/>
                  </a:lnTo>
                  <a:lnTo>
                    <a:pt x="24640" y="9385"/>
                  </a:lnTo>
                  <a:lnTo>
                    <a:pt x="23551" y="9223"/>
                  </a:lnTo>
                  <a:lnTo>
                    <a:pt x="22420" y="9102"/>
                  </a:lnTo>
                  <a:lnTo>
                    <a:pt x="21311" y="9021"/>
                  </a:lnTo>
                  <a:lnTo>
                    <a:pt x="20201" y="8981"/>
                  </a:lnTo>
                  <a:lnTo>
                    <a:pt x="19071" y="8961"/>
                  </a:lnTo>
                  <a:lnTo>
                    <a:pt x="17941" y="9021"/>
                  </a:lnTo>
                  <a:lnTo>
                    <a:pt x="16831" y="9102"/>
                  </a:lnTo>
                  <a:lnTo>
                    <a:pt x="15721" y="9223"/>
                  </a:lnTo>
                  <a:lnTo>
                    <a:pt x="14591" y="9385"/>
                  </a:lnTo>
                  <a:lnTo>
                    <a:pt x="13501" y="9566"/>
                  </a:lnTo>
                  <a:lnTo>
                    <a:pt x="12391" y="9788"/>
                  </a:lnTo>
                  <a:lnTo>
                    <a:pt x="11281" y="10051"/>
                  </a:lnTo>
                  <a:lnTo>
                    <a:pt x="10191" y="10313"/>
                  </a:lnTo>
                  <a:lnTo>
                    <a:pt x="9081" y="10596"/>
                  </a:lnTo>
                  <a:lnTo>
                    <a:pt x="7992" y="10918"/>
                  </a:lnTo>
                  <a:lnTo>
                    <a:pt x="6922" y="11241"/>
                  </a:lnTo>
                  <a:lnTo>
                    <a:pt x="4763" y="11907"/>
                  </a:lnTo>
                  <a:lnTo>
                    <a:pt x="2604" y="12593"/>
                  </a:lnTo>
                  <a:lnTo>
                    <a:pt x="1595" y="12936"/>
                  </a:lnTo>
                  <a:lnTo>
                    <a:pt x="1433" y="12977"/>
                  </a:lnTo>
                  <a:lnTo>
                    <a:pt x="1231" y="13017"/>
                  </a:lnTo>
                  <a:lnTo>
                    <a:pt x="1050" y="13037"/>
                  </a:lnTo>
                  <a:lnTo>
                    <a:pt x="949" y="13037"/>
                  </a:lnTo>
                  <a:lnTo>
                    <a:pt x="868" y="13017"/>
                  </a:lnTo>
                  <a:lnTo>
                    <a:pt x="767" y="12997"/>
                  </a:lnTo>
                  <a:lnTo>
                    <a:pt x="687" y="12957"/>
                  </a:lnTo>
                  <a:lnTo>
                    <a:pt x="606" y="12896"/>
                  </a:lnTo>
                  <a:lnTo>
                    <a:pt x="525" y="12835"/>
                  </a:lnTo>
                  <a:lnTo>
                    <a:pt x="404" y="12674"/>
                  </a:lnTo>
                  <a:lnTo>
                    <a:pt x="323" y="12492"/>
                  </a:lnTo>
                  <a:lnTo>
                    <a:pt x="243" y="12291"/>
                  </a:lnTo>
                  <a:lnTo>
                    <a:pt x="202" y="12089"/>
                  </a:lnTo>
                  <a:lnTo>
                    <a:pt x="162" y="11867"/>
                  </a:lnTo>
                  <a:lnTo>
                    <a:pt x="142" y="11665"/>
                  </a:lnTo>
                  <a:lnTo>
                    <a:pt x="101" y="10838"/>
                  </a:lnTo>
                  <a:lnTo>
                    <a:pt x="81" y="9990"/>
                  </a:lnTo>
                  <a:lnTo>
                    <a:pt x="101" y="9163"/>
                  </a:lnTo>
                  <a:lnTo>
                    <a:pt x="142" y="8315"/>
                  </a:lnTo>
                  <a:lnTo>
                    <a:pt x="202" y="7488"/>
                  </a:lnTo>
                  <a:lnTo>
                    <a:pt x="283" y="6660"/>
                  </a:lnTo>
                  <a:lnTo>
                    <a:pt x="404" y="5833"/>
                  </a:lnTo>
                  <a:lnTo>
                    <a:pt x="545" y="5006"/>
                  </a:lnTo>
                  <a:lnTo>
                    <a:pt x="666" y="4441"/>
                  </a:lnTo>
                  <a:lnTo>
                    <a:pt x="808" y="3896"/>
                  </a:lnTo>
                  <a:lnTo>
                    <a:pt x="909" y="3654"/>
                  </a:lnTo>
                  <a:lnTo>
                    <a:pt x="989" y="3411"/>
                  </a:lnTo>
                  <a:lnTo>
                    <a:pt x="1110" y="3189"/>
                  </a:lnTo>
                  <a:lnTo>
                    <a:pt x="1231" y="2967"/>
                  </a:lnTo>
                  <a:lnTo>
                    <a:pt x="1413" y="2685"/>
                  </a:lnTo>
                  <a:lnTo>
                    <a:pt x="1635" y="2402"/>
                  </a:lnTo>
                  <a:lnTo>
                    <a:pt x="1877" y="2140"/>
                  </a:lnTo>
                  <a:lnTo>
                    <a:pt x="2160" y="1898"/>
                  </a:lnTo>
                  <a:lnTo>
                    <a:pt x="2462" y="1656"/>
                  </a:lnTo>
                  <a:lnTo>
                    <a:pt x="2805" y="1434"/>
                  </a:lnTo>
                  <a:lnTo>
                    <a:pt x="3189" y="1232"/>
                  </a:lnTo>
                  <a:lnTo>
                    <a:pt x="3572" y="1030"/>
                  </a:lnTo>
                  <a:lnTo>
                    <a:pt x="4117" y="808"/>
                  </a:lnTo>
                  <a:lnTo>
                    <a:pt x="4662" y="627"/>
                  </a:lnTo>
                  <a:lnTo>
                    <a:pt x="5227" y="465"/>
                  </a:lnTo>
                  <a:lnTo>
                    <a:pt x="5832" y="324"/>
                  </a:lnTo>
                  <a:lnTo>
                    <a:pt x="6438" y="223"/>
                  </a:lnTo>
                  <a:lnTo>
                    <a:pt x="7084" y="142"/>
                  </a:lnTo>
                  <a:lnTo>
                    <a:pt x="7750" y="102"/>
                  </a:lnTo>
                  <a:lnTo>
                    <a:pt x="8436" y="82"/>
                  </a:lnTo>
                  <a:close/>
                  <a:moveTo>
                    <a:pt x="8335" y="1"/>
                  </a:moveTo>
                  <a:lnTo>
                    <a:pt x="7830" y="21"/>
                  </a:lnTo>
                  <a:lnTo>
                    <a:pt x="7346" y="41"/>
                  </a:lnTo>
                  <a:lnTo>
                    <a:pt x="6882" y="82"/>
                  </a:lnTo>
                  <a:lnTo>
                    <a:pt x="6438" y="142"/>
                  </a:lnTo>
                  <a:lnTo>
                    <a:pt x="5974" y="223"/>
                  </a:lnTo>
                  <a:lnTo>
                    <a:pt x="5550" y="304"/>
                  </a:lnTo>
                  <a:lnTo>
                    <a:pt x="5126" y="405"/>
                  </a:lnTo>
                  <a:lnTo>
                    <a:pt x="4723" y="526"/>
                  </a:lnTo>
                  <a:lnTo>
                    <a:pt x="4319" y="647"/>
                  </a:lnTo>
                  <a:lnTo>
                    <a:pt x="3915" y="808"/>
                  </a:lnTo>
                  <a:lnTo>
                    <a:pt x="3552" y="970"/>
                  </a:lnTo>
                  <a:lnTo>
                    <a:pt x="3149" y="1151"/>
                  </a:lnTo>
                  <a:lnTo>
                    <a:pt x="2765" y="1373"/>
                  </a:lnTo>
                  <a:lnTo>
                    <a:pt x="2422" y="1595"/>
                  </a:lnTo>
                  <a:lnTo>
                    <a:pt x="2099" y="1837"/>
                  </a:lnTo>
                  <a:lnTo>
                    <a:pt x="1817" y="2080"/>
                  </a:lnTo>
                  <a:lnTo>
                    <a:pt x="1575" y="2362"/>
                  </a:lnTo>
                  <a:lnTo>
                    <a:pt x="1353" y="2624"/>
                  </a:lnTo>
                  <a:lnTo>
                    <a:pt x="1151" y="2927"/>
                  </a:lnTo>
                  <a:lnTo>
                    <a:pt x="1030" y="3169"/>
                  </a:lnTo>
                  <a:lnTo>
                    <a:pt x="909" y="3432"/>
                  </a:lnTo>
                  <a:lnTo>
                    <a:pt x="808" y="3694"/>
                  </a:lnTo>
                  <a:lnTo>
                    <a:pt x="707" y="3956"/>
                  </a:lnTo>
                  <a:lnTo>
                    <a:pt x="586" y="4481"/>
                  </a:lnTo>
                  <a:lnTo>
                    <a:pt x="465" y="4985"/>
                  </a:lnTo>
                  <a:lnTo>
                    <a:pt x="323" y="5813"/>
                  </a:lnTo>
                  <a:lnTo>
                    <a:pt x="222" y="6660"/>
                  </a:lnTo>
                  <a:lnTo>
                    <a:pt x="122" y="7488"/>
                  </a:lnTo>
                  <a:lnTo>
                    <a:pt x="61" y="8315"/>
                  </a:lnTo>
                  <a:lnTo>
                    <a:pt x="21" y="9163"/>
                  </a:lnTo>
                  <a:lnTo>
                    <a:pt x="0" y="9990"/>
                  </a:lnTo>
                  <a:lnTo>
                    <a:pt x="21" y="10838"/>
                  </a:lnTo>
                  <a:lnTo>
                    <a:pt x="61" y="11665"/>
                  </a:lnTo>
                  <a:lnTo>
                    <a:pt x="101" y="11968"/>
                  </a:lnTo>
                  <a:lnTo>
                    <a:pt x="142" y="12230"/>
                  </a:lnTo>
                  <a:lnTo>
                    <a:pt x="222" y="12452"/>
                  </a:lnTo>
                  <a:lnTo>
                    <a:pt x="303" y="12654"/>
                  </a:lnTo>
                  <a:lnTo>
                    <a:pt x="404" y="12815"/>
                  </a:lnTo>
                  <a:lnTo>
                    <a:pt x="545" y="12936"/>
                  </a:lnTo>
                  <a:lnTo>
                    <a:pt x="687" y="13037"/>
                  </a:lnTo>
                  <a:lnTo>
                    <a:pt x="848" y="13098"/>
                  </a:lnTo>
                  <a:lnTo>
                    <a:pt x="949" y="13118"/>
                  </a:lnTo>
                  <a:lnTo>
                    <a:pt x="1191" y="13118"/>
                  </a:lnTo>
                  <a:lnTo>
                    <a:pt x="1353" y="13078"/>
                  </a:lnTo>
                  <a:lnTo>
                    <a:pt x="1615" y="12997"/>
                  </a:lnTo>
                  <a:lnTo>
                    <a:pt x="2644" y="12674"/>
                  </a:lnTo>
                  <a:lnTo>
                    <a:pt x="4783" y="11988"/>
                  </a:lnTo>
                  <a:lnTo>
                    <a:pt x="6942" y="11302"/>
                  </a:lnTo>
                  <a:lnTo>
                    <a:pt x="8012" y="10999"/>
                  </a:lnTo>
                  <a:lnTo>
                    <a:pt x="9102" y="10676"/>
                  </a:lnTo>
                  <a:lnTo>
                    <a:pt x="10191" y="10394"/>
                  </a:lnTo>
                  <a:lnTo>
                    <a:pt x="11301" y="10131"/>
                  </a:lnTo>
                  <a:lnTo>
                    <a:pt x="12391" y="9869"/>
                  </a:lnTo>
                  <a:lnTo>
                    <a:pt x="13501" y="9647"/>
                  </a:lnTo>
                  <a:lnTo>
                    <a:pt x="14611" y="9465"/>
                  </a:lnTo>
                  <a:lnTo>
                    <a:pt x="15721" y="9304"/>
                  </a:lnTo>
                  <a:lnTo>
                    <a:pt x="16831" y="9183"/>
                  </a:lnTo>
                  <a:lnTo>
                    <a:pt x="17961" y="9102"/>
                  </a:lnTo>
                  <a:lnTo>
                    <a:pt x="19071" y="9042"/>
                  </a:lnTo>
                  <a:lnTo>
                    <a:pt x="20201" y="9062"/>
                  </a:lnTo>
                  <a:lnTo>
                    <a:pt x="21311" y="9102"/>
                  </a:lnTo>
                  <a:lnTo>
                    <a:pt x="22420" y="9183"/>
                  </a:lnTo>
                  <a:lnTo>
                    <a:pt x="23530" y="9304"/>
                  </a:lnTo>
                  <a:lnTo>
                    <a:pt x="24640" y="9465"/>
                  </a:lnTo>
                  <a:lnTo>
                    <a:pt x="25750" y="9647"/>
                  </a:lnTo>
                  <a:lnTo>
                    <a:pt x="26840" y="9829"/>
                  </a:lnTo>
                  <a:lnTo>
                    <a:pt x="28999" y="10232"/>
                  </a:lnTo>
                  <a:lnTo>
                    <a:pt x="32470" y="10898"/>
                  </a:lnTo>
                  <a:lnTo>
                    <a:pt x="32692" y="10939"/>
                  </a:lnTo>
                  <a:lnTo>
                    <a:pt x="32894" y="10959"/>
                  </a:lnTo>
                  <a:lnTo>
                    <a:pt x="33116" y="10939"/>
                  </a:lnTo>
                  <a:lnTo>
                    <a:pt x="33197" y="10918"/>
                  </a:lnTo>
                  <a:lnTo>
                    <a:pt x="33298" y="10878"/>
                  </a:lnTo>
                  <a:lnTo>
                    <a:pt x="33419" y="10797"/>
                  </a:lnTo>
                  <a:lnTo>
                    <a:pt x="33520" y="10696"/>
                  </a:lnTo>
                  <a:lnTo>
                    <a:pt x="33600" y="10575"/>
                  </a:lnTo>
                  <a:lnTo>
                    <a:pt x="33661" y="10454"/>
                  </a:lnTo>
                  <a:lnTo>
                    <a:pt x="33681" y="10313"/>
                  </a:lnTo>
                  <a:lnTo>
                    <a:pt x="33701" y="10172"/>
                  </a:lnTo>
                  <a:lnTo>
                    <a:pt x="33701" y="10030"/>
                  </a:lnTo>
                  <a:lnTo>
                    <a:pt x="33681" y="9889"/>
                  </a:lnTo>
                  <a:lnTo>
                    <a:pt x="33641" y="9768"/>
                  </a:lnTo>
                  <a:lnTo>
                    <a:pt x="33600" y="9627"/>
                  </a:lnTo>
                  <a:lnTo>
                    <a:pt x="33459" y="9385"/>
                  </a:lnTo>
                  <a:lnTo>
                    <a:pt x="33298" y="9163"/>
                  </a:lnTo>
                  <a:lnTo>
                    <a:pt x="33136" y="8961"/>
                  </a:lnTo>
                  <a:lnTo>
                    <a:pt x="32833" y="8618"/>
                  </a:lnTo>
                  <a:lnTo>
                    <a:pt x="32511" y="8275"/>
                  </a:lnTo>
                  <a:lnTo>
                    <a:pt x="32188" y="7952"/>
                  </a:lnTo>
                  <a:lnTo>
                    <a:pt x="31824" y="7629"/>
                  </a:lnTo>
                  <a:lnTo>
                    <a:pt x="31481" y="7306"/>
                  </a:lnTo>
                  <a:lnTo>
                    <a:pt x="31098" y="7003"/>
                  </a:lnTo>
                  <a:lnTo>
                    <a:pt x="30714" y="6701"/>
                  </a:lnTo>
                  <a:lnTo>
                    <a:pt x="30311" y="6398"/>
                  </a:lnTo>
                  <a:lnTo>
                    <a:pt x="29907" y="6095"/>
                  </a:lnTo>
                  <a:lnTo>
                    <a:pt x="29483" y="5813"/>
                  </a:lnTo>
                  <a:lnTo>
                    <a:pt x="29040" y="5530"/>
                  </a:lnTo>
                  <a:lnTo>
                    <a:pt x="28575" y="5268"/>
                  </a:lnTo>
                  <a:lnTo>
                    <a:pt x="28111" y="5006"/>
                  </a:lnTo>
                  <a:lnTo>
                    <a:pt x="27627" y="4743"/>
                  </a:lnTo>
                  <a:lnTo>
                    <a:pt x="26638" y="4259"/>
                  </a:lnTo>
                  <a:lnTo>
                    <a:pt x="25569" y="3775"/>
                  </a:lnTo>
                  <a:lnTo>
                    <a:pt x="24963" y="3512"/>
                  </a:lnTo>
                  <a:lnTo>
                    <a:pt x="24317" y="3250"/>
                  </a:lnTo>
                  <a:lnTo>
                    <a:pt x="23591" y="2988"/>
                  </a:lnTo>
                  <a:lnTo>
                    <a:pt x="22824" y="2725"/>
                  </a:lnTo>
                  <a:lnTo>
                    <a:pt x="21977" y="2443"/>
                  </a:lnTo>
                  <a:lnTo>
                    <a:pt x="21068" y="2180"/>
                  </a:lnTo>
                  <a:lnTo>
                    <a:pt x="20100" y="1898"/>
                  </a:lnTo>
                  <a:lnTo>
                    <a:pt x="19050" y="1636"/>
                  </a:lnTo>
                  <a:lnTo>
                    <a:pt x="17920" y="1373"/>
                  </a:lnTo>
                  <a:lnTo>
                    <a:pt x="16710" y="1111"/>
                  </a:lnTo>
                  <a:lnTo>
                    <a:pt x="15398" y="869"/>
                  </a:lnTo>
                  <a:lnTo>
                    <a:pt x="14026" y="627"/>
                  </a:lnTo>
                  <a:lnTo>
                    <a:pt x="12552" y="405"/>
                  </a:lnTo>
                  <a:lnTo>
                    <a:pt x="10978" y="183"/>
                  </a:lnTo>
                  <a:lnTo>
                    <a:pt x="10413" y="122"/>
                  </a:lnTo>
                  <a:lnTo>
                    <a:pt x="9889" y="62"/>
                  </a:lnTo>
                  <a:lnTo>
                    <a:pt x="9344" y="41"/>
                  </a:lnTo>
                  <a:lnTo>
                    <a:pt x="8839" y="21"/>
                  </a:lnTo>
                  <a:lnTo>
                    <a:pt x="833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1" name="Google Shape;531;p17"/>
          <p:cNvSpPr/>
          <p:nvPr/>
        </p:nvSpPr>
        <p:spPr>
          <a:xfrm>
            <a:off x="131905" y="3777016"/>
            <a:ext cx="597600" cy="5976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17"/>
          <p:cNvSpPr/>
          <p:nvPr/>
        </p:nvSpPr>
        <p:spPr>
          <a:xfrm rot="5400000">
            <a:off x="739740" y="4382123"/>
            <a:ext cx="597600" cy="5976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17"/>
          <p:cNvSpPr/>
          <p:nvPr/>
        </p:nvSpPr>
        <p:spPr>
          <a:xfrm rot="5400000">
            <a:off x="131905" y="4382118"/>
            <a:ext cx="597600" cy="597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4" name="Google Shape;534;p17"/>
          <p:cNvGrpSpPr/>
          <p:nvPr/>
        </p:nvGrpSpPr>
        <p:grpSpPr>
          <a:xfrm>
            <a:off x="7934296" y="4599416"/>
            <a:ext cx="1209708" cy="1147945"/>
            <a:chOff x="5235125" y="2636100"/>
            <a:chExt cx="796175" cy="755525"/>
          </a:xfrm>
        </p:grpSpPr>
        <p:sp>
          <p:nvSpPr>
            <p:cNvPr id="535" name="Google Shape;535;p17"/>
            <p:cNvSpPr/>
            <p:nvPr/>
          </p:nvSpPr>
          <p:spPr>
            <a:xfrm>
              <a:off x="5779275" y="2943825"/>
              <a:ext cx="35175" cy="33150"/>
            </a:xfrm>
            <a:custGeom>
              <a:rect b="b" l="l" r="r" t="t"/>
              <a:pathLst>
                <a:path extrusionOk="0" h="1326" w="1407">
                  <a:moveTo>
                    <a:pt x="724" y="1"/>
                  </a:moveTo>
                  <a:lnTo>
                    <a:pt x="1" y="683"/>
                  </a:lnTo>
                  <a:lnTo>
                    <a:pt x="21" y="724"/>
                  </a:lnTo>
                  <a:lnTo>
                    <a:pt x="61" y="744"/>
                  </a:lnTo>
                  <a:lnTo>
                    <a:pt x="181" y="784"/>
                  </a:lnTo>
                  <a:lnTo>
                    <a:pt x="322" y="824"/>
                  </a:lnTo>
                  <a:lnTo>
                    <a:pt x="382" y="864"/>
                  </a:lnTo>
                  <a:lnTo>
                    <a:pt x="422" y="884"/>
                  </a:lnTo>
                  <a:lnTo>
                    <a:pt x="503" y="1005"/>
                  </a:lnTo>
                  <a:lnTo>
                    <a:pt x="583" y="1105"/>
                  </a:lnTo>
                  <a:lnTo>
                    <a:pt x="704" y="1326"/>
                  </a:lnTo>
                  <a:lnTo>
                    <a:pt x="1406" y="623"/>
                  </a:lnTo>
                  <a:lnTo>
                    <a:pt x="72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17"/>
            <p:cNvSpPr/>
            <p:nvPr/>
          </p:nvSpPr>
          <p:spPr>
            <a:xfrm>
              <a:off x="5885700" y="3044725"/>
              <a:ext cx="37175" cy="34675"/>
            </a:xfrm>
            <a:custGeom>
              <a:rect b="b" l="l" r="r" t="t"/>
              <a:pathLst>
                <a:path extrusionOk="0" h="1387" w="1487">
                  <a:moveTo>
                    <a:pt x="764" y="1"/>
                  </a:moveTo>
                  <a:lnTo>
                    <a:pt x="663" y="222"/>
                  </a:lnTo>
                  <a:lnTo>
                    <a:pt x="603" y="322"/>
                  </a:lnTo>
                  <a:lnTo>
                    <a:pt x="543" y="402"/>
                  </a:lnTo>
                  <a:lnTo>
                    <a:pt x="422" y="483"/>
                  </a:lnTo>
                  <a:lnTo>
                    <a:pt x="302" y="543"/>
                  </a:lnTo>
                  <a:lnTo>
                    <a:pt x="1" y="703"/>
                  </a:lnTo>
                  <a:lnTo>
                    <a:pt x="262" y="824"/>
                  </a:lnTo>
                  <a:lnTo>
                    <a:pt x="483" y="985"/>
                  </a:lnTo>
                  <a:lnTo>
                    <a:pt x="583" y="1065"/>
                  </a:lnTo>
                  <a:lnTo>
                    <a:pt x="643" y="1165"/>
                  </a:lnTo>
                  <a:lnTo>
                    <a:pt x="723" y="1266"/>
                  </a:lnTo>
                  <a:lnTo>
                    <a:pt x="764" y="1386"/>
                  </a:lnTo>
                  <a:lnTo>
                    <a:pt x="1486" y="703"/>
                  </a:lnTo>
                  <a:lnTo>
                    <a:pt x="76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17"/>
            <p:cNvSpPr/>
            <p:nvPr/>
          </p:nvSpPr>
          <p:spPr>
            <a:xfrm>
              <a:off x="5562925" y="2636100"/>
              <a:ext cx="35675" cy="33175"/>
            </a:xfrm>
            <a:custGeom>
              <a:rect b="b" l="l" r="r" t="t"/>
              <a:pathLst>
                <a:path extrusionOk="0" h="1327" w="1427">
                  <a:moveTo>
                    <a:pt x="723" y="1"/>
                  </a:moveTo>
                  <a:lnTo>
                    <a:pt x="1" y="684"/>
                  </a:lnTo>
                  <a:lnTo>
                    <a:pt x="221" y="784"/>
                  </a:lnTo>
                  <a:lnTo>
                    <a:pt x="322" y="824"/>
                  </a:lnTo>
                  <a:lnTo>
                    <a:pt x="422" y="884"/>
                  </a:lnTo>
                  <a:lnTo>
                    <a:pt x="502" y="1005"/>
                  </a:lnTo>
                  <a:lnTo>
                    <a:pt x="583" y="1105"/>
                  </a:lnTo>
                  <a:lnTo>
                    <a:pt x="723" y="1326"/>
                  </a:lnTo>
                  <a:lnTo>
                    <a:pt x="1426" y="643"/>
                  </a:lnTo>
                  <a:lnTo>
                    <a:pt x="72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17"/>
            <p:cNvSpPr/>
            <p:nvPr/>
          </p:nvSpPr>
          <p:spPr>
            <a:xfrm>
              <a:off x="5672850" y="2636100"/>
              <a:ext cx="33175" cy="32175"/>
            </a:xfrm>
            <a:custGeom>
              <a:rect b="b" l="l" r="r" t="t"/>
              <a:pathLst>
                <a:path extrusionOk="0" h="1287" w="1327">
                  <a:moveTo>
                    <a:pt x="664" y="1"/>
                  </a:moveTo>
                  <a:lnTo>
                    <a:pt x="1" y="664"/>
                  </a:lnTo>
                  <a:lnTo>
                    <a:pt x="664" y="1286"/>
                  </a:lnTo>
                  <a:lnTo>
                    <a:pt x="1326" y="623"/>
                  </a:lnTo>
                  <a:lnTo>
                    <a:pt x="66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17"/>
            <p:cNvSpPr/>
            <p:nvPr/>
          </p:nvSpPr>
          <p:spPr>
            <a:xfrm>
              <a:off x="5886700" y="3351450"/>
              <a:ext cx="37675" cy="36675"/>
            </a:xfrm>
            <a:custGeom>
              <a:rect b="b" l="l" r="r" t="t"/>
              <a:pathLst>
                <a:path extrusionOk="0" h="1467" w="1507">
                  <a:moveTo>
                    <a:pt x="683" y="0"/>
                  </a:moveTo>
                  <a:lnTo>
                    <a:pt x="663" y="161"/>
                  </a:lnTo>
                  <a:lnTo>
                    <a:pt x="603" y="281"/>
                  </a:lnTo>
                  <a:lnTo>
                    <a:pt x="523" y="362"/>
                  </a:lnTo>
                  <a:lnTo>
                    <a:pt x="422" y="442"/>
                  </a:lnTo>
                  <a:lnTo>
                    <a:pt x="202" y="583"/>
                  </a:lnTo>
                  <a:lnTo>
                    <a:pt x="81" y="663"/>
                  </a:lnTo>
                  <a:lnTo>
                    <a:pt x="1" y="743"/>
                  </a:lnTo>
                  <a:lnTo>
                    <a:pt x="222" y="884"/>
                  </a:lnTo>
                  <a:lnTo>
                    <a:pt x="443" y="1004"/>
                  </a:lnTo>
                  <a:lnTo>
                    <a:pt x="523" y="1105"/>
                  </a:lnTo>
                  <a:lnTo>
                    <a:pt x="603" y="1205"/>
                  </a:lnTo>
                  <a:lnTo>
                    <a:pt x="663" y="1326"/>
                  </a:lnTo>
                  <a:lnTo>
                    <a:pt x="683" y="1466"/>
                  </a:lnTo>
                  <a:lnTo>
                    <a:pt x="764" y="1446"/>
                  </a:lnTo>
                  <a:lnTo>
                    <a:pt x="824" y="1406"/>
                  </a:lnTo>
                  <a:lnTo>
                    <a:pt x="864" y="1346"/>
                  </a:lnTo>
                  <a:lnTo>
                    <a:pt x="904" y="1285"/>
                  </a:lnTo>
                  <a:lnTo>
                    <a:pt x="965" y="1145"/>
                  </a:lnTo>
                  <a:lnTo>
                    <a:pt x="985" y="1085"/>
                  </a:lnTo>
                  <a:lnTo>
                    <a:pt x="1025" y="1044"/>
                  </a:lnTo>
                  <a:lnTo>
                    <a:pt x="1145" y="964"/>
                  </a:lnTo>
                  <a:lnTo>
                    <a:pt x="1266" y="884"/>
                  </a:lnTo>
                  <a:lnTo>
                    <a:pt x="1507" y="743"/>
                  </a:lnTo>
                  <a:lnTo>
                    <a:pt x="68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17"/>
            <p:cNvSpPr/>
            <p:nvPr/>
          </p:nvSpPr>
          <p:spPr>
            <a:xfrm>
              <a:off x="5563925" y="2738525"/>
              <a:ext cx="35675" cy="34150"/>
            </a:xfrm>
            <a:custGeom>
              <a:rect b="b" l="l" r="r" t="t"/>
              <a:pathLst>
                <a:path extrusionOk="0" h="1366" w="1427">
                  <a:moveTo>
                    <a:pt x="703" y="0"/>
                  </a:moveTo>
                  <a:lnTo>
                    <a:pt x="1" y="643"/>
                  </a:lnTo>
                  <a:lnTo>
                    <a:pt x="744" y="1366"/>
                  </a:lnTo>
                  <a:lnTo>
                    <a:pt x="784" y="1225"/>
                  </a:lnTo>
                  <a:lnTo>
                    <a:pt x="844" y="1125"/>
                  </a:lnTo>
                  <a:lnTo>
                    <a:pt x="924" y="1024"/>
                  </a:lnTo>
                  <a:lnTo>
                    <a:pt x="1005" y="944"/>
                  </a:lnTo>
                  <a:lnTo>
                    <a:pt x="1105" y="864"/>
                  </a:lnTo>
                  <a:lnTo>
                    <a:pt x="1205" y="803"/>
                  </a:lnTo>
                  <a:lnTo>
                    <a:pt x="1426" y="683"/>
                  </a:lnTo>
                  <a:lnTo>
                    <a:pt x="1346" y="582"/>
                  </a:lnTo>
                  <a:lnTo>
                    <a:pt x="1266" y="522"/>
                  </a:lnTo>
                  <a:lnTo>
                    <a:pt x="1045" y="402"/>
                  </a:lnTo>
                  <a:lnTo>
                    <a:pt x="964" y="342"/>
                  </a:lnTo>
                  <a:lnTo>
                    <a:pt x="884" y="281"/>
                  </a:lnTo>
                  <a:lnTo>
                    <a:pt x="824" y="181"/>
                  </a:lnTo>
                  <a:lnTo>
                    <a:pt x="804" y="40"/>
                  </a:lnTo>
                  <a:lnTo>
                    <a:pt x="784" y="20"/>
                  </a:lnTo>
                  <a:lnTo>
                    <a:pt x="744" y="20"/>
                  </a:lnTo>
                  <a:lnTo>
                    <a:pt x="70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17"/>
            <p:cNvSpPr/>
            <p:nvPr/>
          </p:nvSpPr>
          <p:spPr>
            <a:xfrm>
              <a:off x="5671350" y="2738025"/>
              <a:ext cx="35675" cy="35650"/>
            </a:xfrm>
            <a:custGeom>
              <a:rect b="b" l="l" r="r" t="t"/>
              <a:pathLst>
                <a:path extrusionOk="0" h="1426" w="1427">
                  <a:moveTo>
                    <a:pt x="724" y="0"/>
                  </a:moveTo>
                  <a:lnTo>
                    <a:pt x="1" y="703"/>
                  </a:lnTo>
                  <a:lnTo>
                    <a:pt x="121" y="743"/>
                  </a:lnTo>
                  <a:lnTo>
                    <a:pt x="242" y="823"/>
                  </a:lnTo>
                  <a:lnTo>
                    <a:pt x="342" y="884"/>
                  </a:lnTo>
                  <a:lnTo>
                    <a:pt x="422" y="984"/>
                  </a:lnTo>
                  <a:lnTo>
                    <a:pt x="603" y="1185"/>
                  </a:lnTo>
                  <a:lnTo>
                    <a:pt x="744" y="1426"/>
                  </a:lnTo>
                  <a:lnTo>
                    <a:pt x="844" y="1165"/>
                  </a:lnTo>
                  <a:lnTo>
                    <a:pt x="904" y="1064"/>
                  </a:lnTo>
                  <a:lnTo>
                    <a:pt x="964" y="984"/>
                  </a:lnTo>
                  <a:lnTo>
                    <a:pt x="1065" y="904"/>
                  </a:lnTo>
                  <a:lnTo>
                    <a:pt x="1185" y="823"/>
                  </a:lnTo>
                  <a:lnTo>
                    <a:pt x="1426" y="683"/>
                  </a:lnTo>
                  <a:lnTo>
                    <a:pt x="72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17"/>
            <p:cNvSpPr/>
            <p:nvPr/>
          </p:nvSpPr>
          <p:spPr>
            <a:xfrm>
              <a:off x="5780775" y="2738525"/>
              <a:ext cx="33675" cy="31150"/>
            </a:xfrm>
            <a:custGeom>
              <a:rect b="b" l="l" r="r" t="t"/>
              <a:pathLst>
                <a:path extrusionOk="0" h="1246" w="1347">
                  <a:moveTo>
                    <a:pt x="664" y="0"/>
                  </a:moveTo>
                  <a:lnTo>
                    <a:pt x="1" y="663"/>
                  </a:lnTo>
                  <a:lnTo>
                    <a:pt x="664" y="1245"/>
                  </a:lnTo>
                  <a:lnTo>
                    <a:pt x="1346" y="663"/>
                  </a:lnTo>
                  <a:lnTo>
                    <a:pt x="6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17"/>
            <p:cNvSpPr/>
            <p:nvPr/>
          </p:nvSpPr>
          <p:spPr>
            <a:xfrm>
              <a:off x="5777775" y="3352450"/>
              <a:ext cx="38175" cy="34150"/>
            </a:xfrm>
            <a:custGeom>
              <a:rect b="b" l="l" r="r" t="t"/>
              <a:pathLst>
                <a:path extrusionOk="0" h="1366" w="1527">
                  <a:moveTo>
                    <a:pt x="703" y="0"/>
                  </a:moveTo>
                  <a:lnTo>
                    <a:pt x="663" y="121"/>
                  </a:lnTo>
                  <a:lnTo>
                    <a:pt x="623" y="221"/>
                  </a:lnTo>
                  <a:lnTo>
                    <a:pt x="563" y="322"/>
                  </a:lnTo>
                  <a:lnTo>
                    <a:pt x="462" y="402"/>
                  </a:lnTo>
                  <a:lnTo>
                    <a:pt x="382" y="462"/>
                  </a:lnTo>
                  <a:lnTo>
                    <a:pt x="262" y="522"/>
                  </a:lnTo>
                  <a:lnTo>
                    <a:pt x="1" y="623"/>
                  </a:lnTo>
                  <a:lnTo>
                    <a:pt x="41" y="683"/>
                  </a:lnTo>
                  <a:lnTo>
                    <a:pt x="61" y="723"/>
                  </a:lnTo>
                  <a:lnTo>
                    <a:pt x="161" y="804"/>
                  </a:lnTo>
                  <a:lnTo>
                    <a:pt x="282" y="884"/>
                  </a:lnTo>
                  <a:lnTo>
                    <a:pt x="402" y="924"/>
                  </a:lnTo>
                  <a:lnTo>
                    <a:pt x="523" y="1004"/>
                  </a:lnTo>
                  <a:lnTo>
                    <a:pt x="623" y="1085"/>
                  </a:lnTo>
                  <a:lnTo>
                    <a:pt x="643" y="1125"/>
                  </a:lnTo>
                  <a:lnTo>
                    <a:pt x="683" y="1185"/>
                  </a:lnTo>
                  <a:lnTo>
                    <a:pt x="683" y="1265"/>
                  </a:lnTo>
                  <a:lnTo>
                    <a:pt x="683" y="1346"/>
                  </a:lnTo>
                  <a:lnTo>
                    <a:pt x="743" y="1366"/>
                  </a:lnTo>
                  <a:lnTo>
                    <a:pt x="784" y="1366"/>
                  </a:lnTo>
                  <a:lnTo>
                    <a:pt x="1527" y="663"/>
                  </a:lnTo>
                  <a:lnTo>
                    <a:pt x="1426" y="583"/>
                  </a:lnTo>
                  <a:lnTo>
                    <a:pt x="1326" y="543"/>
                  </a:lnTo>
                  <a:lnTo>
                    <a:pt x="1145" y="422"/>
                  </a:lnTo>
                  <a:lnTo>
                    <a:pt x="1045" y="362"/>
                  </a:lnTo>
                  <a:lnTo>
                    <a:pt x="984" y="261"/>
                  </a:lnTo>
                  <a:lnTo>
                    <a:pt x="924" y="161"/>
                  </a:lnTo>
                  <a:lnTo>
                    <a:pt x="904" y="41"/>
                  </a:lnTo>
                  <a:lnTo>
                    <a:pt x="864" y="21"/>
                  </a:lnTo>
                  <a:lnTo>
                    <a:pt x="824" y="21"/>
                  </a:lnTo>
                  <a:lnTo>
                    <a:pt x="70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17"/>
            <p:cNvSpPr/>
            <p:nvPr/>
          </p:nvSpPr>
          <p:spPr>
            <a:xfrm>
              <a:off x="5669350" y="3350450"/>
              <a:ext cx="40175" cy="39175"/>
            </a:xfrm>
            <a:custGeom>
              <a:rect b="b" l="l" r="r" t="t"/>
              <a:pathLst>
                <a:path extrusionOk="0" h="1567" w="1607">
                  <a:moveTo>
                    <a:pt x="864" y="0"/>
                  </a:moveTo>
                  <a:lnTo>
                    <a:pt x="783" y="20"/>
                  </a:lnTo>
                  <a:lnTo>
                    <a:pt x="723" y="60"/>
                  </a:lnTo>
                  <a:lnTo>
                    <a:pt x="683" y="121"/>
                  </a:lnTo>
                  <a:lnTo>
                    <a:pt x="663" y="181"/>
                  </a:lnTo>
                  <a:lnTo>
                    <a:pt x="623" y="321"/>
                  </a:lnTo>
                  <a:lnTo>
                    <a:pt x="583" y="382"/>
                  </a:lnTo>
                  <a:lnTo>
                    <a:pt x="542" y="422"/>
                  </a:lnTo>
                  <a:lnTo>
                    <a:pt x="422" y="522"/>
                  </a:lnTo>
                  <a:lnTo>
                    <a:pt x="281" y="602"/>
                  </a:lnTo>
                  <a:lnTo>
                    <a:pt x="0" y="763"/>
                  </a:lnTo>
                  <a:lnTo>
                    <a:pt x="201" y="763"/>
                  </a:lnTo>
                  <a:lnTo>
                    <a:pt x="281" y="803"/>
                  </a:lnTo>
                  <a:lnTo>
                    <a:pt x="362" y="823"/>
                  </a:lnTo>
                  <a:lnTo>
                    <a:pt x="402" y="884"/>
                  </a:lnTo>
                  <a:lnTo>
                    <a:pt x="462" y="944"/>
                  </a:lnTo>
                  <a:lnTo>
                    <a:pt x="542" y="1064"/>
                  </a:lnTo>
                  <a:lnTo>
                    <a:pt x="603" y="1225"/>
                  </a:lnTo>
                  <a:lnTo>
                    <a:pt x="703" y="1366"/>
                  </a:lnTo>
                  <a:lnTo>
                    <a:pt x="743" y="1426"/>
                  </a:lnTo>
                  <a:lnTo>
                    <a:pt x="804" y="1486"/>
                  </a:lnTo>
                  <a:lnTo>
                    <a:pt x="884" y="1526"/>
                  </a:lnTo>
                  <a:lnTo>
                    <a:pt x="964" y="1566"/>
                  </a:lnTo>
                  <a:lnTo>
                    <a:pt x="924" y="1466"/>
                  </a:lnTo>
                  <a:lnTo>
                    <a:pt x="924" y="1366"/>
                  </a:lnTo>
                  <a:lnTo>
                    <a:pt x="924" y="1285"/>
                  </a:lnTo>
                  <a:lnTo>
                    <a:pt x="944" y="1225"/>
                  </a:lnTo>
                  <a:lnTo>
                    <a:pt x="964" y="1165"/>
                  </a:lnTo>
                  <a:lnTo>
                    <a:pt x="1024" y="1104"/>
                  </a:lnTo>
                  <a:lnTo>
                    <a:pt x="1125" y="1024"/>
                  </a:lnTo>
                  <a:lnTo>
                    <a:pt x="1265" y="964"/>
                  </a:lnTo>
                  <a:lnTo>
                    <a:pt x="1406" y="884"/>
                  </a:lnTo>
                  <a:lnTo>
                    <a:pt x="1526" y="783"/>
                  </a:lnTo>
                  <a:lnTo>
                    <a:pt x="1567" y="723"/>
                  </a:lnTo>
                  <a:lnTo>
                    <a:pt x="1607" y="643"/>
                  </a:lnTo>
                  <a:lnTo>
                    <a:pt x="1446" y="643"/>
                  </a:lnTo>
                  <a:lnTo>
                    <a:pt x="1306" y="623"/>
                  </a:lnTo>
                  <a:lnTo>
                    <a:pt x="1205" y="562"/>
                  </a:lnTo>
                  <a:lnTo>
                    <a:pt x="1105" y="482"/>
                  </a:lnTo>
                  <a:lnTo>
                    <a:pt x="1024" y="382"/>
                  </a:lnTo>
                  <a:lnTo>
                    <a:pt x="964" y="261"/>
                  </a:lnTo>
                  <a:lnTo>
                    <a:pt x="8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17"/>
            <p:cNvSpPr/>
            <p:nvPr/>
          </p:nvSpPr>
          <p:spPr>
            <a:xfrm>
              <a:off x="5562425" y="3350950"/>
              <a:ext cx="41700" cy="38175"/>
            </a:xfrm>
            <a:custGeom>
              <a:rect b="b" l="l" r="r" t="t"/>
              <a:pathLst>
                <a:path extrusionOk="0" h="1527" w="1668">
                  <a:moveTo>
                    <a:pt x="683" y="0"/>
                  </a:moveTo>
                  <a:lnTo>
                    <a:pt x="543" y="281"/>
                  </a:lnTo>
                  <a:lnTo>
                    <a:pt x="462" y="402"/>
                  </a:lnTo>
                  <a:lnTo>
                    <a:pt x="382" y="502"/>
                  </a:lnTo>
                  <a:lnTo>
                    <a:pt x="322" y="542"/>
                  </a:lnTo>
                  <a:lnTo>
                    <a:pt x="261" y="562"/>
                  </a:lnTo>
                  <a:lnTo>
                    <a:pt x="141" y="582"/>
                  </a:lnTo>
                  <a:lnTo>
                    <a:pt x="81" y="603"/>
                  </a:lnTo>
                  <a:lnTo>
                    <a:pt x="21" y="623"/>
                  </a:lnTo>
                  <a:lnTo>
                    <a:pt x="0" y="663"/>
                  </a:lnTo>
                  <a:lnTo>
                    <a:pt x="0" y="703"/>
                  </a:lnTo>
                  <a:lnTo>
                    <a:pt x="844" y="1526"/>
                  </a:lnTo>
                  <a:lnTo>
                    <a:pt x="884" y="1366"/>
                  </a:lnTo>
                  <a:lnTo>
                    <a:pt x="924" y="1245"/>
                  </a:lnTo>
                  <a:lnTo>
                    <a:pt x="1004" y="1145"/>
                  </a:lnTo>
                  <a:lnTo>
                    <a:pt x="1105" y="1044"/>
                  </a:lnTo>
                  <a:lnTo>
                    <a:pt x="1225" y="964"/>
                  </a:lnTo>
                  <a:lnTo>
                    <a:pt x="1346" y="884"/>
                  </a:lnTo>
                  <a:lnTo>
                    <a:pt x="1667" y="743"/>
                  </a:lnTo>
                  <a:lnTo>
                    <a:pt x="1265" y="562"/>
                  </a:lnTo>
                  <a:lnTo>
                    <a:pt x="1125" y="482"/>
                  </a:lnTo>
                  <a:lnTo>
                    <a:pt x="1004" y="402"/>
                  </a:lnTo>
                  <a:lnTo>
                    <a:pt x="964" y="362"/>
                  </a:lnTo>
                  <a:lnTo>
                    <a:pt x="944" y="301"/>
                  </a:lnTo>
                  <a:lnTo>
                    <a:pt x="904" y="161"/>
                  </a:lnTo>
                  <a:lnTo>
                    <a:pt x="884" y="101"/>
                  </a:lnTo>
                  <a:lnTo>
                    <a:pt x="844" y="40"/>
                  </a:lnTo>
                  <a:lnTo>
                    <a:pt x="784" y="20"/>
                  </a:lnTo>
                  <a:lnTo>
                    <a:pt x="68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17"/>
            <p:cNvSpPr/>
            <p:nvPr/>
          </p:nvSpPr>
          <p:spPr>
            <a:xfrm>
              <a:off x="5455500" y="3351450"/>
              <a:ext cx="41700" cy="38175"/>
            </a:xfrm>
            <a:custGeom>
              <a:rect b="b" l="l" r="r" t="t"/>
              <a:pathLst>
                <a:path extrusionOk="0" h="1527" w="1668">
                  <a:moveTo>
                    <a:pt x="743" y="0"/>
                  </a:moveTo>
                  <a:lnTo>
                    <a:pt x="0" y="723"/>
                  </a:lnTo>
                  <a:lnTo>
                    <a:pt x="784" y="1526"/>
                  </a:lnTo>
                  <a:lnTo>
                    <a:pt x="824" y="1386"/>
                  </a:lnTo>
                  <a:lnTo>
                    <a:pt x="884" y="1245"/>
                  </a:lnTo>
                  <a:lnTo>
                    <a:pt x="964" y="1125"/>
                  </a:lnTo>
                  <a:lnTo>
                    <a:pt x="1065" y="1044"/>
                  </a:lnTo>
                  <a:lnTo>
                    <a:pt x="1185" y="964"/>
                  </a:lnTo>
                  <a:lnTo>
                    <a:pt x="1326" y="884"/>
                  </a:lnTo>
                  <a:lnTo>
                    <a:pt x="1667" y="743"/>
                  </a:lnTo>
                  <a:lnTo>
                    <a:pt x="1266" y="583"/>
                  </a:lnTo>
                  <a:lnTo>
                    <a:pt x="1125" y="502"/>
                  </a:lnTo>
                  <a:lnTo>
                    <a:pt x="1025" y="442"/>
                  </a:lnTo>
                  <a:lnTo>
                    <a:pt x="944" y="342"/>
                  </a:lnTo>
                  <a:lnTo>
                    <a:pt x="864" y="221"/>
                  </a:lnTo>
                  <a:lnTo>
                    <a:pt x="74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17"/>
            <p:cNvSpPr/>
            <p:nvPr/>
          </p:nvSpPr>
          <p:spPr>
            <a:xfrm>
              <a:off x="5887700" y="3250550"/>
              <a:ext cx="36675" cy="34150"/>
            </a:xfrm>
            <a:custGeom>
              <a:rect b="b" l="l" r="r" t="t"/>
              <a:pathLst>
                <a:path extrusionOk="0" h="1366" w="1467">
                  <a:moveTo>
                    <a:pt x="724" y="0"/>
                  </a:moveTo>
                  <a:lnTo>
                    <a:pt x="1" y="663"/>
                  </a:lnTo>
                  <a:lnTo>
                    <a:pt x="744" y="1366"/>
                  </a:lnTo>
                  <a:lnTo>
                    <a:pt x="864" y="1145"/>
                  </a:lnTo>
                  <a:lnTo>
                    <a:pt x="1025" y="964"/>
                  </a:lnTo>
                  <a:lnTo>
                    <a:pt x="1125" y="884"/>
                  </a:lnTo>
                  <a:lnTo>
                    <a:pt x="1226" y="803"/>
                  </a:lnTo>
                  <a:lnTo>
                    <a:pt x="1346" y="743"/>
                  </a:lnTo>
                  <a:lnTo>
                    <a:pt x="1467" y="703"/>
                  </a:lnTo>
                  <a:lnTo>
                    <a:pt x="1386" y="603"/>
                  </a:lnTo>
                  <a:lnTo>
                    <a:pt x="1286" y="542"/>
                  </a:lnTo>
                  <a:lnTo>
                    <a:pt x="1085" y="422"/>
                  </a:lnTo>
                  <a:lnTo>
                    <a:pt x="985" y="342"/>
                  </a:lnTo>
                  <a:lnTo>
                    <a:pt x="904" y="261"/>
                  </a:lnTo>
                  <a:lnTo>
                    <a:pt x="864" y="161"/>
                  </a:lnTo>
                  <a:lnTo>
                    <a:pt x="824" y="40"/>
                  </a:lnTo>
                  <a:lnTo>
                    <a:pt x="804" y="20"/>
                  </a:lnTo>
                  <a:lnTo>
                    <a:pt x="764" y="20"/>
                  </a:lnTo>
                  <a:lnTo>
                    <a:pt x="72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17"/>
            <p:cNvSpPr/>
            <p:nvPr/>
          </p:nvSpPr>
          <p:spPr>
            <a:xfrm>
              <a:off x="5558900" y="2837900"/>
              <a:ext cx="42200" cy="36675"/>
            </a:xfrm>
            <a:custGeom>
              <a:rect b="b" l="l" r="r" t="t"/>
              <a:pathLst>
                <a:path extrusionOk="0" h="1467" w="1688">
                  <a:moveTo>
                    <a:pt x="864" y="1"/>
                  </a:moveTo>
                  <a:lnTo>
                    <a:pt x="764" y="262"/>
                  </a:lnTo>
                  <a:lnTo>
                    <a:pt x="704" y="362"/>
                  </a:lnTo>
                  <a:lnTo>
                    <a:pt x="643" y="463"/>
                  </a:lnTo>
                  <a:lnTo>
                    <a:pt x="523" y="543"/>
                  </a:lnTo>
                  <a:lnTo>
                    <a:pt x="382" y="623"/>
                  </a:lnTo>
                  <a:lnTo>
                    <a:pt x="1" y="844"/>
                  </a:lnTo>
                  <a:lnTo>
                    <a:pt x="162" y="864"/>
                  </a:lnTo>
                  <a:lnTo>
                    <a:pt x="302" y="904"/>
                  </a:lnTo>
                  <a:lnTo>
                    <a:pt x="423" y="965"/>
                  </a:lnTo>
                  <a:lnTo>
                    <a:pt x="543" y="1025"/>
                  </a:lnTo>
                  <a:lnTo>
                    <a:pt x="623" y="1085"/>
                  </a:lnTo>
                  <a:lnTo>
                    <a:pt x="704" y="1186"/>
                  </a:lnTo>
                  <a:lnTo>
                    <a:pt x="744" y="1286"/>
                  </a:lnTo>
                  <a:lnTo>
                    <a:pt x="784" y="1406"/>
                  </a:lnTo>
                  <a:lnTo>
                    <a:pt x="804" y="1427"/>
                  </a:lnTo>
                  <a:lnTo>
                    <a:pt x="864" y="1447"/>
                  </a:lnTo>
                  <a:lnTo>
                    <a:pt x="985" y="1467"/>
                  </a:lnTo>
                  <a:lnTo>
                    <a:pt x="1045" y="1286"/>
                  </a:lnTo>
                  <a:lnTo>
                    <a:pt x="1065" y="1206"/>
                  </a:lnTo>
                  <a:lnTo>
                    <a:pt x="1105" y="1145"/>
                  </a:lnTo>
                  <a:lnTo>
                    <a:pt x="1246" y="1045"/>
                  </a:lnTo>
                  <a:lnTo>
                    <a:pt x="1386" y="945"/>
                  </a:lnTo>
                  <a:lnTo>
                    <a:pt x="1688" y="744"/>
                  </a:lnTo>
                  <a:lnTo>
                    <a:pt x="1547" y="684"/>
                  </a:lnTo>
                  <a:lnTo>
                    <a:pt x="1427" y="623"/>
                  </a:lnTo>
                  <a:lnTo>
                    <a:pt x="1306" y="543"/>
                  </a:lnTo>
                  <a:lnTo>
                    <a:pt x="1206" y="463"/>
                  </a:lnTo>
                  <a:lnTo>
                    <a:pt x="1105" y="362"/>
                  </a:lnTo>
                  <a:lnTo>
                    <a:pt x="1025" y="262"/>
                  </a:lnTo>
                  <a:lnTo>
                    <a:pt x="86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17"/>
            <p:cNvSpPr/>
            <p:nvPr/>
          </p:nvSpPr>
          <p:spPr>
            <a:xfrm>
              <a:off x="5672350" y="2840925"/>
              <a:ext cx="35175" cy="33150"/>
            </a:xfrm>
            <a:custGeom>
              <a:rect b="b" l="l" r="r" t="t"/>
              <a:pathLst>
                <a:path extrusionOk="0" h="1326" w="1407">
                  <a:moveTo>
                    <a:pt x="684" y="0"/>
                  </a:moveTo>
                  <a:lnTo>
                    <a:pt x="1" y="663"/>
                  </a:lnTo>
                  <a:lnTo>
                    <a:pt x="724" y="1326"/>
                  </a:lnTo>
                  <a:lnTo>
                    <a:pt x="764" y="1225"/>
                  </a:lnTo>
                  <a:lnTo>
                    <a:pt x="824" y="1105"/>
                  </a:lnTo>
                  <a:lnTo>
                    <a:pt x="904" y="1024"/>
                  </a:lnTo>
                  <a:lnTo>
                    <a:pt x="985" y="944"/>
                  </a:lnTo>
                  <a:lnTo>
                    <a:pt x="1186" y="804"/>
                  </a:lnTo>
                  <a:lnTo>
                    <a:pt x="1406" y="683"/>
                  </a:lnTo>
                  <a:lnTo>
                    <a:pt x="1326" y="583"/>
                  </a:lnTo>
                  <a:lnTo>
                    <a:pt x="1246" y="522"/>
                  </a:lnTo>
                  <a:lnTo>
                    <a:pt x="1045" y="402"/>
                  </a:lnTo>
                  <a:lnTo>
                    <a:pt x="945" y="342"/>
                  </a:lnTo>
                  <a:lnTo>
                    <a:pt x="864" y="261"/>
                  </a:lnTo>
                  <a:lnTo>
                    <a:pt x="804" y="161"/>
                  </a:lnTo>
                  <a:lnTo>
                    <a:pt x="784" y="41"/>
                  </a:lnTo>
                  <a:lnTo>
                    <a:pt x="764" y="20"/>
                  </a:lnTo>
                  <a:lnTo>
                    <a:pt x="72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17"/>
            <p:cNvSpPr/>
            <p:nvPr/>
          </p:nvSpPr>
          <p:spPr>
            <a:xfrm>
              <a:off x="5780775" y="2841425"/>
              <a:ext cx="33675" cy="31650"/>
            </a:xfrm>
            <a:custGeom>
              <a:rect b="b" l="l" r="r" t="t"/>
              <a:pathLst>
                <a:path extrusionOk="0" h="1266" w="1347">
                  <a:moveTo>
                    <a:pt x="664" y="0"/>
                  </a:moveTo>
                  <a:lnTo>
                    <a:pt x="1" y="623"/>
                  </a:lnTo>
                  <a:lnTo>
                    <a:pt x="684" y="1265"/>
                  </a:lnTo>
                  <a:lnTo>
                    <a:pt x="1346" y="603"/>
                  </a:lnTo>
                  <a:lnTo>
                    <a:pt x="6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17"/>
            <p:cNvSpPr/>
            <p:nvPr/>
          </p:nvSpPr>
          <p:spPr>
            <a:xfrm>
              <a:off x="5779275" y="3246525"/>
              <a:ext cx="36175" cy="39675"/>
            </a:xfrm>
            <a:custGeom>
              <a:rect b="b" l="l" r="r" t="t"/>
              <a:pathLst>
                <a:path extrusionOk="0" h="1587" w="1447">
                  <a:moveTo>
                    <a:pt x="704" y="1"/>
                  </a:moveTo>
                  <a:lnTo>
                    <a:pt x="663" y="161"/>
                  </a:lnTo>
                  <a:lnTo>
                    <a:pt x="583" y="302"/>
                  </a:lnTo>
                  <a:lnTo>
                    <a:pt x="503" y="422"/>
                  </a:lnTo>
                  <a:lnTo>
                    <a:pt x="422" y="523"/>
                  </a:lnTo>
                  <a:lnTo>
                    <a:pt x="322" y="583"/>
                  </a:lnTo>
                  <a:lnTo>
                    <a:pt x="202" y="663"/>
                  </a:lnTo>
                  <a:lnTo>
                    <a:pt x="1" y="784"/>
                  </a:lnTo>
                  <a:lnTo>
                    <a:pt x="824" y="1587"/>
                  </a:lnTo>
                  <a:lnTo>
                    <a:pt x="844" y="1466"/>
                  </a:lnTo>
                  <a:lnTo>
                    <a:pt x="884" y="1346"/>
                  </a:lnTo>
                  <a:lnTo>
                    <a:pt x="924" y="1246"/>
                  </a:lnTo>
                  <a:lnTo>
                    <a:pt x="1005" y="1165"/>
                  </a:lnTo>
                  <a:lnTo>
                    <a:pt x="1065" y="1085"/>
                  </a:lnTo>
                  <a:lnTo>
                    <a:pt x="1165" y="1025"/>
                  </a:lnTo>
                  <a:lnTo>
                    <a:pt x="1266" y="964"/>
                  </a:lnTo>
                  <a:lnTo>
                    <a:pt x="1386" y="944"/>
                  </a:lnTo>
                  <a:lnTo>
                    <a:pt x="1406" y="904"/>
                  </a:lnTo>
                  <a:lnTo>
                    <a:pt x="1426" y="864"/>
                  </a:lnTo>
                  <a:lnTo>
                    <a:pt x="1446" y="744"/>
                  </a:lnTo>
                  <a:lnTo>
                    <a:pt x="1226" y="643"/>
                  </a:lnTo>
                  <a:lnTo>
                    <a:pt x="1125" y="603"/>
                  </a:lnTo>
                  <a:lnTo>
                    <a:pt x="1025" y="543"/>
                  </a:lnTo>
                  <a:lnTo>
                    <a:pt x="944" y="442"/>
                  </a:lnTo>
                  <a:lnTo>
                    <a:pt x="864" y="322"/>
                  </a:lnTo>
                  <a:lnTo>
                    <a:pt x="70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17"/>
            <p:cNvSpPr/>
            <p:nvPr/>
          </p:nvSpPr>
          <p:spPr>
            <a:xfrm>
              <a:off x="5670350" y="3249550"/>
              <a:ext cx="37675" cy="37675"/>
            </a:xfrm>
            <a:custGeom>
              <a:rect b="b" l="l" r="r" t="t"/>
              <a:pathLst>
                <a:path extrusionOk="0" h="1507" w="1507">
                  <a:moveTo>
                    <a:pt x="824" y="0"/>
                  </a:moveTo>
                  <a:lnTo>
                    <a:pt x="1" y="743"/>
                  </a:lnTo>
                  <a:lnTo>
                    <a:pt x="262" y="864"/>
                  </a:lnTo>
                  <a:lnTo>
                    <a:pt x="382" y="944"/>
                  </a:lnTo>
                  <a:lnTo>
                    <a:pt x="482" y="1024"/>
                  </a:lnTo>
                  <a:lnTo>
                    <a:pt x="563" y="1125"/>
                  </a:lnTo>
                  <a:lnTo>
                    <a:pt x="623" y="1245"/>
                  </a:lnTo>
                  <a:lnTo>
                    <a:pt x="764" y="1506"/>
                  </a:lnTo>
                  <a:lnTo>
                    <a:pt x="944" y="1205"/>
                  </a:lnTo>
                  <a:lnTo>
                    <a:pt x="1105" y="964"/>
                  </a:lnTo>
                  <a:lnTo>
                    <a:pt x="1145" y="924"/>
                  </a:lnTo>
                  <a:lnTo>
                    <a:pt x="1205" y="904"/>
                  </a:lnTo>
                  <a:lnTo>
                    <a:pt x="1346" y="864"/>
                  </a:lnTo>
                  <a:lnTo>
                    <a:pt x="1406" y="843"/>
                  </a:lnTo>
                  <a:lnTo>
                    <a:pt x="1466" y="803"/>
                  </a:lnTo>
                  <a:lnTo>
                    <a:pt x="1506" y="743"/>
                  </a:lnTo>
                  <a:lnTo>
                    <a:pt x="1506" y="643"/>
                  </a:lnTo>
                  <a:lnTo>
                    <a:pt x="1386" y="603"/>
                  </a:lnTo>
                  <a:lnTo>
                    <a:pt x="1266" y="542"/>
                  </a:lnTo>
                  <a:lnTo>
                    <a:pt x="1165" y="462"/>
                  </a:lnTo>
                  <a:lnTo>
                    <a:pt x="1085" y="402"/>
                  </a:lnTo>
                  <a:lnTo>
                    <a:pt x="984" y="301"/>
                  </a:lnTo>
                  <a:lnTo>
                    <a:pt x="924" y="221"/>
                  </a:lnTo>
                  <a:lnTo>
                    <a:pt x="864" y="101"/>
                  </a:lnTo>
                  <a:lnTo>
                    <a:pt x="82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17"/>
            <p:cNvSpPr/>
            <p:nvPr/>
          </p:nvSpPr>
          <p:spPr>
            <a:xfrm>
              <a:off x="5562425" y="3247025"/>
              <a:ext cx="37675" cy="38175"/>
            </a:xfrm>
            <a:custGeom>
              <a:rect b="b" l="l" r="r" t="t"/>
              <a:pathLst>
                <a:path extrusionOk="0" h="1527" w="1507">
                  <a:moveTo>
                    <a:pt x="743" y="1"/>
                  </a:moveTo>
                  <a:lnTo>
                    <a:pt x="563" y="322"/>
                  </a:lnTo>
                  <a:lnTo>
                    <a:pt x="482" y="442"/>
                  </a:lnTo>
                  <a:lnTo>
                    <a:pt x="402" y="563"/>
                  </a:lnTo>
                  <a:lnTo>
                    <a:pt x="342" y="603"/>
                  </a:lnTo>
                  <a:lnTo>
                    <a:pt x="282" y="623"/>
                  </a:lnTo>
                  <a:lnTo>
                    <a:pt x="141" y="643"/>
                  </a:lnTo>
                  <a:lnTo>
                    <a:pt x="41" y="663"/>
                  </a:lnTo>
                  <a:lnTo>
                    <a:pt x="0" y="683"/>
                  </a:lnTo>
                  <a:lnTo>
                    <a:pt x="0" y="744"/>
                  </a:lnTo>
                  <a:lnTo>
                    <a:pt x="763" y="1527"/>
                  </a:lnTo>
                  <a:lnTo>
                    <a:pt x="1506" y="744"/>
                  </a:lnTo>
                  <a:lnTo>
                    <a:pt x="1265" y="643"/>
                  </a:lnTo>
                  <a:lnTo>
                    <a:pt x="1145" y="563"/>
                  </a:lnTo>
                  <a:lnTo>
                    <a:pt x="1024" y="483"/>
                  </a:lnTo>
                  <a:lnTo>
                    <a:pt x="944" y="382"/>
                  </a:lnTo>
                  <a:lnTo>
                    <a:pt x="884" y="282"/>
                  </a:lnTo>
                  <a:lnTo>
                    <a:pt x="74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17"/>
            <p:cNvSpPr/>
            <p:nvPr/>
          </p:nvSpPr>
          <p:spPr>
            <a:xfrm>
              <a:off x="5454500" y="3247025"/>
              <a:ext cx="43200" cy="40700"/>
            </a:xfrm>
            <a:custGeom>
              <a:rect b="b" l="l" r="r" t="t"/>
              <a:pathLst>
                <a:path extrusionOk="0" h="1628" w="1728">
                  <a:moveTo>
                    <a:pt x="763" y="1"/>
                  </a:moveTo>
                  <a:lnTo>
                    <a:pt x="583" y="302"/>
                  </a:lnTo>
                  <a:lnTo>
                    <a:pt x="502" y="422"/>
                  </a:lnTo>
                  <a:lnTo>
                    <a:pt x="422" y="543"/>
                  </a:lnTo>
                  <a:lnTo>
                    <a:pt x="362" y="583"/>
                  </a:lnTo>
                  <a:lnTo>
                    <a:pt x="302" y="603"/>
                  </a:lnTo>
                  <a:lnTo>
                    <a:pt x="161" y="643"/>
                  </a:lnTo>
                  <a:lnTo>
                    <a:pt x="101" y="683"/>
                  </a:lnTo>
                  <a:lnTo>
                    <a:pt x="40" y="724"/>
                  </a:lnTo>
                  <a:lnTo>
                    <a:pt x="20" y="784"/>
                  </a:lnTo>
                  <a:lnTo>
                    <a:pt x="0" y="884"/>
                  </a:lnTo>
                  <a:lnTo>
                    <a:pt x="141" y="924"/>
                  </a:lnTo>
                  <a:lnTo>
                    <a:pt x="261" y="985"/>
                  </a:lnTo>
                  <a:lnTo>
                    <a:pt x="362" y="1065"/>
                  </a:lnTo>
                  <a:lnTo>
                    <a:pt x="462" y="1165"/>
                  </a:lnTo>
                  <a:lnTo>
                    <a:pt x="623" y="1406"/>
                  </a:lnTo>
                  <a:lnTo>
                    <a:pt x="703" y="1527"/>
                  </a:lnTo>
                  <a:lnTo>
                    <a:pt x="824" y="1627"/>
                  </a:lnTo>
                  <a:lnTo>
                    <a:pt x="864" y="1467"/>
                  </a:lnTo>
                  <a:lnTo>
                    <a:pt x="924" y="1326"/>
                  </a:lnTo>
                  <a:lnTo>
                    <a:pt x="984" y="1226"/>
                  </a:lnTo>
                  <a:lnTo>
                    <a:pt x="1085" y="1125"/>
                  </a:lnTo>
                  <a:lnTo>
                    <a:pt x="1205" y="1025"/>
                  </a:lnTo>
                  <a:lnTo>
                    <a:pt x="1366" y="965"/>
                  </a:lnTo>
                  <a:lnTo>
                    <a:pt x="1526" y="904"/>
                  </a:lnTo>
                  <a:lnTo>
                    <a:pt x="1727" y="844"/>
                  </a:lnTo>
                  <a:lnTo>
                    <a:pt x="1306" y="643"/>
                  </a:lnTo>
                  <a:lnTo>
                    <a:pt x="1145" y="583"/>
                  </a:lnTo>
                  <a:lnTo>
                    <a:pt x="1044" y="503"/>
                  </a:lnTo>
                  <a:lnTo>
                    <a:pt x="964" y="402"/>
                  </a:lnTo>
                  <a:lnTo>
                    <a:pt x="904" y="282"/>
                  </a:lnTo>
                  <a:lnTo>
                    <a:pt x="76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17"/>
            <p:cNvSpPr/>
            <p:nvPr/>
          </p:nvSpPr>
          <p:spPr>
            <a:xfrm>
              <a:off x="5887200" y="3147125"/>
              <a:ext cx="35675" cy="33675"/>
            </a:xfrm>
            <a:custGeom>
              <a:rect b="b" l="l" r="r" t="t"/>
              <a:pathLst>
                <a:path extrusionOk="0" h="1347" w="1427">
                  <a:moveTo>
                    <a:pt x="684" y="1"/>
                  </a:moveTo>
                  <a:lnTo>
                    <a:pt x="603" y="222"/>
                  </a:lnTo>
                  <a:lnTo>
                    <a:pt x="543" y="322"/>
                  </a:lnTo>
                  <a:lnTo>
                    <a:pt x="483" y="402"/>
                  </a:lnTo>
                  <a:lnTo>
                    <a:pt x="362" y="483"/>
                  </a:lnTo>
                  <a:lnTo>
                    <a:pt x="242" y="543"/>
                  </a:lnTo>
                  <a:lnTo>
                    <a:pt x="1" y="664"/>
                  </a:lnTo>
                  <a:lnTo>
                    <a:pt x="744" y="1346"/>
                  </a:lnTo>
                  <a:lnTo>
                    <a:pt x="1426" y="684"/>
                  </a:lnTo>
                  <a:lnTo>
                    <a:pt x="68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17"/>
            <p:cNvSpPr/>
            <p:nvPr/>
          </p:nvSpPr>
          <p:spPr>
            <a:xfrm>
              <a:off x="5560925" y="2942825"/>
              <a:ext cx="38175" cy="35175"/>
            </a:xfrm>
            <a:custGeom>
              <a:rect b="b" l="l" r="r" t="t"/>
              <a:pathLst>
                <a:path extrusionOk="0" h="1407" w="1527">
                  <a:moveTo>
                    <a:pt x="783" y="1"/>
                  </a:moveTo>
                  <a:lnTo>
                    <a:pt x="683" y="161"/>
                  </a:lnTo>
                  <a:lnTo>
                    <a:pt x="623" y="282"/>
                  </a:lnTo>
                  <a:lnTo>
                    <a:pt x="542" y="362"/>
                  </a:lnTo>
                  <a:lnTo>
                    <a:pt x="422" y="442"/>
                  </a:lnTo>
                  <a:lnTo>
                    <a:pt x="301" y="523"/>
                  </a:lnTo>
                  <a:lnTo>
                    <a:pt x="0" y="663"/>
                  </a:lnTo>
                  <a:lnTo>
                    <a:pt x="301" y="844"/>
                  </a:lnTo>
                  <a:lnTo>
                    <a:pt x="422" y="904"/>
                  </a:lnTo>
                  <a:lnTo>
                    <a:pt x="542" y="984"/>
                  </a:lnTo>
                  <a:lnTo>
                    <a:pt x="582" y="1045"/>
                  </a:lnTo>
                  <a:lnTo>
                    <a:pt x="603" y="1105"/>
                  </a:lnTo>
                  <a:lnTo>
                    <a:pt x="643" y="1225"/>
                  </a:lnTo>
                  <a:lnTo>
                    <a:pt x="683" y="1346"/>
                  </a:lnTo>
                  <a:lnTo>
                    <a:pt x="703" y="1386"/>
                  </a:lnTo>
                  <a:lnTo>
                    <a:pt x="763" y="1406"/>
                  </a:lnTo>
                  <a:lnTo>
                    <a:pt x="1526" y="683"/>
                  </a:lnTo>
                  <a:lnTo>
                    <a:pt x="78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17"/>
            <p:cNvSpPr/>
            <p:nvPr/>
          </p:nvSpPr>
          <p:spPr>
            <a:xfrm>
              <a:off x="5671850" y="2943325"/>
              <a:ext cx="35175" cy="33150"/>
            </a:xfrm>
            <a:custGeom>
              <a:rect b="b" l="l" r="r" t="t"/>
              <a:pathLst>
                <a:path extrusionOk="0" h="1326" w="1407">
                  <a:moveTo>
                    <a:pt x="704" y="1"/>
                  </a:moveTo>
                  <a:lnTo>
                    <a:pt x="1" y="663"/>
                  </a:lnTo>
                  <a:lnTo>
                    <a:pt x="704" y="1326"/>
                  </a:lnTo>
                  <a:lnTo>
                    <a:pt x="1406" y="663"/>
                  </a:lnTo>
                  <a:lnTo>
                    <a:pt x="70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17"/>
            <p:cNvSpPr/>
            <p:nvPr/>
          </p:nvSpPr>
          <p:spPr>
            <a:xfrm>
              <a:off x="5781300" y="2636625"/>
              <a:ext cx="33150" cy="30625"/>
            </a:xfrm>
            <a:custGeom>
              <a:rect b="b" l="l" r="r" t="t"/>
              <a:pathLst>
                <a:path extrusionOk="0" h="1225" w="1326">
                  <a:moveTo>
                    <a:pt x="643" y="0"/>
                  </a:moveTo>
                  <a:lnTo>
                    <a:pt x="0" y="622"/>
                  </a:lnTo>
                  <a:lnTo>
                    <a:pt x="643" y="1225"/>
                  </a:lnTo>
                  <a:lnTo>
                    <a:pt x="1325" y="643"/>
                  </a:lnTo>
                  <a:lnTo>
                    <a:pt x="64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17"/>
            <p:cNvSpPr/>
            <p:nvPr/>
          </p:nvSpPr>
          <p:spPr>
            <a:xfrm>
              <a:off x="5779275" y="3148150"/>
              <a:ext cx="35675" cy="33150"/>
            </a:xfrm>
            <a:custGeom>
              <a:rect b="b" l="l" r="r" t="t"/>
              <a:pathLst>
                <a:path extrusionOk="0" h="1326" w="1427">
                  <a:moveTo>
                    <a:pt x="724" y="0"/>
                  </a:moveTo>
                  <a:lnTo>
                    <a:pt x="1" y="683"/>
                  </a:lnTo>
                  <a:lnTo>
                    <a:pt x="81" y="743"/>
                  </a:lnTo>
                  <a:lnTo>
                    <a:pt x="181" y="803"/>
                  </a:lnTo>
                  <a:lnTo>
                    <a:pt x="382" y="904"/>
                  </a:lnTo>
                  <a:lnTo>
                    <a:pt x="463" y="964"/>
                  </a:lnTo>
                  <a:lnTo>
                    <a:pt x="543" y="1044"/>
                  </a:lnTo>
                  <a:lnTo>
                    <a:pt x="583" y="1165"/>
                  </a:lnTo>
                  <a:lnTo>
                    <a:pt x="623" y="1285"/>
                  </a:lnTo>
                  <a:lnTo>
                    <a:pt x="643" y="1305"/>
                  </a:lnTo>
                  <a:lnTo>
                    <a:pt x="683" y="1325"/>
                  </a:lnTo>
                  <a:lnTo>
                    <a:pt x="724" y="1325"/>
                  </a:lnTo>
                  <a:lnTo>
                    <a:pt x="1426" y="643"/>
                  </a:lnTo>
                  <a:lnTo>
                    <a:pt x="72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17"/>
            <p:cNvSpPr/>
            <p:nvPr/>
          </p:nvSpPr>
          <p:spPr>
            <a:xfrm>
              <a:off x="5668850" y="3145125"/>
              <a:ext cx="46200" cy="38175"/>
            </a:xfrm>
            <a:custGeom>
              <a:rect b="b" l="l" r="r" t="t"/>
              <a:pathLst>
                <a:path extrusionOk="0" h="1527" w="1848">
                  <a:moveTo>
                    <a:pt x="824" y="1"/>
                  </a:moveTo>
                  <a:lnTo>
                    <a:pt x="663" y="282"/>
                  </a:lnTo>
                  <a:lnTo>
                    <a:pt x="603" y="402"/>
                  </a:lnTo>
                  <a:lnTo>
                    <a:pt x="522" y="503"/>
                  </a:lnTo>
                  <a:lnTo>
                    <a:pt x="402" y="583"/>
                  </a:lnTo>
                  <a:lnTo>
                    <a:pt x="281" y="643"/>
                  </a:lnTo>
                  <a:lnTo>
                    <a:pt x="0" y="784"/>
                  </a:lnTo>
                  <a:lnTo>
                    <a:pt x="322" y="944"/>
                  </a:lnTo>
                  <a:lnTo>
                    <a:pt x="442" y="1025"/>
                  </a:lnTo>
                  <a:lnTo>
                    <a:pt x="562" y="1105"/>
                  </a:lnTo>
                  <a:lnTo>
                    <a:pt x="603" y="1145"/>
                  </a:lnTo>
                  <a:lnTo>
                    <a:pt x="623" y="1205"/>
                  </a:lnTo>
                  <a:lnTo>
                    <a:pt x="663" y="1346"/>
                  </a:lnTo>
                  <a:lnTo>
                    <a:pt x="683" y="1406"/>
                  </a:lnTo>
                  <a:lnTo>
                    <a:pt x="723" y="1466"/>
                  </a:lnTo>
                  <a:lnTo>
                    <a:pt x="803" y="1507"/>
                  </a:lnTo>
                  <a:lnTo>
                    <a:pt x="884" y="1527"/>
                  </a:lnTo>
                  <a:lnTo>
                    <a:pt x="924" y="1386"/>
                  </a:lnTo>
                  <a:lnTo>
                    <a:pt x="984" y="1266"/>
                  </a:lnTo>
                  <a:lnTo>
                    <a:pt x="1064" y="1165"/>
                  </a:lnTo>
                  <a:lnTo>
                    <a:pt x="1165" y="1065"/>
                  </a:lnTo>
                  <a:lnTo>
                    <a:pt x="1305" y="984"/>
                  </a:lnTo>
                  <a:lnTo>
                    <a:pt x="1446" y="904"/>
                  </a:lnTo>
                  <a:lnTo>
                    <a:pt x="1627" y="824"/>
                  </a:lnTo>
                  <a:lnTo>
                    <a:pt x="1848" y="744"/>
                  </a:lnTo>
                  <a:lnTo>
                    <a:pt x="1607" y="703"/>
                  </a:lnTo>
                  <a:lnTo>
                    <a:pt x="1426" y="643"/>
                  </a:lnTo>
                  <a:lnTo>
                    <a:pt x="1285" y="563"/>
                  </a:lnTo>
                  <a:lnTo>
                    <a:pt x="1145" y="462"/>
                  </a:lnTo>
                  <a:lnTo>
                    <a:pt x="1044" y="362"/>
                  </a:lnTo>
                  <a:lnTo>
                    <a:pt x="964" y="242"/>
                  </a:lnTo>
                  <a:lnTo>
                    <a:pt x="82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17"/>
            <p:cNvSpPr/>
            <p:nvPr/>
          </p:nvSpPr>
          <p:spPr>
            <a:xfrm>
              <a:off x="5562425" y="3146625"/>
              <a:ext cx="38675" cy="36675"/>
            </a:xfrm>
            <a:custGeom>
              <a:rect b="b" l="l" r="r" t="t"/>
              <a:pathLst>
                <a:path extrusionOk="0" h="1467" w="1547">
                  <a:moveTo>
                    <a:pt x="643" y="1"/>
                  </a:moveTo>
                  <a:lnTo>
                    <a:pt x="603" y="41"/>
                  </a:lnTo>
                  <a:lnTo>
                    <a:pt x="563" y="141"/>
                  </a:lnTo>
                  <a:lnTo>
                    <a:pt x="543" y="282"/>
                  </a:lnTo>
                  <a:lnTo>
                    <a:pt x="522" y="342"/>
                  </a:lnTo>
                  <a:lnTo>
                    <a:pt x="502" y="402"/>
                  </a:lnTo>
                  <a:lnTo>
                    <a:pt x="442" y="463"/>
                  </a:lnTo>
                  <a:lnTo>
                    <a:pt x="362" y="503"/>
                  </a:lnTo>
                  <a:lnTo>
                    <a:pt x="201" y="523"/>
                  </a:lnTo>
                  <a:lnTo>
                    <a:pt x="121" y="543"/>
                  </a:lnTo>
                  <a:lnTo>
                    <a:pt x="61" y="563"/>
                  </a:lnTo>
                  <a:lnTo>
                    <a:pt x="21" y="603"/>
                  </a:lnTo>
                  <a:lnTo>
                    <a:pt x="0" y="663"/>
                  </a:lnTo>
                  <a:lnTo>
                    <a:pt x="784" y="1467"/>
                  </a:lnTo>
                  <a:lnTo>
                    <a:pt x="924" y="1226"/>
                  </a:lnTo>
                  <a:lnTo>
                    <a:pt x="984" y="1105"/>
                  </a:lnTo>
                  <a:lnTo>
                    <a:pt x="1065" y="1005"/>
                  </a:lnTo>
                  <a:lnTo>
                    <a:pt x="1165" y="924"/>
                  </a:lnTo>
                  <a:lnTo>
                    <a:pt x="1286" y="864"/>
                  </a:lnTo>
                  <a:lnTo>
                    <a:pt x="1547" y="764"/>
                  </a:lnTo>
                  <a:lnTo>
                    <a:pt x="68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17"/>
            <p:cNvSpPr/>
            <p:nvPr/>
          </p:nvSpPr>
          <p:spPr>
            <a:xfrm>
              <a:off x="5454000" y="3143625"/>
              <a:ext cx="38175" cy="42200"/>
            </a:xfrm>
            <a:custGeom>
              <a:rect b="b" l="l" r="r" t="t"/>
              <a:pathLst>
                <a:path extrusionOk="0" h="1688" w="1527">
                  <a:moveTo>
                    <a:pt x="783" y="0"/>
                  </a:moveTo>
                  <a:lnTo>
                    <a:pt x="623" y="322"/>
                  </a:lnTo>
                  <a:lnTo>
                    <a:pt x="542" y="442"/>
                  </a:lnTo>
                  <a:lnTo>
                    <a:pt x="462" y="542"/>
                  </a:lnTo>
                  <a:lnTo>
                    <a:pt x="362" y="623"/>
                  </a:lnTo>
                  <a:lnTo>
                    <a:pt x="241" y="703"/>
                  </a:lnTo>
                  <a:lnTo>
                    <a:pt x="0" y="804"/>
                  </a:lnTo>
                  <a:lnTo>
                    <a:pt x="141" y="864"/>
                  </a:lnTo>
                  <a:lnTo>
                    <a:pt x="281" y="944"/>
                  </a:lnTo>
                  <a:lnTo>
                    <a:pt x="382" y="1024"/>
                  </a:lnTo>
                  <a:lnTo>
                    <a:pt x="462" y="1125"/>
                  </a:lnTo>
                  <a:lnTo>
                    <a:pt x="542" y="1245"/>
                  </a:lnTo>
                  <a:lnTo>
                    <a:pt x="623" y="1386"/>
                  </a:lnTo>
                  <a:lnTo>
                    <a:pt x="783" y="1687"/>
                  </a:lnTo>
                  <a:lnTo>
                    <a:pt x="964" y="1346"/>
                  </a:lnTo>
                  <a:lnTo>
                    <a:pt x="1044" y="1205"/>
                  </a:lnTo>
                  <a:lnTo>
                    <a:pt x="1125" y="1085"/>
                  </a:lnTo>
                  <a:lnTo>
                    <a:pt x="1185" y="1044"/>
                  </a:lnTo>
                  <a:lnTo>
                    <a:pt x="1245" y="1024"/>
                  </a:lnTo>
                  <a:lnTo>
                    <a:pt x="1366" y="1004"/>
                  </a:lnTo>
                  <a:lnTo>
                    <a:pt x="1446" y="984"/>
                  </a:lnTo>
                  <a:lnTo>
                    <a:pt x="1486" y="924"/>
                  </a:lnTo>
                  <a:lnTo>
                    <a:pt x="1526" y="864"/>
                  </a:lnTo>
                  <a:lnTo>
                    <a:pt x="1526" y="763"/>
                  </a:lnTo>
                  <a:lnTo>
                    <a:pt x="1406" y="723"/>
                  </a:lnTo>
                  <a:lnTo>
                    <a:pt x="1285" y="683"/>
                  </a:lnTo>
                  <a:lnTo>
                    <a:pt x="1165" y="603"/>
                  </a:lnTo>
                  <a:lnTo>
                    <a:pt x="1085" y="522"/>
                  </a:lnTo>
                  <a:lnTo>
                    <a:pt x="984" y="422"/>
                  </a:lnTo>
                  <a:lnTo>
                    <a:pt x="904" y="302"/>
                  </a:lnTo>
                  <a:lnTo>
                    <a:pt x="844" y="161"/>
                  </a:lnTo>
                  <a:lnTo>
                    <a:pt x="78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17"/>
            <p:cNvSpPr/>
            <p:nvPr/>
          </p:nvSpPr>
          <p:spPr>
            <a:xfrm>
              <a:off x="5776775" y="3046225"/>
              <a:ext cx="37675" cy="35675"/>
            </a:xfrm>
            <a:custGeom>
              <a:rect b="b" l="l" r="r" t="t"/>
              <a:pathLst>
                <a:path extrusionOk="0" h="1427" w="1507">
                  <a:moveTo>
                    <a:pt x="824" y="1"/>
                  </a:moveTo>
                  <a:lnTo>
                    <a:pt x="0" y="764"/>
                  </a:lnTo>
                  <a:lnTo>
                    <a:pt x="181" y="764"/>
                  </a:lnTo>
                  <a:lnTo>
                    <a:pt x="322" y="784"/>
                  </a:lnTo>
                  <a:lnTo>
                    <a:pt x="442" y="844"/>
                  </a:lnTo>
                  <a:lnTo>
                    <a:pt x="543" y="945"/>
                  </a:lnTo>
                  <a:lnTo>
                    <a:pt x="623" y="1045"/>
                  </a:lnTo>
                  <a:lnTo>
                    <a:pt x="703" y="1166"/>
                  </a:lnTo>
                  <a:lnTo>
                    <a:pt x="884" y="1427"/>
                  </a:lnTo>
                  <a:lnTo>
                    <a:pt x="964" y="1186"/>
                  </a:lnTo>
                  <a:lnTo>
                    <a:pt x="1024" y="1085"/>
                  </a:lnTo>
                  <a:lnTo>
                    <a:pt x="1085" y="985"/>
                  </a:lnTo>
                  <a:lnTo>
                    <a:pt x="1165" y="904"/>
                  </a:lnTo>
                  <a:lnTo>
                    <a:pt x="1245" y="844"/>
                  </a:lnTo>
                  <a:lnTo>
                    <a:pt x="1346" y="784"/>
                  </a:lnTo>
                  <a:lnTo>
                    <a:pt x="1466" y="744"/>
                  </a:lnTo>
                  <a:lnTo>
                    <a:pt x="1486" y="724"/>
                  </a:lnTo>
                  <a:lnTo>
                    <a:pt x="1506" y="684"/>
                  </a:lnTo>
                  <a:lnTo>
                    <a:pt x="1506" y="623"/>
                  </a:lnTo>
                  <a:lnTo>
                    <a:pt x="82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17"/>
            <p:cNvSpPr/>
            <p:nvPr/>
          </p:nvSpPr>
          <p:spPr>
            <a:xfrm>
              <a:off x="5562425" y="3045225"/>
              <a:ext cx="37675" cy="35175"/>
            </a:xfrm>
            <a:custGeom>
              <a:rect b="b" l="l" r="r" t="t"/>
              <a:pathLst>
                <a:path extrusionOk="0" h="1407" w="1507">
                  <a:moveTo>
                    <a:pt x="763" y="1"/>
                  </a:moveTo>
                  <a:lnTo>
                    <a:pt x="0" y="724"/>
                  </a:lnTo>
                  <a:lnTo>
                    <a:pt x="261" y="864"/>
                  </a:lnTo>
                  <a:lnTo>
                    <a:pt x="382" y="924"/>
                  </a:lnTo>
                  <a:lnTo>
                    <a:pt x="502" y="1005"/>
                  </a:lnTo>
                  <a:lnTo>
                    <a:pt x="543" y="1065"/>
                  </a:lnTo>
                  <a:lnTo>
                    <a:pt x="563" y="1125"/>
                  </a:lnTo>
                  <a:lnTo>
                    <a:pt x="603" y="1246"/>
                  </a:lnTo>
                  <a:lnTo>
                    <a:pt x="623" y="1306"/>
                  </a:lnTo>
                  <a:lnTo>
                    <a:pt x="683" y="1366"/>
                  </a:lnTo>
                  <a:lnTo>
                    <a:pt x="743" y="1386"/>
                  </a:lnTo>
                  <a:lnTo>
                    <a:pt x="844" y="1406"/>
                  </a:lnTo>
                  <a:lnTo>
                    <a:pt x="864" y="1266"/>
                  </a:lnTo>
                  <a:lnTo>
                    <a:pt x="924" y="1145"/>
                  </a:lnTo>
                  <a:lnTo>
                    <a:pt x="984" y="1045"/>
                  </a:lnTo>
                  <a:lnTo>
                    <a:pt x="1085" y="965"/>
                  </a:lnTo>
                  <a:lnTo>
                    <a:pt x="1306" y="844"/>
                  </a:lnTo>
                  <a:lnTo>
                    <a:pt x="1506" y="704"/>
                  </a:lnTo>
                  <a:lnTo>
                    <a:pt x="76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17"/>
            <p:cNvSpPr/>
            <p:nvPr/>
          </p:nvSpPr>
          <p:spPr>
            <a:xfrm>
              <a:off x="5671850" y="3044225"/>
              <a:ext cx="38175" cy="36175"/>
            </a:xfrm>
            <a:custGeom>
              <a:rect b="b" l="l" r="r" t="t"/>
              <a:pathLst>
                <a:path extrusionOk="0" h="1447" w="1527">
                  <a:moveTo>
                    <a:pt x="724" y="1"/>
                  </a:moveTo>
                  <a:lnTo>
                    <a:pt x="1" y="723"/>
                  </a:lnTo>
                  <a:lnTo>
                    <a:pt x="724" y="1446"/>
                  </a:lnTo>
                  <a:lnTo>
                    <a:pt x="864" y="1205"/>
                  </a:lnTo>
                  <a:lnTo>
                    <a:pt x="924" y="1105"/>
                  </a:lnTo>
                  <a:lnTo>
                    <a:pt x="1005" y="1005"/>
                  </a:lnTo>
                  <a:lnTo>
                    <a:pt x="1105" y="924"/>
                  </a:lnTo>
                  <a:lnTo>
                    <a:pt x="1226" y="844"/>
                  </a:lnTo>
                  <a:lnTo>
                    <a:pt x="1527" y="703"/>
                  </a:lnTo>
                  <a:lnTo>
                    <a:pt x="1386" y="643"/>
                  </a:lnTo>
                  <a:lnTo>
                    <a:pt x="1246" y="583"/>
                  </a:lnTo>
                  <a:lnTo>
                    <a:pt x="1125" y="503"/>
                  </a:lnTo>
                  <a:lnTo>
                    <a:pt x="1025" y="422"/>
                  </a:lnTo>
                  <a:lnTo>
                    <a:pt x="924" y="322"/>
                  </a:lnTo>
                  <a:lnTo>
                    <a:pt x="844" y="221"/>
                  </a:lnTo>
                  <a:lnTo>
                    <a:pt x="784" y="121"/>
                  </a:lnTo>
                  <a:lnTo>
                    <a:pt x="72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17"/>
            <p:cNvSpPr/>
            <p:nvPr/>
          </p:nvSpPr>
          <p:spPr>
            <a:xfrm>
              <a:off x="5889225" y="2638125"/>
              <a:ext cx="32650" cy="29125"/>
            </a:xfrm>
            <a:custGeom>
              <a:rect b="b" l="l" r="r" t="t"/>
              <a:pathLst>
                <a:path extrusionOk="0" h="1165" w="1306">
                  <a:moveTo>
                    <a:pt x="663" y="0"/>
                  </a:moveTo>
                  <a:lnTo>
                    <a:pt x="0" y="562"/>
                  </a:lnTo>
                  <a:lnTo>
                    <a:pt x="643" y="1165"/>
                  </a:lnTo>
                  <a:lnTo>
                    <a:pt x="1305" y="583"/>
                  </a:lnTo>
                  <a:lnTo>
                    <a:pt x="66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17"/>
            <p:cNvSpPr/>
            <p:nvPr/>
          </p:nvSpPr>
          <p:spPr>
            <a:xfrm>
              <a:off x="5455000" y="3043225"/>
              <a:ext cx="39675" cy="36675"/>
            </a:xfrm>
            <a:custGeom>
              <a:rect b="b" l="l" r="r" t="t"/>
              <a:pathLst>
                <a:path extrusionOk="0" h="1467" w="1587">
                  <a:moveTo>
                    <a:pt x="723" y="0"/>
                  </a:moveTo>
                  <a:lnTo>
                    <a:pt x="583" y="261"/>
                  </a:lnTo>
                  <a:lnTo>
                    <a:pt x="502" y="382"/>
                  </a:lnTo>
                  <a:lnTo>
                    <a:pt x="422" y="482"/>
                  </a:lnTo>
                  <a:lnTo>
                    <a:pt x="362" y="522"/>
                  </a:lnTo>
                  <a:lnTo>
                    <a:pt x="302" y="563"/>
                  </a:lnTo>
                  <a:lnTo>
                    <a:pt x="161" y="583"/>
                  </a:lnTo>
                  <a:lnTo>
                    <a:pt x="101" y="603"/>
                  </a:lnTo>
                  <a:lnTo>
                    <a:pt x="41" y="623"/>
                  </a:lnTo>
                  <a:lnTo>
                    <a:pt x="0" y="663"/>
                  </a:lnTo>
                  <a:lnTo>
                    <a:pt x="0" y="723"/>
                  </a:lnTo>
                  <a:lnTo>
                    <a:pt x="743" y="1466"/>
                  </a:lnTo>
                  <a:lnTo>
                    <a:pt x="1587" y="623"/>
                  </a:lnTo>
                  <a:lnTo>
                    <a:pt x="1587" y="623"/>
                  </a:lnTo>
                  <a:lnTo>
                    <a:pt x="1386" y="643"/>
                  </a:lnTo>
                  <a:lnTo>
                    <a:pt x="1245" y="623"/>
                  </a:lnTo>
                  <a:lnTo>
                    <a:pt x="1125" y="563"/>
                  </a:lnTo>
                  <a:lnTo>
                    <a:pt x="1024" y="482"/>
                  </a:lnTo>
                  <a:lnTo>
                    <a:pt x="944" y="362"/>
                  </a:lnTo>
                  <a:lnTo>
                    <a:pt x="884" y="261"/>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17"/>
            <p:cNvSpPr/>
            <p:nvPr/>
          </p:nvSpPr>
          <p:spPr>
            <a:xfrm>
              <a:off x="5996150" y="3046725"/>
              <a:ext cx="34150" cy="31650"/>
            </a:xfrm>
            <a:custGeom>
              <a:rect b="b" l="l" r="r" t="t"/>
              <a:pathLst>
                <a:path extrusionOk="0" h="1266" w="1366">
                  <a:moveTo>
                    <a:pt x="703" y="1"/>
                  </a:moveTo>
                  <a:lnTo>
                    <a:pt x="0" y="603"/>
                  </a:lnTo>
                  <a:lnTo>
                    <a:pt x="723" y="1266"/>
                  </a:lnTo>
                  <a:lnTo>
                    <a:pt x="1365" y="603"/>
                  </a:lnTo>
                  <a:lnTo>
                    <a:pt x="70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17"/>
            <p:cNvSpPr/>
            <p:nvPr/>
          </p:nvSpPr>
          <p:spPr>
            <a:xfrm>
              <a:off x="5456500" y="2636625"/>
              <a:ext cx="35175" cy="35650"/>
            </a:xfrm>
            <a:custGeom>
              <a:rect b="b" l="l" r="r" t="t"/>
              <a:pathLst>
                <a:path extrusionOk="0" h="1426" w="1407">
                  <a:moveTo>
                    <a:pt x="683" y="0"/>
                  </a:moveTo>
                  <a:lnTo>
                    <a:pt x="1" y="622"/>
                  </a:lnTo>
                  <a:lnTo>
                    <a:pt x="804" y="1426"/>
                  </a:lnTo>
                  <a:lnTo>
                    <a:pt x="804" y="1265"/>
                  </a:lnTo>
                  <a:lnTo>
                    <a:pt x="824" y="1145"/>
                  </a:lnTo>
                  <a:lnTo>
                    <a:pt x="864" y="1024"/>
                  </a:lnTo>
                  <a:lnTo>
                    <a:pt x="904" y="944"/>
                  </a:lnTo>
                  <a:lnTo>
                    <a:pt x="985" y="884"/>
                  </a:lnTo>
                  <a:lnTo>
                    <a:pt x="1065" y="823"/>
                  </a:lnTo>
                  <a:lnTo>
                    <a:pt x="1165" y="783"/>
                  </a:lnTo>
                  <a:lnTo>
                    <a:pt x="1286" y="763"/>
                  </a:lnTo>
                  <a:lnTo>
                    <a:pt x="1326" y="743"/>
                  </a:lnTo>
                  <a:lnTo>
                    <a:pt x="1366" y="703"/>
                  </a:lnTo>
                  <a:lnTo>
                    <a:pt x="1386" y="683"/>
                  </a:lnTo>
                  <a:lnTo>
                    <a:pt x="1406" y="643"/>
                  </a:lnTo>
                  <a:lnTo>
                    <a:pt x="1386" y="602"/>
                  </a:lnTo>
                  <a:lnTo>
                    <a:pt x="1366" y="562"/>
                  </a:lnTo>
                  <a:lnTo>
                    <a:pt x="1306" y="502"/>
                  </a:lnTo>
                  <a:lnTo>
                    <a:pt x="1145" y="442"/>
                  </a:lnTo>
                  <a:lnTo>
                    <a:pt x="985" y="361"/>
                  </a:lnTo>
                  <a:lnTo>
                    <a:pt x="924" y="321"/>
                  </a:lnTo>
                  <a:lnTo>
                    <a:pt x="864" y="261"/>
                  </a:lnTo>
                  <a:lnTo>
                    <a:pt x="824" y="181"/>
                  </a:lnTo>
                  <a:lnTo>
                    <a:pt x="804" y="80"/>
                  </a:lnTo>
                  <a:lnTo>
                    <a:pt x="784" y="40"/>
                  </a:lnTo>
                  <a:lnTo>
                    <a:pt x="744" y="20"/>
                  </a:lnTo>
                  <a:lnTo>
                    <a:pt x="68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17"/>
            <p:cNvSpPr/>
            <p:nvPr/>
          </p:nvSpPr>
          <p:spPr>
            <a:xfrm>
              <a:off x="5347075" y="3146125"/>
              <a:ext cx="40675" cy="37675"/>
            </a:xfrm>
            <a:custGeom>
              <a:rect b="b" l="l" r="r" t="t"/>
              <a:pathLst>
                <a:path extrusionOk="0" h="1507" w="1627">
                  <a:moveTo>
                    <a:pt x="743" y="1"/>
                  </a:moveTo>
                  <a:lnTo>
                    <a:pt x="703" y="161"/>
                  </a:lnTo>
                  <a:lnTo>
                    <a:pt x="643" y="282"/>
                  </a:lnTo>
                  <a:lnTo>
                    <a:pt x="542" y="382"/>
                  </a:lnTo>
                  <a:lnTo>
                    <a:pt x="422" y="463"/>
                  </a:lnTo>
                  <a:lnTo>
                    <a:pt x="201" y="563"/>
                  </a:lnTo>
                  <a:lnTo>
                    <a:pt x="81" y="623"/>
                  </a:lnTo>
                  <a:lnTo>
                    <a:pt x="0" y="704"/>
                  </a:lnTo>
                  <a:lnTo>
                    <a:pt x="763" y="1507"/>
                  </a:lnTo>
                  <a:lnTo>
                    <a:pt x="884" y="1266"/>
                  </a:lnTo>
                  <a:lnTo>
                    <a:pt x="964" y="1145"/>
                  </a:lnTo>
                  <a:lnTo>
                    <a:pt x="1044" y="1045"/>
                  </a:lnTo>
                  <a:lnTo>
                    <a:pt x="1145" y="965"/>
                  </a:lnTo>
                  <a:lnTo>
                    <a:pt x="1285" y="904"/>
                  </a:lnTo>
                  <a:lnTo>
                    <a:pt x="1627" y="744"/>
                  </a:lnTo>
                  <a:lnTo>
                    <a:pt x="1265" y="583"/>
                  </a:lnTo>
                  <a:lnTo>
                    <a:pt x="1125" y="523"/>
                  </a:lnTo>
                  <a:lnTo>
                    <a:pt x="1024" y="442"/>
                  </a:lnTo>
                  <a:lnTo>
                    <a:pt x="944" y="342"/>
                  </a:lnTo>
                  <a:lnTo>
                    <a:pt x="864" y="242"/>
                  </a:lnTo>
                  <a:lnTo>
                    <a:pt x="74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17"/>
            <p:cNvSpPr/>
            <p:nvPr/>
          </p:nvSpPr>
          <p:spPr>
            <a:xfrm>
              <a:off x="5346575" y="3042225"/>
              <a:ext cx="40675" cy="38675"/>
            </a:xfrm>
            <a:custGeom>
              <a:rect b="b" l="l" r="r" t="t"/>
              <a:pathLst>
                <a:path extrusionOk="0" h="1547" w="1627">
                  <a:moveTo>
                    <a:pt x="723" y="0"/>
                  </a:moveTo>
                  <a:lnTo>
                    <a:pt x="603" y="281"/>
                  </a:lnTo>
                  <a:lnTo>
                    <a:pt x="542" y="382"/>
                  </a:lnTo>
                  <a:lnTo>
                    <a:pt x="482" y="462"/>
                  </a:lnTo>
                  <a:lnTo>
                    <a:pt x="362" y="562"/>
                  </a:lnTo>
                  <a:lnTo>
                    <a:pt x="241" y="623"/>
                  </a:lnTo>
                  <a:lnTo>
                    <a:pt x="0" y="763"/>
                  </a:lnTo>
                  <a:lnTo>
                    <a:pt x="783" y="1546"/>
                  </a:lnTo>
                  <a:lnTo>
                    <a:pt x="904" y="1305"/>
                  </a:lnTo>
                  <a:lnTo>
                    <a:pt x="964" y="1185"/>
                  </a:lnTo>
                  <a:lnTo>
                    <a:pt x="1064" y="1085"/>
                  </a:lnTo>
                  <a:lnTo>
                    <a:pt x="1165" y="1024"/>
                  </a:lnTo>
                  <a:lnTo>
                    <a:pt x="1285" y="944"/>
                  </a:lnTo>
                  <a:lnTo>
                    <a:pt x="1627" y="803"/>
                  </a:lnTo>
                  <a:lnTo>
                    <a:pt x="1285" y="643"/>
                  </a:lnTo>
                  <a:lnTo>
                    <a:pt x="1145" y="583"/>
                  </a:lnTo>
                  <a:lnTo>
                    <a:pt x="1044" y="502"/>
                  </a:lnTo>
                  <a:lnTo>
                    <a:pt x="944" y="402"/>
                  </a:lnTo>
                  <a:lnTo>
                    <a:pt x="884" y="281"/>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17"/>
            <p:cNvSpPr/>
            <p:nvPr/>
          </p:nvSpPr>
          <p:spPr>
            <a:xfrm>
              <a:off x="5989100" y="3351950"/>
              <a:ext cx="41700" cy="36175"/>
            </a:xfrm>
            <a:custGeom>
              <a:rect b="b" l="l" r="r" t="t"/>
              <a:pathLst>
                <a:path extrusionOk="0" h="1447" w="1668">
                  <a:moveTo>
                    <a:pt x="945" y="0"/>
                  </a:moveTo>
                  <a:lnTo>
                    <a:pt x="905" y="121"/>
                  </a:lnTo>
                  <a:lnTo>
                    <a:pt x="824" y="221"/>
                  </a:lnTo>
                  <a:lnTo>
                    <a:pt x="744" y="322"/>
                  </a:lnTo>
                  <a:lnTo>
                    <a:pt x="644" y="422"/>
                  </a:lnTo>
                  <a:lnTo>
                    <a:pt x="523" y="502"/>
                  </a:lnTo>
                  <a:lnTo>
                    <a:pt x="382" y="583"/>
                  </a:lnTo>
                  <a:lnTo>
                    <a:pt x="1" y="743"/>
                  </a:lnTo>
                  <a:lnTo>
                    <a:pt x="222" y="783"/>
                  </a:lnTo>
                  <a:lnTo>
                    <a:pt x="382" y="844"/>
                  </a:lnTo>
                  <a:lnTo>
                    <a:pt x="543" y="924"/>
                  </a:lnTo>
                  <a:lnTo>
                    <a:pt x="664" y="1004"/>
                  </a:lnTo>
                  <a:lnTo>
                    <a:pt x="744" y="1105"/>
                  </a:lnTo>
                  <a:lnTo>
                    <a:pt x="824" y="1205"/>
                  </a:lnTo>
                  <a:lnTo>
                    <a:pt x="884" y="1326"/>
                  </a:lnTo>
                  <a:lnTo>
                    <a:pt x="945" y="1446"/>
                  </a:lnTo>
                  <a:lnTo>
                    <a:pt x="1668" y="683"/>
                  </a:lnTo>
                  <a:lnTo>
                    <a:pt x="94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17"/>
            <p:cNvSpPr/>
            <p:nvPr/>
          </p:nvSpPr>
          <p:spPr>
            <a:xfrm>
              <a:off x="5456500" y="2738525"/>
              <a:ext cx="34675" cy="32650"/>
            </a:xfrm>
            <a:custGeom>
              <a:rect b="b" l="l" r="r" t="t"/>
              <a:pathLst>
                <a:path extrusionOk="0" h="1306" w="1387">
                  <a:moveTo>
                    <a:pt x="663" y="0"/>
                  </a:moveTo>
                  <a:lnTo>
                    <a:pt x="583" y="60"/>
                  </a:lnTo>
                  <a:lnTo>
                    <a:pt x="523" y="141"/>
                  </a:lnTo>
                  <a:lnTo>
                    <a:pt x="422" y="301"/>
                  </a:lnTo>
                  <a:lnTo>
                    <a:pt x="342" y="382"/>
                  </a:lnTo>
                  <a:lnTo>
                    <a:pt x="262" y="462"/>
                  </a:lnTo>
                  <a:lnTo>
                    <a:pt x="161" y="522"/>
                  </a:lnTo>
                  <a:lnTo>
                    <a:pt x="41" y="542"/>
                  </a:lnTo>
                  <a:lnTo>
                    <a:pt x="21" y="562"/>
                  </a:lnTo>
                  <a:lnTo>
                    <a:pt x="21" y="603"/>
                  </a:lnTo>
                  <a:lnTo>
                    <a:pt x="1" y="643"/>
                  </a:lnTo>
                  <a:lnTo>
                    <a:pt x="663" y="1305"/>
                  </a:lnTo>
                  <a:lnTo>
                    <a:pt x="1386" y="663"/>
                  </a:lnTo>
                  <a:lnTo>
                    <a:pt x="66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17"/>
            <p:cNvSpPr/>
            <p:nvPr/>
          </p:nvSpPr>
          <p:spPr>
            <a:xfrm>
              <a:off x="5888200" y="2943825"/>
              <a:ext cx="34175" cy="31650"/>
            </a:xfrm>
            <a:custGeom>
              <a:rect b="b" l="l" r="r" t="t"/>
              <a:pathLst>
                <a:path extrusionOk="0" h="1266" w="1367">
                  <a:moveTo>
                    <a:pt x="704" y="1"/>
                  </a:moveTo>
                  <a:lnTo>
                    <a:pt x="1" y="623"/>
                  </a:lnTo>
                  <a:lnTo>
                    <a:pt x="704" y="1266"/>
                  </a:lnTo>
                  <a:lnTo>
                    <a:pt x="1366" y="643"/>
                  </a:lnTo>
                  <a:lnTo>
                    <a:pt x="70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17"/>
            <p:cNvSpPr/>
            <p:nvPr/>
          </p:nvSpPr>
          <p:spPr>
            <a:xfrm>
              <a:off x="5455500" y="2943325"/>
              <a:ext cx="36675" cy="35175"/>
            </a:xfrm>
            <a:custGeom>
              <a:rect b="b" l="l" r="r" t="t"/>
              <a:pathLst>
                <a:path extrusionOk="0" h="1407" w="1467">
                  <a:moveTo>
                    <a:pt x="703" y="1"/>
                  </a:moveTo>
                  <a:lnTo>
                    <a:pt x="0" y="663"/>
                  </a:lnTo>
                  <a:lnTo>
                    <a:pt x="804" y="1406"/>
                  </a:lnTo>
                  <a:lnTo>
                    <a:pt x="824" y="1246"/>
                  </a:lnTo>
                  <a:lnTo>
                    <a:pt x="864" y="1125"/>
                  </a:lnTo>
                  <a:lnTo>
                    <a:pt x="944" y="1025"/>
                  </a:lnTo>
                  <a:lnTo>
                    <a:pt x="1045" y="944"/>
                  </a:lnTo>
                  <a:lnTo>
                    <a:pt x="1145" y="884"/>
                  </a:lnTo>
                  <a:lnTo>
                    <a:pt x="1245" y="824"/>
                  </a:lnTo>
                  <a:lnTo>
                    <a:pt x="1466" y="683"/>
                  </a:lnTo>
                  <a:lnTo>
                    <a:pt x="70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17"/>
            <p:cNvSpPr/>
            <p:nvPr/>
          </p:nvSpPr>
          <p:spPr>
            <a:xfrm>
              <a:off x="5995650" y="3148650"/>
              <a:ext cx="35150" cy="33650"/>
            </a:xfrm>
            <a:custGeom>
              <a:rect b="b" l="l" r="r" t="t"/>
              <a:pathLst>
                <a:path extrusionOk="0" h="1346" w="1406">
                  <a:moveTo>
                    <a:pt x="723" y="0"/>
                  </a:moveTo>
                  <a:lnTo>
                    <a:pt x="0" y="663"/>
                  </a:lnTo>
                  <a:lnTo>
                    <a:pt x="20" y="723"/>
                  </a:lnTo>
                  <a:lnTo>
                    <a:pt x="40" y="763"/>
                  </a:lnTo>
                  <a:lnTo>
                    <a:pt x="100" y="783"/>
                  </a:lnTo>
                  <a:lnTo>
                    <a:pt x="161" y="803"/>
                  </a:lnTo>
                  <a:lnTo>
                    <a:pt x="301" y="843"/>
                  </a:lnTo>
                  <a:lnTo>
                    <a:pt x="361" y="864"/>
                  </a:lnTo>
                  <a:lnTo>
                    <a:pt x="422" y="904"/>
                  </a:lnTo>
                  <a:lnTo>
                    <a:pt x="562" y="1125"/>
                  </a:lnTo>
                  <a:lnTo>
                    <a:pt x="703" y="1345"/>
                  </a:lnTo>
                  <a:lnTo>
                    <a:pt x="1406" y="623"/>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17"/>
            <p:cNvSpPr/>
            <p:nvPr/>
          </p:nvSpPr>
          <p:spPr>
            <a:xfrm>
              <a:off x="5888725" y="2740025"/>
              <a:ext cx="33650" cy="29650"/>
            </a:xfrm>
            <a:custGeom>
              <a:rect b="b" l="l" r="r" t="t"/>
              <a:pathLst>
                <a:path extrusionOk="0" h="1186" w="1346">
                  <a:moveTo>
                    <a:pt x="663" y="0"/>
                  </a:moveTo>
                  <a:lnTo>
                    <a:pt x="0" y="583"/>
                  </a:lnTo>
                  <a:lnTo>
                    <a:pt x="663" y="1185"/>
                  </a:lnTo>
                  <a:lnTo>
                    <a:pt x="1345" y="603"/>
                  </a:lnTo>
                  <a:lnTo>
                    <a:pt x="66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17"/>
            <p:cNvSpPr/>
            <p:nvPr/>
          </p:nvSpPr>
          <p:spPr>
            <a:xfrm>
              <a:off x="5347075" y="3249050"/>
              <a:ext cx="37675" cy="37650"/>
            </a:xfrm>
            <a:custGeom>
              <a:rect b="b" l="l" r="r" t="t"/>
              <a:pathLst>
                <a:path extrusionOk="0" h="1506" w="1507">
                  <a:moveTo>
                    <a:pt x="723" y="0"/>
                  </a:moveTo>
                  <a:lnTo>
                    <a:pt x="0" y="743"/>
                  </a:lnTo>
                  <a:lnTo>
                    <a:pt x="804" y="1506"/>
                  </a:lnTo>
                  <a:lnTo>
                    <a:pt x="844" y="1365"/>
                  </a:lnTo>
                  <a:lnTo>
                    <a:pt x="884" y="1225"/>
                  </a:lnTo>
                  <a:lnTo>
                    <a:pt x="964" y="1124"/>
                  </a:lnTo>
                  <a:lnTo>
                    <a:pt x="1044" y="1044"/>
                  </a:lnTo>
                  <a:lnTo>
                    <a:pt x="1145" y="964"/>
                  </a:lnTo>
                  <a:lnTo>
                    <a:pt x="1245" y="904"/>
                  </a:lnTo>
                  <a:lnTo>
                    <a:pt x="1366" y="843"/>
                  </a:lnTo>
                  <a:lnTo>
                    <a:pt x="1506" y="823"/>
                  </a:lnTo>
                  <a:lnTo>
                    <a:pt x="1486" y="723"/>
                  </a:lnTo>
                  <a:lnTo>
                    <a:pt x="1466" y="663"/>
                  </a:lnTo>
                  <a:lnTo>
                    <a:pt x="1406" y="602"/>
                  </a:lnTo>
                  <a:lnTo>
                    <a:pt x="1346" y="582"/>
                  </a:lnTo>
                  <a:lnTo>
                    <a:pt x="1225" y="542"/>
                  </a:lnTo>
                  <a:lnTo>
                    <a:pt x="1165" y="502"/>
                  </a:lnTo>
                  <a:lnTo>
                    <a:pt x="1105" y="482"/>
                  </a:lnTo>
                  <a:lnTo>
                    <a:pt x="1004" y="361"/>
                  </a:lnTo>
                  <a:lnTo>
                    <a:pt x="904" y="241"/>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17"/>
            <p:cNvSpPr/>
            <p:nvPr/>
          </p:nvSpPr>
          <p:spPr>
            <a:xfrm>
              <a:off x="5347075" y="2942325"/>
              <a:ext cx="38675" cy="36175"/>
            </a:xfrm>
            <a:custGeom>
              <a:rect b="b" l="l" r="r" t="t"/>
              <a:pathLst>
                <a:path extrusionOk="0" h="1447" w="1547">
                  <a:moveTo>
                    <a:pt x="763" y="0"/>
                  </a:moveTo>
                  <a:lnTo>
                    <a:pt x="0" y="703"/>
                  </a:lnTo>
                  <a:lnTo>
                    <a:pt x="804" y="1446"/>
                  </a:lnTo>
                  <a:lnTo>
                    <a:pt x="824" y="1306"/>
                  </a:lnTo>
                  <a:lnTo>
                    <a:pt x="884" y="1165"/>
                  </a:lnTo>
                  <a:lnTo>
                    <a:pt x="964" y="1065"/>
                  </a:lnTo>
                  <a:lnTo>
                    <a:pt x="1065" y="984"/>
                  </a:lnTo>
                  <a:lnTo>
                    <a:pt x="1165" y="904"/>
                  </a:lnTo>
                  <a:lnTo>
                    <a:pt x="1285" y="844"/>
                  </a:lnTo>
                  <a:lnTo>
                    <a:pt x="1546" y="683"/>
                  </a:lnTo>
                  <a:lnTo>
                    <a:pt x="1245" y="543"/>
                  </a:lnTo>
                  <a:lnTo>
                    <a:pt x="1125" y="482"/>
                  </a:lnTo>
                  <a:lnTo>
                    <a:pt x="1024" y="402"/>
                  </a:lnTo>
                  <a:lnTo>
                    <a:pt x="944" y="322"/>
                  </a:lnTo>
                  <a:lnTo>
                    <a:pt x="864" y="201"/>
                  </a:lnTo>
                  <a:lnTo>
                    <a:pt x="76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17"/>
            <p:cNvSpPr/>
            <p:nvPr/>
          </p:nvSpPr>
          <p:spPr>
            <a:xfrm>
              <a:off x="5346075" y="3350950"/>
              <a:ext cx="41675" cy="39675"/>
            </a:xfrm>
            <a:custGeom>
              <a:rect b="b" l="l" r="r" t="t"/>
              <a:pathLst>
                <a:path extrusionOk="0" h="1587" w="1667">
                  <a:moveTo>
                    <a:pt x="803" y="0"/>
                  </a:moveTo>
                  <a:lnTo>
                    <a:pt x="0" y="783"/>
                  </a:lnTo>
                  <a:lnTo>
                    <a:pt x="20" y="823"/>
                  </a:lnTo>
                  <a:lnTo>
                    <a:pt x="40" y="864"/>
                  </a:lnTo>
                  <a:lnTo>
                    <a:pt x="161" y="904"/>
                  </a:lnTo>
                  <a:lnTo>
                    <a:pt x="281" y="944"/>
                  </a:lnTo>
                  <a:lnTo>
                    <a:pt x="342" y="964"/>
                  </a:lnTo>
                  <a:lnTo>
                    <a:pt x="402" y="1004"/>
                  </a:lnTo>
                  <a:lnTo>
                    <a:pt x="502" y="1145"/>
                  </a:lnTo>
                  <a:lnTo>
                    <a:pt x="603" y="1285"/>
                  </a:lnTo>
                  <a:lnTo>
                    <a:pt x="783" y="1586"/>
                  </a:lnTo>
                  <a:lnTo>
                    <a:pt x="944" y="1285"/>
                  </a:lnTo>
                  <a:lnTo>
                    <a:pt x="1024" y="1145"/>
                  </a:lnTo>
                  <a:lnTo>
                    <a:pt x="1105" y="1044"/>
                  </a:lnTo>
                  <a:lnTo>
                    <a:pt x="1205" y="964"/>
                  </a:lnTo>
                  <a:lnTo>
                    <a:pt x="1325" y="884"/>
                  </a:lnTo>
                  <a:lnTo>
                    <a:pt x="1667" y="743"/>
                  </a:lnTo>
                  <a:lnTo>
                    <a:pt x="1325" y="582"/>
                  </a:lnTo>
                  <a:lnTo>
                    <a:pt x="1185" y="522"/>
                  </a:lnTo>
                  <a:lnTo>
                    <a:pt x="1064" y="442"/>
                  </a:lnTo>
                  <a:lnTo>
                    <a:pt x="984" y="342"/>
                  </a:lnTo>
                  <a:lnTo>
                    <a:pt x="924" y="241"/>
                  </a:lnTo>
                  <a:lnTo>
                    <a:pt x="80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17"/>
            <p:cNvSpPr/>
            <p:nvPr/>
          </p:nvSpPr>
          <p:spPr>
            <a:xfrm>
              <a:off x="5235125" y="3348925"/>
              <a:ext cx="40700" cy="42700"/>
            </a:xfrm>
            <a:custGeom>
              <a:rect b="b" l="l" r="r" t="t"/>
              <a:pathLst>
                <a:path extrusionOk="0" h="1708" w="1628">
                  <a:moveTo>
                    <a:pt x="884" y="1"/>
                  </a:moveTo>
                  <a:lnTo>
                    <a:pt x="744" y="282"/>
                  </a:lnTo>
                  <a:lnTo>
                    <a:pt x="663" y="402"/>
                  </a:lnTo>
                  <a:lnTo>
                    <a:pt x="583" y="503"/>
                  </a:lnTo>
                  <a:lnTo>
                    <a:pt x="462" y="603"/>
                  </a:lnTo>
                  <a:lnTo>
                    <a:pt x="342" y="663"/>
                  </a:lnTo>
                  <a:lnTo>
                    <a:pt x="1" y="824"/>
                  </a:lnTo>
                  <a:lnTo>
                    <a:pt x="322" y="985"/>
                  </a:lnTo>
                  <a:lnTo>
                    <a:pt x="462" y="1065"/>
                  </a:lnTo>
                  <a:lnTo>
                    <a:pt x="563" y="1145"/>
                  </a:lnTo>
                  <a:lnTo>
                    <a:pt x="643" y="1246"/>
                  </a:lnTo>
                  <a:lnTo>
                    <a:pt x="723" y="1386"/>
                  </a:lnTo>
                  <a:lnTo>
                    <a:pt x="884" y="1708"/>
                  </a:lnTo>
                  <a:lnTo>
                    <a:pt x="1045" y="1406"/>
                  </a:lnTo>
                  <a:lnTo>
                    <a:pt x="1185" y="1165"/>
                  </a:lnTo>
                  <a:lnTo>
                    <a:pt x="1225" y="1105"/>
                  </a:lnTo>
                  <a:lnTo>
                    <a:pt x="1306" y="1065"/>
                  </a:lnTo>
                  <a:lnTo>
                    <a:pt x="1466" y="1005"/>
                  </a:lnTo>
                  <a:lnTo>
                    <a:pt x="1547" y="965"/>
                  </a:lnTo>
                  <a:lnTo>
                    <a:pt x="1607" y="904"/>
                  </a:lnTo>
                  <a:lnTo>
                    <a:pt x="1627" y="804"/>
                  </a:lnTo>
                  <a:lnTo>
                    <a:pt x="1627" y="663"/>
                  </a:lnTo>
                  <a:lnTo>
                    <a:pt x="1466" y="684"/>
                  </a:lnTo>
                  <a:lnTo>
                    <a:pt x="1346" y="663"/>
                  </a:lnTo>
                  <a:lnTo>
                    <a:pt x="1246" y="603"/>
                  </a:lnTo>
                  <a:lnTo>
                    <a:pt x="1165" y="503"/>
                  </a:lnTo>
                  <a:lnTo>
                    <a:pt x="1085" y="402"/>
                  </a:lnTo>
                  <a:lnTo>
                    <a:pt x="1025" y="262"/>
                  </a:lnTo>
                  <a:lnTo>
                    <a:pt x="88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17"/>
            <p:cNvSpPr/>
            <p:nvPr/>
          </p:nvSpPr>
          <p:spPr>
            <a:xfrm>
              <a:off x="5888200" y="2842425"/>
              <a:ext cx="34175" cy="30650"/>
            </a:xfrm>
            <a:custGeom>
              <a:rect b="b" l="l" r="r" t="t"/>
              <a:pathLst>
                <a:path extrusionOk="0" h="1226" w="1367">
                  <a:moveTo>
                    <a:pt x="704" y="1"/>
                  </a:moveTo>
                  <a:lnTo>
                    <a:pt x="1" y="583"/>
                  </a:lnTo>
                  <a:lnTo>
                    <a:pt x="704" y="1225"/>
                  </a:lnTo>
                  <a:lnTo>
                    <a:pt x="1366" y="583"/>
                  </a:lnTo>
                  <a:lnTo>
                    <a:pt x="70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17"/>
            <p:cNvSpPr/>
            <p:nvPr/>
          </p:nvSpPr>
          <p:spPr>
            <a:xfrm>
              <a:off x="5456000" y="2840425"/>
              <a:ext cx="35175" cy="36175"/>
            </a:xfrm>
            <a:custGeom>
              <a:rect b="b" l="l" r="r" t="t"/>
              <a:pathLst>
                <a:path extrusionOk="0" h="1447" w="1407">
                  <a:moveTo>
                    <a:pt x="683" y="0"/>
                  </a:moveTo>
                  <a:lnTo>
                    <a:pt x="603" y="81"/>
                  </a:lnTo>
                  <a:lnTo>
                    <a:pt x="543" y="161"/>
                  </a:lnTo>
                  <a:lnTo>
                    <a:pt x="422" y="342"/>
                  </a:lnTo>
                  <a:lnTo>
                    <a:pt x="362" y="422"/>
                  </a:lnTo>
                  <a:lnTo>
                    <a:pt x="262" y="482"/>
                  </a:lnTo>
                  <a:lnTo>
                    <a:pt x="161" y="542"/>
                  </a:lnTo>
                  <a:lnTo>
                    <a:pt x="41" y="563"/>
                  </a:lnTo>
                  <a:lnTo>
                    <a:pt x="21" y="583"/>
                  </a:lnTo>
                  <a:lnTo>
                    <a:pt x="21" y="643"/>
                  </a:lnTo>
                  <a:lnTo>
                    <a:pt x="1" y="763"/>
                  </a:lnTo>
                  <a:lnTo>
                    <a:pt x="221" y="864"/>
                  </a:lnTo>
                  <a:lnTo>
                    <a:pt x="322" y="904"/>
                  </a:lnTo>
                  <a:lnTo>
                    <a:pt x="422" y="964"/>
                  </a:lnTo>
                  <a:lnTo>
                    <a:pt x="503" y="1085"/>
                  </a:lnTo>
                  <a:lnTo>
                    <a:pt x="563" y="1185"/>
                  </a:lnTo>
                  <a:lnTo>
                    <a:pt x="703" y="1446"/>
                  </a:lnTo>
                  <a:lnTo>
                    <a:pt x="1406" y="683"/>
                  </a:lnTo>
                  <a:lnTo>
                    <a:pt x="68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17"/>
            <p:cNvSpPr/>
            <p:nvPr/>
          </p:nvSpPr>
          <p:spPr>
            <a:xfrm>
              <a:off x="5995125" y="3250550"/>
              <a:ext cx="36175" cy="33650"/>
            </a:xfrm>
            <a:custGeom>
              <a:rect b="b" l="l" r="r" t="t"/>
              <a:pathLst>
                <a:path extrusionOk="0" h="1346" w="1447">
                  <a:moveTo>
                    <a:pt x="643" y="0"/>
                  </a:moveTo>
                  <a:lnTo>
                    <a:pt x="623" y="141"/>
                  </a:lnTo>
                  <a:lnTo>
                    <a:pt x="583" y="241"/>
                  </a:lnTo>
                  <a:lnTo>
                    <a:pt x="503" y="322"/>
                  </a:lnTo>
                  <a:lnTo>
                    <a:pt x="423" y="402"/>
                  </a:lnTo>
                  <a:lnTo>
                    <a:pt x="222" y="502"/>
                  </a:lnTo>
                  <a:lnTo>
                    <a:pt x="1" y="623"/>
                  </a:lnTo>
                  <a:lnTo>
                    <a:pt x="744" y="1346"/>
                  </a:lnTo>
                  <a:lnTo>
                    <a:pt x="1447" y="663"/>
                  </a:lnTo>
                  <a:lnTo>
                    <a:pt x="1366" y="583"/>
                  </a:lnTo>
                  <a:lnTo>
                    <a:pt x="1286" y="522"/>
                  </a:lnTo>
                  <a:lnTo>
                    <a:pt x="1085" y="402"/>
                  </a:lnTo>
                  <a:lnTo>
                    <a:pt x="1005" y="342"/>
                  </a:lnTo>
                  <a:lnTo>
                    <a:pt x="925" y="261"/>
                  </a:lnTo>
                  <a:lnTo>
                    <a:pt x="864" y="161"/>
                  </a:lnTo>
                  <a:lnTo>
                    <a:pt x="844" y="40"/>
                  </a:lnTo>
                  <a:lnTo>
                    <a:pt x="804" y="20"/>
                  </a:lnTo>
                  <a:lnTo>
                    <a:pt x="764" y="20"/>
                  </a:lnTo>
                  <a:lnTo>
                    <a:pt x="64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17"/>
            <p:cNvSpPr/>
            <p:nvPr/>
          </p:nvSpPr>
          <p:spPr>
            <a:xfrm>
              <a:off x="5348075" y="2834900"/>
              <a:ext cx="37675" cy="39675"/>
            </a:xfrm>
            <a:custGeom>
              <a:rect b="b" l="l" r="r" t="t"/>
              <a:pathLst>
                <a:path extrusionOk="0" h="1587" w="1507">
                  <a:moveTo>
                    <a:pt x="683" y="0"/>
                  </a:moveTo>
                  <a:lnTo>
                    <a:pt x="563" y="302"/>
                  </a:lnTo>
                  <a:lnTo>
                    <a:pt x="502" y="422"/>
                  </a:lnTo>
                  <a:lnTo>
                    <a:pt x="422" y="522"/>
                  </a:lnTo>
                  <a:lnTo>
                    <a:pt x="342" y="623"/>
                  </a:lnTo>
                  <a:lnTo>
                    <a:pt x="262" y="683"/>
                  </a:lnTo>
                  <a:lnTo>
                    <a:pt x="161" y="743"/>
                  </a:lnTo>
                  <a:lnTo>
                    <a:pt x="41" y="784"/>
                  </a:lnTo>
                  <a:lnTo>
                    <a:pt x="21" y="804"/>
                  </a:lnTo>
                  <a:lnTo>
                    <a:pt x="0" y="844"/>
                  </a:lnTo>
                  <a:lnTo>
                    <a:pt x="0" y="904"/>
                  </a:lnTo>
                  <a:lnTo>
                    <a:pt x="764" y="1587"/>
                  </a:lnTo>
                  <a:lnTo>
                    <a:pt x="824" y="1406"/>
                  </a:lnTo>
                  <a:lnTo>
                    <a:pt x="864" y="1306"/>
                  </a:lnTo>
                  <a:lnTo>
                    <a:pt x="904" y="1245"/>
                  </a:lnTo>
                  <a:lnTo>
                    <a:pt x="1045" y="1165"/>
                  </a:lnTo>
                  <a:lnTo>
                    <a:pt x="1185" y="1065"/>
                  </a:lnTo>
                  <a:lnTo>
                    <a:pt x="1506" y="884"/>
                  </a:lnTo>
                  <a:lnTo>
                    <a:pt x="1225" y="743"/>
                  </a:lnTo>
                  <a:lnTo>
                    <a:pt x="1105" y="663"/>
                  </a:lnTo>
                  <a:lnTo>
                    <a:pt x="1004" y="583"/>
                  </a:lnTo>
                  <a:lnTo>
                    <a:pt x="904" y="482"/>
                  </a:lnTo>
                  <a:lnTo>
                    <a:pt x="824" y="342"/>
                  </a:lnTo>
                  <a:lnTo>
                    <a:pt x="743" y="201"/>
                  </a:lnTo>
                  <a:lnTo>
                    <a:pt x="68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17"/>
            <p:cNvSpPr/>
            <p:nvPr/>
          </p:nvSpPr>
          <p:spPr>
            <a:xfrm>
              <a:off x="5237650" y="2942825"/>
              <a:ext cx="38175" cy="33650"/>
            </a:xfrm>
            <a:custGeom>
              <a:rect b="b" l="l" r="r" t="t"/>
              <a:pathLst>
                <a:path extrusionOk="0" h="1346" w="1527">
                  <a:moveTo>
                    <a:pt x="783" y="1"/>
                  </a:moveTo>
                  <a:lnTo>
                    <a:pt x="0" y="723"/>
                  </a:lnTo>
                  <a:lnTo>
                    <a:pt x="221" y="824"/>
                  </a:lnTo>
                  <a:lnTo>
                    <a:pt x="422" y="944"/>
                  </a:lnTo>
                  <a:lnTo>
                    <a:pt x="522" y="1025"/>
                  </a:lnTo>
                  <a:lnTo>
                    <a:pt x="582" y="1105"/>
                  </a:lnTo>
                  <a:lnTo>
                    <a:pt x="643" y="1205"/>
                  </a:lnTo>
                  <a:lnTo>
                    <a:pt x="703" y="1326"/>
                  </a:lnTo>
                  <a:lnTo>
                    <a:pt x="723" y="1346"/>
                  </a:lnTo>
                  <a:lnTo>
                    <a:pt x="783" y="1346"/>
                  </a:lnTo>
                  <a:lnTo>
                    <a:pt x="1526" y="663"/>
                  </a:lnTo>
                  <a:lnTo>
                    <a:pt x="78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17"/>
            <p:cNvSpPr/>
            <p:nvPr/>
          </p:nvSpPr>
          <p:spPr>
            <a:xfrm>
              <a:off x="5239150" y="2840925"/>
              <a:ext cx="36150" cy="33150"/>
            </a:xfrm>
            <a:custGeom>
              <a:rect b="b" l="l" r="r" t="t"/>
              <a:pathLst>
                <a:path extrusionOk="0" h="1326" w="1446">
                  <a:moveTo>
                    <a:pt x="703" y="0"/>
                  </a:moveTo>
                  <a:lnTo>
                    <a:pt x="0" y="663"/>
                  </a:lnTo>
                  <a:lnTo>
                    <a:pt x="723" y="1326"/>
                  </a:lnTo>
                  <a:lnTo>
                    <a:pt x="1446" y="663"/>
                  </a:lnTo>
                  <a:lnTo>
                    <a:pt x="70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17"/>
            <p:cNvSpPr/>
            <p:nvPr/>
          </p:nvSpPr>
          <p:spPr>
            <a:xfrm>
              <a:off x="5238650" y="3248525"/>
              <a:ext cx="37675" cy="37675"/>
            </a:xfrm>
            <a:custGeom>
              <a:rect b="b" l="l" r="r" t="t"/>
              <a:pathLst>
                <a:path extrusionOk="0" h="1507" w="1507">
                  <a:moveTo>
                    <a:pt x="783" y="1"/>
                  </a:moveTo>
                  <a:lnTo>
                    <a:pt x="0" y="744"/>
                  </a:lnTo>
                  <a:lnTo>
                    <a:pt x="803" y="1507"/>
                  </a:lnTo>
                  <a:lnTo>
                    <a:pt x="944" y="1246"/>
                  </a:lnTo>
                  <a:lnTo>
                    <a:pt x="1024" y="1125"/>
                  </a:lnTo>
                  <a:lnTo>
                    <a:pt x="1105" y="1005"/>
                  </a:lnTo>
                  <a:lnTo>
                    <a:pt x="1145" y="965"/>
                  </a:lnTo>
                  <a:lnTo>
                    <a:pt x="1225" y="945"/>
                  </a:lnTo>
                  <a:lnTo>
                    <a:pt x="1345" y="905"/>
                  </a:lnTo>
                  <a:lnTo>
                    <a:pt x="1406" y="884"/>
                  </a:lnTo>
                  <a:lnTo>
                    <a:pt x="1466" y="844"/>
                  </a:lnTo>
                  <a:lnTo>
                    <a:pt x="1506" y="764"/>
                  </a:lnTo>
                  <a:lnTo>
                    <a:pt x="1506" y="684"/>
                  </a:lnTo>
                  <a:lnTo>
                    <a:pt x="1265" y="563"/>
                  </a:lnTo>
                  <a:lnTo>
                    <a:pt x="1165" y="503"/>
                  </a:lnTo>
                  <a:lnTo>
                    <a:pt x="1064" y="423"/>
                  </a:lnTo>
                  <a:lnTo>
                    <a:pt x="964" y="342"/>
                  </a:lnTo>
                  <a:lnTo>
                    <a:pt x="904" y="242"/>
                  </a:lnTo>
                  <a:lnTo>
                    <a:pt x="823" y="121"/>
                  </a:lnTo>
                  <a:lnTo>
                    <a:pt x="78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17"/>
            <p:cNvSpPr/>
            <p:nvPr/>
          </p:nvSpPr>
          <p:spPr>
            <a:xfrm>
              <a:off x="5996150" y="2945325"/>
              <a:ext cx="34650" cy="29150"/>
            </a:xfrm>
            <a:custGeom>
              <a:rect b="b" l="l" r="r" t="t"/>
              <a:pathLst>
                <a:path extrusionOk="0" h="1166" w="1386">
                  <a:moveTo>
                    <a:pt x="683" y="1"/>
                  </a:moveTo>
                  <a:lnTo>
                    <a:pt x="0" y="563"/>
                  </a:lnTo>
                  <a:lnTo>
                    <a:pt x="723" y="1166"/>
                  </a:lnTo>
                  <a:lnTo>
                    <a:pt x="1386" y="543"/>
                  </a:lnTo>
                  <a:lnTo>
                    <a:pt x="68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17"/>
            <p:cNvSpPr/>
            <p:nvPr/>
          </p:nvSpPr>
          <p:spPr>
            <a:xfrm>
              <a:off x="5237650" y="3044725"/>
              <a:ext cx="38175" cy="34675"/>
            </a:xfrm>
            <a:custGeom>
              <a:rect b="b" l="l" r="r" t="t"/>
              <a:pathLst>
                <a:path extrusionOk="0" h="1387" w="1527">
                  <a:moveTo>
                    <a:pt x="743" y="1"/>
                  </a:moveTo>
                  <a:lnTo>
                    <a:pt x="622" y="201"/>
                  </a:lnTo>
                  <a:lnTo>
                    <a:pt x="562" y="302"/>
                  </a:lnTo>
                  <a:lnTo>
                    <a:pt x="462" y="422"/>
                  </a:lnTo>
                  <a:lnTo>
                    <a:pt x="361" y="503"/>
                  </a:lnTo>
                  <a:lnTo>
                    <a:pt x="241" y="563"/>
                  </a:lnTo>
                  <a:lnTo>
                    <a:pt x="0" y="683"/>
                  </a:lnTo>
                  <a:lnTo>
                    <a:pt x="763" y="1386"/>
                  </a:lnTo>
                  <a:lnTo>
                    <a:pt x="1526" y="703"/>
                  </a:lnTo>
                  <a:lnTo>
                    <a:pt x="74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17"/>
            <p:cNvSpPr/>
            <p:nvPr/>
          </p:nvSpPr>
          <p:spPr>
            <a:xfrm>
              <a:off x="5347075" y="2739525"/>
              <a:ext cx="37175" cy="32150"/>
            </a:xfrm>
            <a:custGeom>
              <a:rect b="b" l="l" r="r" t="t"/>
              <a:pathLst>
                <a:path extrusionOk="0" h="1286" w="1487">
                  <a:moveTo>
                    <a:pt x="743" y="0"/>
                  </a:moveTo>
                  <a:lnTo>
                    <a:pt x="0" y="623"/>
                  </a:lnTo>
                  <a:lnTo>
                    <a:pt x="783" y="1285"/>
                  </a:lnTo>
                  <a:lnTo>
                    <a:pt x="884" y="1085"/>
                  </a:lnTo>
                  <a:lnTo>
                    <a:pt x="944" y="984"/>
                  </a:lnTo>
                  <a:lnTo>
                    <a:pt x="1004" y="884"/>
                  </a:lnTo>
                  <a:lnTo>
                    <a:pt x="1125" y="824"/>
                  </a:lnTo>
                  <a:lnTo>
                    <a:pt x="1245" y="763"/>
                  </a:lnTo>
                  <a:lnTo>
                    <a:pt x="1486" y="643"/>
                  </a:lnTo>
                  <a:lnTo>
                    <a:pt x="74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17"/>
            <p:cNvSpPr/>
            <p:nvPr/>
          </p:nvSpPr>
          <p:spPr>
            <a:xfrm>
              <a:off x="5238650" y="3147125"/>
              <a:ext cx="37675" cy="36175"/>
            </a:xfrm>
            <a:custGeom>
              <a:rect b="b" l="l" r="r" t="t"/>
              <a:pathLst>
                <a:path extrusionOk="0" h="1447" w="1507">
                  <a:moveTo>
                    <a:pt x="763" y="1"/>
                  </a:moveTo>
                  <a:lnTo>
                    <a:pt x="0" y="704"/>
                  </a:lnTo>
                  <a:lnTo>
                    <a:pt x="803" y="1447"/>
                  </a:lnTo>
                  <a:lnTo>
                    <a:pt x="944" y="1186"/>
                  </a:lnTo>
                  <a:lnTo>
                    <a:pt x="1024" y="1065"/>
                  </a:lnTo>
                  <a:lnTo>
                    <a:pt x="1125" y="965"/>
                  </a:lnTo>
                  <a:lnTo>
                    <a:pt x="1165" y="925"/>
                  </a:lnTo>
                  <a:lnTo>
                    <a:pt x="1225" y="904"/>
                  </a:lnTo>
                  <a:lnTo>
                    <a:pt x="1366" y="864"/>
                  </a:lnTo>
                  <a:lnTo>
                    <a:pt x="1426" y="824"/>
                  </a:lnTo>
                  <a:lnTo>
                    <a:pt x="1466" y="784"/>
                  </a:lnTo>
                  <a:lnTo>
                    <a:pt x="1506" y="724"/>
                  </a:lnTo>
                  <a:lnTo>
                    <a:pt x="1506" y="623"/>
                  </a:lnTo>
                  <a:lnTo>
                    <a:pt x="1125" y="302"/>
                  </a:lnTo>
                  <a:lnTo>
                    <a:pt x="76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17"/>
            <p:cNvSpPr/>
            <p:nvPr/>
          </p:nvSpPr>
          <p:spPr>
            <a:xfrm>
              <a:off x="5345575" y="2637125"/>
              <a:ext cx="36650" cy="30625"/>
            </a:xfrm>
            <a:custGeom>
              <a:rect b="b" l="l" r="r" t="t"/>
              <a:pathLst>
                <a:path extrusionOk="0" h="1225" w="1466">
                  <a:moveTo>
                    <a:pt x="783" y="0"/>
                  </a:moveTo>
                  <a:lnTo>
                    <a:pt x="0" y="663"/>
                  </a:lnTo>
                  <a:lnTo>
                    <a:pt x="221" y="743"/>
                  </a:lnTo>
                  <a:lnTo>
                    <a:pt x="341" y="783"/>
                  </a:lnTo>
                  <a:lnTo>
                    <a:pt x="422" y="843"/>
                  </a:lnTo>
                  <a:lnTo>
                    <a:pt x="522" y="924"/>
                  </a:lnTo>
                  <a:lnTo>
                    <a:pt x="582" y="1004"/>
                  </a:lnTo>
                  <a:lnTo>
                    <a:pt x="643" y="1084"/>
                  </a:lnTo>
                  <a:lnTo>
                    <a:pt x="703" y="1205"/>
                  </a:lnTo>
                  <a:lnTo>
                    <a:pt x="723" y="1225"/>
                  </a:lnTo>
                  <a:lnTo>
                    <a:pt x="783" y="1225"/>
                  </a:lnTo>
                  <a:lnTo>
                    <a:pt x="1466" y="602"/>
                  </a:lnTo>
                  <a:lnTo>
                    <a:pt x="78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17"/>
            <p:cNvSpPr/>
            <p:nvPr/>
          </p:nvSpPr>
          <p:spPr>
            <a:xfrm>
              <a:off x="5995125" y="2843425"/>
              <a:ext cx="35675" cy="29150"/>
            </a:xfrm>
            <a:custGeom>
              <a:rect b="b" l="l" r="r" t="t"/>
              <a:pathLst>
                <a:path extrusionOk="0" h="1166" w="1427">
                  <a:moveTo>
                    <a:pt x="724" y="1"/>
                  </a:moveTo>
                  <a:lnTo>
                    <a:pt x="1" y="603"/>
                  </a:lnTo>
                  <a:lnTo>
                    <a:pt x="242" y="683"/>
                  </a:lnTo>
                  <a:lnTo>
                    <a:pt x="342" y="724"/>
                  </a:lnTo>
                  <a:lnTo>
                    <a:pt x="423" y="784"/>
                  </a:lnTo>
                  <a:lnTo>
                    <a:pt x="503" y="864"/>
                  </a:lnTo>
                  <a:lnTo>
                    <a:pt x="563" y="965"/>
                  </a:lnTo>
                  <a:lnTo>
                    <a:pt x="684" y="1165"/>
                  </a:lnTo>
                  <a:lnTo>
                    <a:pt x="1427" y="543"/>
                  </a:lnTo>
                  <a:lnTo>
                    <a:pt x="72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17"/>
            <p:cNvSpPr/>
            <p:nvPr/>
          </p:nvSpPr>
          <p:spPr>
            <a:xfrm>
              <a:off x="5996650" y="2741025"/>
              <a:ext cx="30125" cy="28125"/>
            </a:xfrm>
            <a:custGeom>
              <a:rect b="b" l="l" r="r" t="t"/>
              <a:pathLst>
                <a:path extrusionOk="0" h="1125" w="1205">
                  <a:moveTo>
                    <a:pt x="663" y="1"/>
                  </a:moveTo>
                  <a:lnTo>
                    <a:pt x="0" y="543"/>
                  </a:lnTo>
                  <a:lnTo>
                    <a:pt x="703" y="1125"/>
                  </a:lnTo>
                  <a:lnTo>
                    <a:pt x="1205" y="663"/>
                  </a:lnTo>
                  <a:lnTo>
                    <a:pt x="66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17"/>
            <p:cNvSpPr/>
            <p:nvPr/>
          </p:nvSpPr>
          <p:spPr>
            <a:xfrm>
              <a:off x="5240150" y="2738025"/>
              <a:ext cx="35150" cy="32650"/>
            </a:xfrm>
            <a:custGeom>
              <a:rect b="b" l="l" r="r" t="t"/>
              <a:pathLst>
                <a:path extrusionOk="0" h="1306" w="1406">
                  <a:moveTo>
                    <a:pt x="663" y="0"/>
                  </a:moveTo>
                  <a:lnTo>
                    <a:pt x="563" y="161"/>
                  </a:lnTo>
                  <a:lnTo>
                    <a:pt x="502" y="261"/>
                  </a:lnTo>
                  <a:lnTo>
                    <a:pt x="422" y="341"/>
                  </a:lnTo>
                  <a:lnTo>
                    <a:pt x="322" y="422"/>
                  </a:lnTo>
                  <a:lnTo>
                    <a:pt x="221" y="502"/>
                  </a:lnTo>
                  <a:lnTo>
                    <a:pt x="0" y="663"/>
                  </a:lnTo>
                  <a:lnTo>
                    <a:pt x="683" y="1305"/>
                  </a:lnTo>
                  <a:lnTo>
                    <a:pt x="1406" y="663"/>
                  </a:lnTo>
                  <a:lnTo>
                    <a:pt x="66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17"/>
            <p:cNvSpPr/>
            <p:nvPr/>
          </p:nvSpPr>
          <p:spPr>
            <a:xfrm>
              <a:off x="5240650" y="2636100"/>
              <a:ext cx="36175" cy="31650"/>
            </a:xfrm>
            <a:custGeom>
              <a:rect b="b" l="l" r="r" t="t"/>
              <a:pathLst>
                <a:path extrusionOk="0" h="1266" w="1447">
                  <a:moveTo>
                    <a:pt x="683" y="1"/>
                  </a:moveTo>
                  <a:lnTo>
                    <a:pt x="0" y="664"/>
                  </a:lnTo>
                  <a:lnTo>
                    <a:pt x="663" y="1266"/>
                  </a:lnTo>
                  <a:lnTo>
                    <a:pt x="1446" y="603"/>
                  </a:lnTo>
                  <a:lnTo>
                    <a:pt x="1165" y="503"/>
                  </a:lnTo>
                  <a:lnTo>
                    <a:pt x="1065" y="443"/>
                  </a:lnTo>
                  <a:lnTo>
                    <a:pt x="964" y="382"/>
                  </a:lnTo>
                  <a:lnTo>
                    <a:pt x="884" y="282"/>
                  </a:lnTo>
                  <a:lnTo>
                    <a:pt x="804" y="182"/>
                  </a:lnTo>
                  <a:lnTo>
                    <a:pt x="68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17"/>
            <p:cNvSpPr/>
            <p:nvPr/>
          </p:nvSpPr>
          <p:spPr>
            <a:xfrm>
              <a:off x="5997150" y="2638625"/>
              <a:ext cx="29125" cy="27125"/>
            </a:xfrm>
            <a:custGeom>
              <a:rect b="b" l="l" r="r" t="t"/>
              <a:pathLst>
                <a:path extrusionOk="0" h="1085" w="1165">
                  <a:moveTo>
                    <a:pt x="643" y="0"/>
                  </a:moveTo>
                  <a:lnTo>
                    <a:pt x="0" y="563"/>
                  </a:lnTo>
                  <a:lnTo>
                    <a:pt x="443" y="911"/>
                  </a:lnTo>
                  <a:lnTo>
                    <a:pt x="443" y="911"/>
                  </a:lnTo>
                  <a:lnTo>
                    <a:pt x="1165" y="462"/>
                  </a:lnTo>
                  <a:lnTo>
                    <a:pt x="643" y="0"/>
                  </a:lnTo>
                  <a:close/>
                  <a:moveTo>
                    <a:pt x="443" y="911"/>
                  </a:moveTo>
                  <a:lnTo>
                    <a:pt x="422" y="924"/>
                  </a:lnTo>
                  <a:lnTo>
                    <a:pt x="663" y="1085"/>
                  </a:lnTo>
                  <a:lnTo>
                    <a:pt x="443" y="91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9" name="Google Shape;599;p17"/>
          <p:cNvSpPr txBox="1"/>
          <p:nvPr>
            <p:ph idx="1" type="body"/>
          </p:nvPr>
        </p:nvSpPr>
        <p:spPr>
          <a:xfrm>
            <a:off x="713225" y="844300"/>
            <a:ext cx="3402900" cy="7209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600"/>
              <a:buNone/>
              <a:defRPr b="1" sz="2800">
                <a:latin typeface="Lexend Deca"/>
                <a:ea typeface="Lexend Deca"/>
                <a:cs typeface="Lexend Deca"/>
                <a:sym typeface="Lexend Deca"/>
              </a:defRPr>
            </a:lvl1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CUSTOM_10_1_1_1_1">
    <p:bg>
      <p:bgPr>
        <a:solidFill>
          <a:schemeClr val="lt2"/>
        </a:solidFill>
      </p:bgPr>
    </p:bg>
    <p:spTree>
      <p:nvGrpSpPr>
        <p:cNvPr id="600" name="Shape 600"/>
        <p:cNvGrpSpPr/>
        <p:nvPr/>
      </p:nvGrpSpPr>
      <p:grpSpPr>
        <a:xfrm>
          <a:off x="0" y="0"/>
          <a:ext cx="0" cy="0"/>
          <a:chOff x="0" y="0"/>
          <a:chExt cx="0" cy="0"/>
        </a:xfrm>
      </p:grpSpPr>
      <p:sp>
        <p:nvSpPr>
          <p:cNvPr id="601" name="Google Shape;601;p18"/>
          <p:cNvSpPr/>
          <p:nvPr/>
        </p:nvSpPr>
        <p:spPr>
          <a:xfrm flipH="1">
            <a:off x="8403688" y="0"/>
            <a:ext cx="754500" cy="5143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18"/>
          <p:cNvSpPr txBox="1"/>
          <p:nvPr>
            <p:ph type="title"/>
          </p:nvPr>
        </p:nvSpPr>
        <p:spPr>
          <a:xfrm>
            <a:off x="3110400" y="2065980"/>
            <a:ext cx="4114800" cy="411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4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03" name="Google Shape;603;p18"/>
          <p:cNvSpPr txBox="1"/>
          <p:nvPr>
            <p:ph idx="1" type="subTitle"/>
          </p:nvPr>
        </p:nvSpPr>
        <p:spPr>
          <a:xfrm>
            <a:off x="3110400" y="2682420"/>
            <a:ext cx="3069600" cy="395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p:txBody>
      </p:sp>
      <p:sp>
        <p:nvSpPr>
          <p:cNvPr id="604" name="Google Shape;604;p18"/>
          <p:cNvSpPr txBox="1"/>
          <p:nvPr>
            <p:ph idx="2" type="title"/>
          </p:nvPr>
        </p:nvSpPr>
        <p:spPr>
          <a:xfrm>
            <a:off x="1918800" y="2334000"/>
            <a:ext cx="1088100" cy="475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4500">
                <a:solidFill>
                  <a:schemeClr val="lt1"/>
                </a:solidFill>
              </a:defRPr>
            </a:lvl1pPr>
            <a:lvl2pPr lvl="1" algn="ctr">
              <a:lnSpc>
                <a:spcPct val="100000"/>
              </a:lnSpc>
              <a:spcBef>
                <a:spcPts val="0"/>
              </a:spcBef>
              <a:spcAft>
                <a:spcPts val="0"/>
              </a:spcAft>
              <a:buClr>
                <a:schemeClr val="dk2"/>
              </a:buClr>
              <a:buSzPts val="6000"/>
              <a:buNone/>
              <a:defRPr sz="6000">
                <a:solidFill>
                  <a:schemeClr val="dk2"/>
                </a:solidFill>
              </a:defRPr>
            </a:lvl2pPr>
            <a:lvl3pPr lvl="2" algn="ctr">
              <a:lnSpc>
                <a:spcPct val="100000"/>
              </a:lnSpc>
              <a:spcBef>
                <a:spcPts val="0"/>
              </a:spcBef>
              <a:spcAft>
                <a:spcPts val="0"/>
              </a:spcAft>
              <a:buClr>
                <a:schemeClr val="dk2"/>
              </a:buClr>
              <a:buSzPts val="6000"/>
              <a:buNone/>
              <a:defRPr sz="6000">
                <a:solidFill>
                  <a:schemeClr val="dk2"/>
                </a:solidFill>
              </a:defRPr>
            </a:lvl3pPr>
            <a:lvl4pPr lvl="3" algn="ctr">
              <a:lnSpc>
                <a:spcPct val="100000"/>
              </a:lnSpc>
              <a:spcBef>
                <a:spcPts val="0"/>
              </a:spcBef>
              <a:spcAft>
                <a:spcPts val="0"/>
              </a:spcAft>
              <a:buClr>
                <a:schemeClr val="dk2"/>
              </a:buClr>
              <a:buSzPts val="6000"/>
              <a:buNone/>
              <a:defRPr sz="6000">
                <a:solidFill>
                  <a:schemeClr val="dk2"/>
                </a:solidFill>
              </a:defRPr>
            </a:lvl4pPr>
            <a:lvl5pPr lvl="4" algn="ctr">
              <a:lnSpc>
                <a:spcPct val="100000"/>
              </a:lnSpc>
              <a:spcBef>
                <a:spcPts val="0"/>
              </a:spcBef>
              <a:spcAft>
                <a:spcPts val="0"/>
              </a:spcAft>
              <a:buClr>
                <a:schemeClr val="dk2"/>
              </a:buClr>
              <a:buSzPts val="6000"/>
              <a:buNone/>
              <a:defRPr sz="6000">
                <a:solidFill>
                  <a:schemeClr val="dk2"/>
                </a:solidFill>
              </a:defRPr>
            </a:lvl5pPr>
            <a:lvl6pPr lvl="5" algn="ctr">
              <a:lnSpc>
                <a:spcPct val="100000"/>
              </a:lnSpc>
              <a:spcBef>
                <a:spcPts val="0"/>
              </a:spcBef>
              <a:spcAft>
                <a:spcPts val="0"/>
              </a:spcAft>
              <a:buClr>
                <a:schemeClr val="dk2"/>
              </a:buClr>
              <a:buSzPts val="6000"/>
              <a:buNone/>
              <a:defRPr sz="6000">
                <a:solidFill>
                  <a:schemeClr val="dk2"/>
                </a:solidFill>
              </a:defRPr>
            </a:lvl6pPr>
            <a:lvl7pPr lvl="6" algn="ctr">
              <a:lnSpc>
                <a:spcPct val="100000"/>
              </a:lnSpc>
              <a:spcBef>
                <a:spcPts val="0"/>
              </a:spcBef>
              <a:spcAft>
                <a:spcPts val="0"/>
              </a:spcAft>
              <a:buClr>
                <a:schemeClr val="dk2"/>
              </a:buClr>
              <a:buSzPts val="6000"/>
              <a:buNone/>
              <a:defRPr sz="6000">
                <a:solidFill>
                  <a:schemeClr val="dk2"/>
                </a:solidFill>
              </a:defRPr>
            </a:lvl7pPr>
            <a:lvl8pPr lvl="7" algn="ctr">
              <a:lnSpc>
                <a:spcPct val="100000"/>
              </a:lnSpc>
              <a:spcBef>
                <a:spcPts val="0"/>
              </a:spcBef>
              <a:spcAft>
                <a:spcPts val="0"/>
              </a:spcAft>
              <a:buClr>
                <a:schemeClr val="dk2"/>
              </a:buClr>
              <a:buSzPts val="6000"/>
              <a:buNone/>
              <a:defRPr sz="6000">
                <a:solidFill>
                  <a:schemeClr val="dk2"/>
                </a:solidFill>
              </a:defRPr>
            </a:lvl8pPr>
            <a:lvl9pPr lvl="8" algn="ctr">
              <a:lnSpc>
                <a:spcPct val="100000"/>
              </a:lnSpc>
              <a:spcBef>
                <a:spcPts val="0"/>
              </a:spcBef>
              <a:spcAft>
                <a:spcPts val="0"/>
              </a:spcAft>
              <a:buClr>
                <a:schemeClr val="dk2"/>
              </a:buClr>
              <a:buSzPts val="6000"/>
              <a:buNone/>
              <a:defRPr sz="6000">
                <a:solidFill>
                  <a:schemeClr val="dk2"/>
                </a:solidFill>
              </a:defRPr>
            </a:lvl9pPr>
          </a:lstStyle>
          <a:p/>
        </p:txBody>
      </p:sp>
      <p:sp>
        <p:nvSpPr>
          <p:cNvPr id="605" name="Google Shape;605;p18"/>
          <p:cNvSpPr/>
          <p:nvPr/>
        </p:nvSpPr>
        <p:spPr>
          <a:xfrm flipH="1">
            <a:off x="25" y="0"/>
            <a:ext cx="754500" cy="5143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18"/>
          <p:cNvSpPr/>
          <p:nvPr/>
        </p:nvSpPr>
        <p:spPr>
          <a:xfrm>
            <a:off x="8133850" y="182191"/>
            <a:ext cx="597600" cy="5976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18"/>
          <p:cNvSpPr/>
          <p:nvPr/>
        </p:nvSpPr>
        <p:spPr>
          <a:xfrm rot="5400000">
            <a:off x="8133850" y="787293"/>
            <a:ext cx="597600" cy="597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18"/>
          <p:cNvSpPr/>
          <p:nvPr/>
        </p:nvSpPr>
        <p:spPr>
          <a:xfrm rot="3449335">
            <a:off x="1473204" y="-1086091"/>
            <a:ext cx="1596402" cy="1802919"/>
          </a:xfrm>
          <a:custGeom>
            <a:rect b="b" l="l" r="r" t="t"/>
            <a:pathLst>
              <a:path extrusionOk="0" h="32249" w="28555">
                <a:moveTo>
                  <a:pt x="20483" y="82"/>
                </a:moveTo>
                <a:lnTo>
                  <a:pt x="20947" y="102"/>
                </a:lnTo>
                <a:lnTo>
                  <a:pt x="21411" y="122"/>
                </a:lnTo>
                <a:lnTo>
                  <a:pt x="21875" y="203"/>
                </a:lnTo>
                <a:lnTo>
                  <a:pt x="22319" y="283"/>
                </a:lnTo>
                <a:lnTo>
                  <a:pt x="22763" y="404"/>
                </a:lnTo>
                <a:lnTo>
                  <a:pt x="23187" y="566"/>
                </a:lnTo>
                <a:lnTo>
                  <a:pt x="23611" y="748"/>
                </a:lnTo>
                <a:lnTo>
                  <a:pt x="23994" y="949"/>
                </a:lnTo>
                <a:lnTo>
                  <a:pt x="24378" y="1191"/>
                </a:lnTo>
                <a:lnTo>
                  <a:pt x="24741" y="1454"/>
                </a:lnTo>
                <a:lnTo>
                  <a:pt x="25124" y="1777"/>
                </a:lnTo>
                <a:lnTo>
                  <a:pt x="25487" y="2140"/>
                </a:lnTo>
                <a:lnTo>
                  <a:pt x="25851" y="2564"/>
                </a:lnTo>
                <a:lnTo>
                  <a:pt x="26174" y="3008"/>
                </a:lnTo>
                <a:lnTo>
                  <a:pt x="26496" y="3492"/>
                </a:lnTo>
                <a:lnTo>
                  <a:pt x="26779" y="4017"/>
                </a:lnTo>
                <a:lnTo>
                  <a:pt x="27062" y="4582"/>
                </a:lnTo>
                <a:lnTo>
                  <a:pt x="27324" y="5187"/>
                </a:lnTo>
                <a:lnTo>
                  <a:pt x="27546" y="5772"/>
                </a:lnTo>
                <a:lnTo>
                  <a:pt x="27748" y="6358"/>
                </a:lnTo>
                <a:lnTo>
                  <a:pt x="27909" y="6943"/>
                </a:lnTo>
                <a:lnTo>
                  <a:pt x="28071" y="7548"/>
                </a:lnTo>
                <a:lnTo>
                  <a:pt x="28192" y="8154"/>
                </a:lnTo>
                <a:lnTo>
                  <a:pt x="28293" y="8739"/>
                </a:lnTo>
                <a:lnTo>
                  <a:pt x="28373" y="9344"/>
                </a:lnTo>
                <a:lnTo>
                  <a:pt x="28434" y="9950"/>
                </a:lnTo>
                <a:lnTo>
                  <a:pt x="28474" y="10555"/>
                </a:lnTo>
                <a:lnTo>
                  <a:pt x="28474" y="11160"/>
                </a:lnTo>
                <a:lnTo>
                  <a:pt x="28474" y="11766"/>
                </a:lnTo>
                <a:lnTo>
                  <a:pt x="28434" y="12371"/>
                </a:lnTo>
                <a:lnTo>
                  <a:pt x="28373" y="12977"/>
                </a:lnTo>
                <a:lnTo>
                  <a:pt x="28272" y="13562"/>
                </a:lnTo>
                <a:lnTo>
                  <a:pt x="28171" y="14167"/>
                </a:lnTo>
                <a:lnTo>
                  <a:pt x="28030" y="14732"/>
                </a:lnTo>
                <a:lnTo>
                  <a:pt x="27869" y="15338"/>
                </a:lnTo>
                <a:lnTo>
                  <a:pt x="27667" y="15923"/>
                </a:lnTo>
                <a:lnTo>
                  <a:pt x="27465" y="16488"/>
                </a:lnTo>
                <a:lnTo>
                  <a:pt x="27223" y="17053"/>
                </a:lnTo>
                <a:lnTo>
                  <a:pt x="26961" y="17618"/>
                </a:lnTo>
                <a:lnTo>
                  <a:pt x="26678" y="18143"/>
                </a:lnTo>
                <a:lnTo>
                  <a:pt x="26355" y="18667"/>
                </a:lnTo>
                <a:lnTo>
                  <a:pt x="26032" y="19192"/>
                </a:lnTo>
                <a:lnTo>
                  <a:pt x="25669" y="19676"/>
                </a:lnTo>
                <a:lnTo>
                  <a:pt x="25306" y="20161"/>
                </a:lnTo>
                <a:lnTo>
                  <a:pt x="24922" y="20625"/>
                </a:lnTo>
                <a:lnTo>
                  <a:pt x="24499" y="21069"/>
                </a:lnTo>
                <a:lnTo>
                  <a:pt x="24075" y="21493"/>
                </a:lnTo>
                <a:lnTo>
                  <a:pt x="23631" y="21896"/>
                </a:lnTo>
                <a:lnTo>
                  <a:pt x="23167" y="22280"/>
                </a:lnTo>
                <a:lnTo>
                  <a:pt x="22703" y="22643"/>
                </a:lnTo>
                <a:lnTo>
                  <a:pt x="22238" y="22946"/>
                </a:lnTo>
                <a:lnTo>
                  <a:pt x="21795" y="23228"/>
                </a:lnTo>
                <a:lnTo>
                  <a:pt x="21310" y="23511"/>
                </a:lnTo>
                <a:lnTo>
                  <a:pt x="20846" y="23773"/>
                </a:lnTo>
                <a:lnTo>
                  <a:pt x="19877" y="24277"/>
                </a:lnTo>
                <a:lnTo>
                  <a:pt x="18909" y="24742"/>
                </a:lnTo>
                <a:lnTo>
                  <a:pt x="17940" y="25226"/>
                </a:lnTo>
                <a:lnTo>
                  <a:pt x="16951" y="25751"/>
                </a:lnTo>
                <a:lnTo>
                  <a:pt x="16467" y="26013"/>
                </a:lnTo>
                <a:lnTo>
                  <a:pt x="15983" y="26296"/>
                </a:lnTo>
                <a:lnTo>
                  <a:pt x="15519" y="26598"/>
                </a:lnTo>
                <a:lnTo>
                  <a:pt x="15075" y="26901"/>
                </a:lnTo>
                <a:lnTo>
                  <a:pt x="14510" y="27325"/>
                </a:lnTo>
                <a:lnTo>
                  <a:pt x="13965" y="27789"/>
                </a:lnTo>
                <a:lnTo>
                  <a:pt x="13420" y="28253"/>
                </a:lnTo>
                <a:lnTo>
                  <a:pt x="12895" y="28717"/>
                </a:lnTo>
                <a:lnTo>
                  <a:pt x="12148" y="29383"/>
                </a:lnTo>
                <a:lnTo>
                  <a:pt x="11402" y="30029"/>
                </a:lnTo>
                <a:lnTo>
                  <a:pt x="10998" y="30332"/>
                </a:lnTo>
                <a:lnTo>
                  <a:pt x="10595" y="30614"/>
                </a:lnTo>
                <a:lnTo>
                  <a:pt x="10171" y="30897"/>
                </a:lnTo>
                <a:lnTo>
                  <a:pt x="9747" y="31159"/>
                </a:lnTo>
                <a:lnTo>
                  <a:pt x="9303" y="31381"/>
                </a:lnTo>
                <a:lnTo>
                  <a:pt x="8839" y="31583"/>
                </a:lnTo>
                <a:lnTo>
                  <a:pt x="8375" y="31764"/>
                </a:lnTo>
                <a:lnTo>
                  <a:pt x="7890" y="31906"/>
                </a:lnTo>
                <a:lnTo>
                  <a:pt x="7406" y="32027"/>
                </a:lnTo>
                <a:lnTo>
                  <a:pt x="6922" y="32107"/>
                </a:lnTo>
                <a:lnTo>
                  <a:pt x="6417" y="32148"/>
                </a:lnTo>
                <a:lnTo>
                  <a:pt x="5933" y="32168"/>
                </a:lnTo>
                <a:lnTo>
                  <a:pt x="5893" y="32168"/>
                </a:lnTo>
                <a:lnTo>
                  <a:pt x="5368" y="32148"/>
                </a:lnTo>
                <a:lnTo>
                  <a:pt x="4843" y="32087"/>
                </a:lnTo>
                <a:lnTo>
                  <a:pt x="4359" y="31986"/>
                </a:lnTo>
                <a:lnTo>
                  <a:pt x="3875" y="31845"/>
                </a:lnTo>
                <a:lnTo>
                  <a:pt x="3431" y="31684"/>
                </a:lnTo>
                <a:lnTo>
                  <a:pt x="2987" y="31462"/>
                </a:lnTo>
                <a:lnTo>
                  <a:pt x="2583" y="31219"/>
                </a:lnTo>
                <a:lnTo>
                  <a:pt x="2200" y="30957"/>
                </a:lnTo>
                <a:lnTo>
                  <a:pt x="1998" y="30775"/>
                </a:lnTo>
                <a:lnTo>
                  <a:pt x="1816" y="30614"/>
                </a:lnTo>
                <a:lnTo>
                  <a:pt x="1635" y="30412"/>
                </a:lnTo>
                <a:lnTo>
                  <a:pt x="1453" y="30231"/>
                </a:lnTo>
                <a:lnTo>
                  <a:pt x="1292" y="30029"/>
                </a:lnTo>
                <a:lnTo>
                  <a:pt x="1150" y="29807"/>
                </a:lnTo>
                <a:lnTo>
                  <a:pt x="1009" y="29585"/>
                </a:lnTo>
                <a:lnTo>
                  <a:pt x="868" y="29363"/>
                </a:lnTo>
                <a:lnTo>
                  <a:pt x="747" y="29121"/>
                </a:lnTo>
                <a:lnTo>
                  <a:pt x="626" y="28879"/>
                </a:lnTo>
                <a:lnTo>
                  <a:pt x="525" y="28616"/>
                </a:lnTo>
                <a:lnTo>
                  <a:pt x="424" y="28354"/>
                </a:lnTo>
                <a:lnTo>
                  <a:pt x="343" y="28092"/>
                </a:lnTo>
                <a:lnTo>
                  <a:pt x="283" y="27829"/>
                </a:lnTo>
                <a:lnTo>
                  <a:pt x="222" y="27547"/>
                </a:lnTo>
                <a:lnTo>
                  <a:pt x="162" y="27264"/>
                </a:lnTo>
                <a:lnTo>
                  <a:pt x="101" y="26719"/>
                </a:lnTo>
                <a:lnTo>
                  <a:pt x="81" y="26154"/>
                </a:lnTo>
                <a:lnTo>
                  <a:pt x="121" y="25609"/>
                </a:lnTo>
                <a:lnTo>
                  <a:pt x="182" y="25065"/>
                </a:lnTo>
                <a:lnTo>
                  <a:pt x="283" y="24520"/>
                </a:lnTo>
                <a:lnTo>
                  <a:pt x="444" y="23995"/>
                </a:lnTo>
                <a:lnTo>
                  <a:pt x="626" y="23490"/>
                </a:lnTo>
                <a:lnTo>
                  <a:pt x="868" y="23006"/>
                </a:lnTo>
                <a:lnTo>
                  <a:pt x="1029" y="22724"/>
                </a:lnTo>
                <a:lnTo>
                  <a:pt x="1191" y="22441"/>
                </a:lnTo>
                <a:lnTo>
                  <a:pt x="1372" y="22179"/>
                </a:lnTo>
                <a:lnTo>
                  <a:pt x="1574" y="21916"/>
                </a:lnTo>
                <a:lnTo>
                  <a:pt x="1776" y="21654"/>
                </a:lnTo>
                <a:lnTo>
                  <a:pt x="1998" y="21392"/>
                </a:lnTo>
                <a:lnTo>
                  <a:pt x="2240" y="21129"/>
                </a:lnTo>
                <a:lnTo>
                  <a:pt x="2482" y="20867"/>
                </a:lnTo>
                <a:lnTo>
                  <a:pt x="3027" y="20383"/>
                </a:lnTo>
                <a:lnTo>
                  <a:pt x="3612" y="19898"/>
                </a:lnTo>
                <a:lnTo>
                  <a:pt x="4258" y="19414"/>
                </a:lnTo>
                <a:lnTo>
                  <a:pt x="4964" y="18970"/>
                </a:lnTo>
                <a:lnTo>
                  <a:pt x="5691" y="18526"/>
                </a:lnTo>
                <a:lnTo>
                  <a:pt x="6438" y="18102"/>
                </a:lnTo>
                <a:lnTo>
                  <a:pt x="7951" y="17336"/>
                </a:lnTo>
                <a:lnTo>
                  <a:pt x="9021" y="16771"/>
                </a:lnTo>
                <a:lnTo>
                  <a:pt x="10110" y="16185"/>
                </a:lnTo>
                <a:lnTo>
                  <a:pt x="10433" y="15983"/>
                </a:lnTo>
                <a:lnTo>
                  <a:pt x="10716" y="15802"/>
                </a:lnTo>
                <a:lnTo>
                  <a:pt x="10978" y="15600"/>
                </a:lnTo>
                <a:lnTo>
                  <a:pt x="11220" y="15398"/>
                </a:lnTo>
                <a:lnTo>
                  <a:pt x="11442" y="15196"/>
                </a:lnTo>
                <a:lnTo>
                  <a:pt x="11644" y="14974"/>
                </a:lnTo>
                <a:lnTo>
                  <a:pt x="11805" y="14752"/>
                </a:lnTo>
                <a:lnTo>
                  <a:pt x="11967" y="14510"/>
                </a:lnTo>
                <a:lnTo>
                  <a:pt x="12088" y="14268"/>
                </a:lnTo>
                <a:lnTo>
                  <a:pt x="12189" y="13986"/>
                </a:lnTo>
                <a:lnTo>
                  <a:pt x="12290" y="13723"/>
                </a:lnTo>
                <a:lnTo>
                  <a:pt x="12350" y="13421"/>
                </a:lnTo>
                <a:lnTo>
                  <a:pt x="12411" y="13098"/>
                </a:lnTo>
                <a:lnTo>
                  <a:pt x="12451" y="12755"/>
                </a:lnTo>
                <a:lnTo>
                  <a:pt x="12471" y="12391"/>
                </a:lnTo>
                <a:lnTo>
                  <a:pt x="12471" y="12008"/>
                </a:lnTo>
                <a:lnTo>
                  <a:pt x="12492" y="11302"/>
                </a:lnTo>
                <a:lnTo>
                  <a:pt x="12512" y="10616"/>
                </a:lnTo>
                <a:lnTo>
                  <a:pt x="12532" y="9950"/>
                </a:lnTo>
                <a:lnTo>
                  <a:pt x="12592" y="9324"/>
                </a:lnTo>
                <a:lnTo>
                  <a:pt x="12653" y="8698"/>
                </a:lnTo>
                <a:lnTo>
                  <a:pt x="12714" y="8113"/>
                </a:lnTo>
                <a:lnTo>
                  <a:pt x="12814" y="7548"/>
                </a:lnTo>
                <a:lnTo>
                  <a:pt x="12915" y="7003"/>
                </a:lnTo>
                <a:lnTo>
                  <a:pt x="13036" y="6479"/>
                </a:lnTo>
                <a:lnTo>
                  <a:pt x="13157" y="5974"/>
                </a:lnTo>
                <a:lnTo>
                  <a:pt x="13299" y="5510"/>
                </a:lnTo>
                <a:lnTo>
                  <a:pt x="13460" y="5046"/>
                </a:lnTo>
                <a:lnTo>
                  <a:pt x="13642" y="4622"/>
                </a:lnTo>
                <a:lnTo>
                  <a:pt x="13823" y="4218"/>
                </a:lnTo>
                <a:lnTo>
                  <a:pt x="14025" y="3835"/>
                </a:lnTo>
                <a:lnTo>
                  <a:pt x="14247" y="3472"/>
                </a:lnTo>
                <a:lnTo>
                  <a:pt x="14429" y="3169"/>
                </a:lnTo>
                <a:lnTo>
                  <a:pt x="14631" y="2887"/>
                </a:lnTo>
                <a:lnTo>
                  <a:pt x="14853" y="2644"/>
                </a:lnTo>
                <a:lnTo>
                  <a:pt x="15054" y="2402"/>
                </a:lnTo>
                <a:lnTo>
                  <a:pt x="15276" y="2180"/>
                </a:lnTo>
                <a:lnTo>
                  <a:pt x="15498" y="1979"/>
                </a:lnTo>
                <a:lnTo>
                  <a:pt x="15700" y="1797"/>
                </a:lnTo>
                <a:lnTo>
                  <a:pt x="15942" y="1635"/>
                </a:lnTo>
                <a:lnTo>
                  <a:pt x="16386" y="1333"/>
                </a:lnTo>
                <a:lnTo>
                  <a:pt x="16830" y="1091"/>
                </a:lnTo>
                <a:lnTo>
                  <a:pt x="17274" y="869"/>
                </a:lnTo>
                <a:lnTo>
                  <a:pt x="17698" y="667"/>
                </a:lnTo>
                <a:lnTo>
                  <a:pt x="18142" y="505"/>
                </a:lnTo>
                <a:lnTo>
                  <a:pt x="18606" y="364"/>
                </a:lnTo>
                <a:lnTo>
                  <a:pt x="19070" y="243"/>
                </a:lnTo>
                <a:lnTo>
                  <a:pt x="19534" y="162"/>
                </a:lnTo>
                <a:lnTo>
                  <a:pt x="19999" y="102"/>
                </a:lnTo>
                <a:lnTo>
                  <a:pt x="20483" y="82"/>
                </a:lnTo>
                <a:close/>
                <a:moveTo>
                  <a:pt x="20483" y="1"/>
                </a:moveTo>
                <a:lnTo>
                  <a:pt x="19999" y="21"/>
                </a:lnTo>
                <a:lnTo>
                  <a:pt x="19534" y="82"/>
                </a:lnTo>
                <a:lnTo>
                  <a:pt x="19050" y="162"/>
                </a:lnTo>
                <a:lnTo>
                  <a:pt x="18586" y="283"/>
                </a:lnTo>
                <a:lnTo>
                  <a:pt x="18122" y="425"/>
                </a:lnTo>
                <a:lnTo>
                  <a:pt x="17678" y="606"/>
                </a:lnTo>
                <a:lnTo>
                  <a:pt x="17214" y="808"/>
                </a:lnTo>
                <a:lnTo>
                  <a:pt x="16750" y="1050"/>
                </a:lnTo>
                <a:lnTo>
                  <a:pt x="16285" y="1313"/>
                </a:lnTo>
                <a:lnTo>
                  <a:pt x="15841" y="1615"/>
                </a:lnTo>
                <a:lnTo>
                  <a:pt x="15619" y="1777"/>
                </a:lnTo>
                <a:lnTo>
                  <a:pt x="15397" y="1979"/>
                </a:lnTo>
                <a:lnTo>
                  <a:pt x="15175" y="2180"/>
                </a:lnTo>
                <a:lnTo>
                  <a:pt x="14974" y="2382"/>
                </a:lnTo>
                <a:lnTo>
                  <a:pt x="14752" y="2624"/>
                </a:lnTo>
                <a:lnTo>
                  <a:pt x="14550" y="2866"/>
                </a:lnTo>
                <a:lnTo>
                  <a:pt x="14368" y="3129"/>
                </a:lnTo>
                <a:lnTo>
                  <a:pt x="14166" y="3411"/>
                </a:lnTo>
                <a:lnTo>
                  <a:pt x="13944" y="3795"/>
                </a:lnTo>
                <a:lnTo>
                  <a:pt x="13743" y="4178"/>
                </a:lnTo>
                <a:lnTo>
                  <a:pt x="13561" y="4582"/>
                </a:lnTo>
                <a:lnTo>
                  <a:pt x="13400" y="5026"/>
                </a:lnTo>
                <a:lnTo>
                  <a:pt x="13238" y="5470"/>
                </a:lnTo>
                <a:lnTo>
                  <a:pt x="13077" y="5954"/>
                </a:lnTo>
                <a:lnTo>
                  <a:pt x="12956" y="6458"/>
                </a:lnTo>
                <a:lnTo>
                  <a:pt x="12835" y="6983"/>
                </a:lnTo>
                <a:lnTo>
                  <a:pt x="12734" y="7528"/>
                </a:lnTo>
                <a:lnTo>
                  <a:pt x="12653" y="8093"/>
                </a:lnTo>
                <a:lnTo>
                  <a:pt x="12572" y="8678"/>
                </a:lnTo>
                <a:lnTo>
                  <a:pt x="12512" y="9304"/>
                </a:lnTo>
                <a:lnTo>
                  <a:pt x="12451" y="9950"/>
                </a:lnTo>
                <a:lnTo>
                  <a:pt x="12431" y="10616"/>
                </a:lnTo>
                <a:lnTo>
                  <a:pt x="12411" y="11302"/>
                </a:lnTo>
                <a:lnTo>
                  <a:pt x="12391" y="12008"/>
                </a:lnTo>
                <a:lnTo>
                  <a:pt x="12391" y="12391"/>
                </a:lnTo>
                <a:lnTo>
                  <a:pt x="12370" y="12755"/>
                </a:lnTo>
                <a:lnTo>
                  <a:pt x="12330" y="13078"/>
                </a:lnTo>
                <a:lnTo>
                  <a:pt x="12270" y="13400"/>
                </a:lnTo>
                <a:lnTo>
                  <a:pt x="12209" y="13683"/>
                </a:lnTo>
                <a:lnTo>
                  <a:pt x="12128" y="13965"/>
                </a:lnTo>
                <a:lnTo>
                  <a:pt x="12007" y="14228"/>
                </a:lnTo>
                <a:lnTo>
                  <a:pt x="11886" y="14470"/>
                </a:lnTo>
                <a:lnTo>
                  <a:pt x="11745" y="14712"/>
                </a:lnTo>
                <a:lnTo>
                  <a:pt x="11563" y="14934"/>
                </a:lnTo>
                <a:lnTo>
                  <a:pt x="11382" y="15136"/>
                </a:lnTo>
                <a:lnTo>
                  <a:pt x="11160" y="15338"/>
                </a:lnTo>
                <a:lnTo>
                  <a:pt x="10938" y="15540"/>
                </a:lnTo>
                <a:lnTo>
                  <a:pt x="10675" y="15741"/>
                </a:lnTo>
                <a:lnTo>
                  <a:pt x="10373" y="15923"/>
                </a:lnTo>
                <a:lnTo>
                  <a:pt x="10070" y="16105"/>
                </a:lnTo>
                <a:lnTo>
                  <a:pt x="8980" y="16690"/>
                </a:lnTo>
                <a:lnTo>
                  <a:pt x="7911" y="17255"/>
                </a:lnTo>
                <a:lnTo>
                  <a:pt x="6397" y="18042"/>
                </a:lnTo>
                <a:lnTo>
                  <a:pt x="5651" y="18466"/>
                </a:lnTo>
                <a:lnTo>
                  <a:pt x="4924" y="18889"/>
                </a:lnTo>
                <a:lnTo>
                  <a:pt x="4218" y="19354"/>
                </a:lnTo>
                <a:lnTo>
                  <a:pt x="3552" y="19838"/>
                </a:lnTo>
                <a:lnTo>
                  <a:pt x="2967" y="20322"/>
                </a:lnTo>
                <a:lnTo>
                  <a:pt x="2422" y="20827"/>
                </a:lnTo>
                <a:lnTo>
                  <a:pt x="2180" y="21069"/>
                </a:lnTo>
                <a:lnTo>
                  <a:pt x="1937" y="21331"/>
                </a:lnTo>
                <a:lnTo>
                  <a:pt x="1715" y="21594"/>
                </a:lnTo>
                <a:lnTo>
                  <a:pt x="1514" y="21856"/>
                </a:lnTo>
                <a:lnTo>
                  <a:pt x="1312" y="22138"/>
                </a:lnTo>
                <a:lnTo>
                  <a:pt x="1130" y="22401"/>
                </a:lnTo>
                <a:lnTo>
                  <a:pt x="949" y="22683"/>
                </a:lnTo>
                <a:lnTo>
                  <a:pt x="807" y="22966"/>
                </a:lnTo>
                <a:lnTo>
                  <a:pt x="565" y="23450"/>
                </a:lnTo>
                <a:lnTo>
                  <a:pt x="363" y="23975"/>
                </a:lnTo>
                <a:lnTo>
                  <a:pt x="222" y="24499"/>
                </a:lnTo>
                <a:lnTo>
                  <a:pt x="101" y="25044"/>
                </a:lnTo>
                <a:lnTo>
                  <a:pt x="40" y="25589"/>
                </a:lnTo>
                <a:lnTo>
                  <a:pt x="0" y="26154"/>
                </a:lnTo>
                <a:lnTo>
                  <a:pt x="20" y="26719"/>
                </a:lnTo>
                <a:lnTo>
                  <a:pt x="81" y="27284"/>
                </a:lnTo>
                <a:lnTo>
                  <a:pt x="141" y="27567"/>
                </a:lnTo>
                <a:lnTo>
                  <a:pt x="202" y="27849"/>
                </a:lnTo>
                <a:lnTo>
                  <a:pt x="262" y="28112"/>
                </a:lnTo>
                <a:lnTo>
                  <a:pt x="363" y="28394"/>
                </a:lnTo>
                <a:lnTo>
                  <a:pt x="444" y="28657"/>
                </a:lnTo>
                <a:lnTo>
                  <a:pt x="545" y="28899"/>
                </a:lnTo>
                <a:lnTo>
                  <a:pt x="666" y="29161"/>
                </a:lnTo>
                <a:lnTo>
                  <a:pt x="787" y="29403"/>
                </a:lnTo>
                <a:lnTo>
                  <a:pt x="928" y="29625"/>
                </a:lnTo>
                <a:lnTo>
                  <a:pt x="1070" y="29847"/>
                </a:lnTo>
                <a:lnTo>
                  <a:pt x="1231" y="30069"/>
                </a:lnTo>
                <a:lnTo>
                  <a:pt x="1393" y="30271"/>
                </a:lnTo>
                <a:lnTo>
                  <a:pt x="1574" y="30473"/>
                </a:lnTo>
                <a:lnTo>
                  <a:pt x="1756" y="30654"/>
                </a:lnTo>
                <a:lnTo>
                  <a:pt x="1958" y="30836"/>
                </a:lnTo>
                <a:lnTo>
                  <a:pt x="2159" y="31018"/>
                </a:lnTo>
                <a:lnTo>
                  <a:pt x="2543" y="31300"/>
                </a:lnTo>
                <a:lnTo>
                  <a:pt x="2967" y="31542"/>
                </a:lnTo>
                <a:lnTo>
                  <a:pt x="3390" y="31744"/>
                </a:lnTo>
                <a:lnTo>
                  <a:pt x="3854" y="31926"/>
                </a:lnTo>
                <a:lnTo>
                  <a:pt x="4339" y="32067"/>
                </a:lnTo>
                <a:lnTo>
                  <a:pt x="4843" y="32168"/>
                </a:lnTo>
                <a:lnTo>
                  <a:pt x="5348" y="32228"/>
                </a:lnTo>
                <a:lnTo>
                  <a:pt x="5893" y="32249"/>
                </a:lnTo>
                <a:lnTo>
                  <a:pt x="5933" y="32249"/>
                </a:lnTo>
                <a:lnTo>
                  <a:pt x="6438" y="32228"/>
                </a:lnTo>
                <a:lnTo>
                  <a:pt x="6922" y="32188"/>
                </a:lnTo>
                <a:lnTo>
                  <a:pt x="7426" y="32107"/>
                </a:lnTo>
                <a:lnTo>
                  <a:pt x="7911" y="31986"/>
                </a:lnTo>
                <a:lnTo>
                  <a:pt x="8395" y="31845"/>
                </a:lnTo>
                <a:lnTo>
                  <a:pt x="8879" y="31663"/>
                </a:lnTo>
                <a:lnTo>
                  <a:pt x="9343" y="31462"/>
                </a:lnTo>
                <a:lnTo>
                  <a:pt x="9787" y="31219"/>
                </a:lnTo>
                <a:lnTo>
                  <a:pt x="10211" y="30977"/>
                </a:lnTo>
                <a:lnTo>
                  <a:pt x="10635" y="30695"/>
                </a:lnTo>
                <a:lnTo>
                  <a:pt x="11039" y="30392"/>
                </a:lnTo>
                <a:lnTo>
                  <a:pt x="11442" y="30089"/>
                </a:lnTo>
                <a:lnTo>
                  <a:pt x="12209" y="29444"/>
                </a:lnTo>
                <a:lnTo>
                  <a:pt x="12956" y="28778"/>
                </a:lnTo>
                <a:lnTo>
                  <a:pt x="13480" y="28314"/>
                </a:lnTo>
                <a:lnTo>
                  <a:pt x="14005" y="27849"/>
                </a:lnTo>
                <a:lnTo>
                  <a:pt x="14550" y="27405"/>
                </a:lnTo>
                <a:lnTo>
                  <a:pt x="15115" y="26961"/>
                </a:lnTo>
                <a:lnTo>
                  <a:pt x="15559" y="26659"/>
                </a:lnTo>
                <a:lnTo>
                  <a:pt x="16023" y="26356"/>
                </a:lnTo>
                <a:lnTo>
                  <a:pt x="16507" y="26074"/>
                </a:lnTo>
                <a:lnTo>
                  <a:pt x="16992" y="25811"/>
                </a:lnTo>
                <a:lnTo>
                  <a:pt x="17960" y="25307"/>
                </a:lnTo>
                <a:lnTo>
                  <a:pt x="18949" y="24822"/>
                </a:lnTo>
                <a:lnTo>
                  <a:pt x="19918" y="24338"/>
                </a:lnTo>
                <a:lnTo>
                  <a:pt x="20886" y="23834"/>
                </a:lnTo>
                <a:lnTo>
                  <a:pt x="21351" y="23571"/>
                </a:lnTo>
                <a:lnTo>
                  <a:pt x="21835" y="23309"/>
                </a:lnTo>
                <a:lnTo>
                  <a:pt x="22299" y="23006"/>
                </a:lnTo>
                <a:lnTo>
                  <a:pt x="22743" y="22703"/>
                </a:lnTo>
                <a:lnTo>
                  <a:pt x="23227" y="22340"/>
                </a:lnTo>
                <a:lnTo>
                  <a:pt x="23691" y="21957"/>
                </a:lnTo>
                <a:lnTo>
                  <a:pt x="24135" y="21553"/>
                </a:lnTo>
                <a:lnTo>
                  <a:pt x="24559" y="21129"/>
                </a:lnTo>
                <a:lnTo>
                  <a:pt x="24983" y="20685"/>
                </a:lnTo>
                <a:lnTo>
                  <a:pt x="25366" y="20221"/>
                </a:lnTo>
                <a:lnTo>
                  <a:pt x="25750" y="19737"/>
                </a:lnTo>
                <a:lnTo>
                  <a:pt x="26093" y="19232"/>
                </a:lnTo>
                <a:lnTo>
                  <a:pt x="26436" y="18728"/>
                </a:lnTo>
                <a:lnTo>
                  <a:pt x="26739" y="18183"/>
                </a:lnTo>
                <a:lnTo>
                  <a:pt x="27021" y="17638"/>
                </a:lnTo>
                <a:lnTo>
                  <a:pt x="27304" y="17093"/>
                </a:lnTo>
                <a:lnTo>
                  <a:pt x="27546" y="16528"/>
                </a:lnTo>
                <a:lnTo>
                  <a:pt x="27748" y="15943"/>
                </a:lnTo>
                <a:lnTo>
                  <a:pt x="27949" y="15358"/>
                </a:lnTo>
                <a:lnTo>
                  <a:pt x="28111" y="14752"/>
                </a:lnTo>
                <a:lnTo>
                  <a:pt x="28252" y="14167"/>
                </a:lnTo>
                <a:lnTo>
                  <a:pt x="28353" y="13582"/>
                </a:lnTo>
                <a:lnTo>
                  <a:pt x="28454" y="12977"/>
                </a:lnTo>
                <a:lnTo>
                  <a:pt x="28514" y="12391"/>
                </a:lnTo>
                <a:lnTo>
                  <a:pt x="28555" y="11786"/>
                </a:lnTo>
                <a:lnTo>
                  <a:pt x="28555" y="11181"/>
                </a:lnTo>
                <a:lnTo>
                  <a:pt x="28555" y="10555"/>
                </a:lnTo>
                <a:lnTo>
                  <a:pt x="28514" y="9950"/>
                </a:lnTo>
                <a:lnTo>
                  <a:pt x="28454" y="9344"/>
                </a:lnTo>
                <a:lnTo>
                  <a:pt x="28373" y="8739"/>
                </a:lnTo>
                <a:lnTo>
                  <a:pt x="28272" y="8133"/>
                </a:lnTo>
                <a:lnTo>
                  <a:pt x="28151" y="7528"/>
                </a:lnTo>
                <a:lnTo>
                  <a:pt x="27990" y="6923"/>
                </a:lnTo>
                <a:lnTo>
                  <a:pt x="27828" y="6337"/>
                </a:lnTo>
                <a:lnTo>
                  <a:pt x="27627" y="5752"/>
                </a:lnTo>
                <a:lnTo>
                  <a:pt x="27405" y="5167"/>
                </a:lnTo>
                <a:lnTo>
                  <a:pt x="27142" y="4541"/>
                </a:lnTo>
                <a:lnTo>
                  <a:pt x="26860" y="3976"/>
                </a:lnTo>
                <a:lnTo>
                  <a:pt x="26557" y="3452"/>
                </a:lnTo>
                <a:lnTo>
                  <a:pt x="26234" y="2947"/>
                </a:lnTo>
                <a:lnTo>
                  <a:pt x="25911" y="2503"/>
                </a:lnTo>
                <a:lnTo>
                  <a:pt x="25548" y="2100"/>
                </a:lnTo>
                <a:lnTo>
                  <a:pt x="25185" y="1716"/>
                </a:lnTo>
                <a:lnTo>
                  <a:pt x="24801" y="1393"/>
                </a:lnTo>
                <a:lnTo>
                  <a:pt x="24438" y="1111"/>
                </a:lnTo>
                <a:lnTo>
                  <a:pt x="24055" y="889"/>
                </a:lnTo>
                <a:lnTo>
                  <a:pt x="23651" y="667"/>
                </a:lnTo>
                <a:lnTo>
                  <a:pt x="23227" y="485"/>
                </a:lnTo>
                <a:lnTo>
                  <a:pt x="22783" y="344"/>
                </a:lnTo>
                <a:lnTo>
                  <a:pt x="22339" y="223"/>
                </a:lnTo>
                <a:lnTo>
                  <a:pt x="21895" y="122"/>
                </a:lnTo>
                <a:lnTo>
                  <a:pt x="21411" y="61"/>
                </a:lnTo>
                <a:lnTo>
                  <a:pt x="20947" y="21"/>
                </a:lnTo>
                <a:lnTo>
                  <a:pt x="2048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18"/>
          <p:cNvSpPr/>
          <p:nvPr/>
        </p:nvSpPr>
        <p:spPr>
          <a:xfrm>
            <a:off x="7290020" y="98147"/>
            <a:ext cx="6754688" cy="4497143"/>
          </a:xfrm>
          <a:custGeom>
            <a:rect b="b" l="l" r="r" t="t"/>
            <a:pathLst>
              <a:path extrusionOk="0" h="80439" w="120819">
                <a:moveTo>
                  <a:pt x="94887" y="81"/>
                </a:moveTo>
                <a:lnTo>
                  <a:pt x="96400" y="122"/>
                </a:lnTo>
                <a:lnTo>
                  <a:pt x="97914" y="182"/>
                </a:lnTo>
                <a:lnTo>
                  <a:pt x="99427" y="283"/>
                </a:lnTo>
                <a:lnTo>
                  <a:pt x="100941" y="424"/>
                </a:lnTo>
                <a:lnTo>
                  <a:pt x="102454" y="586"/>
                </a:lnTo>
                <a:lnTo>
                  <a:pt x="103968" y="788"/>
                </a:lnTo>
                <a:lnTo>
                  <a:pt x="105481" y="1030"/>
                </a:lnTo>
                <a:lnTo>
                  <a:pt x="106894" y="1272"/>
                </a:lnTo>
                <a:lnTo>
                  <a:pt x="107620" y="1413"/>
                </a:lnTo>
                <a:lnTo>
                  <a:pt x="108367" y="1595"/>
                </a:lnTo>
                <a:lnTo>
                  <a:pt x="109114" y="1777"/>
                </a:lnTo>
                <a:lnTo>
                  <a:pt x="109860" y="1998"/>
                </a:lnTo>
                <a:lnTo>
                  <a:pt x="110607" y="2241"/>
                </a:lnTo>
                <a:lnTo>
                  <a:pt x="111354" y="2503"/>
                </a:lnTo>
                <a:lnTo>
                  <a:pt x="112100" y="2806"/>
                </a:lnTo>
                <a:lnTo>
                  <a:pt x="112827" y="3129"/>
                </a:lnTo>
                <a:lnTo>
                  <a:pt x="113533" y="3492"/>
                </a:lnTo>
                <a:lnTo>
                  <a:pt x="114219" y="3895"/>
                </a:lnTo>
                <a:lnTo>
                  <a:pt x="114562" y="4117"/>
                </a:lnTo>
                <a:lnTo>
                  <a:pt x="114885" y="4339"/>
                </a:lnTo>
                <a:lnTo>
                  <a:pt x="115208" y="4582"/>
                </a:lnTo>
                <a:lnTo>
                  <a:pt x="115531" y="4824"/>
                </a:lnTo>
                <a:lnTo>
                  <a:pt x="115834" y="5086"/>
                </a:lnTo>
                <a:lnTo>
                  <a:pt x="116136" y="5369"/>
                </a:lnTo>
                <a:lnTo>
                  <a:pt x="116419" y="5651"/>
                </a:lnTo>
                <a:lnTo>
                  <a:pt x="116701" y="5934"/>
                </a:lnTo>
                <a:lnTo>
                  <a:pt x="117044" y="6317"/>
                </a:lnTo>
                <a:lnTo>
                  <a:pt x="117367" y="6721"/>
                </a:lnTo>
                <a:lnTo>
                  <a:pt x="117690" y="7165"/>
                </a:lnTo>
                <a:lnTo>
                  <a:pt x="118033" y="7669"/>
                </a:lnTo>
                <a:lnTo>
                  <a:pt x="118336" y="8194"/>
                </a:lnTo>
                <a:lnTo>
                  <a:pt x="118659" y="8799"/>
                </a:lnTo>
                <a:lnTo>
                  <a:pt x="118941" y="9445"/>
                </a:lnTo>
                <a:lnTo>
                  <a:pt x="119224" y="10171"/>
                </a:lnTo>
                <a:lnTo>
                  <a:pt x="119486" y="10958"/>
                </a:lnTo>
                <a:lnTo>
                  <a:pt x="119728" y="11826"/>
                </a:lnTo>
                <a:lnTo>
                  <a:pt x="119950" y="12795"/>
                </a:lnTo>
                <a:lnTo>
                  <a:pt x="120152" y="13824"/>
                </a:lnTo>
                <a:lnTo>
                  <a:pt x="120334" y="14974"/>
                </a:lnTo>
                <a:lnTo>
                  <a:pt x="120475" y="16205"/>
                </a:lnTo>
                <a:lnTo>
                  <a:pt x="120576" y="17557"/>
                </a:lnTo>
                <a:lnTo>
                  <a:pt x="120657" y="19010"/>
                </a:lnTo>
                <a:lnTo>
                  <a:pt x="120697" y="20241"/>
                </a:lnTo>
                <a:lnTo>
                  <a:pt x="120717" y="21472"/>
                </a:lnTo>
                <a:lnTo>
                  <a:pt x="120737" y="22683"/>
                </a:lnTo>
                <a:lnTo>
                  <a:pt x="120737" y="23914"/>
                </a:lnTo>
                <a:lnTo>
                  <a:pt x="120717" y="25145"/>
                </a:lnTo>
                <a:lnTo>
                  <a:pt x="120697" y="26376"/>
                </a:lnTo>
                <a:lnTo>
                  <a:pt x="120657" y="27607"/>
                </a:lnTo>
                <a:lnTo>
                  <a:pt x="120616" y="28838"/>
                </a:lnTo>
                <a:lnTo>
                  <a:pt x="120536" y="30049"/>
                </a:lnTo>
                <a:lnTo>
                  <a:pt x="120455" y="31280"/>
                </a:lnTo>
                <a:lnTo>
                  <a:pt x="120374" y="32511"/>
                </a:lnTo>
                <a:lnTo>
                  <a:pt x="120253" y="33722"/>
                </a:lnTo>
                <a:lnTo>
                  <a:pt x="120152" y="34953"/>
                </a:lnTo>
                <a:lnTo>
                  <a:pt x="120011" y="36163"/>
                </a:lnTo>
                <a:lnTo>
                  <a:pt x="119870" y="37394"/>
                </a:lnTo>
                <a:lnTo>
                  <a:pt x="119708" y="38605"/>
                </a:lnTo>
                <a:lnTo>
                  <a:pt x="119567" y="39533"/>
                </a:lnTo>
                <a:lnTo>
                  <a:pt x="119405" y="40462"/>
                </a:lnTo>
                <a:lnTo>
                  <a:pt x="119224" y="41390"/>
                </a:lnTo>
                <a:lnTo>
                  <a:pt x="119103" y="41834"/>
                </a:lnTo>
                <a:lnTo>
                  <a:pt x="118982" y="42278"/>
                </a:lnTo>
                <a:lnTo>
                  <a:pt x="118820" y="42722"/>
                </a:lnTo>
                <a:lnTo>
                  <a:pt x="118659" y="43166"/>
                </a:lnTo>
                <a:lnTo>
                  <a:pt x="118497" y="43590"/>
                </a:lnTo>
                <a:lnTo>
                  <a:pt x="118296" y="43993"/>
                </a:lnTo>
                <a:lnTo>
                  <a:pt x="118074" y="44397"/>
                </a:lnTo>
                <a:lnTo>
                  <a:pt x="117831" y="44800"/>
                </a:lnTo>
                <a:lnTo>
                  <a:pt x="117549" y="45164"/>
                </a:lnTo>
                <a:lnTo>
                  <a:pt x="117266" y="45527"/>
                </a:lnTo>
                <a:lnTo>
                  <a:pt x="117105" y="45709"/>
                </a:lnTo>
                <a:lnTo>
                  <a:pt x="116943" y="45870"/>
                </a:lnTo>
                <a:lnTo>
                  <a:pt x="116782" y="45991"/>
                </a:lnTo>
                <a:lnTo>
                  <a:pt x="116621" y="46112"/>
                </a:lnTo>
                <a:lnTo>
                  <a:pt x="116459" y="46193"/>
                </a:lnTo>
                <a:lnTo>
                  <a:pt x="116298" y="46253"/>
                </a:lnTo>
                <a:lnTo>
                  <a:pt x="116136" y="46294"/>
                </a:lnTo>
                <a:lnTo>
                  <a:pt x="115975" y="46314"/>
                </a:lnTo>
                <a:lnTo>
                  <a:pt x="115813" y="46314"/>
                </a:lnTo>
                <a:lnTo>
                  <a:pt x="115632" y="46294"/>
                </a:lnTo>
                <a:lnTo>
                  <a:pt x="115490" y="46253"/>
                </a:lnTo>
                <a:lnTo>
                  <a:pt x="115349" y="46193"/>
                </a:lnTo>
                <a:lnTo>
                  <a:pt x="115228" y="46092"/>
                </a:lnTo>
                <a:lnTo>
                  <a:pt x="115107" y="45991"/>
                </a:lnTo>
                <a:lnTo>
                  <a:pt x="115006" y="45890"/>
                </a:lnTo>
                <a:lnTo>
                  <a:pt x="114905" y="45749"/>
                </a:lnTo>
                <a:lnTo>
                  <a:pt x="114724" y="45446"/>
                </a:lnTo>
                <a:lnTo>
                  <a:pt x="114562" y="45103"/>
                </a:lnTo>
                <a:lnTo>
                  <a:pt x="114441" y="44740"/>
                </a:lnTo>
                <a:lnTo>
                  <a:pt x="114300" y="44336"/>
                </a:lnTo>
                <a:lnTo>
                  <a:pt x="114360" y="44316"/>
                </a:lnTo>
                <a:lnTo>
                  <a:pt x="114199" y="43751"/>
                </a:lnTo>
                <a:lnTo>
                  <a:pt x="114017" y="43186"/>
                </a:lnTo>
                <a:lnTo>
                  <a:pt x="113816" y="42641"/>
                </a:lnTo>
                <a:lnTo>
                  <a:pt x="113594" y="42096"/>
                </a:lnTo>
                <a:lnTo>
                  <a:pt x="113331" y="41551"/>
                </a:lnTo>
                <a:lnTo>
                  <a:pt x="113049" y="41027"/>
                </a:lnTo>
                <a:lnTo>
                  <a:pt x="112746" y="40522"/>
                </a:lnTo>
                <a:lnTo>
                  <a:pt x="112403" y="40018"/>
                </a:lnTo>
                <a:lnTo>
                  <a:pt x="112040" y="39533"/>
                </a:lnTo>
                <a:lnTo>
                  <a:pt x="111656" y="39049"/>
                </a:lnTo>
                <a:lnTo>
                  <a:pt x="111253" y="38605"/>
                </a:lnTo>
                <a:lnTo>
                  <a:pt x="110829" y="38161"/>
                </a:lnTo>
                <a:lnTo>
                  <a:pt x="110365" y="37717"/>
                </a:lnTo>
                <a:lnTo>
                  <a:pt x="109901" y="37314"/>
                </a:lnTo>
                <a:lnTo>
                  <a:pt x="109396" y="36910"/>
                </a:lnTo>
                <a:lnTo>
                  <a:pt x="108892" y="36547"/>
                </a:lnTo>
                <a:lnTo>
                  <a:pt x="108367" y="36184"/>
                </a:lnTo>
                <a:lnTo>
                  <a:pt x="107822" y="35861"/>
                </a:lnTo>
                <a:lnTo>
                  <a:pt x="107277" y="35558"/>
                </a:lnTo>
                <a:lnTo>
                  <a:pt x="106712" y="35275"/>
                </a:lnTo>
                <a:lnTo>
                  <a:pt x="106147" y="35033"/>
                </a:lnTo>
                <a:lnTo>
                  <a:pt x="105582" y="34811"/>
                </a:lnTo>
                <a:lnTo>
                  <a:pt x="104997" y="34610"/>
                </a:lnTo>
                <a:lnTo>
                  <a:pt x="104412" y="34428"/>
                </a:lnTo>
                <a:lnTo>
                  <a:pt x="103826" y="34287"/>
                </a:lnTo>
                <a:lnTo>
                  <a:pt x="103241" y="34166"/>
                </a:lnTo>
                <a:lnTo>
                  <a:pt x="102636" y="34065"/>
                </a:lnTo>
                <a:lnTo>
                  <a:pt x="102051" y="34004"/>
                </a:lnTo>
                <a:lnTo>
                  <a:pt x="101445" y="33964"/>
                </a:lnTo>
                <a:lnTo>
                  <a:pt x="100860" y="33944"/>
                </a:lnTo>
                <a:lnTo>
                  <a:pt x="100255" y="33964"/>
                </a:lnTo>
                <a:lnTo>
                  <a:pt x="99669" y="34004"/>
                </a:lnTo>
                <a:lnTo>
                  <a:pt x="99084" y="34085"/>
                </a:lnTo>
                <a:lnTo>
                  <a:pt x="98499" y="34166"/>
                </a:lnTo>
                <a:lnTo>
                  <a:pt x="97914" y="34307"/>
                </a:lnTo>
                <a:lnTo>
                  <a:pt x="97349" y="34448"/>
                </a:lnTo>
                <a:lnTo>
                  <a:pt x="96763" y="34630"/>
                </a:lnTo>
                <a:lnTo>
                  <a:pt x="96198" y="34831"/>
                </a:lnTo>
                <a:lnTo>
                  <a:pt x="95654" y="35053"/>
                </a:lnTo>
                <a:lnTo>
                  <a:pt x="95109" y="35296"/>
                </a:lnTo>
                <a:lnTo>
                  <a:pt x="94564" y="35578"/>
                </a:lnTo>
                <a:lnTo>
                  <a:pt x="94019" y="35861"/>
                </a:lnTo>
                <a:lnTo>
                  <a:pt x="93494" y="36184"/>
                </a:lnTo>
                <a:lnTo>
                  <a:pt x="92990" y="36527"/>
                </a:lnTo>
                <a:lnTo>
                  <a:pt x="92485" y="36910"/>
                </a:lnTo>
                <a:lnTo>
                  <a:pt x="92001" y="37293"/>
                </a:lnTo>
                <a:lnTo>
                  <a:pt x="91517" y="37697"/>
                </a:lnTo>
                <a:lnTo>
                  <a:pt x="91052" y="38141"/>
                </a:lnTo>
                <a:lnTo>
                  <a:pt x="90609" y="38585"/>
                </a:lnTo>
                <a:lnTo>
                  <a:pt x="90185" y="39049"/>
                </a:lnTo>
                <a:lnTo>
                  <a:pt x="89781" y="39513"/>
                </a:lnTo>
                <a:lnTo>
                  <a:pt x="89398" y="40018"/>
                </a:lnTo>
                <a:lnTo>
                  <a:pt x="89055" y="40502"/>
                </a:lnTo>
                <a:lnTo>
                  <a:pt x="88712" y="41027"/>
                </a:lnTo>
                <a:lnTo>
                  <a:pt x="88389" y="41551"/>
                </a:lnTo>
                <a:lnTo>
                  <a:pt x="88086" y="42076"/>
                </a:lnTo>
                <a:lnTo>
                  <a:pt x="87824" y="42621"/>
                </a:lnTo>
                <a:lnTo>
                  <a:pt x="87561" y="43186"/>
                </a:lnTo>
                <a:lnTo>
                  <a:pt x="87339" y="43751"/>
                </a:lnTo>
                <a:lnTo>
                  <a:pt x="87138" y="44316"/>
                </a:lnTo>
                <a:lnTo>
                  <a:pt x="86956" y="44881"/>
                </a:lnTo>
                <a:lnTo>
                  <a:pt x="86815" y="45466"/>
                </a:lnTo>
                <a:lnTo>
                  <a:pt x="86673" y="46052"/>
                </a:lnTo>
                <a:lnTo>
                  <a:pt x="86573" y="46637"/>
                </a:lnTo>
                <a:lnTo>
                  <a:pt x="86492" y="47283"/>
                </a:lnTo>
                <a:lnTo>
                  <a:pt x="86411" y="47928"/>
                </a:lnTo>
                <a:lnTo>
                  <a:pt x="86290" y="49240"/>
                </a:lnTo>
                <a:lnTo>
                  <a:pt x="86209" y="50330"/>
                </a:lnTo>
                <a:lnTo>
                  <a:pt x="86088" y="51399"/>
                </a:lnTo>
                <a:lnTo>
                  <a:pt x="86007" y="51924"/>
                </a:lnTo>
                <a:lnTo>
                  <a:pt x="85927" y="52449"/>
                </a:lnTo>
                <a:lnTo>
                  <a:pt x="85806" y="52973"/>
                </a:lnTo>
                <a:lnTo>
                  <a:pt x="85685" y="53458"/>
                </a:lnTo>
                <a:lnTo>
                  <a:pt x="85543" y="53962"/>
                </a:lnTo>
                <a:lnTo>
                  <a:pt x="85362" y="54426"/>
                </a:lnTo>
                <a:lnTo>
                  <a:pt x="85160" y="54870"/>
                </a:lnTo>
                <a:lnTo>
                  <a:pt x="84918" y="55314"/>
                </a:lnTo>
                <a:lnTo>
                  <a:pt x="84655" y="55718"/>
                </a:lnTo>
                <a:lnTo>
                  <a:pt x="84353" y="56101"/>
                </a:lnTo>
                <a:lnTo>
                  <a:pt x="84171" y="56303"/>
                </a:lnTo>
                <a:lnTo>
                  <a:pt x="84010" y="56465"/>
                </a:lnTo>
                <a:lnTo>
                  <a:pt x="83808" y="56646"/>
                </a:lnTo>
                <a:lnTo>
                  <a:pt x="83606" y="56808"/>
                </a:lnTo>
                <a:lnTo>
                  <a:pt x="83344" y="56989"/>
                </a:lnTo>
                <a:lnTo>
                  <a:pt x="83041" y="57191"/>
                </a:lnTo>
                <a:lnTo>
                  <a:pt x="82658" y="57393"/>
                </a:lnTo>
                <a:lnTo>
                  <a:pt x="82173" y="57595"/>
                </a:lnTo>
                <a:lnTo>
                  <a:pt x="81628" y="57776"/>
                </a:lnTo>
                <a:lnTo>
                  <a:pt x="81326" y="57877"/>
                </a:lnTo>
                <a:lnTo>
                  <a:pt x="80983" y="57958"/>
                </a:lnTo>
                <a:lnTo>
                  <a:pt x="80599" y="58018"/>
                </a:lnTo>
                <a:lnTo>
                  <a:pt x="80216" y="58099"/>
                </a:lnTo>
                <a:lnTo>
                  <a:pt x="79792" y="58160"/>
                </a:lnTo>
                <a:lnTo>
                  <a:pt x="79328" y="58200"/>
                </a:lnTo>
                <a:lnTo>
                  <a:pt x="78642" y="58261"/>
                </a:lnTo>
                <a:lnTo>
                  <a:pt x="77935" y="58281"/>
                </a:lnTo>
                <a:lnTo>
                  <a:pt x="77249" y="58301"/>
                </a:lnTo>
                <a:lnTo>
                  <a:pt x="76543" y="58301"/>
                </a:lnTo>
                <a:lnTo>
                  <a:pt x="75837" y="58281"/>
                </a:lnTo>
                <a:lnTo>
                  <a:pt x="75151" y="58240"/>
                </a:lnTo>
                <a:lnTo>
                  <a:pt x="74444" y="58180"/>
                </a:lnTo>
                <a:lnTo>
                  <a:pt x="73758" y="58119"/>
                </a:lnTo>
                <a:lnTo>
                  <a:pt x="72366" y="57958"/>
                </a:lnTo>
                <a:lnTo>
                  <a:pt x="70994" y="57776"/>
                </a:lnTo>
                <a:lnTo>
                  <a:pt x="69601" y="57574"/>
                </a:lnTo>
                <a:lnTo>
                  <a:pt x="68249" y="57352"/>
                </a:lnTo>
                <a:lnTo>
                  <a:pt x="66937" y="57151"/>
                </a:lnTo>
                <a:lnTo>
                  <a:pt x="65605" y="56949"/>
                </a:lnTo>
                <a:lnTo>
                  <a:pt x="64294" y="56767"/>
                </a:lnTo>
                <a:lnTo>
                  <a:pt x="62962" y="56606"/>
                </a:lnTo>
                <a:lnTo>
                  <a:pt x="61771" y="56505"/>
                </a:lnTo>
                <a:lnTo>
                  <a:pt x="60581" y="56424"/>
                </a:lnTo>
                <a:lnTo>
                  <a:pt x="59390" y="56384"/>
                </a:lnTo>
                <a:lnTo>
                  <a:pt x="58179" y="56364"/>
                </a:lnTo>
                <a:lnTo>
                  <a:pt x="56968" y="56384"/>
                </a:lnTo>
                <a:lnTo>
                  <a:pt x="55778" y="56444"/>
                </a:lnTo>
                <a:lnTo>
                  <a:pt x="54567" y="56525"/>
                </a:lnTo>
                <a:lnTo>
                  <a:pt x="53356" y="56646"/>
                </a:lnTo>
                <a:lnTo>
                  <a:pt x="52145" y="56787"/>
                </a:lnTo>
                <a:lnTo>
                  <a:pt x="50935" y="56949"/>
                </a:lnTo>
                <a:lnTo>
                  <a:pt x="49744" y="57151"/>
                </a:lnTo>
                <a:lnTo>
                  <a:pt x="48553" y="57393"/>
                </a:lnTo>
                <a:lnTo>
                  <a:pt x="47343" y="57655"/>
                </a:lnTo>
                <a:lnTo>
                  <a:pt x="46172" y="57958"/>
                </a:lnTo>
                <a:lnTo>
                  <a:pt x="44981" y="58281"/>
                </a:lnTo>
                <a:lnTo>
                  <a:pt x="43811" y="58644"/>
                </a:lnTo>
                <a:lnTo>
                  <a:pt x="42661" y="59027"/>
                </a:lnTo>
                <a:lnTo>
                  <a:pt x="41510" y="59451"/>
                </a:lnTo>
                <a:lnTo>
                  <a:pt x="40380" y="59895"/>
                </a:lnTo>
                <a:lnTo>
                  <a:pt x="39250" y="60359"/>
                </a:lnTo>
                <a:lnTo>
                  <a:pt x="38140" y="60864"/>
                </a:lnTo>
                <a:lnTo>
                  <a:pt x="37031" y="61409"/>
                </a:lnTo>
                <a:lnTo>
                  <a:pt x="35961" y="61954"/>
                </a:lnTo>
                <a:lnTo>
                  <a:pt x="34891" y="62539"/>
                </a:lnTo>
                <a:lnTo>
                  <a:pt x="33842" y="63144"/>
                </a:lnTo>
                <a:lnTo>
                  <a:pt x="32813" y="63790"/>
                </a:lnTo>
                <a:lnTo>
                  <a:pt x="31784" y="64436"/>
                </a:lnTo>
                <a:lnTo>
                  <a:pt x="30795" y="65122"/>
                </a:lnTo>
                <a:lnTo>
                  <a:pt x="29826" y="65828"/>
                </a:lnTo>
                <a:lnTo>
                  <a:pt x="28878" y="66555"/>
                </a:lnTo>
                <a:lnTo>
                  <a:pt x="27950" y="67321"/>
                </a:lnTo>
                <a:lnTo>
                  <a:pt x="27041" y="68088"/>
                </a:lnTo>
                <a:lnTo>
                  <a:pt x="26113" y="68916"/>
                </a:lnTo>
                <a:lnTo>
                  <a:pt x="25205" y="69763"/>
                </a:lnTo>
                <a:lnTo>
                  <a:pt x="23429" y="71499"/>
                </a:lnTo>
                <a:lnTo>
                  <a:pt x="22279" y="72609"/>
                </a:lnTo>
                <a:lnTo>
                  <a:pt x="21129" y="73719"/>
                </a:lnTo>
                <a:lnTo>
                  <a:pt x="19938" y="74788"/>
                </a:lnTo>
                <a:lnTo>
                  <a:pt x="19333" y="75313"/>
                </a:lnTo>
                <a:lnTo>
                  <a:pt x="18707" y="75837"/>
                </a:lnTo>
                <a:lnTo>
                  <a:pt x="18081" y="76342"/>
                </a:lnTo>
                <a:lnTo>
                  <a:pt x="17456" y="76826"/>
                </a:lnTo>
                <a:lnTo>
                  <a:pt x="16810" y="77290"/>
                </a:lnTo>
                <a:lnTo>
                  <a:pt x="16144" y="77734"/>
                </a:lnTo>
                <a:lnTo>
                  <a:pt x="15458" y="78158"/>
                </a:lnTo>
                <a:lnTo>
                  <a:pt x="14772" y="78542"/>
                </a:lnTo>
                <a:lnTo>
                  <a:pt x="14066" y="78925"/>
                </a:lnTo>
                <a:lnTo>
                  <a:pt x="13339" y="79268"/>
                </a:lnTo>
                <a:lnTo>
                  <a:pt x="12915" y="79450"/>
                </a:lnTo>
                <a:lnTo>
                  <a:pt x="12492" y="79611"/>
                </a:lnTo>
                <a:lnTo>
                  <a:pt x="12048" y="79752"/>
                </a:lnTo>
                <a:lnTo>
                  <a:pt x="11604" y="79894"/>
                </a:lnTo>
                <a:lnTo>
                  <a:pt x="11160" y="79995"/>
                </a:lnTo>
                <a:lnTo>
                  <a:pt x="10716" y="80095"/>
                </a:lnTo>
                <a:lnTo>
                  <a:pt x="10252" y="80196"/>
                </a:lnTo>
                <a:lnTo>
                  <a:pt x="9787" y="80257"/>
                </a:lnTo>
                <a:lnTo>
                  <a:pt x="9344" y="80297"/>
                </a:lnTo>
                <a:lnTo>
                  <a:pt x="8879" y="80338"/>
                </a:lnTo>
                <a:lnTo>
                  <a:pt x="8415" y="80358"/>
                </a:lnTo>
                <a:lnTo>
                  <a:pt x="7951" y="80358"/>
                </a:lnTo>
                <a:lnTo>
                  <a:pt x="7507" y="80338"/>
                </a:lnTo>
                <a:lnTo>
                  <a:pt x="7063" y="80317"/>
                </a:lnTo>
                <a:lnTo>
                  <a:pt x="6619" y="80257"/>
                </a:lnTo>
                <a:lnTo>
                  <a:pt x="6175" y="80196"/>
                </a:lnTo>
                <a:lnTo>
                  <a:pt x="5691" y="80095"/>
                </a:lnTo>
                <a:lnTo>
                  <a:pt x="5247" y="79974"/>
                </a:lnTo>
                <a:lnTo>
                  <a:pt x="4803" y="79853"/>
                </a:lnTo>
                <a:lnTo>
                  <a:pt x="4379" y="79692"/>
                </a:lnTo>
                <a:lnTo>
                  <a:pt x="3955" y="79510"/>
                </a:lnTo>
                <a:lnTo>
                  <a:pt x="3572" y="79329"/>
                </a:lnTo>
                <a:lnTo>
                  <a:pt x="3189" y="79107"/>
                </a:lnTo>
                <a:lnTo>
                  <a:pt x="2846" y="78885"/>
                </a:lnTo>
                <a:lnTo>
                  <a:pt x="2502" y="78642"/>
                </a:lnTo>
                <a:lnTo>
                  <a:pt x="2180" y="78380"/>
                </a:lnTo>
                <a:lnTo>
                  <a:pt x="1897" y="78098"/>
                </a:lnTo>
                <a:lnTo>
                  <a:pt x="1615" y="77795"/>
                </a:lnTo>
                <a:lnTo>
                  <a:pt x="1352" y="77472"/>
                </a:lnTo>
                <a:lnTo>
                  <a:pt x="1130" y="77149"/>
                </a:lnTo>
                <a:lnTo>
                  <a:pt x="908" y="76806"/>
                </a:lnTo>
                <a:lnTo>
                  <a:pt x="727" y="76443"/>
                </a:lnTo>
                <a:lnTo>
                  <a:pt x="585" y="76180"/>
                </a:lnTo>
                <a:lnTo>
                  <a:pt x="484" y="75898"/>
                </a:lnTo>
                <a:lnTo>
                  <a:pt x="384" y="75636"/>
                </a:lnTo>
                <a:lnTo>
                  <a:pt x="303" y="75353"/>
                </a:lnTo>
                <a:lnTo>
                  <a:pt x="242" y="75050"/>
                </a:lnTo>
                <a:lnTo>
                  <a:pt x="182" y="74768"/>
                </a:lnTo>
                <a:lnTo>
                  <a:pt x="141" y="74465"/>
                </a:lnTo>
                <a:lnTo>
                  <a:pt x="101" y="74162"/>
                </a:lnTo>
                <a:lnTo>
                  <a:pt x="81" y="73860"/>
                </a:lnTo>
                <a:lnTo>
                  <a:pt x="81" y="73557"/>
                </a:lnTo>
                <a:lnTo>
                  <a:pt x="101" y="73254"/>
                </a:lnTo>
                <a:lnTo>
                  <a:pt x="121" y="72952"/>
                </a:lnTo>
                <a:lnTo>
                  <a:pt x="162" y="72629"/>
                </a:lnTo>
                <a:lnTo>
                  <a:pt x="202" y="72306"/>
                </a:lnTo>
                <a:lnTo>
                  <a:pt x="262" y="71983"/>
                </a:lnTo>
                <a:lnTo>
                  <a:pt x="343" y="71680"/>
                </a:lnTo>
                <a:lnTo>
                  <a:pt x="525" y="71075"/>
                </a:lnTo>
                <a:lnTo>
                  <a:pt x="727" y="70490"/>
                </a:lnTo>
                <a:lnTo>
                  <a:pt x="989" y="69925"/>
                </a:lnTo>
                <a:lnTo>
                  <a:pt x="1292" y="69380"/>
                </a:lnTo>
                <a:lnTo>
                  <a:pt x="1615" y="68835"/>
                </a:lnTo>
                <a:lnTo>
                  <a:pt x="1998" y="68330"/>
                </a:lnTo>
                <a:lnTo>
                  <a:pt x="2381" y="67846"/>
                </a:lnTo>
                <a:lnTo>
                  <a:pt x="2825" y="67382"/>
                </a:lnTo>
                <a:lnTo>
                  <a:pt x="3209" y="67019"/>
                </a:lnTo>
                <a:lnTo>
                  <a:pt x="3612" y="66676"/>
                </a:lnTo>
                <a:lnTo>
                  <a:pt x="4036" y="66353"/>
                </a:lnTo>
                <a:lnTo>
                  <a:pt x="4500" y="66030"/>
                </a:lnTo>
                <a:lnTo>
                  <a:pt x="4964" y="65727"/>
                </a:lnTo>
                <a:lnTo>
                  <a:pt x="5449" y="65445"/>
                </a:lnTo>
                <a:lnTo>
                  <a:pt x="5973" y="65162"/>
                </a:lnTo>
                <a:lnTo>
                  <a:pt x="6518" y="64900"/>
                </a:lnTo>
                <a:lnTo>
                  <a:pt x="7063" y="64658"/>
                </a:lnTo>
                <a:lnTo>
                  <a:pt x="7669" y="64415"/>
                </a:lnTo>
                <a:lnTo>
                  <a:pt x="8274" y="64194"/>
                </a:lnTo>
                <a:lnTo>
                  <a:pt x="8920" y="63992"/>
                </a:lnTo>
                <a:lnTo>
                  <a:pt x="9586" y="63790"/>
                </a:lnTo>
                <a:lnTo>
                  <a:pt x="10272" y="63608"/>
                </a:lnTo>
                <a:lnTo>
                  <a:pt x="10978" y="63427"/>
                </a:lnTo>
                <a:lnTo>
                  <a:pt x="11745" y="63265"/>
                </a:lnTo>
                <a:lnTo>
                  <a:pt x="12673" y="63084"/>
                </a:lnTo>
                <a:lnTo>
                  <a:pt x="13460" y="62942"/>
                </a:lnTo>
                <a:lnTo>
                  <a:pt x="14227" y="62781"/>
                </a:lnTo>
                <a:lnTo>
                  <a:pt x="15014" y="62579"/>
                </a:lnTo>
                <a:lnTo>
                  <a:pt x="15761" y="62377"/>
                </a:lnTo>
                <a:lnTo>
                  <a:pt x="16144" y="62256"/>
                </a:lnTo>
                <a:lnTo>
                  <a:pt x="16507" y="62115"/>
                </a:lnTo>
                <a:lnTo>
                  <a:pt x="16871" y="61974"/>
                </a:lnTo>
                <a:lnTo>
                  <a:pt x="17234" y="61812"/>
                </a:lnTo>
                <a:lnTo>
                  <a:pt x="17577" y="61631"/>
                </a:lnTo>
                <a:lnTo>
                  <a:pt x="17920" y="61429"/>
                </a:lnTo>
                <a:lnTo>
                  <a:pt x="18243" y="61227"/>
                </a:lnTo>
                <a:lnTo>
                  <a:pt x="18566" y="61005"/>
                </a:lnTo>
                <a:lnTo>
                  <a:pt x="18909" y="60723"/>
                </a:lnTo>
                <a:lnTo>
                  <a:pt x="19232" y="60420"/>
                </a:lnTo>
                <a:lnTo>
                  <a:pt x="19534" y="60097"/>
                </a:lnTo>
                <a:lnTo>
                  <a:pt x="19817" y="59754"/>
                </a:lnTo>
                <a:lnTo>
                  <a:pt x="20099" y="59391"/>
                </a:lnTo>
                <a:lnTo>
                  <a:pt x="20362" y="59007"/>
                </a:lnTo>
                <a:lnTo>
                  <a:pt x="20604" y="58604"/>
                </a:lnTo>
                <a:lnTo>
                  <a:pt x="20826" y="58160"/>
                </a:lnTo>
                <a:lnTo>
                  <a:pt x="21028" y="57716"/>
                </a:lnTo>
                <a:lnTo>
                  <a:pt x="21230" y="57252"/>
                </a:lnTo>
                <a:lnTo>
                  <a:pt x="21391" y="56767"/>
                </a:lnTo>
                <a:lnTo>
                  <a:pt x="21552" y="56263"/>
                </a:lnTo>
                <a:lnTo>
                  <a:pt x="21694" y="55738"/>
                </a:lnTo>
                <a:lnTo>
                  <a:pt x="21795" y="55213"/>
                </a:lnTo>
                <a:lnTo>
                  <a:pt x="21895" y="54648"/>
                </a:lnTo>
                <a:lnTo>
                  <a:pt x="21976" y="54083"/>
                </a:lnTo>
                <a:lnTo>
                  <a:pt x="22037" y="53478"/>
                </a:lnTo>
                <a:lnTo>
                  <a:pt x="22077" y="52872"/>
                </a:lnTo>
                <a:lnTo>
                  <a:pt x="22097" y="52267"/>
                </a:lnTo>
                <a:lnTo>
                  <a:pt x="22117" y="51662"/>
                </a:lnTo>
                <a:lnTo>
                  <a:pt x="22097" y="51056"/>
                </a:lnTo>
                <a:lnTo>
                  <a:pt x="22077" y="50451"/>
                </a:lnTo>
                <a:lnTo>
                  <a:pt x="21996" y="49240"/>
                </a:lnTo>
                <a:lnTo>
                  <a:pt x="21875" y="48029"/>
                </a:lnTo>
                <a:lnTo>
                  <a:pt x="21734" y="46818"/>
                </a:lnTo>
                <a:lnTo>
                  <a:pt x="21552" y="45608"/>
                </a:lnTo>
                <a:lnTo>
                  <a:pt x="21371" y="44417"/>
                </a:lnTo>
                <a:lnTo>
                  <a:pt x="21068" y="42359"/>
                </a:lnTo>
                <a:lnTo>
                  <a:pt x="20927" y="41309"/>
                </a:lnTo>
                <a:lnTo>
                  <a:pt x="20806" y="40280"/>
                </a:lnTo>
                <a:lnTo>
                  <a:pt x="20745" y="39493"/>
                </a:lnTo>
                <a:lnTo>
                  <a:pt x="20685" y="38706"/>
                </a:lnTo>
                <a:lnTo>
                  <a:pt x="20665" y="37879"/>
                </a:lnTo>
                <a:lnTo>
                  <a:pt x="20665" y="37031"/>
                </a:lnTo>
                <a:lnTo>
                  <a:pt x="20685" y="36184"/>
                </a:lnTo>
                <a:lnTo>
                  <a:pt x="20765" y="35316"/>
                </a:lnTo>
                <a:lnTo>
                  <a:pt x="20866" y="34448"/>
                </a:lnTo>
                <a:lnTo>
                  <a:pt x="21008" y="33560"/>
                </a:lnTo>
                <a:lnTo>
                  <a:pt x="21088" y="33136"/>
                </a:lnTo>
                <a:lnTo>
                  <a:pt x="21189" y="32713"/>
                </a:lnTo>
                <a:lnTo>
                  <a:pt x="21290" y="32269"/>
                </a:lnTo>
                <a:lnTo>
                  <a:pt x="21431" y="31845"/>
                </a:lnTo>
                <a:lnTo>
                  <a:pt x="21552" y="31441"/>
                </a:lnTo>
                <a:lnTo>
                  <a:pt x="21714" y="31017"/>
                </a:lnTo>
                <a:lnTo>
                  <a:pt x="21875" y="30614"/>
                </a:lnTo>
                <a:lnTo>
                  <a:pt x="22057" y="30210"/>
                </a:lnTo>
                <a:lnTo>
                  <a:pt x="22259" y="29807"/>
                </a:lnTo>
                <a:lnTo>
                  <a:pt x="22461" y="29423"/>
                </a:lnTo>
                <a:lnTo>
                  <a:pt x="22703" y="29040"/>
                </a:lnTo>
                <a:lnTo>
                  <a:pt x="22945" y="28677"/>
                </a:lnTo>
                <a:lnTo>
                  <a:pt x="23207" y="28313"/>
                </a:lnTo>
                <a:lnTo>
                  <a:pt x="23470" y="27950"/>
                </a:lnTo>
                <a:lnTo>
                  <a:pt x="23772" y="27607"/>
                </a:lnTo>
                <a:lnTo>
                  <a:pt x="24095" y="27284"/>
                </a:lnTo>
                <a:lnTo>
                  <a:pt x="24458" y="26921"/>
                </a:lnTo>
                <a:lnTo>
                  <a:pt x="24862" y="26578"/>
                </a:lnTo>
                <a:lnTo>
                  <a:pt x="25266" y="26275"/>
                </a:lnTo>
                <a:lnTo>
                  <a:pt x="25710" y="25972"/>
                </a:lnTo>
                <a:lnTo>
                  <a:pt x="26153" y="25690"/>
                </a:lnTo>
                <a:lnTo>
                  <a:pt x="26597" y="25448"/>
                </a:lnTo>
                <a:lnTo>
                  <a:pt x="27082" y="25226"/>
                </a:lnTo>
                <a:lnTo>
                  <a:pt x="27586" y="25004"/>
                </a:lnTo>
                <a:lnTo>
                  <a:pt x="28091" y="24822"/>
                </a:lnTo>
                <a:lnTo>
                  <a:pt x="28615" y="24661"/>
                </a:lnTo>
                <a:lnTo>
                  <a:pt x="29160" y="24519"/>
                </a:lnTo>
                <a:lnTo>
                  <a:pt x="29705" y="24398"/>
                </a:lnTo>
                <a:lnTo>
                  <a:pt x="30290" y="24297"/>
                </a:lnTo>
                <a:lnTo>
                  <a:pt x="30876" y="24217"/>
                </a:lnTo>
                <a:lnTo>
                  <a:pt x="31481" y="24176"/>
                </a:lnTo>
                <a:lnTo>
                  <a:pt x="32086" y="24136"/>
                </a:lnTo>
                <a:lnTo>
                  <a:pt x="33297" y="24136"/>
                </a:lnTo>
                <a:lnTo>
                  <a:pt x="33903" y="24176"/>
                </a:lnTo>
                <a:lnTo>
                  <a:pt x="34508" y="24217"/>
                </a:lnTo>
                <a:lnTo>
                  <a:pt x="35113" y="24277"/>
                </a:lnTo>
                <a:lnTo>
                  <a:pt x="35699" y="24358"/>
                </a:lnTo>
                <a:lnTo>
                  <a:pt x="36264" y="24459"/>
                </a:lnTo>
                <a:lnTo>
                  <a:pt x="36829" y="24580"/>
                </a:lnTo>
                <a:lnTo>
                  <a:pt x="37394" y="24681"/>
                </a:lnTo>
                <a:lnTo>
                  <a:pt x="38443" y="24943"/>
                </a:lnTo>
                <a:lnTo>
                  <a:pt x="39412" y="25246"/>
                </a:lnTo>
                <a:lnTo>
                  <a:pt x="40320" y="25549"/>
                </a:lnTo>
                <a:lnTo>
                  <a:pt x="41147" y="25851"/>
                </a:lnTo>
                <a:lnTo>
                  <a:pt x="41874" y="26134"/>
                </a:lnTo>
                <a:lnTo>
                  <a:pt x="42600" y="26437"/>
                </a:lnTo>
                <a:lnTo>
                  <a:pt x="43327" y="26759"/>
                </a:lnTo>
                <a:lnTo>
                  <a:pt x="44033" y="27082"/>
                </a:lnTo>
                <a:lnTo>
                  <a:pt x="45466" y="27768"/>
                </a:lnTo>
                <a:lnTo>
                  <a:pt x="46878" y="28495"/>
                </a:lnTo>
                <a:lnTo>
                  <a:pt x="48271" y="29242"/>
                </a:lnTo>
                <a:lnTo>
                  <a:pt x="49643" y="30008"/>
                </a:lnTo>
                <a:lnTo>
                  <a:pt x="52367" y="31542"/>
                </a:lnTo>
                <a:lnTo>
                  <a:pt x="54486" y="32753"/>
                </a:lnTo>
                <a:lnTo>
                  <a:pt x="56646" y="33944"/>
                </a:lnTo>
                <a:lnTo>
                  <a:pt x="57735" y="34529"/>
                </a:lnTo>
                <a:lnTo>
                  <a:pt x="58825" y="35094"/>
                </a:lnTo>
                <a:lnTo>
                  <a:pt x="59935" y="35639"/>
                </a:lnTo>
                <a:lnTo>
                  <a:pt x="61045" y="36163"/>
                </a:lnTo>
                <a:lnTo>
                  <a:pt x="61953" y="36547"/>
                </a:lnTo>
                <a:lnTo>
                  <a:pt x="62821" y="36890"/>
                </a:lnTo>
                <a:lnTo>
                  <a:pt x="63668" y="37193"/>
                </a:lnTo>
                <a:lnTo>
                  <a:pt x="64496" y="37435"/>
                </a:lnTo>
                <a:lnTo>
                  <a:pt x="65283" y="37637"/>
                </a:lnTo>
                <a:lnTo>
                  <a:pt x="66049" y="37798"/>
                </a:lnTo>
                <a:lnTo>
                  <a:pt x="66816" y="37899"/>
                </a:lnTo>
                <a:lnTo>
                  <a:pt x="67523" y="37959"/>
                </a:lnTo>
                <a:lnTo>
                  <a:pt x="68229" y="37980"/>
                </a:lnTo>
                <a:lnTo>
                  <a:pt x="68552" y="37959"/>
                </a:lnTo>
                <a:lnTo>
                  <a:pt x="68895" y="37939"/>
                </a:lnTo>
                <a:lnTo>
                  <a:pt x="69218" y="37899"/>
                </a:lnTo>
                <a:lnTo>
                  <a:pt x="69541" y="37859"/>
                </a:lnTo>
                <a:lnTo>
                  <a:pt x="69843" y="37798"/>
                </a:lnTo>
                <a:lnTo>
                  <a:pt x="70166" y="37737"/>
                </a:lnTo>
                <a:lnTo>
                  <a:pt x="70449" y="37657"/>
                </a:lnTo>
                <a:lnTo>
                  <a:pt x="70751" y="37556"/>
                </a:lnTo>
                <a:lnTo>
                  <a:pt x="71034" y="37455"/>
                </a:lnTo>
                <a:lnTo>
                  <a:pt x="71316" y="37334"/>
                </a:lnTo>
                <a:lnTo>
                  <a:pt x="71579" y="37193"/>
                </a:lnTo>
                <a:lnTo>
                  <a:pt x="71861" y="37051"/>
                </a:lnTo>
                <a:lnTo>
                  <a:pt x="72103" y="36890"/>
                </a:lnTo>
                <a:lnTo>
                  <a:pt x="72366" y="36728"/>
                </a:lnTo>
                <a:lnTo>
                  <a:pt x="72628" y="36547"/>
                </a:lnTo>
                <a:lnTo>
                  <a:pt x="72870" y="36345"/>
                </a:lnTo>
                <a:lnTo>
                  <a:pt x="73112" y="36143"/>
                </a:lnTo>
                <a:lnTo>
                  <a:pt x="73355" y="35921"/>
                </a:lnTo>
                <a:lnTo>
                  <a:pt x="73577" y="35679"/>
                </a:lnTo>
                <a:lnTo>
                  <a:pt x="73778" y="35437"/>
                </a:lnTo>
                <a:lnTo>
                  <a:pt x="74000" y="35195"/>
                </a:lnTo>
                <a:lnTo>
                  <a:pt x="74182" y="34912"/>
                </a:lnTo>
                <a:lnTo>
                  <a:pt x="74384" y="34650"/>
                </a:lnTo>
                <a:lnTo>
                  <a:pt x="74565" y="34347"/>
                </a:lnTo>
                <a:lnTo>
                  <a:pt x="74727" y="34065"/>
                </a:lnTo>
                <a:lnTo>
                  <a:pt x="74888" y="33742"/>
                </a:lnTo>
                <a:lnTo>
                  <a:pt x="75050" y="33419"/>
                </a:lnTo>
                <a:lnTo>
                  <a:pt x="75191" y="33096"/>
                </a:lnTo>
                <a:lnTo>
                  <a:pt x="75312" y="32753"/>
                </a:lnTo>
                <a:lnTo>
                  <a:pt x="75433" y="32410"/>
                </a:lnTo>
                <a:lnTo>
                  <a:pt x="75635" y="31784"/>
                </a:lnTo>
                <a:lnTo>
                  <a:pt x="75796" y="31139"/>
                </a:lnTo>
                <a:lnTo>
                  <a:pt x="75917" y="30473"/>
                </a:lnTo>
                <a:lnTo>
                  <a:pt x="76018" y="29786"/>
                </a:lnTo>
                <a:lnTo>
                  <a:pt x="76099" y="29080"/>
                </a:lnTo>
                <a:lnTo>
                  <a:pt x="76139" y="28374"/>
                </a:lnTo>
                <a:lnTo>
                  <a:pt x="76139" y="27627"/>
                </a:lnTo>
                <a:lnTo>
                  <a:pt x="76119" y="26901"/>
                </a:lnTo>
                <a:lnTo>
                  <a:pt x="76059" y="25791"/>
                </a:lnTo>
                <a:lnTo>
                  <a:pt x="75998" y="24721"/>
                </a:lnTo>
                <a:lnTo>
                  <a:pt x="75837" y="22703"/>
                </a:lnTo>
                <a:lnTo>
                  <a:pt x="75655" y="20786"/>
                </a:lnTo>
                <a:lnTo>
                  <a:pt x="75453" y="18950"/>
                </a:lnTo>
                <a:lnTo>
                  <a:pt x="75252" y="16932"/>
                </a:lnTo>
                <a:lnTo>
                  <a:pt x="75050" y="14833"/>
                </a:lnTo>
                <a:lnTo>
                  <a:pt x="74929" y="13642"/>
                </a:lnTo>
                <a:lnTo>
                  <a:pt x="74787" y="12452"/>
                </a:lnTo>
                <a:lnTo>
                  <a:pt x="74606" y="11140"/>
                </a:lnTo>
                <a:lnTo>
                  <a:pt x="74545" y="10494"/>
                </a:lnTo>
                <a:lnTo>
                  <a:pt x="74485" y="9849"/>
                </a:lnTo>
                <a:lnTo>
                  <a:pt x="74444" y="9203"/>
                </a:lnTo>
                <a:lnTo>
                  <a:pt x="74424" y="8577"/>
                </a:lnTo>
                <a:lnTo>
                  <a:pt x="74424" y="7952"/>
                </a:lnTo>
                <a:lnTo>
                  <a:pt x="74464" y="7346"/>
                </a:lnTo>
                <a:lnTo>
                  <a:pt x="74525" y="6741"/>
                </a:lnTo>
                <a:lnTo>
                  <a:pt x="74646" y="6176"/>
                </a:lnTo>
                <a:lnTo>
                  <a:pt x="74707" y="5893"/>
                </a:lnTo>
                <a:lnTo>
                  <a:pt x="74787" y="5611"/>
                </a:lnTo>
                <a:lnTo>
                  <a:pt x="74888" y="5348"/>
                </a:lnTo>
                <a:lnTo>
                  <a:pt x="74989" y="5066"/>
                </a:lnTo>
                <a:lnTo>
                  <a:pt x="75110" y="4824"/>
                </a:lnTo>
                <a:lnTo>
                  <a:pt x="75231" y="4561"/>
                </a:lnTo>
                <a:lnTo>
                  <a:pt x="75393" y="4319"/>
                </a:lnTo>
                <a:lnTo>
                  <a:pt x="75554" y="4077"/>
                </a:lnTo>
                <a:lnTo>
                  <a:pt x="75716" y="3835"/>
                </a:lnTo>
                <a:lnTo>
                  <a:pt x="75917" y="3613"/>
                </a:lnTo>
                <a:lnTo>
                  <a:pt x="76119" y="3391"/>
                </a:lnTo>
                <a:lnTo>
                  <a:pt x="76341" y="3189"/>
                </a:lnTo>
                <a:lnTo>
                  <a:pt x="76604" y="2967"/>
                </a:lnTo>
                <a:lnTo>
                  <a:pt x="76886" y="2765"/>
                </a:lnTo>
                <a:lnTo>
                  <a:pt x="77169" y="2584"/>
                </a:lnTo>
                <a:lnTo>
                  <a:pt x="77471" y="2422"/>
                </a:lnTo>
                <a:lnTo>
                  <a:pt x="77754" y="2261"/>
                </a:lnTo>
                <a:lnTo>
                  <a:pt x="78077" y="2120"/>
                </a:lnTo>
                <a:lnTo>
                  <a:pt x="78379" y="1998"/>
                </a:lnTo>
                <a:lnTo>
                  <a:pt x="78702" y="1877"/>
                </a:lnTo>
                <a:lnTo>
                  <a:pt x="79348" y="1676"/>
                </a:lnTo>
                <a:lnTo>
                  <a:pt x="80014" y="1514"/>
                </a:lnTo>
                <a:lnTo>
                  <a:pt x="80660" y="1373"/>
                </a:lnTo>
                <a:lnTo>
                  <a:pt x="81306" y="1232"/>
                </a:lnTo>
                <a:lnTo>
                  <a:pt x="82799" y="989"/>
                </a:lnTo>
                <a:lnTo>
                  <a:pt x="84312" y="747"/>
                </a:lnTo>
                <a:lnTo>
                  <a:pt x="85826" y="566"/>
                </a:lnTo>
                <a:lnTo>
                  <a:pt x="87319" y="404"/>
                </a:lnTo>
                <a:lnTo>
                  <a:pt x="88833" y="283"/>
                </a:lnTo>
                <a:lnTo>
                  <a:pt x="90346" y="182"/>
                </a:lnTo>
                <a:lnTo>
                  <a:pt x="91860" y="122"/>
                </a:lnTo>
                <a:lnTo>
                  <a:pt x="93373" y="81"/>
                </a:lnTo>
                <a:close/>
                <a:moveTo>
                  <a:pt x="93373" y="1"/>
                </a:moveTo>
                <a:lnTo>
                  <a:pt x="91860" y="41"/>
                </a:lnTo>
                <a:lnTo>
                  <a:pt x="90346" y="102"/>
                </a:lnTo>
                <a:lnTo>
                  <a:pt x="88833" y="202"/>
                </a:lnTo>
                <a:lnTo>
                  <a:pt x="87319" y="324"/>
                </a:lnTo>
                <a:lnTo>
                  <a:pt x="85806" y="485"/>
                </a:lnTo>
                <a:lnTo>
                  <a:pt x="84292" y="667"/>
                </a:lnTo>
                <a:lnTo>
                  <a:pt x="82799" y="909"/>
                </a:lnTo>
                <a:lnTo>
                  <a:pt x="81285" y="1171"/>
                </a:lnTo>
                <a:lnTo>
                  <a:pt x="80640" y="1292"/>
                </a:lnTo>
                <a:lnTo>
                  <a:pt x="79994" y="1433"/>
                </a:lnTo>
                <a:lnTo>
                  <a:pt x="79328" y="1595"/>
                </a:lnTo>
                <a:lnTo>
                  <a:pt x="78682" y="1797"/>
                </a:lnTo>
                <a:lnTo>
                  <a:pt x="78359" y="1918"/>
                </a:lnTo>
                <a:lnTo>
                  <a:pt x="78036" y="2059"/>
                </a:lnTo>
                <a:lnTo>
                  <a:pt x="77734" y="2200"/>
                </a:lnTo>
                <a:lnTo>
                  <a:pt x="77411" y="2342"/>
                </a:lnTo>
                <a:lnTo>
                  <a:pt x="77128" y="2523"/>
                </a:lnTo>
                <a:lnTo>
                  <a:pt x="76846" y="2705"/>
                </a:lnTo>
                <a:lnTo>
                  <a:pt x="76563" y="2907"/>
                </a:lnTo>
                <a:lnTo>
                  <a:pt x="76301" y="3129"/>
                </a:lnTo>
                <a:lnTo>
                  <a:pt x="76059" y="3330"/>
                </a:lnTo>
                <a:lnTo>
                  <a:pt x="75857" y="3552"/>
                </a:lnTo>
                <a:lnTo>
                  <a:pt x="75655" y="3795"/>
                </a:lnTo>
                <a:lnTo>
                  <a:pt x="75473" y="4017"/>
                </a:lnTo>
                <a:lnTo>
                  <a:pt x="75312" y="4259"/>
                </a:lnTo>
                <a:lnTo>
                  <a:pt x="75171" y="4521"/>
                </a:lnTo>
                <a:lnTo>
                  <a:pt x="75030" y="4763"/>
                </a:lnTo>
                <a:lnTo>
                  <a:pt x="74908" y="5026"/>
                </a:lnTo>
                <a:lnTo>
                  <a:pt x="74808" y="5308"/>
                </a:lnTo>
                <a:lnTo>
                  <a:pt x="74707" y="5570"/>
                </a:lnTo>
                <a:lnTo>
                  <a:pt x="74626" y="5853"/>
                </a:lnTo>
                <a:lnTo>
                  <a:pt x="74565" y="6135"/>
                </a:lnTo>
                <a:lnTo>
                  <a:pt x="74444" y="6721"/>
                </a:lnTo>
                <a:lnTo>
                  <a:pt x="74384" y="7326"/>
                </a:lnTo>
                <a:lnTo>
                  <a:pt x="74343" y="7931"/>
                </a:lnTo>
                <a:lnTo>
                  <a:pt x="74343" y="8557"/>
                </a:lnTo>
                <a:lnTo>
                  <a:pt x="74364" y="9203"/>
                </a:lnTo>
                <a:lnTo>
                  <a:pt x="74404" y="9849"/>
                </a:lnTo>
                <a:lnTo>
                  <a:pt x="74464" y="10494"/>
                </a:lnTo>
                <a:lnTo>
                  <a:pt x="74525" y="11160"/>
                </a:lnTo>
                <a:lnTo>
                  <a:pt x="74707" y="12472"/>
                </a:lnTo>
                <a:lnTo>
                  <a:pt x="74848" y="13663"/>
                </a:lnTo>
                <a:lnTo>
                  <a:pt x="74969" y="14833"/>
                </a:lnTo>
                <a:lnTo>
                  <a:pt x="75171" y="16932"/>
                </a:lnTo>
                <a:lnTo>
                  <a:pt x="75373" y="18950"/>
                </a:lnTo>
                <a:lnTo>
                  <a:pt x="75574" y="20806"/>
                </a:lnTo>
                <a:lnTo>
                  <a:pt x="75756" y="22703"/>
                </a:lnTo>
                <a:lnTo>
                  <a:pt x="75917" y="24741"/>
                </a:lnTo>
                <a:lnTo>
                  <a:pt x="75978" y="25791"/>
                </a:lnTo>
                <a:lnTo>
                  <a:pt x="76039" y="26901"/>
                </a:lnTo>
                <a:lnTo>
                  <a:pt x="76059" y="27627"/>
                </a:lnTo>
                <a:lnTo>
                  <a:pt x="76059" y="28354"/>
                </a:lnTo>
                <a:lnTo>
                  <a:pt x="76018" y="29080"/>
                </a:lnTo>
                <a:lnTo>
                  <a:pt x="75938" y="29766"/>
                </a:lnTo>
                <a:lnTo>
                  <a:pt x="75837" y="30452"/>
                </a:lnTo>
                <a:lnTo>
                  <a:pt x="75716" y="31118"/>
                </a:lnTo>
                <a:lnTo>
                  <a:pt x="75554" y="31764"/>
                </a:lnTo>
                <a:lnTo>
                  <a:pt x="75373" y="32370"/>
                </a:lnTo>
                <a:lnTo>
                  <a:pt x="75252" y="32733"/>
                </a:lnTo>
                <a:lnTo>
                  <a:pt x="75110" y="33056"/>
                </a:lnTo>
                <a:lnTo>
                  <a:pt x="74969" y="33399"/>
                </a:lnTo>
                <a:lnTo>
                  <a:pt x="74808" y="33701"/>
                </a:lnTo>
                <a:lnTo>
                  <a:pt x="74666" y="34024"/>
                </a:lnTo>
                <a:lnTo>
                  <a:pt x="74485" y="34307"/>
                </a:lnTo>
                <a:lnTo>
                  <a:pt x="74303" y="34589"/>
                </a:lnTo>
                <a:lnTo>
                  <a:pt x="74121" y="34872"/>
                </a:lnTo>
                <a:lnTo>
                  <a:pt x="73920" y="35134"/>
                </a:lnTo>
                <a:lnTo>
                  <a:pt x="73718" y="35397"/>
                </a:lnTo>
                <a:lnTo>
                  <a:pt x="73516" y="35639"/>
                </a:lnTo>
                <a:lnTo>
                  <a:pt x="73294" y="35861"/>
                </a:lnTo>
                <a:lnTo>
                  <a:pt x="73052" y="36083"/>
                </a:lnTo>
                <a:lnTo>
                  <a:pt x="72830" y="36284"/>
                </a:lnTo>
                <a:lnTo>
                  <a:pt x="72568" y="36486"/>
                </a:lnTo>
                <a:lnTo>
                  <a:pt x="72325" y="36668"/>
                </a:lnTo>
                <a:lnTo>
                  <a:pt x="72063" y="36829"/>
                </a:lnTo>
                <a:lnTo>
                  <a:pt x="71821" y="36991"/>
                </a:lnTo>
                <a:lnTo>
                  <a:pt x="71538" y="37132"/>
                </a:lnTo>
                <a:lnTo>
                  <a:pt x="71276" y="37253"/>
                </a:lnTo>
                <a:lnTo>
                  <a:pt x="70994" y="37374"/>
                </a:lnTo>
                <a:lnTo>
                  <a:pt x="70711" y="37475"/>
                </a:lnTo>
                <a:lnTo>
                  <a:pt x="70428" y="37576"/>
                </a:lnTo>
                <a:lnTo>
                  <a:pt x="70126" y="37657"/>
                </a:lnTo>
                <a:lnTo>
                  <a:pt x="69823" y="37717"/>
                </a:lnTo>
                <a:lnTo>
                  <a:pt x="69520" y="37778"/>
                </a:lnTo>
                <a:lnTo>
                  <a:pt x="69197" y="37838"/>
                </a:lnTo>
                <a:lnTo>
                  <a:pt x="68875" y="37859"/>
                </a:lnTo>
                <a:lnTo>
                  <a:pt x="68209" y="37899"/>
                </a:lnTo>
                <a:lnTo>
                  <a:pt x="67523" y="37879"/>
                </a:lnTo>
                <a:lnTo>
                  <a:pt x="66796" y="37818"/>
                </a:lnTo>
                <a:lnTo>
                  <a:pt x="66070" y="37717"/>
                </a:lnTo>
                <a:lnTo>
                  <a:pt x="65303" y="37556"/>
                </a:lnTo>
                <a:lnTo>
                  <a:pt x="64496" y="37354"/>
                </a:lnTo>
                <a:lnTo>
                  <a:pt x="63688" y="37112"/>
                </a:lnTo>
                <a:lnTo>
                  <a:pt x="62841" y="36829"/>
                </a:lnTo>
                <a:lnTo>
                  <a:pt x="61973" y="36486"/>
                </a:lnTo>
                <a:lnTo>
                  <a:pt x="61085" y="36083"/>
                </a:lnTo>
                <a:lnTo>
                  <a:pt x="59975" y="35558"/>
                </a:lnTo>
                <a:lnTo>
                  <a:pt x="58865" y="35013"/>
                </a:lnTo>
                <a:lnTo>
                  <a:pt x="57776" y="34448"/>
                </a:lnTo>
                <a:lnTo>
                  <a:pt x="56686" y="33863"/>
                </a:lnTo>
                <a:lnTo>
                  <a:pt x="54527" y="32672"/>
                </a:lnTo>
                <a:lnTo>
                  <a:pt x="52408" y="31461"/>
                </a:lnTo>
                <a:lnTo>
                  <a:pt x="49683" y="29928"/>
                </a:lnTo>
                <a:lnTo>
                  <a:pt x="48311" y="29161"/>
                </a:lnTo>
                <a:lnTo>
                  <a:pt x="46919" y="28414"/>
                </a:lnTo>
                <a:lnTo>
                  <a:pt x="45506" y="27708"/>
                </a:lnTo>
                <a:lnTo>
                  <a:pt x="44073" y="27022"/>
                </a:lnTo>
                <a:lnTo>
                  <a:pt x="43347" y="26679"/>
                </a:lnTo>
                <a:lnTo>
                  <a:pt x="42641" y="26376"/>
                </a:lnTo>
                <a:lnTo>
                  <a:pt x="41894" y="26053"/>
                </a:lnTo>
                <a:lnTo>
                  <a:pt x="41167" y="25771"/>
                </a:lnTo>
                <a:lnTo>
                  <a:pt x="40300" y="25448"/>
                </a:lnTo>
                <a:lnTo>
                  <a:pt x="39331" y="25125"/>
                </a:lnTo>
                <a:lnTo>
                  <a:pt x="38282" y="24822"/>
                </a:lnTo>
                <a:lnTo>
                  <a:pt x="37717" y="24681"/>
                </a:lnTo>
                <a:lnTo>
                  <a:pt x="37152" y="24560"/>
                </a:lnTo>
                <a:lnTo>
                  <a:pt x="36566" y="24439"/>
                </a:lnTo>
                <a:lnTo>
                  <a:pt x="35961" y="24318"/>
                </a:lnTo>
                <a:lnTo>
                  <a:pt x="35335" y="24237"/>
                </a:lnTo>
                <a:lnTo>
                  <a:pt x="34710" y="24156"/>
                </a:lnTo>
                <a:lnTo>
                  <a:pt x="34064" y="24096"/>
                </a:lnTo>
                <a:lnTo>
                  <a:pt x="33418" y="24055"/>
                </a:lnTo>
                <a:lnTo>
                  <a:pt x="32086" y="24055"/>
                </a:lnTo>
                <a:lnTo>
                  <a:pt x="31461" y="24096"/>
                </a:lnTo>
                <a:lnTo>
                  <a:pt x="30855" y="24136"/>
                </a:lnTo>
                <a:lnTo>
                  <a:pt x="30270" y="24217"/>
                </a:lnTo>
                <a:lnTo>
                  <a:pt x="29685" y="24318"/>
                </a:lnTo>
                <a:lnTo>
                  <a:pt x="29140" y="24439"/>
                </a:lnTo>
                <a:lnTo>
                  <a:pt x="28595" y="24580"/>
                </a:lnTo>
                <a:lnTo>
                  <a:pt x="28050" y="24741"/>
                </a:lnTo>
                <a:lnTo>
                  <a:pt x="27546" y="24943"/>
                </a:lnTo>
                <a:lnTo>
                  <a:pt x="27041" y="25145"/>
                </a:lnTo>
                <a:lnTo>
                  <a:pt x="26577" y="25367"/>
                </a:lnTo>
                <a:lnTo>
                  <a:pt x="26113" y="25629"/>
                </a:lnTo>
                <a:lnTo>
                  <a:pt x="25649" y="25912"/>
                </a:lnTo>
                <a:lnTo>
                  <a:pt x="25225" y="26194"/>
                </a:lnTo>
                <a:lnTo>
                  <a:pt x="24801" y="26517"/>
                </a:lnTo>
                <a:lnTo>
                  <a:pt x="24418" y="26860"/>
                </a:lnTo>
                <a:lnTo>
                  <a:pt x="24035" y="27224"/>
                </a:lnTo>
                <a:lnTo>
                  <a:pt x="23712" y="27546"/>
                </a:lnTo>
                <a:lnTo>
                  <a:pt x="23409" y="27890"/>
                </a:lnTo>
                <a:lnTo>
                  <a:pt x="23147" y="28253"/>
                </a:lnTo>
                <a:lnTo>
                  <a:pt x="22884" y="28616"/>
                </a:lnTo>
                <a:lnTo>
                  <a:pt x="22622" y="28999"/>
                </a:lnTo>
                <a:lnTo>
                  <a:pt x="22400" y="29383"/>
                </a:lnTo>
                <a:lnTo>
                  <a:pt x="22178" y="29766"/>
                </a:lnTo>
                <a:lnTo>
                  <a:pt x="21996" y="30170"/>
                </a:lnTo>
                <a:lnTo>
                  <a:pt x="21815" y="30573"/>
                </a:lnTo>
                <a:lnTo>
                  <a:pt x="21633" y="30977"/>
                </a:lnTo>
                <a:lnTo>
                  <a:pt x="21492" y="31401"/>
                </a:lnTo>
                <a:lnTo>
                  <a:pt x="21351" y="31825"/>
                </a:lnTo>
                <a:lnTo>
                  <a:pt x="21230" y="32248"/>
                </a:lnTo>
                <a:lnTo>
                  <a:pt x="21108" y="32672"/>
                </a:lnTo>
                <a:lnTo>
                  <a:pt x="21008" y="33116"/>
                </a:lnTo>
                <a:lnTo>
                  <a:pt x="20927" y="33540"/>
                </a:lnTo>
                <a:lnTo>
                  <a:pt x="20786" y="34428"/>
                </a:lnTo>
                <a:lnTo>
                  <a:pt x="20685" y="35296"/>
                </a:lnTo>
                <a:lnTo>
                  <a:pt x="20604" y="36163"/>
                </a:lnTo>
                <a:lnTo>
                  <a:pt x="20584" y="37031"/>
                </a:lnTo>
                <a:lnTo>
                  <a:pt x="20584" y="37879"/>
                </a:lnTo>
                <a:lnTo>
                  <a:pt x="20604" y="38706"/>
                </a:lnTo>
                <a:lnTo>
                  <a:pt x="20665" y="39513"/>
                </a:lnTo>
                <a:lnTo>
                  <a:pt x="20725" y="40280"/>
                </a:lnTo>
                <a:lnTo>
                  <a:pt x="20846" y="41329"/>
                </a:lnTo>
                <a:lnTo>
                  <a:pt x="20987" y="42359"/>
                </a:lnTo>
                <a:lnTo>
                  <a:pt x="21290" y="44437"/>
                </a:lnTo>
                <a:lnTo>
                  <a:pt x="21472" y="45628"/>
                </a:lnTo>
                <a:lnTo>
                  <a:pt x="21653" y="46818"/>
                </a:lnTo>
                <a:lnTo>
                  <a:pt x="21795" y="48029"/>
                </a:lnTo>
                <a:lnTo>
                  <a:pt x="21916" y="49240"/>
                </a:lnTo>
                <a:lnTo>
                  <a:pt x="21996" y="50451"/>
                </a:lnTo>
                <a:lnTo>
                  <a:pt x="22017" y="51056"/>
                </a:lnTo>
                <a:lnTo>
                  <a:pt x="22037" y="51662"/>
                </a:lnTo>
                <a:lnTo>
                  <a:pt x="22017" y="52267"/>
                </a:lnTo>
                <a:lnTo>
                  <a:pt x="21996" y="52872"/>
                </a:lnTo>
                <a:lnTo>
                  <a:pt x="21956" y="53478"/>
                </a:lnTo>
                <a:lnTo>
                  <a:pt x="21895" y="54083"/>
                </a:lnTo>
                <a:lnTo>
                  <a:pt x="21815" y="54648"/>
                </a:lnTo>
                <a:lnTo>
                  <a:pt x="21734" y="55193"/>
                </a:lnTo>
                <a:lnTo>
                  <a:pt x="21613" y="55718"/>
                </a:lnTo>
                <a:lnTo>
                  <a:pt x="21472" y="56243"/>
                </a:lnTo>
                <a:lnTo>
                  <a:pt x="21330" y="56727"/>
                </a:lnTo>
                <a:lnTo>
                  <a:pt x="21149" y="57211"/>
                </a:lnTo>
                <a:lnTo>
                  <a:pt x="20967" y="57675"/>
                </a:lnTo>
                <a:lnTo>
                  <a:pt x="20745" y="58119"/>
                </a:lnTo>
                <a:lnTo>
                  <a:pt x="20523" y="58543"/>
                </a:lnTo>
                <a:lnTo>
                  <a:pt x="20281" y="58967"/>
                </a:lnTo>
                <a:lnTo>
                  <a:pt x="20039" y="59350"/>
                </a:lnTo>
                <a:lnTo>
                  <a:pt x="19756" y="59714"/>
                </a:lnTo>
                <a:lnTo>
                  <a:pt x="19474" y="60057"/>
                </a:lnTo>
                <a:lnTo>
                  <a:pt x="19171" y="60359"/>
                </a:lnTo>
                <a:lnTo>
                  <a:pt x="18848" y="60662"/>
                </a:lnTo>
                <a:lnTo>
                  <a:pt x="18505" y="60945"/>
                </a:lnTo>
                <a:lnTo>
                  <a:pt x="18203" y="61167"/>
                </a:lnTo>
                <a:lnTo>
                  <a:pt x="17880" y="61368"/>
                </a:lnTo>
                <a:lnTo>
                  <a:pt x="17537" y="61570"/>
                </a:lnTo>
                <a:lnTo>
                  <a:pt x="17194" y="61732"/>
                </a:lnTo>
                <a:lnTo>
                  <a:pt x="16830" y="61893"/>
                </a:lnTo>
                <a:lnTo>
                  <a:pt x="16467" y="62034"/>
                </a:lnTo>
                <a:lnTo>
                  <a:pt x="16104" y="62176"/>
                </a:lnTo>
                <a:lnTo>
                  <a:pt x="15741" y="62297"/>
                </a:lnTo>
                <a:lnTo>
                  <a:pt x="14974" y="62519"/>
                </a:lnTo>
                <a:lnTo>
                  <a:pt x="14207" y="62700"/>
                </a:lnTo>
                <a:lnTo>
                  <a:pt x="13440" y="62862"/>
                </a:lnTo>
                <a:lnTo>
                  <a:pt x="12653" y="63003"/>
                </a:lnTo>
                <a:lnTo>
                  <a:pt x="11725" y="63185"/>
                </a:lnTo>
                <a:lnTo>
                  <a:pt x="10978" y="63346"/>
                </a:lnTo>
                <a:lnTo>
                  <a:pt x="10252" y="63528"/>
                </a:lnTo>
                <a:lnTo>
                  <a:pt x="9545" y="63709"/>
                </a:lnTo>
                <a:lnTo>
                  <a:pt x="8879" y="63911"/>
                </a:lnTo>
                <a:lnTo>
                  <a:pt x="8234" y="64113"/>
                </a:lnTo>
                <a:lnTo>
                  <a:pt x="7628" y="64335"/>
                </a:lnTo>
                <a:lnTo>
                  <a:pt x="7043" y="64577"/>
                </a:lnTo>
                <a:lnTo>
                  <a:pt x="6478" y="64819"/>
                </a:lnTo>
                <a:lnTo>
                  <a:pt x="5933" y="65081"/>
                </a:lnTo>
                <a:lnTo>
                  <a:pt x="5408" y="65364"/>
                </a:lnTo>
                <a:lnTo>
                  <a:pt x="4924" y="65646"/>
                </a:lnTo>
                <a:lnTo>
                  <a:pt x="4440" y="65969"/>
                </a:lnTo>
                <a:lnTo>
                  <a:pt x="3996" y="66272"/>
                </a:lnTo>
                <a:lnTo>
                  <a:pt x="3572" y="66615"/>
                </a:lnTo>
                <a:lnTo>
                  <a:pt x="3148" y="66958"/>
                </a:lnTo>
                <a:lnTo>
                  <a:pt x="2765" y="67321"/>
                </a:lnTo>
                <a:lnTo>
                  <a:pt x="2321" y="67786"/>
                </a:lnTo>
                <a:lnTo>
                  <a:pt x="1917" y="68270"/>
                </a:lnTo>
                <a:lnTo>
                  <a:pt x="1554" y="68795"/>
                </a:lnTo>
                <a:lnTo>
                  <a:pt x="1211" y="69339"/>
                </a:lnTo>
                <a:lnTo>
                  <a:pt x="928" y="69884"/>
                </a:lnTo>
                <a:lnTo>
                  <a:pt x="666" y="70470"/>
                </a:lnTo>
                <a:lnTo>
                  <a:pt x="444" y="71055"/>
                </a:lnTo>
                <a:lnTo>
                  <a:pt x="262" y="71660"/>
                </a:lnTo>
                <a:lnTo>
                  <a:pt x="182" y="71983"/>
                </a:lnTo>
                <a:lnTo>
                  <a:pt x="121" y="72306"/>
                </a:lnTo>
                <a:lnTo>
                  <a:pt x="81" y="72609"/>
                </a:lnTo>
                <a:lnTo>
                  <a:pt x="41" y="72931"/>
                </a:lnTo>
                <a:lnTo>
                  <a:pt x="20" y="73254"/>
                </a:lnTo>
                <a:lnTo>
                  <a:pt x="0" y="73557"/>
                </a:lnTo>
                <a:lnTo>
                  <a:pt x="0" y="73880"/>
                </a:lnTo>
                <a:lnTo>
                  <a:pt x="20" y="74183"/>
                </a:lnTo>
                <a:lnTo>
                  <a:pt x="61" y="74485"/>
                </a:lnTo>
                <a:lnTo>
                  <a:pt x="101" y="74788"/>
                </a:lnTo>
                <a:lnTo>
                  <a:pt x="162" y="75071"/>
                </a:lnTo>
                <a:lnTo>
                  <a:pt x="222" y="75373"/>
                </a:lnTo>
                <a:lnTo>
                  <a:pt x="323" y="75656"/>
                </a:lnTo>
                <a:lnTo>
                  <a:pt x="404" y="75938"/>
                </a:lnTo>
                <a:lnTo>
                  <a:pt x="525" y="76201"/>
                </a:lnTo>
                <a:lnTo>
                  <a:pt x="646" y="76483"/>
                </a:lnTo>
                <a:lnTo>
                  <a:pt x="828" y="76846"/>
                </a:lnTo>
                <a:lnTo>
                  <a:pt x="1050" y="77189"/>
                </a:lnTo>
                <a:lnTo>
                  <a:pt x="1292" y="77533"/>
                </a:lnTo>
                <a:lnTo>
                  <a:pt x="1554" y="77855"/>
                </a:lnTo>
                <a:lnTo>
                  <a:pt x="1837" y="78158"/>
                </a:lnTo>
                <a:lnTo>
                  <a:pt x="2139" y="78441"/>
                </a:lnTo>
                <a:lnTo>
                  <a:pt x="2462" y="78703"/>
                </a:lnTo>
                <a:lnTo>
                  <a:pt x="2785" y="78945"/>
                </a:lnTo>
                <a:lnTo>
                  <a:pt x="3148" y="79187"/>
                </a:lnTo>
                <a:lnTo>
                  <a:pt x="3532" y="79389"/>
                </a:lnTo>
                <a:lnTo>
                  <a:pt x="3935" y="79591"/>
                </a:lnTo>
                <a:lnTo>
                  <a:pt x="4339" y="79773"/>
                </a:lnTo>
                <a:lnTo>
                  <a:pt x="4763" y="79914"/>
                </a:lnTo>
                <a:lnTo>
                  <a:pt x="5227" y="80055"/>
                </a:lnTo>
                <a:lnTo>
                  <a:pt x="5691" y="80176"/>
                </a:lnTo>
                <a:lnTo>
                  <a:pt x="6155" y="80277"/>
                </a:lnTo>
                <a:lnTo>
                  <a:pt x="6660" y="80338"/>
                </a:lnTo>
                <a:lnTo>
                  <a:pt x="7144" y="80398"/>
                </a:lnTo>
                <a:lnTo>
                  <a:pt x="7648" y="80438"/>
                </a:lnTo>
                <a:lnTo>
                  <a:pt x="8153" y="80438"/>
                </a:lnTo>
                <a:lnTo>
                  <a:pt x="8819" y="80418"/>
                </a:lnTo>
                <a:lnTo>
                  <a:pt x="9485" y="80378"/>
                </a:lnTo>
                <a:lnTo>
                  <a:pt x="10171" y="80277"/>
                </a:lnTo>
                <a:lnTo>
                  <a:pt x="10817" y="80156"/>
                </a:lnTo>
                <a:lnTo>
                  <a:pt x="11483" y="80015"/>
                </a:lnTo>
                <a:lnTo>
                  <a:pt x="12128" y="79813"/>
                </a:lnTo>
                <a:lnTo>
                  <a:pt x="12754" y="79591"/>
                </a:lnTo>
                <a:lnTo>
                  <a:pt x="13380" y="79329"/>
                </a:lnTo>
                <a:lnTo>
                  <a:pt x="14106" y="78986"/>
                </a:lnTo>
                <a:lnTo>
                  <a:pt x="14812" y="78622"/>
                </a:lnTo>
                <a:lnTo>
                  <a:pt x="15498" y="78219"/>
                </a:lnTo>
                <a:lnTo>
                  <a:pt x="16185" y="77795"/>
                </a:lnTo>
                <a:lnTo>
                  <a:pt x="16850" y="77351"/>
                </a:lnTo>
                <a:lnTo>
                  <a:pt x="17496" y="76887"/>
                </a:lnTo>
                <a:lnTo>
                  <a:pt x="18142" y="76402"/>
                </a:lnTo>
                <a:lnTo>
                  <a:pt x="18768" y="75898"/>
                </a:lnTo>
                <a:lnTo>
                  <a:pt x="19373" y="75393"/>
                </a:lnTo>
                <a:lnTo>
                  <a:pt x="19978" y="74869"/>
                </a:lnTo>
                <a:lnTo>
                  <a:pt x="21169" y="73779"/>
                </a:lnTo>
                <a:lnTo>
                  <a:pt x="22339" y="72669"/>
                </a:lnTo>
                <a:lnTo>
                  <a:pt x="23490" y="71559"/>
                </a:lnTo>
                <a:lnTo>
                  <a:pt x="25266" y="69824"/>
                </a:lnTo>
                <a:lnTo>
                  <a:pt x="26174" y="68976"/>
                </a:lnTo>
                <a:lnTo>
                  <a:pt x="27102" y="68149"/>
                </a:lnTo>
                <a:lnTo>
                  <a:pt x="27990" y="67382"/>
                </a:lnTo>
                <a:lnTo>
                  <a:pt x="28918" y="66615"/>
                </a:lnTo>
                <a:lnTo>
                  <a:pt x="29867" y="65889"/>
                </a:lnTo>
                <a:lnTo>
                  <a:pt x="30855" y="65182"/>
                </a:lnTo>
                <a:lnTo>
                  <a:pt x="31844" y="64496"/>
                </a:lnTo>
                <a:lnTo>
                  <a:pt x="32853" y="63850"/>
                </a:lnTo>
                <a:lnTo>
                  <a:pt x="33882" y="63225"/>
                </a:lnTo>
                <a:lnTo>
                  <a:pt x="34932" y="62599"/>
                </a:lnTo>
                <a:lnTo>
                  <a:pt x="36001" y="62034"/>
                </a:lnTo>
                <a:lnTo>
                  <a:pt x="37071" y="61469"/>
                </a:lnTo>
                <a:lnTo>
                  <a:pt x="38161" y="60945"/>
                </a:lnTo>
                <a:lnTo>
                  <a:pt x="39271" y="60440"/>
                </a:lnTo>
                <a:lnTo>
                  <a:pt x="40401" y="59976"/>
                </a:lnTo>
                <a:lnTo>
                  <a:pt x="41531" y="59532"/>
                </a:lnTo>
                <a:lnTo>
                  <a:pt x="42681" y="59108"/>
                </a:lnTo>
                <a:lnTo>
                  <a:pt x="43851" y="58725"/>
                </a:lnTo>
                <a:lnTo>
                  <a:pt x="45002" y="58361"/>
                </a:lnTo>
                <a:lnTo>
                  <a:pt x="46192" y="58039"/>
                </a:lnTo>
                <a:lnTo>
                  <a:pt x="47363" y="57736"/>
                </a:lnTo>
                <a:lnTo>
                  <a:pt x="48553" y="57474"/>
                </a:lnTo>
                <a:lnTo>
                  <a:pt x="49764" y="57231"/>
                </a:lnTo>
                <a:lnTo>
                  <a:pt x="50955" y="57030"/>
                </a:lnTo>
                <a:lnTo>
                  <a:pt x="52166" y="56868"/>
                </a:lnTo>
                <a:lnTo>
                  <a:pt x="53356" y="56707"/>
                </a:lnTo>
                <a:lnTo>
                  <a:pt x="54567" y="56606"/>
                </a:lnTo>
                <a:lnTo>
                  <a:pt x="55778" y="56525"/>
                </a:lnTo>
                <a:lnTo>
                  <a:pt x="56989" y="56465"/>
                </a:lnTo>
                <a:lnTo>
                  <a:pt x="58179" y="56444"/>
                </a:lnTo>
                <a:lnTo>
                  <a:pt x="59390" y="56465"/>
                </a:lnTo>
                <a:lnTo>
                  <a:pt x="60581" y="56505"/>
                </a:lnTo>
                <a:lnTo>
                  <a:pt x="61771" y="56586"/>
                </a:lnTo>
                <a:lnTo>
                  <a:pt x="62962" y="56687"/>
                </a:lnTo>
                <a:lnTo>
                  <a:pt x="64274" y="56848"/>
                </a:lnTo>
                <a:lnTo>
                  <a:pt x="65605" y="57030"/>
                </a:lnTo>
                <a:lnTo>
                  <a:pt x="66917" y="57231"/>
                </a:lnTo>
                <a:lnTo>
                  <a:pt x="68229" y="57433"/>
                </a:lnTo>
                <a:lnTo>
                  <a:pt x="69601" y="57655"/>
                </a:lnTo>
                <a:lnTo>
                  <a:pt x="70973" y="57857"/>
                </a:lnTo>
                <a:lnTo>
                  <a:pt x="72366" y="58039"/>
                </a:lnTo>
                <a:lnTo>
                  <a:pt x="73758" y="58200"/>
                </a:lnTo>
                <a:lnTo>
                  <a:pt x="74444" y="58261"/>
                </a:lnTo>
                <a:lnTo>
                  <a:pt x="75151" y="58321"/>
                </a:lnTo>
                <a:lnTo>
                  <a:pt x="75837" y="58361"/>
                </a:lnTo>
                <a:lnTo>
                  <a:pt x="76543" y="58382"/>
                </a:lnTo>
                <a:lnTo>
                  <a:pt x="77249" y="58382"/>
                </a:lnTo>
                <a:lnTo>
                  <a:pt x="77935" y="58361"/>
                </a:lnTo>
                <a:lnTo>
                  <a:pt x="78642" y="58341"/>
                </a:lnTo>
                <a:lnTo>
                  <a:pt x="79328" y="58281"/>
                </a:lnTo>
                <a:lnTo>
                  <a:pt x="79812" y="58220"/>
                </a:lnTo>
                <a:lnTo>
                  <a:pt x="80337" y="58160"/>
                </a:lnTo>
                <a:lnTo>
                  <a:pt x="80882" y="58059"/>
                </a:lnTo>
                <a:lnTo>
                  <a:pt x="81467" y="57918"/>
                </a:lnTo>
                <a:lnTo>
                  <a:pt x="82032" y="57736"/>
                </a:lnTo>
                <a:lnTo>
                  <a:pt x="82315" y="57635"/>
                </a:lnTo>
                <a:lnTo>
                  <a:pt x="82597" y="57514"/>
                </a:lnTo>
                <a:lnTo>
                  <a:pt x="82880" y="57373"/>
                </a:lnTo>
                <a:lnTo>
                  <a:pt x="83142" y="57231"/>
                </a:lnTo>
                <a:lnTo>
                  <a:pt x="83404" y="57050"/>
                </a:lnTo>
                <a:lnTo>
                  <a:pt x="83667" y="56868"/>
                </a:lnTo>
                <a:lnTo>
                  <a:pt x="83868" y="56707"/>
                </a:lnTo>
                <a:lnTo>
                  <a:pt x="84050" y="56525"/>
                </a:lnTo>
                <a:lnTo>
                  <a:pt x="84232" y="56343"/>
                </a:lnTo>
                <a:lnTo>
                  <a:pt x="84413" y="56162"/>
                </a:lnTo>
                <a:lnTo>
                  <a:pt x="84716" y="55778"/>
                </a:lnTo>
                <a:lnTo>
                  <a:pt x="84998" y="55355"/>
                </a:lnTo>
                <a:lnTo>
                  <a:pt x="85220" y="54931"/>
                </a:lnTo>
                <a:lnTo>
                  <a:pt x="85442" y="54467"/>
                </a:lnTo>
                <a:lnTo>
                  <a:pt x="85604" y="53982"/>
                </a:lnTo>
                <a:lnTo>
                  <a:pt x="85765" y="53498"/>
                </a:lnTo>
                <a:lnTo>
                  <a:pt x="85886" y="52994"/>
                </a:lnTo>
                <a:lnTo>
                  <a:pt x="86007" y="52489"/>
                </a:lnTo>
                <a:lnTo>
                  <a:pt x="86088" y="51964"/>
                </a:lnTo>
                <a:lnTo>
                  <a:pt x="86169" y="51420"/>
                </a:lnTo>
                <a:lnTo>
                  <a:pt x="86290" y="50350"/>
                </a:lnTo>
                <a:lnTo>
                  <a:pt x="86371" y="49260"/>
                </a:lnTo>
                <a:lnTo>
                  <a:pt x="86492" y="47949"/>
                </a:lnTo>
                <a:lnTo>
                  <a:pt x="86573" y="47283"/>
                </a:lnTo>
                <a:lnTo>
                  <a:pt x="86653" y="46637"/>
                </a:lnTo>
                <a:lnTo>
                  <a:pt x="86754" y="46052"/>
                </a:lnTo>
                <a:lnTo>
                  <a:pt x="86895" y="45487"/>
                </a:lnTo>
                <a:lnTo>
                  <a:pt x="87037" y="44901"/>
                </a:lnTo>
                <a:lnTo>
                  <a:pt x="87218" y="44336"/>
                </a:lnTo>
                <a:lnTo>
                  <a:pt x="87420" y="43771"/>
                </a:lnTo>
                <a:lnTo>
                  <a:pt x="87642" y="43206"/>
                </a:lnTo>
                <a:lnTo>
                  <a:pt x="87884" y="42661"/>
                </a:lnTo>
                <a:lnTo>
                  <a:pt x="88167" y="42117"/>
                </a:lnTo>
                <a:lnTo>
                  <a:pt x="88449" y="41592"/>
                </a:lnTo>
                <a:lnTo>
                  <a:pt x="88772" y="41067"/>
                </a:lnTo>
                <a:lnTo>
                  <a:pt x="89115" y="40563"/>
                </a:lnTo>
                <a:lnTo>
                  <a:pt x="89478" y="40058"/>
                </a:lnTo>
                <a:lnTo>
                  <a:pt x="89842" y="39574"/>
                </a:lnTo>
                <a:lnTo>
                  <a:pt x="90245" y="39089"/>
                </a:lnTo>
                <a:lnTo>
                  <a:pt x="90669" y="38646"/>
                </a:lnTo>
                <a:lnTo>
                  <a:pt x="91113" y="38202"/>
                </a:lnTo>
                <a:lnTo>
                  <a:pt x="91577" y="37758"/>
                </a:lnTo>
                <a:lnTo>
                  <a:pt x="92041" y="37354"/>
                </a:lnTo>
                <a:lnTo>
                  <a:pt x="92526" y="36971"/>
                </a:lnTo>
                <a:lnTo>
                  <a:pt x="93030" y="36607"/>
                </a:lnTo>
                <a:lnTo>
                  <a:pt x="93535" y="36264"/>
                </a:lnTo>
                <a:lnTo>
                  <a:pt x="94059" y="35941"/>
                </a:lnTo>
                <a:lnTo>
                  <a:pt x="94584" y="35639"/>
                </a:lnTo>
                <a:lnTo>
                  <a:pt x="95129" y="35376"/>
                </a:lnTo>
                <a:lnTo>
                  <a:pt x="95674" y="35114"/>
                </a:lnTo>
                <a:lnTo>
                  <a:pt x="96239" y="34892"/>
                </a:lnTo>
                <a:lnTo>
                  <a:pt x="96804" y="34690"/>
                </a:lnTo>
                <a:lnTo>
                  <a:pt x="97369" y="34529"/>
                </a:lnTo>
                <a:lnTo>
                  <a:pt x="97934" y="34367"/>
                </a:lnTo>
                <a:lnTo>
                  <a:pt x="98519" y="34246"/>
                </a:lnTo>
                <a:lnTo>
                  <a:pt x="99084" y="34166"/>
                </a:lnTo>
                <a:lnTo>
                  <a:pt x="99669" y="34085"/>
                </a:lnTo>
                <a:lnTo>
                  <a:pt x="100255" y="34044"/>
                </a:lnTo>
                <a:lnTo>
                  <a:pt x="100860" y="34024"/>
                </a:lnTo>
                <a:lnTo>
                  <a:pt x="101445" y="34044"/>
                </a:lnTo>
                <a:lnTo>
                  <a:pt x="102051" y="34085"/>
                </a:lnTo>
                <a:lnTo>
                  <a:pt x="102636" y="34145"/>
                </a:lnTo>
                <a:lnTo>
                  <a:pt x="103221" y="34246"/>
                </a:lnTo>
                <a:lnTo>
                  <a:pt x="103806" y="34367"/>
                </a:lnTo>
                <a:lnTo>
                  <a:pt x="104391" y="34509"/>
                </a:lnTo>
                <a:lnTo>
                  <a:pt x="104977" y="34690"/>
                </a:lnTo>
                <a:lnTo>
                  <a:pt x="105542" y="34892"/>
                </a:lnTo>
                <a:lnTo>
                  <a:pt x="106127" y="35114"/>
                </a:lnTo>
                <a:lnTo>
                  <a:pt x="106672" y="35356"/>
                </a:lnTo>
                <a:lnTo>
                  <a:pt x="107237" y="35639"/>
                </a:lnTo>
                <a:lnTo>
                  <a:pt x="107782" y="35941"/>
                </a:lnTo>
                <a:lnTo>
                  <a:pt x="108306" y="36264"/>
                </a:lnTo>
                <a:lnTo>
                  <a:pt x="108831" y="36607"/>
                </a:lnTo>
                <a:lnTo>
                  <a:pt x="109336" y="36971"/>
                </a:lnTo>
                <a:lnTo>
                  <a:pt x="109820" y="37354"/>
                </a:lnTo>
                <a:lnTo>
                  <a:pt x="110284" y="37758"/>
                </a:lnTo>
                <a:lnTo>
                  <a:pt x="110728" y="38161"/>
                </a:lnTo>
                <a:lnTo>
                  <a:pt x="111152" y="38585"/>
                </a:lnTo>
                <a:lnTo>
                  <a:pt x="111535" y="39029"/>
                </a:lnTo>
                <a:lnTo>
                  <a:pt x="111919" y="39493"/>
                </a:lnTo>
                <a:lnTo>
                  <a:pt x="112262" y="39957"/>
                </a:lnTo>
                <a:lnTo>
                  <a:pt x="112605" y="40442"/>
                </a:lnTo>
                <a:lnTo>
                  <a:pt x="112907" y="40946"/>
                </a:lnTo>
                <a:lnTo>
                  <a:pt x="113190" y="41451"/>
                </a:lnTo>
                <a:lnTo>
                  <a:pt x="113452" y="41955"/>
                </a:lnTo>
                <a:lnTo>
                  <a:pt x="113674" y="42480"/>
                </a:lnTo>
                <a:lnTo>
                  <a:pt x="113876" y="43025"/>
                </a:lnTo>
                <a:lnTo>
                  <a:pt x="114058" y="43569"/>
                </a:lnTo>
                <a:lnTo>
                  <a:pt x="114219" y="44114"/>
                </a:lnTo>
                <a:lnTo>
                  <a:pt x="114038" y="43610"/>
                </a:lnTo>
                <a:lnTo>
                  <a:pt x="113937" y="43368"/>
                </a:lnTo>
                <a:lnTo>
                  <a:pt x="113816" y="43126"/>
                </a:lnTo>
                <a:lnTo>
                  <a:pt x="113694" y="42904"/>
                </a:lnTo>
                <a:lnTo>
                  <a:pt x="113573" y="42682"/>
                </a:lnTo>
                <a:lnTo>
                  <a:pt x="113432" y="42500"/>
                </a:lnTo>
                <a:lnTo>
                  <a:pt x="113251" y="42318"/>
                </a:lnTo>
                <a:lnTo>
                  <a:pt x="113210" y="42379"/>
                </a:lnTo>
                <a:lnTo>
                  <a:pt x="113372" y="42560"/>
                </a:lnTo>
                <a:lnTo>
                  <a:pt x="113533" y="42782"/>
                </a:lnTo>
                <a:lnTo>
                  <a:pt x="113674" y="43025"/>
                </a:lnTo>
                <a:lnTo>
                  <a:pt x="113816" y="43267"/>
                </a:lnTo>
                <a:lnTo>
                  <a:pt x="113916" y="43529"/>
                </a:lnTo>
                <a:lnTo>
                  <a:pt x="114017" y="43812"/>
                </a:lnTo>
                <a:lnTo>
                  <a:pt x="114219" y="44377"/>
                </a:lnTo>
                <a:lnTo>
                  <a:pt x="114360" y="44760"/>
                </a:lnTo>
                <a:lnTo>
                  <a:pt x="114502" y="45144"/>
                </a:lnTo>
                <a:lnTo>
                  <a:pt x="114663" y="45507"/>
                </a:lnTo>
                <a:lnTo>
                  <a:pt x="114744" y="45668"/>
                </a:lnTo>
                <a:lnTo>
                  <a:pt x="114845" y="45809"/>
                </a:lnTo>
                <a:lnTo>
                  <a:pt x="114946" y="45951"/>
                </a:lnTo>
                <a:lnTo>
                  <a:pt x="115067" y="46072"/>
                </a:lnTo>
                <a:lnTo>
                  <a:pt x="115188" y="46173"/>
                </a:lnTo>
                <a:lnTo>
                  <a:pt x="115309" y="46274"/>
                </a:lnTo>
                <a:lnTo>
                  <a:pt x="115470" y="46334"/>
                </a:lnTo>
                <a:lnTo>
                  <a:pt x="115632" y="46375"/>
                </a:lnTo>
                <a:lnTo>
                  <a:pt x="115793" y="46395"/>
                </a:lnTo>
                <a:lnTo>
                  <a:pt x="115995" y="46395"/>
                </a:lnTo>
                <a:lnTo>
                  <a:pt x="116156" y="46375"/>
                </a:lnTo>
                <a:lnTo>
                  <a:pt x="116318" y="46334"/>
                </a:lnTo>
                <a:lnTo>
                  <a:pt x="116479" y="46274"/>
                </a:lnTo>
                <a:lnTo>
                  <a:pt x="116641" y="46173"/>
                </a:lnTo>
                <a:lnTo>
                  <a:pt x="116822" y="46072"/>
                </a:lnTo>
                <a:lnTo>
                  <a:pt x="116984" y="45931"/>
                </a:lnTo>
                <a:lnTo>
                  <a:pt x="117145" y="45769"/>
                </a:lnTo>
                <a:lnTo>
                  <a:pt x="117327" y="45587"/>
                </a:lnTo>
                <a:lnTo>
                  <a:pt x="117630" y="45224"/>
                </a:lnTo>
                <a:lnTo>
                  <a:pt x="117892" y="44841"/>
                </a:lnTo>
                <a:lnTo>
                  <a:pt x="118134" y="44437"/>
                </a:lnTo>
                <a:lnTo>
                  <a:pt x="118356" y="44034"/>
                </a:lnTo>
                <a:lnTo>
                  <a:pt x="118558" y="43630"/>
                </a:lnTo>
                <a:lnTo>
                  <a:pt x="118739" y="43186"/>
                </a:lnTo>
                <a:lnTo>
                  <a:pt x="118901" y="42762"/>
                </a:lnTo>
                <a:lnTo>
                  <a:pt x="119042" y="42318"/>
                </a:lnTo>
                <a:lnTo>
                  <a:pt x="119183" y="41854"/>
                </a:lnTo>
                <a:lnTo>
                  <a:pt x="119284" y="41410"/>
                </a:lnTo>
                <a:lnTo>
                  <a:pt x="119486" y="40482"/>
                </a:lnTo>
                <a:lnTo>
                  <a:pt x="119648" y="39554"/>
                </a:lnTo>
                <a:lnTo>
                  <a:pt x="119789" y="38625"/>
                </a:lnTo>
                <a:lnTo>
                  <a:pt x="119950" y="37394"/>
                </a:lnTo>
                <a:lnTo>
                  <a:pt x="120092" y="36184"/>
                </a:lnTo>
                <a:lnTo>
                  <a:pt x="120233" y="34953"/>
                </a:lnTo>
                <a:lnTo>
                  <a:pt x="120334" y="33742"/>
                </a:lnTo>
                <a:lnTo>
                  <a:pt x="120455" y="32511"/>
                </a:lnTo>
                <a:lnTo>
                  <a:pt x="120536" y="31280"/>
                </a:lnTo>
                <a:lnTo>
                  <a:pt x="120616" y="30069"/>
                </a:lnTo>
                <a:lnTo>
                  <a:pt x="120697" y="28838"/>
                </a:lnTo>
                <a:lnTo>
                  <a:pt x="120737" y="27607"/>
                </a:lnTo>
                <a:lnTo>
                  <a:pt x="120778" y="26376"/>
                </a:lnTo>
                <a:lnTo>
                  <a:pt x="120798" y="25145"/>
                </a:lnTo>
                <a:lnTo>
                  <a:pt x="120818" y="23914"/>
                </a:lnTo>
                <a:lnTo>
                  <a:pt x="120818" y="22683"/>
                </a:lnTo>
                <a:lnTo>
                  <a:pt x="120798" y="21452"/>
                </a:lnTo>
                <a:lnTo>
                  <a:pt x="120778" y="20241"/>
                </a:lnTo>
                <a:lnTo>
                  <a:pt x="120737" y="19010"/>
                </a:lnTo>
                <a:lnTo>
                  <a:pt x="120697" y="18143"/>
                </a:lnTo>
                <a:lnTo>
                  <a:pt x="120636" y="17275"/>
                </a:lnTo>
                <a:lnTo>
                  <a:pt x="120576" y="16407"/>
                </a:lnTo>
                <a:lnTo>
                  <a:pt x="120495" y="15519"/>
                </a:lnTo>
                <a:lnTo>
                  <a:pt x="120374" y="14651"/>
                </a:lnTo>
                <a:lnTo>
                  <a:pt x="120233" y="13763"/>
                </a:lnTo>
                <a:lnTo>
                  <a:pt x="120071" y="12896"/>
                </a:lnTo>
                <a:lnTo>
                  <a:pt x="119870" y="12048"/>
                </a:lnTo>
                <a:lnTo>
                  <a:pt x="119648" y="11201"/>
                </a:lnTo>
                <a:lnTo>
                  <a:pt x="119365" y="10353"/>
                </a:lnTo>
                <a:lnTo>
                  <a:pt x="119062" y="9546"/>
                </a:lnTo>
                <a:lnTo>
                  <a:pt x="118881" y="9142"/>
                </a:lnTo>
                <a:lnTo>
                  <a:pt x="118699" y="8759"/>
                </a:lnTo>
                <a:lnTo>
                  <a:pt x="118497" y="8375"/>
                </a:lnTo>
                <a:lnTo>
                  <a:pt x="118296" y="7992"/>
                </a:lnTo>
                <a:lnTo>
                  <a:pt x="118074" y="7609"/>
                </a:lnTo>
                <a:lnTo>
                  <a:pt x="117831" y="7245"/>
                </a:lnTo>
                <a:lnTo>
                  <a:pt x="117589" y="6902"/>
                </a:lnTo>
                <a:lnTo>
                  <a:pt x="117327" y="6559"/>
                </a:lnTo>
                <a:lnTo>
                  <a:pt x="117044" y="6216"/>
                </a:lnTo>
                <a:lnTo>
                  <a:pt x="116762" y="5873"/>
                </a:lnTo>
                <a:lnTo>
                  <a:pt x="116257" y="5369"/>
                </a:lnTo>
                <a:lnTo>
                  <a:pt x="115712" y="4884"/>
                </a:lnTo>
                <a:lnTo>
                  <a:pt x="115127" y="4420"/>
                </a:lnTo>
                <a:lnTo>
                  <a:pt x="114502" y="3976"/>
                </a:lnTo>
                <a:lnTo>
                  <a:pt x="113836" y="3573"/>
                </a:lnTo>
                <a:lnTo>
                  <a:pt x="113129" y="3189"/>
                </a:lnTo>
                <a:lnTo>
                  <a:pt x="112403" y="2846"/>
                </a:lnTo>
                <a:lnTo>
                  <a:pt x="111596" y="2503"/>
                </a:lnTo>
                <a:lnTo>
                  <a:pt x="110970" y="2261"/>
                </a:lnTo>
                <a:lnTo>
                  <a:pt x="110284" y="2039"/>
                </a:lnTo>
                <a:lnTo>
                  <a:pt x="109578" y="1837"/>
                </a:lnTo>
                <a:lnTo>
                  <a:pt x="108851" y="1635"/>
                </a:lnTo>
                <a:lnTo>
                  <a:pt x="108064" y="1433"/>
                </a:lnTo>
                <a:lnTo>
                  <a:pt x="107257" y="1272"/>
                </a:lnTo>
                <a:lnTo>
                  <a:pt x="106389" y="1090"/>
                </a:lnTo>
                <a:lnTo>
                  <a:pt x="105481" y="949"/>
                </a:lnTo>
                <a:lnTo>
                  <a:pt x="103988" y="707"/>
                </a:lnTo>
                <a:lnTo>
                  <a:pt x="102474" y="505"/>
                </a:lnTo>
                <a:lnTo>
                  <a:pt x="100961" y="344"/>
                </a:lnTo>
                <a:lnTo>
                  <a:pt x="99447" y="202"/>
                </a:lnTo>
                <a:lnTo>
                  <a:pt x="97934" y="102"/>
                </a:lnTo>
                <a:lnTo>
                  <a:pt x="96420" y="41"/>
                </a:lnTo>
                <a:lnTo>
                  <a:pt x="948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18"/>
          <p:cNvSpPr/>
          <p:nvPr/>
        </p:nvSpPr>
        <p:spPr>
          <a:xfrm>
            <a:off x="9011602" y="-25"/>
            <a:ext cx="2289244" cy="1739785"/>
          </a:xfrm>
          <a:custGeom>
            <a:rect b="b" l="l" r="r" t="t"/>
            <a:pathLst>
              <a:path extrusionOk="0" h="31119" w="40947">
                <a:moveTo>
                  <a:pt x="32571" y="82"/>
                </a:moveTo>
                <a:lnTo>
                  <a:pt x="33116" y="102"/>
                </a:lnTo>
                <a:lnTo>
                  <a:pt x="33601" y="162"/>
                </a:lnTo>
                <a:lnTo>
                  <a:pt x="33823" y="203"/>
                </a:lnTo>
                <a:lnTo>
                  <a:pt x="34024" y="243"/>
                </a:lnTo>
                <a:lnTo>
                  <a:pt x="34206" y="304"/>
                </a:lnTo>
                <a:lnTo>
                  <a:pt x="34388" y="384"/>
                </a:lnTo>
                <a:lnTo>
                  <a:pt x="34549" y="465"/>
                </a:lnTo>
                <a:lnTo>
                  <a:pt x="34690" y="546"/>
                </a:lnTo>
                <a:lnTo>
                  <a:pt x="34832" y="647"/>
                </a:lnTo>
                <a:lnTo>
                  <a:pt x="34933" y="748"/>
                </a:lnTo>
                <a:lnTo>
                  <a:pt x="35033" y="869"/>
                </a:lnTo>
                <a:lnTo>
                  <a:pt x="35134" y="990"/>
                </a:lnTo>
                <a:lnTo>
                  <a:pt x="35195" y="1131"/>
                </a:lnTo>
                <a:lnTo>
                  <a:pt x="35255" y="1272"/>
                </a:lnTo>
                <a:lnTo>
                  <a:pt x="35296" y="1454"/>
                </a:lnTo>
                <a:lnTo>
                  <a:pt x="35316" y="1656"/>
                </a:lnTo>
                <a:lnTo>
                  <a:pt x="35336" y="1858"/>
                </a:lnTo>
                <a:lnTo>
                  <a:pt x="35316" y="2059"/>
                </a:lnTo>
                <a:lnTo>
                  <a:pt x="35235" y="2443"/>
                </a:lnTo>
                <a:lnTo>
                  <a:pt x="35155" y="2826"/>
                </a:lnTo>
                <a:lnTo>
                  <a:pt x="35074" y="3169"/>
                </a:lnTo>
                <a:lnTo>
                  <a:pt x="34993" y="3492"/>
                </a:lnTo>
                <a:lnTo>
                  <a:pt x="34973" y="3835"/>
                </a:lnTo>
                <a:lnTo>
                  <a:pt x="34973" y="3997"/>
                </a:lnTo>
                <a:lnTo>
                  <a:pt x="34973" y="4158"/>
                </a:lnTo>
                <a:lnTo>
                  <a:pt x="35033" y="4400"/>
                </a:lnTo>
                <a:lnTo>
                  <a:pt x="35094" y="4642"/>
                </a:lnTo>
                <a:lnTo>
                  <a:pt x="35175" y="4864"/>
                </a:lnTo>
                <a:lnTo>
                  <a:pt x="35276" y="5086"/>
                </a:lnTo>
                <a:lnTo>
                  <a:pt x="35498" y="5510"/>
                </a:lnTo>
                <a:lnTo>
                  <a:pt x="35760" y="5914"/>
                </a:lnTo>
                <a:lnTo>
                  <a:pt x="36083" y="6438"/>
                </a:lnTo>
                <a:lnTo>
                  <a:pt x="36486" y="7165"/>
                </a:lnTo>
                <a:lnTo>
                  <a:pt x="36890" y="7912"/>
                </a:lnTo>
                <a:lnTo>
                  <a:pt x="37273" y="8658"/>
                </a:lnTo>
                <a:lnTo>
                  <a:pt x="37637" y="9425"/>
                </a:lnTo>
                <a:lnTo>
                  <a:pt x="37980" y="10212"/>
                </a:lnTo>
                <a:lnTo>
                  <a:pt x="38303" y="10999"/>
                </a:lnTo>
                <a:lnTo>
                  <a:pt x="38625" y="11786"/>
                </a:lnTo>
                <a:lnTo>
                  <a:pt x="38908" y="12573"/>
                </a:lnTo>
                <a:lnTo>
                  <a:pt x="39170" y="13380"/>
                </a:lnTo>
                <a:lnTo>
                  <a:pt x="39412" y="14188"/>
                </a:lnTo>
                <a:lnTo>
                  <a:pt x="39655" y="14995"/>
                </a:lnTo>
                <a:lnTo>
                  <a:pt x="39856" y="15802"/>
                </a:lnTo>
                <a:lnTo>
                  <a:pt x="40038" y="16629"/>
                </a:lnTo>
                <a:lnTo>
                  <a:pt x="40220" y="17457"/>
                </a:lnTo>
                <a:lnTo>
                  <a:pt x="40361" y="18284"/>
                </a:lnTo>
                <a:lnTo>
                  <a:pt x="40502" y="19112"/>
                </a:lnTo>
                <a:lnTo>
                  <a:pt x="40603" y="19939"/>
                </a:lnTo>
                <a:lnTo>
                  <a:pt x="40704" y="20766"/>
                </a:lnTo>
                <a:lnTo>
                  <a:pt x="40765" y="21614"/>
                </a:lnTo>
                <a:lnTo>
                  <a:pt x="40825" y="22441"/>
                </a:lnTo>
                <a:lnTo>
                  <a:pt x="40845" y="23269"/>
                </a:lnTo>
                <a:lnTo>
                  <a:pt x="40865" y="24116"/>
                </a:lnTo>
                <a:lnTo>
                  <a:pt x="40865" y="24944"/>
                </a:lnTo>
                <a:lnTo>
                  <a:pt x="40825" y="25771"/>
                </a:lnTo>
                <a:lnTo>
                  <a:pt x="40785" y="26437"/>
                </a:lnTo>
                <a:lnTo>
                  <a:pt x="40744" y="26800"/>
                </a:lnTo>
                <a:lnTo>
                  <a:pt x="40684" y="27163"/>
                </a:lnTo>
                <a:lnTo>
                  <a:pt x="40603" y="27547"/>
                </a:lnTo>
                <a:lnTo>
                  <a:pt x="40502" y="27950"/>
                </a:lnTo>
                <a:lnTo>
                  <a:pt x="40401" y="28334"/>
                </a:lnTo>
                <a:lnTo>
                  <a:pt x="40260" y="28717"/>
                </a:lnTo>
                <a:lnTo>
                  <a:pt x="40099" y="29081"/>
                </a:lnTo>
                <a:lnTo>
                  <a:pt x="39917" y="29424"/>
                </a:lnTo>
                <a:lnTo>
                  <a:pt x="39695" y="29767"/>
                </a:lnTo>
                <a:lnTo>
                  <a:pt x="39453" y="30069"/>
                </a:lnTo>
                <a:lnTo>
                  <a:pt x="39191" y="30332"/>
                </a:lnTo>
                <a:lnTo>
                  <a:pt x="39029" y="30453"/>
                </a:lnTo>
                <a:lnTo>
                  <a:pt x="38868" y="30574"/>
                </a:lnTo>
                <a:lnTo>
                  <a:pt x="38706" y="30675"/>
                </a:lnTo>
                <a:lnTo>
                  <a:pt x="38525" y="30776"/>
                </a:lnTo>
                <a:lnTo>
                  <a:pt x="38343" y="30856"/>
                </a:lnTo>
                <a:lnTo>
                  <a:pt x="38141" y="30917"/>
                </a:lnTo>
                <a:lnTo>
                  <a:pt x="37960" y="30977"/>
                </a:lnTo>
                <a:lnTo>
                  <a:pt x="37758" y="30998"/>
                </a:lnTo>
                <a:lnTo>
                  <a:pt x="37394" y="31038"/>
                </a:lnTo>
                <a:lnTo>
                  <a:pt x="37011" y="31038"/>
                </a:lnTo>
                <a:lnTo>
                  <a:pt x="36628" y="30998"/>
                </a:lnTo>
                <a:lnTo>
                  <a:pt x="36244" y="30937"/>
                </a:lnTo>
                <a:lnTo>
                  <a:pt x="35881" y="30836"/>
                </a:lnTo>
                <a:lnTo>
                  <a:pt x="35538" y="30735"/>
                </a:lnTo>
                <a:lnTo>
                  <a:pt x="35215" y="30634"/>
                </a:lnTo>
                <a:lnTo>
                  <a:pt x="34690" y="30433"/>
                </a:lnTo>
                <a:lnTo>
                  <a:pt x="34186" y="30231"/>
                </a:lnTo>
                <a:lnTo>
                  <a:pt x="33681" y="30009"/>
                </a:lnTo>
                <a:lnTo>
                  <a:pt x="33177" y="29767"/>
                </a:lnTo>
                <a:lnTo>
                  <a:pt x="32693" y="29524"/>
                </a:lnTo>
                <a:lnTo>
                  <a:pt x="32208" y="29262"/>
                </a:lnTo>
                <a:lnTo>
                  <a:pt x="31724" y="28980"/>
                </a:lnTo>
                <a:lnTo>
                  <a:pt x="31260" y="28697"/>
                </a:lnTo>
                <a:lnTo>
                  <a:pt x="30796" y="28394"/>
                </a:lnTo>
                <a:lnTo>
                  <a:pt x="30331" y="28071"/>
                </a:lnTo>
                <a:lnTo>
                  <a:pt x="29888" y="27749"/>
                </a:lnTo>
                <a:lnTo>
                  <a:pt x="29444" y="27406"/>
                </a:lnTo>
                <a:lnTo>
                  <a:pt x="28576" y="26719"/>
                </a:lnTo>
                <a:lnTo>
                  <a:pt x="27728" y="25993"/>
                </a:lnTo>
                <a:lnTo>
                  <a:pt x="26901" y="25226"/>
                </a:lnTo>
                <a:lnTo>
                  <a:pt x="26094" y="24419"/>
                </a:lnTo>
                <a:lnTo>
                  <a:pt x="25307" y="23612"/>
                </a:lnTo>
                <a:lnTo>
                  <a:pt x="24540" y="22784"/>
                </a:lnTo>
                <a:lnTo>
                  <a:pt x="23773" y="21937"/>
                </a:lnTo>
                <a:lnTo>
                  <a:pt x="23026" y="21069"/>
                </a:lnTo>
                <a:lnTo>
                  <a:pt x="21573" y="19334"/>
                </a:lnTo>
                <a:lnTo>
                  <a:pt x="21150" y="18809"/>
                </a:lnTo>
                <a:lnTo>
                  <a:pt x="19757" y="17134"/>
                </a:lnTo>
                <a:lnTo>
                  <a:pt x="18345" y="15479"/>
                </a:lnTo>
                <a:lnTo>
                  <a:pt x="17638" y="14652"/>
                </a:lnTo>
                <a:lnTo>
                  <a:pt x="16892" y="13845"/>
                </a:lnTo>
                <a:lnTo>
                  <a:pt x="16145" y="13058"/>
                </a:lnTo>
                <a:lnTo>
                  <a:pt x="15378" y="12291"/>
                </a:lnTo>
                <a:lnTo>
                  <a:pt x="14591" y="11544"/>
                </a:lnTo>
                <a:lnTo>
                  <a:pt x="13804" y="10838"/>
                </a:lnTo>
                <a:lnTo>
                  <a:pt x="12977" y="10131"/>
                </a:lnTo>
                <a:lnTo>
                  <a:pt x="12129" y="9486"/>
                </a:lnTo>
                <a:lnTo>
                  <a:pt x="11261" y="8880"/>
                </a:lnTo>
                <a:lnTo>
                  <a:pt x="10797" y="8578"/>
                </a:lnTo>
                <a:lnTo>
                  <a:pt x="10353" y="8295"/>
                </a:lnTo>
                <a:lnTo>
                  <a:pt x="9889" y="8012"/>
                </a:lnTo>
                <a:lnTo>
                  <a:pt x="9425" y="7770"/>
                </a:lnTo>
                <a:lnTo>
                  <a:pt x="8941" y="7508"/>
                </a:lnTo>
                <a:lnTo>
                  <a:pt x="8456" y="7266"/>
                </a:lnTo>
                <a:lnTo>
                  <a:pt x="7911" y="7024"/>
                </a:lnTo>
                <a:lnTo>
                  <a:pt x="7346" y="6782"/>
                </a:lnTo>
                <a:lnTo>
                  <a:pt x="6781" y="6560"/>
                </a:lnTo>
                <a:lnTo>
                  <a:pt x="6196" y="6358"/>
                </a:lnTo>
                <a:lnTo>
                  <a:pt x="5066" y="5954"/>
                </a:lnTo>
                <a:lnTo>
                  <a:pt x="3916" y="5591"/>
                </a:lnTo>
                <a:lnTo>
                  <a:pt x="2342" y="5066"/>
                </a:lnTo>
                <a:lnTo>
                  <a:pt x="2079" y="4965"/>
                </a:lnTo>
                <a:lnTo>
                  <a:pt x="1716" y="4804"/>
                </a:lnTo>
                <a:lnTo>
                  <a:pt x="1313" y="4602"/>
                </a:lnTo>
                <a:lnTo>
                  <a:pt x="1111" y="4461"/>
                </a:lnTo>
                <a:lnTo>
                  <a:pt x="909" y="4340"/>
                </a:lnTo>
                <a:lnTo>
                  <a:pt x="727" y="4178"/>
                </a:lnTo>
                <a:lnTo>
                  <a:pt x="546" y="4017"/>
                </a:lnTo>
                <a:lnTo>
                  <a:pt x="384" y="3835"/>
                </a:lnTo>
                <a:lnTo>
                  <a:pt x="263" y="3633"/>
                </a:lnTo>
                <a:lnTo>
                  <a:pt x="162" y="3432"/>
                </a:lnTo>
                <a:lnTo>
                  <a:pt x="102" y="3210"/>
                </a:lnTo>
                <a:lnTo>
                  <a:pt x="82" y="2967"/>
                </a:lnTo>
                <a:lnTo>
                  <a:pt x="102" y="2725"/>
                </a:lnTo>
                <a:lnTo>
                  <a:pt x="162" y="2544"/>
                </a:lnTo>
                <a:lnTo>
                  <a:pt x="223" y="2382"/>
                </a:lnTo>
                <a:lnTo>
                  <a:pt x="324" y="2221"/>
                </a:lnTo>
                <a:lnTo>
                  <a:pt x="425" y="2080"/>
                </a:lnTo>
                <a:lnTo>
                  <a:pt x="526" y="1938"/>
                </a:lnTo>
                <a:lnTo>
                  <a:pt x="647" y="1837"/>
                </a:lnTo>
                <a:lnTo>
                  <a:pt x="889" y="1636"/>
                </a:lnTo>
                <a:lnTo>
                  <a:pt x="1070" y="1494"/>
                </a:lnTo>
                <a:lnTo>
                  <a:pt x="1272" y="1393"/>
                </a:lnTo>
                <a:lnTo>
                  <a:pt x="1474" y="1293"/>
                </a:lnTo>
                <a:lnTo>
                  <a:pt x="1676" y="1192"/>
                </a:lnTo>
                <a:lnTo>
                  <a:pt x="2100" y="1030"/>
                </a:lnTo>
                <a:lnTo>
                  <a:pt x="2523" y="909"/>
                </a:lnTo>
                <a:lnTo>
                  <a:pt x="2967" y="808"/>
                </a:lnTo>
                <a:lnTo>
                  <a:pt x="3411" y="727"/>
                </a:lnTo>
                <a:lnTo>
                  <a:pt x="3855" y="667"/>
                </a:lnTo>
                <a:lnTo>
                  <a:pt x="4279" y="627"/>
                </a:lnTo>
                <a:lnTo>
                  <a:pt x="5349" y="526"/>
                </a:lnTo>
                <a:lnTo>
                  <a:pt x="6438" y="465"/>
                </a:lnTo>
                <a:lnTo>
                  <a:pt x="7528" y="405"/>
                </a:lnTo>
                <a:lnTo>
                  <a:pt x="8598" y="364"/>
                </a:lnTo>
                <a:lnTo>
                  <a:pt x="10757" y="304"/>
                </a:lnTo>
                <a:lnTo>
                  <a:pt x="12896" y="284"/>
                </a:lnTo>
                <a:lnTo>
                  <a:pt x="32471" y="82"/>
                </a:lnTo>
                <a:close/>
                <a:moveTo>
                  <a:pt x="32471" y="1"/>
                </a:moveTo>
                <a:lnTo>
                  <a:pt x="12896" y="203"/>
                </a:lnTo>
                <a:lnTo>
                  <a:pt x="10757" y="223"/>
                </a:lnTo>
                <a:lnTo>
                  <a:pt x="8598" y="284"/>
                </a:lnTo>
                <a:lnTo>
                  <a:pt x="7508" y="324"/>
                </a:lnTo>
                <a:lnTo>
                  <a:pt x="6438" y="384"/>
                </a:lnTo>
                <a:lnTo>
                  <a:pt x="5349" y="445"/>
                </a:lnTo>
                <a:lnTo>
                  <a:pt x="4279" y="546"/>
                </a:lnTo>
                <a:lnTo>
                  <a:pt x="3835" y="586"/>
                </a:lnTo>
                <a:lnTo>
                  <a:pt x="3391" y="647"/>
                </a:lnTo>
                <a:lnTo>
                  <a:pt x="2947" y="727"/>
                </a:lnTo>
                <a:lnTo>
                  <a:pt x="2503" y="828"/>
                </a:lnTo>
                <a:lnTo>
                  <a:pt x="2059" y="949"/>
                </a:lnTo>
                <a:lnTo>
                  <a:pt x="1635" y="1111"/>
                </a:lnTo>
                <a:lnTo>
                  <a:pt x="1434" y="1212"/>
                </a:lnTo>
                <a:lnTo>
                  <a:pt x="1232" y="1313"/>
                </a:lnTo>
                <a:lnTo>
                  <a:pt x="1030" y="1434"/>
                </a:lnTo>
                <a:lnTo>
                  <a:pt x="848" y="1575"/>
                </a:lnTo>
                <a:lnTo>
                  <a:pt x="586" y="1777"/>
                </a:lnTo>
                <a:lnTo>
                  <a:pt x="465" y="1898"/>
                </a:lnTo>
                <a:lnTo>
                  <a:pt x="344" y="2039"/>
                </a:lnTo>
                <a:lnTo>
                  <a:pt x="243" y="2180"/>
                </a:lnTo>
                <a:lnTo>
                  <a:pt x="142" y="2342"/>
                </a:lnTo>
                <a:lnTo>
                  <a:pt x="82" y="2524"/>
                </a:lnTo>
                <a:lnTo>
                  <a:pt x="21" y="2705"/>
                </a:lnTo>
                <a:lnTo>
                  <a:pt x="1" y="2846"/>
                </a:lnTo>
                <a:lnTo>
                  <a:pt x="1" y="2967"/>
                </a:lnTo>
                <a:lnTo>
                  <a:pt x="21" y="3210"/>
                </a:lnTo>
                <a:lnTo>
                  <a:pt x="82" y="3452"/>
                </a:lnTo>
                <a:lnTo>
                  <a:pt x="183" y="3674"/>
                </a:lnTo>
                <a:lnTo>
                  <a:pt x="324" y="3876"/>
                </a:lnTo>
                <a:lnTo>
                  <a:pt x="465" y="4057"/>
                </a:lnTo>
                <a:lnTo>
                  <a:pt x="647" y="4219"/>
                </a:lnTo>
                <a:lnTo>
                  <a:pt x="848" y="4380"/>
                </a:lnTo>
                <a:lnTo>
                  <a:pt x="1050" y="4521"/>
                </a:lnTo>
                <a:lnTo>
                  <a:pt x="1252" y="4663"/>
                </a:lnTo>
                <a:lnTo>
                  <a:pt x="1676" y="4864"/>
                </a:lnTo>
                <a:lnTo>
                  <a:pt x="2039" y="5026"/>
                </a:lnTo>
                <a:lnTo>
                  <a:pt x="2322" y="5147"/>
                </a:lnTo>
                <a:lnTo>
                  <a:pt x="3896" y="5651"/>
                </a:lnTo>
                <a:lnTo>
                  <a:pt x="5026" y="6035"/>
                </a:lnTo>
                <a:lnTo>
                  <a:pt x="6176" y="6438"/>
                </a:lnTo>
                <a:lnTo>
                  <a:pt x="6741" y="6640"/>
                </a:lnTo>
                <a:lnTo>
                  <a:pt x="7306" y="6862"/>
                </a:lnTo>
                <a:lnTo>
                  <a:pt x="7871" y="7104"/>
                </a:lnTo>
                <a:lnTo>
                  <a:pt x="8416" y="7347"/>
                </a:lnTo>
                <a:lnTo>
                  <a:pt x="8900" y="7589"/>
                </a:lnTo>
                <a:lnTo>
                  <a:pt x="9385" y="7831"/>
                </a:lnTo>
                <a:lnTo>
                  <a:pt x="9849" y="8093"/>
                </a:lnTo>
                <a:lnTo>
                  <a:pt x="10313" y="8356"/>
                </a:lnTo>
                <a:lnTo>
                  <a:pt x="10757" y="8638"/>
                </a:lnTo>
                <a:lnTo>
                  <a:pt x="11201" y="8941"/>
                </a:lnTo>
                <a:lnTo>
                  <a:pt x="12089" y="9546"/>
                </a:lnTo>
                <a:lnTo>
                  <a:pt x="12936" y="10212"/>
                </a:lnTo>
                <a:lnTo>
                  <a:pt x="13743" y="10898"/>
                </a:lnTo>
                <a:lnTo>
                  <a:pt x="14551" y="11605"/>
                </a:lnTo>
                <a:lnTo>
                  <a:pt x="15338" y="12351"/>
                </a:lnTo>
                <a:lnTo>
                  <a:pt x="16084" y="13118"/>
                </a:lnTo>
                <a:lnTo>
                  <a:pt x="16831" y="13905"/>
                </a:lnTo>
                <a:lnTo>
                  <a:pt x="17578" y="14712"/>
                </a:lnTo>
                <a:lnTo>
                  <a:pt x="18284" y="15519"/>
                </a:lnTo>
                <a:lnTo>
                  <a:pt x="19697" y="17194"/>
                </a:lnTo>
                <a:lnTo>
                  <a:pt x="21089" y="18869"/>
                </a:lnTo>
                <a:lnTo>
                  <a:pt x="21513" y="19394"/>
                </a:lnTo>
                <a:lnTo>
                  <a:pt x="22986" y="21130"/>
                </a:lnTo>
                <a:lnTo>
                  <a:pt x="23712" y="21977"/>
                </a:lnTo>
                <a:lnTo>
                  <a:pt x="24479" y="22845"/>
                </a:lnTo>
                <a:lnTo>
                  <a:pt x="25246" y="23672"/>
                </a:lnTo>
                <a:lnTo>
                  <a:pt x="26053" y="24500"/>
                </a:lnTo>
                <a:lnTo>
                  <a:pt x="26861" y="25287"/>
                </a:lnTo>
                <a:lnTo>
                  <a:pt x="27688" y="26053"/>
                </a:lnTo>
                <a:lnTo>
                  <a:pt x="28535" y="26780"/>
                </a:lnTo>
                <a:lnTo>
                  <a:pt x="29403" y="27486"/>
                </a:lnTo>
                <a:lnTo>
                  <a:pt x="29847" y="27809"/>
                </a:lnTo>
                <a:lnTo>
                  <a:pt x="30291" y="28152"/>
                </a:lnTo>
                <a:lnTo>
                  <a:pt x="30755" y="28455"/>
                </a:lnTo>
                <a:lnTo>
                  <a:pt x="31219" y="28758"/>
                </a:lnTo>
                <a:lnTo>
                  <a:pt x="31684" y="29040"/>
                </a:lnTo>
                <a:lnTo>
                  <a:pt x="32168" y="29323"/>
                </a:lnTo>
                <a:lnTo>
                  <a:pt x="32652" y="29585"/>
                </a:lnTo>
                <a:lnTo>
                  <a:pt x="33137" y="29847"/>
                </a:lnTo>
                <a:lnTo>
                  <a:pt x="33641" y="30090"/>
                </a:lnTo>
                <a:lnTo>
                  <a:pt x="34146" y="30311"/>
                </a:lnTo>
                <a:lnTo>
                  <a:pt x="34670" y="30513"/>
                </a:lnTo>
                <a:lnTo>
                  <a:pt x="35195" y="30715"/>
                </a:lnTo>
                <a:lnTo>
                  <a:pt x="35659" y="30856"/>
                </a:lnTo>
                <a:lnTo>
                  <a:pt x="36164" y="30998"/>
                </a:lnTo>
                <a:lnTo>
                  <a:pt x="36426" y="31058"/>
                </a:lnTo>
                <a:lnTo>
                  <a:pt x="36688" y="31099"/>
                </a:lnTo>
                <a:lnTo>
                  <a:pt x="36971" y="31119"/>
                </a:lnTo>
                <a:lnTo>
                  <a:pt x="37475" y="31119"/>
                </a:lnTo>
                <a:lnTo>
                  <a:pt x="37697" y="31099"/>
                </a:lnTo>
                <a:lnTo>
                  <a:pt x="37939" y="31058"/>
                </a:lnTo>
                <a:lnTo>
                  <a:pt x="38161" y="30998"/>
                </a:lnTo>
                <a:lnTo>
                  <a:pt x="38363" y="30917"/>
                </a:lnTo>
                <a:lnTo>
                  <a:pt x="38565" y="30836"/>
                </a:lnTo>
                <a:lnTo>
                  <a:pt x="38747" y="30755"/>
                </a:lnTo>
                <a:lnTo>
                  <a:pt x="38908" y="30655"/>
                </a:lnTo>
                <a:lnTo>
                  <a:pt x="39069" y="30533"/>
                </a:lnTo>
                <a:lnTo>
                  <a:pt x="39231" y="30412"/>
                </a:lnTo>
                <a:lnTo>
                  <a:pt x="39372" y="30271"/>
                </a:lnTo>
                <a:lnTo>
                  <a:pt x="39513" y="30130"/>
                </a:lnTo>
                <a:lnTo>
                  <a:pt x="39756" y="29827"/>
                </a:lnTo>
                <a:lnTo>
                  <a:pt x="39978" y="29484"/>
                </a:lnTo>
                <a:lnTo>
                  <a:pt x="40179" y="29121"/>
                </a:lnTo>
                <a:lnTo>
                  <a:pt x="40341" y="28758"/>
                </a:lnTo>
                <a:lnTo>
                  <a:pt x="40462" y="28374"/>
                </a:lnTo>
                <a:lnTo>
                  <a:pt x="40583" y="27971"/>
                </a:lnTo>
                <a:lnTo>
                  <a:pt x="40684" y="27587"/>
                </a:lnTo>
                <a:lnTo>
                  <a:pt x="40765" y="27184"/>
                </a:lnTo>
                <a:lnTo>
                  <a:pt x="40805" y="26820"/>
                </a:lnTo>
                <a:lnTo>
                  <a:pt x="40865" y="26437"/>
                </a:lnTo>
                <a:lnTo>
                  <a:pt x="40906" y="25771"/>
                </a:lnTo>
                <a:lnTo>
                  <a:pt x="40946" y="24944"/>
                </a:lnTo>
                <a:lnTo>
                  <a:pt x="40946" y="24116"/>
                </a:lnTo>
                <a:lnTo>
                  <a:pt x="40926" y="23269"/>
                </a:lnTo>
                <a:lnTo>
                  <a:pt x="40906" y="22441"/>
                </a:lnTo>
                <a:lnTo>
                  <a:pt x="40845" y="21594"/>
                </a:lnTo>
                <a:lnTo>
                  <a:pt x="40785" y="20766"/>
                </a:lnTo>
                <a:lnTo>
                  <a:pt x="40684" y="19939"/>
                </a:lnTo>
                <a:lnTo>
                  <a:pt x="40583" y="19091"/>
                </a:lnTo>
                <a:lnTo>
                  <a:pt x="40442" y="18264"/>
                </a:lnTo>
                <a:lnTo>
                  <a:pt x="40300" y="17437"/>
                </a:lnTo>
                <a:lnTo>
                  <a:pt x="40119" y="16609"/>
                </a:lnTo>
                <a:lnTo>
                  <a:pt x="39937" y="15782"/>
                </a:lnTo>
                <a:lnTo>
                  <a:pt x="39715" y="14975"/>
                </a:lnTo>
                <a:lnTo>
                  <a:pt x="39493" y="14147"/>
                </a:lnTo>
                <a:lnTo>
                  <a:pt x="39251" y="13360"/>
                </a:lnTo>
                <a:lnTo>
                  <a:pt x="38989" y="12553"/>
                </a:lnTo>
                <a:lnTo>
                  <a:pt x="38686" y="11746"/>
                </a:lnTo>
                <a:lnTo>
                  <a:pt x="38383" y="10959"/>
                </a:lnTo>
                <a:lnTo>
                  <a:pt x="38060" y="10172"/>
                </a:lnTo>
                <a:lnTo>
                  <a:pt x="37717" y="9405"/>
                </a:lnTo>
                <a:lnTo>
                  <a:pt x="37354" y="8638"/>
                </a:lnTo>
                <a:lnTo>
                  <a:pt x="36971" y="7871"/>
                </a:lnTo>
                <a:lnTo>
                  <a:pt x="36567" y="7125"/>
                </a:lnTo>
                <a:lnTo>
                  <a:pt x="36143" y="6398"/>
                </a:lnTo>
                <a:lnTo>
                  <a:pt x="35841" y="5873"/>
                </a:lnTo>
                <a:lnTo>
                  <a:pt x="35578" y="5470"/>
                </a:lnTo>
                <a:lnTo>
                  <a:pt x="35336" y="5046"/>
                </a:lnTo>
                <a:lnTo>
                  <a:pt x="35255" y="4844"/>
                </a:lnTo>
                <a:lnTo>
                  <a:pt x="35175" y="4622"/>
                </a:lnTo>
                <a:lnTo>
                  <a:pt x="35094" y="4380"/>
                </a:lnTo>
                <a:lnTo>
                  <a:pt x="35054" y="4158"/>
                </a:lnTo>
                <a:lnTo>
                  <a:pt x="35054" y="3997"/>
                </a:lnTo>
                <a:lnTo>
                  <a:pt x="35054" y="3835"/>
                </a:lnTo>
                <a:lnTo>
                  <a:pt x="35074" y="3492"/>
                </a:lnTo>
                <a:lnTo>
                  <a:pt x="35155" y="3169"/>
                </a:lnTo>
                <a:lnTo>
                  <a:pt x="35235" y="2846"/>
                </a:lnTo>
                <a:lnTo>
                  <a:pt x="35316" y="2463"/>
                </a:lnTo>
                <a:lnTo>
                  <a:pt x="35397" y="2059"/>
                </a:lnTo>
                <a:lnTo>
                  <a:pt x="35417" y="1858"/>
                </a:lnTo>
                <a:lnTo>
                  <a:pt x="35397" y="1656"/>
                </a:lnTo>
                <a:lnTo>
                  <a:pt x="35376" y="1454"/>
                </a:lnTo>
                <a:lnTo>
                  <a:pt x="35336" y="1252"/>
                </a:lnTo>
                <a:lnTo>
                  <a:pt x="35276" y="1091"/>
                </a:lnTo>
                <a:lnTo>
                  <a:pt x="35195" y="949"/>
                </a:lnTo>
                <a:lnTo>
                  <a:pt x="35094" y="808"/>
                </a:lnTo>
                <a:lnTo>
                  <a:pt x="34993" y="687"/>
                </a:lnTo>
                <a:lnTo>
                  <a:pt x="34872" y="586"/>
                </a:lnTo>
                <a:lnTo>
                  <a:pt x="34731" y="485"/>
                </a:lnTo>
                <a:lnTo>
                  <a:pt x="34569" y="384"/>
                </a:lnTo>
                <a:lnTo>
                  <a:pt x="34408" y="304"/>
                </a:lnTo>
                <a:lnTo>
                  <a:pt x="34226" y="223"/>
                </a:lnTo>
                <a:lnTo>
                  <a:pt x="34024" y="162"/>
                </a:lnTo>
                <a:lnTo>
                  <a:pt x="33802" y="122"/>
                </a:lnTo>
                <a:lnTo>
                  <a:pt x="33560" y="82"/>
                </a:lnTo>
                <a:lnTo>
                  <a:pt x="33056" y="21"/>
                </a:lnTo>
                <a:lnTo>
                  <a:pt x="3247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18"/>
          <p:cNvSpPr/>
          <p:nvPr/>
        </p:nvSpPr>
        <p:spPr>
          <a:xfrm>
            <a:off x="7182848" y="1854781"/>
            <a:ext cx="1001862" cy="1525380"/>
          </a:xfrm>
          <a:custGeom>
            <a:rect b="b" l="l" r="r" t="t"/>
            <a:pathLst>
              <a:path extrusionOk="0" h="27284" w="17920">
                <a:moveTo>
                  <a:pt x="9041" y="81"/>
                </a:moveTo>
                <a:lnTo>
                  <a:pt x="9464" y="101"/>
                </a:lnTo>
                <a:lnTo>
                  <a:pt x="9888" y="141"/>
                </a:lnTo>
                <a:lnTo>
                  <a:pt x="10312" y="222"/>
                </a:lnTo>
                <a:lnTo>
                  <a:pt x="10716" y="323"/>
                </a:lnTo>
                <a:lnTo>
                  <a:pt x="11139" y="444"/>
                </a:lnTo>
                <a:lnTo>
                  <a:pt x="11543" y="605"/>
                </a:lnTo>
                <a:lnTo>
                  <a:pt x="11947" y="767"/>
                </a:lnTo>
                <a:lnTo>
                  <a:pt x="12350" y="969"/>
                </a:lnTo>
                <a:lnTo>
                  <a:pt x="12734" y="1191"/>
                </a:lnTo>
                <a:lnTo>
                  <a:pt x="13117" y="1433"/>
                </a:lnTo>
                <a:lnTo>
                  <a:pt x="13480" y="1715"/>
                </a:lnTo>
                <a:lnTo>
                  <a:pt x="13844" y="1998"/>
                </a:lnTo>
                <a:lnTo>
                  <a:pt x="14187" y="2301"/>
                </a:lnTo>
                <a:lnTo>
                  <a:pt x="14530" y="2644"/>
                </a:lnTo>
                <a:lnTo>
                  <a:pt x="14832" y="2987"/>
                </a:lnTo>
                <a:lnTo>
                  <a:pt x="15155" y="3350"/>
                </a:lnTo>
                <a:lnTo>
                  <a:pt x="15397" y="3673"/>
                </a:lnTo>
                <a:lnTo>
                  <a:pt x="15619" y="4016"/>
                </a:lnTo>
                <a:lnTo>
                  <a:pt x="15841" y="4359"/>
                </a:lnTo>
                <a:lnTo>
                  <a:pt x="16063" y="4722"/>
                </a:lnTo>
                <a:lnTo>
                  <a:pt x="16265" y="5106"/>
                </a:lnTo>
                <a:lnTo>
                  <a:pt x="16447" y="5489"/>
                </a:lnTo>
                <a:lnTo>
                  <a:pt x="16628" y="5893"/>
                </a:lnTo>
                <a:lnTo>
                  <a:pt x="16790" y="6296"/>
                </a:lnTo>
                <a:lnTo>
                  <a:pt x="16931" y="6720"/>
                </a:lnTo>
                <a:lnTo>
                  <a:pt x="17072" y="7144"/>
                </a:lnTo>
                <a:lnTo>
                  <a:pt x="17214" y="7588"/>
                </a:lnTo>
                <a:lnTo>
                  <a:pt x="17315" y="8052"/>
                </a:lnTo>
                <a:lnTo>
                  <a:pt x="17436" y="8516"/>
                </a:lnTo>
                <a:lnTo>
                  <a:pt x="17516" y="8980"/>
                </a:lnTo>
                <a:lnTo>
                  <a:pt x="17597" y="9485"/>
                </a:lnTo>
                <a:lnTo>
                  <a:pt x="17678" y="9969"/>
                </a:lnTo>
                <a:lnTo>
                  <a:pt x="17738" y="10514"/>
                </a:lnTo>
                <a:lnTo>
                  <a:pt x="17779" y="11079"/>
                </a:lnTo>
                <a:lnTo>
                  <a:pt x="17819" y="11624"/>
                </a:lnTo>
                <a:lnTo>
                  <a:pt x="17839" y="12189"/>
                </a:lnTo>
                <a:lnTo>
                  <a:pt x="17839" y="12774"/>
                </a:lnTo>
                <a:lnTo>
                  <a:pt x="17819" y="13339"/>
                </a:lnTo>
                <a:lnTo>
                  <a:pt x="17799" y="13924"/>
                </a:lnTo>
                <a:lnTo>
                  <a:pt x="17758" y="14510"/>
                </a:lnTo>
                <a:lnTo>
                  <a:pt x="17718" y="15115"/>
                </a:lnTo>
                <a:lnTo>
                  <a:pt x="17637" y="15720"/>
                </a:lnTo>
                <a:lnTo>
                  <a:pt x="17557" y="16326"/>
                </a:lnTo>
                <a:lnTo>
                  <a:pt x="17456" y="16951"/>
                </a:lnTo>
                <a:lnTo>
                  <a:pt x="17355" y="17577"/>
                </a:lnTo>
                <a:lnTo>
                  <a:pt x="17234" y="18202"/>
                </a:lnTo>
                <a:lnTo>
                  <a:pt x="17093" y="18848"/>
                </a:lnTo>
                <a:lnTo>
                  <a:pt x="16931" y="19514"/>
                </a:lnTo>
                <a:lnTo>
                  <a:pt x="16709" y="20362"/>
                </a:lnTo>
                <a:lnTo>
                  <a:pt x="16447" y="21230"/>
                </a:lnTo>
                <a:lnTo>
                  <a:pt x="16285" y="21673"/>
                </a:lnTo>
                <a:lnTo>
                  <a:pt x="16124" y="22117"/>
                </a:lnTo>
                <a:lnTo>
                  <a:pt x="15942" y="22561"/>
                </a:lnTo>
                <a:lnTo>
                  <a:pt x="15740" y="23005"/>
                </a:lnTo>
                <a:lnTo>
                  <a:pt x="15518" y="23429"/>
                </a:lnTo>
                <a:lnTo>
                  <a:pt x="15276" y="23873"/>
                </a:lnTo>
                <a:lnTo>
                  <a:pt x="15014" y="24277"/>
                </a:lnTo>
                <a:lnTo>
                  <a:pt x="14731" y="24680"/>
                </a:lnTo>
                <a:lnTo>
                  <a:pt x="14429" y="25064"/>
                </a:lnTo>
                <a:lnTo>
                  <a:pt x="14106" y="25427"/>
                </a:lnTo>
                <a:lnTo>
                  <a:pt x="13743" y="25770"/>
                </a:lnTo>
                <a:lnTo>
                  <a:pt x="13359" y="26093"/>
                </a:lnTo>
                <a:lnTo>
                  <a:pt x="13077" y="26295"/>
                </a:lnTo>
                <a:lnTo>
                  <a:pt x="12774" y="26476"/>
                </a:lnTo>
                <a:lnTo>
                  <a:pt x="12491" y="26658"/>
                </a:lnTo>
                <a:lnTo>
                  <a:pt x="12209" y="26799"/>
                </a:lnTo>
                <a:lnTo>
                  <a:pt x="11906" y="26920"/>
                </a:lnTo>
                <a:lnTo>
                  <a:pt x="11624" y="27021"/>
                </a:lnTo>
                <a:lnTo>
                  <a:pt x="11321" y="27102"/>
                </a:lnTo>
                <a:lnTo>
                  <a:pt x="11018" y="27162"/>
                </a:lnTo>
                <a:lnTo>
                  <a:pt x="10716" y="27203"/>
                </a:lnTo>
                <a:lnTo>
                  <a:pt x="10110" y="27203"/>
                </a:lnTo>
                <a:lnTo>
                  <a:pt x="9808" y="27183"/>
                </a:lnTo>
                <a:lnTo>
                  <a:pt x="9485" y="27142"/>
                </a:lnTo>
                <a:lnTo>
                  <a:pt x="9182" y="27062"/>
                </a:lnTo>
                <a:lnTo>
                  <a:pt x="8859" y="26981"/>
                </a:lnTo>
                <a:lnTo>
                  <a:pt x="8556" y="26860"/>
                </a:lnTo>
                <a:lnTo>
                  <a:pt x="8234" y="26739"/>
                </a:lnTo>
                <a:lnTo>
                  <a:pt x="7931" y="26577"/>
                </a:lnTo>
                <a:lnTo>
                  <a:pt x="7628" y="26416"/>
                </a:lnTo>
                <a:lnTo>
                  <a:pt x="7346" y="26234"/>
                </a:lnTo>
                <a:lnTo>
                  <a:pt x="7063" y="26053"/>
                </a:lnTo>
                <a:lnTo>
                  <a:pt x="6781" y="25851"/>
                </a:lnTo>
                <a:lnTo>
                  <a:pt x="6256" y="25427"/>
                </a:lnTo>
                <a:lnTo>
                  <a:pt x="5772" y="24983"/>
                </a:lnTo>
                <a:lnTo>
                  <a:pt x="5328" y="24539"/>
                </a:lnTo>
                <a:lnTo>
                  <a:pt x="4944" y="24095"/>
                </a:lnTo>
                <a:lnTo>
                  <a:pt x="4581" y="23671"/>
                </a:lnTo>
                <a:lnTo>
                  <a:pt x="4238" y="23227"/>
                </a:lnTo>
                <a:lnTo>
                  <a:pt x="3895" y="22763"/>
                </a:lnTo>
                <a:lnTo>
                  <a:pt x="3572" y="22279"/>
                </a:lnTo>
                <a:lnTo>
                  <a:pt x="3249" y="21815"/>
                </a:lnTo>
                <a:lnTo>
                  <a:pt x="2967" y="21330"/>
                </a:lnTo>
                <a:lnTo>
                  <a:pt x="2664" y="20826"/>
                </a:lnTo>
                <a:lnTo>
                  <a:pt x="2401" y="20342"/>
                </a:lnTo>
                <a:lnTo>
                  <a:pt x="2139" y="19837"/>
                </a:lnTo>
                <a:lnTo>
                  <a:pt x="1897" y="19333"/>
                </a:lnTo>
                <a:lnTo>
                  <a:pt x="1675" y="18808"/>
                </a:lnTo>
                <a:lnTo>
                  <a:pt x="1453" y="18303"/>
                </a:lnTo>
                <a:lnTo>
                  <a:pt x="1251" y="17779"/>
                </a:lnTo>
                <a:lnTo>
                  <a:pt x="1070" y="17254"/>
                </a:lnTo>
                <a:lnTo>
                  <a:pt x="888" y="16729"/>
                </a:lnTo>
                <a:lnTo>
                  <a:pt x="727" y="16205"/>
                </a:lnTo>
                <a:lnTo>
                  <a:pt x="585" y="15680"/>
                </a:lnTo>
                <a:lnTo>
                  <a:pt x="464" y="15095"/>
                </a:lnTo>
                <a:lnTo>
                  <a:pt x="343" y="14530"/>
                </a:lnTo>
                <a:lnTo>
                  <a:pt x="262" y="13965"/>
                </a:lnTo>
                <a:lnTo>
                  <a:pt x="182" y="13400"/>
                </a:lnTo>
                <a:lnTo>
                  <a:pt x="121" y="12835"/>
                </a:lnTo>
                <a:lnTo>
                  <a:pt x="101" y="12270"/>
                </a:lnTo>
                <a:lnTo>
                  <a:pt x="81" y="11725"/>
                </a:lnTo>
                <a:lnTo>
                  <a:pt x="81" y="11160"/>
                </a:lnTo>
                <a:lnTo>
                  <a:pt x="101" y="10615"/>
                </a:lnTo>
                <a:lnTo>
                  <a:pt x="141" y="10070"/>
                </a:lnTo>
                <a:lnTo>
                  <a:pt x="202" y="9525"/>
                </a:lnTo>
                <a:lnTo>
                  <a:pt x="283" y="9000"/>
                </a:lnTo>
                <a:lnTo>
                  <a:pt x="383" y="8476"/>
                </a:lnTo>
                <a:lnTo>
                  <a:pt x="505" y="7951"/>
                </a:lnTo>
                <a:lnTo>
                  <a:pt x="646" y="7447"/>
                </a:lnTo>
                <a:lnTo>
                  <a:pt x="787" y="6942"/>
                </a:lnTo>
                <a:lnTo>
                  <a:pt x="1049" y="6236"/>
                </a:lnTo>
                <a:lnTo>
                  <a:pt x="1352" y="5570"/>
                </a:lnTo>
                <a:lnTo>
                  <a:pt x="1695" y="4924"/>
                </a:lnTo>
                <a:lnTo>
                  <a:pt x="2079" y="4298"/>
                </a:lnTo>
                <a:lnTo>
                  <a:pt x="2482" y="3693"/>
                </a:lnTo>
                <a:lnTo>
                  <a:pt x="2946" y="3128"/>
                </a:lnTo>
                <a:lnTo>
                  <a:pt x="3188" y="2866"/>
                </a:lnTo>
                <a:lnTo>
                  <a:pt x="3431" y="2603"/>
                </a:lnTo>
                <a:lnTo>
                  <a:pt x="3673" y="2361"/>
                </a:lnTo>
                <a:lnTo>
                  <a:pt x="3935" y="2119"/>
                </a:lnTo>
                <a:lnTo>
                  <a:pt x="4218" y="1877"/>
                </a:lnTo>
                <a:lnTo>
                  <a:pt x="4520" y="1655"/>
                </a:lnTo>
                <a:lnTo>
                  <a:pt x="4803" y="1433"/>
                </a:lnTo>
                <a:lnTo>
                  <a:pt x="5106" y="1231"/>
                </a:lnTo>
                <a:lnTo>
                  <a:pt x="5408" y="1049"/>
                </a:lnTo>
                <a:lnTo>
                  <a:pt x="5731" y="888"/>
                </a:lnTo>
                <a:lnTo>
                  <a:pt x="6034" y="727"/>
                </a:lnTo>
                <a:lnTo>
                  <a:pt x="6337" y="605"/>
                </a:lnTo>
                <a:lnTo>
                  <a:pt x="6659" y="484"/>
                </a:lnTo>
                <a:lnTo>
                  <a:pt x="6982" y="363"/>
                </a:lnTo>
                <a:lnTo>
                  <a:pt x="7305" y="283"/>
                </a:lnTo>
                <a:lnTo>
                  <a:pt x="7628" y="202"/>
                </a:lnTo>
                <a:lnTo>
                  <a:pt x="7951" y="162"/>
                </a:lnTo>
                <a:lnTo>
                  <a:pt x="8274" y="121"/>
                </a:lnTo>
                <a:lnTo>
                  <a:pt x="8597" y="81"/>
                </a:lnTo>
                <a:close/>
                <a:moveTo>
                  <a:pt x="8698" y="0"/>
                </a:moveTo>
                <a:lnTo>
                  <a:pt x="8355" y="20"/>
                </a:lnTo>
                <a:lnTo>
                  <a:pt x="8032" y="61"/>
                </a:lnTo>
                <a:lnTo>
                  <a:pt x="7689" y="121"/>
                </a:lnTo>
                <a:lnTo>
                  <a:pt x="7366" y="182"/>
                </a:lnTo>
                <a:lnTo>
                  <a:pt x="7023" y="283"/>
                </a:lnTo>
                <a:lnTo>
                  <a:pt x="6700" y="383"/>
                </a:lnTo>
                <a:lnTo>
                  <a:pt x="6377" y="505"/>
                </a:lnTo>
                <a:lnTo>
                  <a:pt x="6054" y="646"/>
                </a:lnTo>
                <a:lnTo>
                  <a:pt x="5731" y="787"/>
                </a:lnTo>
                <a:lnTo>
                  <a:pt x="5408" y="969"/>
                </a:lnTo>
                <a:lnTo>
                  <a:pt x="5085" y="1150"/>
                </a:lnTo>
                <a:lnTo>
                  <a:pt x="4783" y="1352"/>
                </a:lnTo>
                <a:lnTo>
                  <a:pt x="4480" y="1574"/>
                </a:lnTo>
                <a:lnTo>
                  <a:pt x="4177" y="1816"/>
                </a:lnTo>
                <a:lnTo>
                  <a:pt x="3895" y="2058"/>
                </a:lnTo>
                <a:lnTo>
                  <a:pt x="3632" y="2301"/>
                </a:lnTo>
                <a:lnTo>
                  <a:pt x="3370" y="2543"/>
                </a:lnTo>
                <a:lnTo>
                  <a:pt x="3128" y="2805"/>
                </a:lnTo>
                <a:lnTo>
                  <a:pt x="2886" y="3088"/>
                </a:lnTo>
                <a:lnTo>
                  <a:pt x="2422" y="3653"/>
                </a:lnTo>
                <a:lnTo>
                  <a:pt x="1998" y="4258"/>
                </a:lnTo>
                <a:lnTo>
                  <a:pt x="1614" y="4884"/>
                </a:lnTo>
                <a:lnTo>
                  <a:pt x="1271" y="5529"/>
                </a:lnTo>
                <a:lnTo>
                  <a:pt x="969" y="6216"/>
                </a:lnTo>
                <a:lnTo>
                  <a:pt x="848" y="6559"/>
                </a:lnTo>
                <a:lnTo>
                  <a:pt x="727" y="6902"/>
                </a:lnTo>
                <a:lnTo>
                  <a:pt x="565" y="7406"/>
                </a:lnTo>
                <a:lnTo>
                  <a:pt x="424" y="7931"/>
                </a:lnTo>
                <a:lnTo>
                  <a:pt x="303" y="8456"/>
                </a:lnTo>
                <a:lnTo>
                  <a:pt x="202" y="8980"/>
                </a:lnTo>
                <a:lnTo>
                  <a:pt x="121" y="9525"/>
                </a:lnTo>
                <a:lnTo>
                  <a:pt x="61" y="10070"/>
                </a:lnTo>
                <a:lnTo>
                  <a:pt x="20" y="10615"/>
                </a:lnTo>
                <a:lnTo>
                  <a:pt x="0" y="11160"/>
                </a:lnTo>
                <a:lnTo>
                  <a:pt x="0" y="11725"/>
                </a:lnTo>
                <a:lnTo>
                  <a:pt x="20" y="12270"/>
                </a:lnTo>
                <a:lnTo>
                  <a:pt x="40" y="12835"/>
                </a:lnTo>
                <a:lnTo>
                  <a:pt x="101" y="13400"/>
                </a:lnTo>
                <a:lnTo>
                  <a:pt x="182" y="13965"/>
                </a:lnTo>
                <a:lnTo>
                  <a:pt x="262" y="14550"/>
                </a:lnTo>
                <a:lnTo>
                  <a:pt x="383" y="15115"/>
                </a:lnTo>
                <a:lnTo>
                  <a:pt x="525" y="15700"/>
                </a:lnTo>
                <a:lnTo>
                  <a:pt x="666" y="16225"/>
                </a:lnTo>
                <a:lnTo>
                  <a:pt x="807" y="16750"/>
                </a:lnTo>
                <a:lnTo>
                  <a:pt x="989" y="17274"/>
                </a:lnTo>
                <a:lnTo>
                  <a:pt x="1170" y="17799"/>
                </a:lnTo>
                <a:lnTo>
                  <a:pt x="1372" y="18324"/>
                </a:lnTo>
                <a:lnTo>
                  <a:pt x="1594" y="18848"/>
                </a:lnTo>
                <a:lnTo>
                  <a:pt x="1816" y="19353"/>
                </a:lnTo>
                <a:lnTo>
                  <a:pt x="2058" y="19877"/>
                </a:lnTo>
                <a:lnTo>
                  <a:pt x="2321" y="20382"/>
                </a:lnTo>
                <a:lnTo>
                  <a:pt x="2603" y="20866"/>
                </a:lnTo>
                <a:lnTo>
                  <a:pt x="2886" y="21371"/>
                </a:lnTo>
                <a:lnTo>
                  <a:pt x="3188" y="21855"/>
                </a:lnTo>
                <a:lnTo>
                  <a:pt x="3511" y="22339"/>
                </a:lnTo>
                <a:lnTo>
                  <a:pt x="3834" y="22804"/>
                </a:lnTo>
                <a:lnTo>
                  <a:pt x="4177" y="23268"/>
                </a:lnTo>
                <a:lnTo>
                  <a:pt x="4520" y="23732"/>
                </a:lnTo>
                <a:lnTo>
                  <a:pt x="4964" y="24236"/>
                </a:lnTo>
                <a:lnTo>
                  <a:pt x="5206" y="24519"/>
                </a:lnTo>
                <a:lnTo>
                  <a:pt x="5489" y="24822"/>
                </a:lnTo>
                <a:lnTo>
                  <a:pt x="5792" y="25104"/>
                </a:lnTo>
                <a:lnTo>
                  <a:pt x="6115" y="25407"/>
                </a:lnTo>
                <a:lnTo>
                  <a:pt x="6458" y="25689"/>
                </a:lnTo>
                <a:lnTo>
                  <a:pt x="6821" y="25972"/>
                </a:lnTo>
                <a:lnTo>
                  <a:pt x="7204" y="26254"/>
                </a:lnTo>
                <a:lnTo>
                  <a:pt x="7608" y="26497"/>
                </a:lnTo>
                <a:lnTo>
                  <a:pt x="8032" y="26718"/>
                </a:lnTo>
                <a:lnTo>
                  <a:pt x="8455" y="26900"/>
                </a:lnTo>
                <a:lnTo>
                  <a:pt x="8920" y="27062"/>
                </a:lnTo>
                <a:lnTo>
                  <a:pt x="9364" y="27183"/>
                </a:lnTo>
                <a:lnTo>
                  <a:pt x="9606" y="27223"/>
                </a:lnTo>
                <a:lnTo>
                  <a:pt x="9848" y="27263"/>
                </a:lnTo>
                <a:lnTo>
                  <a:pt x="10090" y="27284"/>
                </a:lnTo>
                <a:lnTo>
                  <a:pt x="10695" y="27284"/>
                </a:lnTo>
                <a:lnTo>
                  <a:pt x="11079" y="27223"/>
                </a:lnTo>
                <a:lnTo>
                  <a:pt x="11462" y="27142"/>
                </a:lnTo>
                <a:lnTo>
                  <a:pt x="11846" y="27021"/>
                </a:lnTo>
                <a:lnTo>
                  <a:pt x="12229" y="26880"/>
                </a:lnTo>
                <a:lnTo>
                  <a:pt x="12613" y="26678"/>
                </a:lnTo>
                <a:lnTo>
                  <a:pt x="12996" y="26436"/>
                </a:lnTo>
                <a:lnTo>
                  <a:pt x="13400" y="26153"/>
                </a:lnTo>
                <a:lnTo>
                  <a:pt x="13783" y="25831"/>
                </a:lnTo>
                <a:lnTo>
                  <a:pt x="14146" y="25488"/>
                </a:lnTo>
                <a:lnTo>
                  <a:pt x="14489" y="25124"/>
                </a:lnTo>
                <a:lnTo>
                  <a:pt x="14792" y="24721"/>
                </a:lnTo>
                <a:lnTo>
                  <a:pt x="15095" y="24317"/>
                </a:lnTo>
                <a:lnTo>
                  <a:pt x="15357" y="23913"/>
                </a:lnTo>
                <a:lnTo>
                  <a:pt x="15599" y="23490"/>
                </a:lnTo>
                <a:lnTo>
                  <a:pt x="15821" y="23046"/>
                </a:lnTo>
                <a:lnTo>
                  <a:pt x="16023" y="22602"/>
                </a:lnTo>
                <a:lnTo>
                  <a:pt x="16205" y="22158"/>
                </a:lnTo>
                <a:lnTo>
                  <a:pt x="16366" y="21714"/>
                </a:lnTo>
                <a:lnTo>
                  <a:pt x="16527" y="21270"/>
                </a:lnTo>
                <a:lnTo>
                  <a:pt x="16790" y="20382"/>
                </a:lnTo>
                <a:lnTo>
                  <a:pt x="17012" y="19534"/>
                </a:lnTo>
                <a:lnTo>
                  <a:pt x="17173" y="18868"/>
                </a:lnTo>
                <a:lnTo>
                  <a:pt x="17315" y="18223"/>
                </a:lnTo>
                <a:lnTo>
                  <a:pt x="17436" y="17597"/>
                </a:lnTo>
                <a:lnTo>
                  <a:pt x="17537" y="16951"/>
                </a:lnTo>
                <a:lnTo>
                  <a:pt x="17637" y="16346"/>
                </a:lnTo>
                <a:lnTo>
                  <a:pt x="17718" y="15720"/>
                </a:lnTo>
                <a:lnTo>
                  <a:pt x="17799" y="15115"/>
                </a:lnTo>
                <a:lnTo>
                  <a:pt x="17839" y="14530"/>
                </a:lnTo>
                <a:lnTo>
                  <a:pt x="17880" y="13924"/>
                </a:lnTo>
                <a:lnTo>
                  <a:pt x="17900" y="13339"/>
                </a:lnTo>
                <a:lnTo>
                  <a:pt x="17920" y="12774"/>
                </a:lnTo>
                <a:lnTo>
                  <a:pt x="17920" y="12189"/>
                </a:lnTo>
                <a:lnTo>
                  <a:pt x="17900" y="11624"/>
                </a:lnTo>
                <a:lnTo>
                  <a:pt x="17859" y="11059"/>
                </a:lnTo>
                <a:lnTo>
                  <a:pt x="17819" y="10514"/>
                </a:lnTo>
                <a:lnTo>
                  <a:pt x="17758" y="9969"/>
                </a:lnTo>
                <a:lnTo>
                  <a:pt x="17678" y="9465"/>
                </a:lnTo>
                <a:lnTo>
                  <a:pt x="17597" y="8980"/>
                </a:lnTo>
                <a:lnTo>
                  <a:pt x="17516" y="8496"/>
                </a:lnTo>
                <a:lnTo>
                  <a:pt x="17395" y="8032"/>
                </a:lnTo>
                <a:lnTo>
                  <a:pt x="17294" y="7568"/>
                </a:lnTo>
                <a:lnTo>
                  <a:pt x="17153" y="7124"/>
                </a:lnTo>
                <a:lnTo>
                  <a:pt x="17012" y="6700"/>
                </a:lnTo>
                <a:lnTo>
                  <a:pt x="16850" y="6276"/>
                </a:lnTo>
                <a:lnTo>
                  <a:pt x="16689" y="5852"/>
                </a:lnTo>
                <a:lnTo>
                  <a:pt x="16507" y="5449"/>
                </a:lnTo>
                <a:lnTo>
                  <a:pt x="16326" y="5065"/>
                </a:lnTo>
                <a:lnTo>
                  <a:pt x="16124" y="4682"/>
                </a:lnTo>
                <a:lnTo>
                  <a:pt x="15922" y="4319"/>
                </a:lnTo>
                <a:lnTo>
                  <a:pt x="15700" y="3976"/>
                </a:lnTo>
                <a:lnTo>
                  <a:pt x="15458" y="3632"/>
                </a:lnTo>
                <a:lnTo>
                  <a:pt x="15216" y="3310"/>
                </a:lnTo>
                <a:lnTo>
                  <a:pt x="14913" y="2926"/>
                </a:lnTo>
                <a:lnTo>
                  <a:pt x="14590" y="2583"/>
                </a:lnTo>
                <a:lnTo>
                  <a:pt x="14247" y="2240"/>
                </a:lnTo>
                <a:lnTo>
                  <a:pt x="13904" y="1937"/>
                </a:lnTo>
                <a:lnTo>
                  <a:pt x="13541" y="1635"/>
                </a:lnTo>
                <a:lnTo>
                  <a:pt x="13157" y="1372"/>
                </a:lnTo>
                <a:lnTo>
                  <a:pt x="12774" y="1130"/>
                </a:lnTo>
                <a:lnTo>
                  <a:pt x="12391" y="908"/>
                </a:lnTo>
                <a:lnTo>
                  <a:pt x="11987" y="706"/>
                </a:lnTo>
                <a:lnTo>
                  <a:pt x="11583" y="525"/>
                </a:lnTo>
                <a:lnTo>
                  <a:pt x="11160" y="363"/>
                </a:lnTo>
                <a:lnTo>
                  <a:pt x="10736" y="242"/>
                </a:lnTo>
                <a:lnTo>
                  <a:pt x="10312" y="141"/>
                </a:lnTo>
                <a:lnTo>
                  <a:pt x="9888" y="61"/>
                </a:lnTo>
                <a:lnTo>
                  <a:pt x="9464" y="20"/>
                </a:lnTo>
                <a:lnTo>
                  <a:pt x="904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18"/>
          <p:cNvSpPr/>
          <p:nvPr/>
        </p:nvSpPr>
        <p:spPr>
          <a:xfrm>
            <a:off x="7364488" y="113968"/>
            <a:ext cx="2383952" cy="1642730"/>
          </a:xfrm>
          <a:custGeom>
            <a:rect b="b" l="l" r="r" t="t"/>
            <a:pathLst>
              <a:path extrusionOk="0" h="29383" w="42641">
                <a:moveTo>
                  <a:pt x="9364" y="81"/>
                </a:moveTo>
                <a:lnTo>
                  <a:pt x="10796" y="141"/>
                </a:lnTo>
                <a:lnTo>
                  <a:pt x="12209" y="222"/>
                </a:lnTo>
                <a:lnTo>
                  <a:pt x="13642" y="363"/>
                </a:lnTo>
                <a:lnTo>
                  <a:pt x="15054" y="505"/>
                </a:lnTo>
                <a:lnTo>
                  <a:pt x="16467" y="706"/>
                </a:lnTo>
                <a:lnTo>
                  <a:pt x="17880" y="928"/>
                </a:lnTo>
                <a:lnTo>
                  <a:pt x="19292" y="1191"/>
                </a:lnTo>
                <a:lnTo>
                  <a:pt x="20685" y="1494"/>
                </a:lnTo>
                <a:lnTo>
                  <a:pt x="22077" y="1816"/>
                </a:lnTo>
                <a:lnTo>
                  <a:pt x="23469" y="2180"/>
                </a:lnTo>
                <a:lnTo>
                  <a:pt x="24842" y="2563"/>
                </a:lnTo>
                <a:lnTo>
                  <a:pt x="26194" y="2987"/>
                </a:lnTo>
                <a:lnTo>
                  <a:pt x="27546" y="3451"/>
                </a:lnTo>
                <a:lnTo>
                  <a:pt x="28878" y="3935"/>
                </a:lnTo>
                <a:lnTo>
                  <a:pt x="30210" y="4460"/>
                </a:lnTo>
                <a:lnTo>
                  <a:pt x="31340" y="4944"/>
                </a:lnTo>
                <a:lnTo>
                  <a:pt x="32409" y="5429"/>
                </a:lnTo>
                <a:lnTo>
                  <a:pt x="33418" y="5933"/>
                </a:lnTo>
                <a:lnTo>
                  <a:pt x="34346" y="6438"/>
                </a:lnTo>
                <a:lnTo>
                  <a:pt x="35234" y="6962"/>
                </a:lnTo>
                <a:lnTo>
                  <a:pt x="36062" y="7487"/>
                </a:lnTo>
                <a:lnTo>
                  <a:pt x="36829" y="8032"/>
                </a:lnTo>
                <a:lnTo>
                  <a:pt x="37555" y="8597"/>
                </a:lnTo>
                <a:lnTo>
                  <a:pt x="37979" y="8960"/>
                </a:lnTo>
                <a:lnTo>
                  <a:pt x="38403" y="9344"/>
                </a:lnTo>
                <a:lnTo>
                  <a:pt x="38806" y="9727"/>
                </a:lnTo>
                <a:lnTo>
                  <a:pt x="39190" y="10131"/>
                </a:lnTo>
                <a:lnTo>
                  <a:pt x="39573" y="10534"/>
                </a:lnTo>
                <a:lnTo>
                  <a:pt x="39916" y="10938"/>
                </a:lnTo>
                <a:lnTo>
                  <a:pt x="40239" y="11362"/>
                </a:lnTo>
                <a:lnTo>
                  <a:pt x="40562" y="11785"/>
                </a:lnTo>
                <a:lnTo>
                  <a:pt x="40844" y="12209"/>
                </a:lnTo>
                <a:lnTo>
                  <a:pt x="41127" y="12653"/>
                </a:lnTo>
                <a:lnTo>
                  <a:pt x="41369" y="13097"/>
                </a:lnTo>
                <a:lnTo>
                  <a:pt x="41611" y="13541"/>
                </a:lnTo>
                <a:lnTo>
                  <a:pt x="41813" y="14005"/>
                </a:lnTo>
                <a:lnTo>
                  <a:pt x="42015" y="14469"/>
                </a:lnTo>
                <a:lnTo>
                  <a:pt x="42176" y="14913"/>
                </a:lnTo>
                <a:lnTo>
                  <a:pt x="42338" y="15398"/>
                </a:lnTo>
                <a:lnTo>
                  <a:pt x="42459" y="15862"/>
                </a:lnTo>
                <a:lnTo>
                  <a:pt x="42499" y="16104"/>
                </a:lnTo>
                <a:lnTo>
                  <a:pt x="42540" y="16366"/>
                </a:lnTo>
                <a:lnTo>
                  <a:pt x="42560" y="16608"/>
                </a:lnTo>
                <a:lnTo>
                  <a:pt x="42560" y="16851"/>
                </a:lnTo>
                <a:lnTo>
                  <a:pt x="42540" y="17113"/>
                </a:lnTo>
                <a:lnTo>
                  <a:pt x="42519" y="17355"/>
                </a:lnTo>
                <a:lnTo>
                  <a:pt x="42479" y="17577"/>
                </a:lnTo>
                <a:lnTo>
                  <a:pt x="42418" y="17799"/>
                </a:lnTo>
                <a:lnTo>
                  <a:pt x="42338" y="18021"/>
                </a:lnTo>
                <a:lnTo>
                  <a:pt x="42217" y="18223"/>
                </a:lnTo>
                <a:lnTo>
                  <a:pt x="42096" y="18404"/>
                </a:lnTo>
                <a:lnTo>
                  <a:pt x="41954" y="18566"/>
                </a:lnTo>
                <a:lnTo>
                  <a:pt x="41773" y="18707"/>
                </a:lnTo>
                <a:lnTo>
                  <a:pt x="41571" y="18848"/>
                </a:lnTo>
                <a:lnTo>
                  <a:pt x="41409" y="18909"/>
                </a:lnTo>
                <a:lnTo>
                  <a:pt x="41228" y="18969"/>
                </a:lnTo>
                <a:lnTo>
                  <a:pt x="41046" y="19010"/>
                </a:lnTo>
                <a:lnTo>
                  <a:pt x="40865" y="19050"/>
                </a:lnTo>
                <a:lnTo>
                  <a:pt x="40461" y="19070"/>
                </a:lnTo>
                <a:lnTo>
                  <a:pt x="40057" y="19070"/>
                </a:lnTo>
                <a:lnTo>
                  <a:pt x="38948" y="19050"/>
                </a:lnTo>
                <a:lnTo>
                  <a:pt x="37838" y="19010"/>
                </a:lnTo>
                <a:lnTo>
                  <a:pt x="35618" y="18909"/>
                </a:lnTo>
                <a:lnTo>
                  <a:pt x="33398" y="18788"/>
                </a:lnTo>
                <a:lnTo>
                  <a:pt x="31198" y="18626"/>
                </a:lnTo>
                <a:lnTo>
                  <a:pt x="28918" y="18485"/>
                </a:lnTo>
                <a:lnTo>
                  <a:pt x="26597" y="18344"/>
                </a:lnTo>
                <a:lnTo>
                  <a:pt x="24277" y="18243"/>
                </a:lnTo>
                <a:lnTo>
                  <a:pt x="23126" y="18223"/>
                </a:lnTo>
                <a:lnTo>
                  <a:pt x="21956" y="18203"/>
                </a:lnTo>
                <a:lnTo>
                  <a:pt x="20806" y="18182"/>
                </a:lnTo>
                <a:lnTo>
                  <a:pt x="19635" y="18203"/>
                </a:lnTo>
                <a:lnTo>
                  <a:pt x="18465" y="18243"/>
                </a:lnTo>
                <a:lnTo>
                  <a:pt x="17315" y="18304"/>
                </a:lnTo>
                <a:lnTo>
                  <a:pt x="16164" y="18384"/>
                </a:lnTo>
                <a:lnTo>
                  <a:pt x="14994" y="18485"/>
                </a:lnTo>
                <a:lnTo>
                  <a:pt x="13844" y="18626"/>
                </a:lnTo>
                <a:lnTo>
                  <a:pt x="12693" y="18788"/>
                </a:lnTo>
                <a:lnTo>
                  <a:pt x="12007" y="18909"/>
                </a:lnTo>
                <a:lnTo>
                  <a:pt x="11321" y="19050"/>
                </a:lnTo>
                <a:lnTo>
                  <a:pt x="10615" y="19232"/>
                </a:lnTo>
                <a:lnTo>
                  <a:pt x="10272" y="19333"/>
                </a:lnTo>
                <a:lnTo>
                  <a:pt x="9929" y="19454"/>
                </a:lnTo>
                <a:lnTo>
                  <a:pt x="9586" y="19595"/>
                </a:lnTo>
                <a:lnTo>
                  <a:pt x="9263" y="19736"/>
                </a:lnTo>
                <a:lnTo>
                  <a:pt x="8940" y="19898"/>
                </a:lnTo>
                <a:lnTo>
                  <a:pt x="8617" y="20059"/>
                </a:lnTo>
                <a:lnTo>
                  <a:pt x="8314" y="20261"/>
                </a:lnTo>
                <a:lnTo>
                  <a:pt x="8032" y="20463"/>
                </a:lnTo>
                <a:lnTo>
                  <a:pt x="7749" y="20705"/>
                </a:lnTo>
                <a:lnTo>
                  <a:pt x="7487" y="20947"/>
                </a:lnTo>
                <a:lnTo>
                  <a:pt x="7245" y="21230"/>
                </a:lnTo>
                <a:lnTo>
                  <a:pt x="7003" y="21512"/>
                </a:lnTo>
                <a:lnTo>
                  <a:pt x="6801" y="21815"/>
                </a:lnTo>
                <a:lnTo>
                  <a:pt x="6619" y="22118"/>
                </a:lnTo>
                <a:lnTo>
                  <a:pt x="6458" y="22440"/>
                </a:lnTo>
                <a:lnTo>
                  <a:pt x="6316" y="22763"/>
                </a:lnTo>
                <a:lnTo>
                  <a:pt x="6195" y="23086"/>
                </a:lnTo>
                <a:lnTo>
                  <a:pt x="6094" y="23429"/>
                </a:lnTo>
                <a:lnTo>
                  <a:pt x="5994" y="23752"/>
                </a:lnTo>
                <a:lnTo>
                  <a:pt x="5913" y="24075"/>
                </a:lnTo>
                <a:lnTo>
                  <a:pt x="5792" y="24701"/>
                </a:lnTo>
                <a:lnTo>
                  <a:pt x="5711" y="25306"/>
                </a:lnTo>
                <a:lnTo>
                  <a:pt x="5650" y="25871"/>
                </a:lnTo>
                <a:lnTo>
                  <a:pt x="5650" y="26154"/>
                </a:lnTo>
                <a:lnTo>
                  <a:pt x="5650" y="26497"/>
                </a:lnTo>
                <a:lnTo>
                  <a:pt x="5650" y="27243"/>
                </a:lnTo>
                <a:lnTo>
                  <a:pt x="5630" y="27627"/>
                </a:lnTo>
                <a:lnTo>
                  <a:pt x="5610" y="28010"/>
                </a:lnTo>
                <a:lnTo>
                  <a:pt x="5529" y="28373"/>
                </a:lnTo>
                <a:lnTo>
                  <a:pt x="5489" y="28555"/>
                </a:lnTo>
                <a:lnTo>
                  <a:pt x="5428" y="28696"/>
                </a:lnTo>
                <a:lnTo>
                  <a:pt x="5368" y="28838"/>
                </a:lnTo>
                <a:lnTo>
                  <a:pt x="5287" y="28979"/>
                </a:lnTo>
                <a:lnTo>
                  <a:pt x="5206" y="29080"/>
                </a:lnTo>
                <a:lnTo>
                  <a:pt x="5106" y="29181"/>
                </a:lnTo>
                <a:lnTo>
                  <a:pt x="5005" y="29221"/>
                </a:lnTo>
                <a:lnTo>
                  <a:pt x="4904" y="29261"/>
                </a:lnTo>
                <a:lnTo>
                  <a:pt x="4803" y="29281"/>
                </a:lnTo>
                <a:lnTo>
                  <a:pt x="4702" y="29302"/>
                </a:lnTo>
                <a:lnTo>
                  <a:pt x="4581" y="29302"/>
                </a:lnTo>
                <a:lnTo>
                  <a:pt x="4440" y="29281"/>
                </a:lnTo>
                <a:lnTo>
                  <a:pt x="4177" y="29201"/>
                </a:lnTo>
                <a:lnTo>
                  <a:pt x="3955" y="29100"/>
                </a:lnTo>
                <a:lnTo>
                  <a:pt x="3774" y="28959"/>
                </a:lnTo>
                <a:lnTo>
                  <a:pt x="3592" y="28797"/>
                </a:lnTo>
                <a:lnTo>
                  <a:pt x="3451" y="28616"/>
                </a:lnTo>
                <a:lnTo>
                  <a:pt x="3310" y="28414"/>
                </a:lnTo>
                <a:lnTo>
                  <a:pt x="3188" y="28192"/>
                </a:lnTo>
                <a:lnTo>
                  <a:pt x="2946" y="27728"/>
                </a:lnTo>
                <a:lnTo>
                  <a:pt x="2523" y="26678"/>
                </a:lnTo>
                <a:lnTo>
                  <a:pt x="2119" y="25629"/>
                </a:lnTo>
                <a:lnTo>
                  <a:pt x="1756" y="24539"/>
                </a:lnTo>
                <a:lnTo>
                  <a:pt x="1433" y="23429"/>
                </a:lnTo>
                <a:lnTo>
                  <a:pt x="1130" y="22279"/>
                </a:lnTo>
                <a:lnTo>
                  <a:pt x="868" y="21129"/>
                </a:lnTo>
                <a:lnTo>
                  <a:pt x="646" y="19938"/>
                </a:lnTo>
                <a:lnTo>
                  <a:pt x="464" y="18707"/>
                </a:lnTo>
                <a:lnTo>
                  <a:pt x="323" y="17476"/>
                </a:lnTo>
                <a:lnTo>
                  <a:pt x="202" y="16205"/>
                </a:lnTo>
                <a:lnTo>
                  <a:pt x="141" y="14913"/>
                </a:lnTo>
                <a:lnTo>
                  <a:pt x="101" y="13602"/>
                </a:lnTo>
                <a:lnTo>
                  <a:pt x="81" y="12250"/>
                </a:lnTo>
                <a:lnTo>
                  <a:pt x="121" y="10897"/>
                </a:lnTo>
                <a:lnTo>
                  <a:pt x="202" y="9505"/>
                </a:lnTo>
                <a:lnTo>
                  <a:pt x="303" y="8092"/>
                </a:lnTo>
                <a:lnTo>
                  <a:pt x="404" y="7144"/>
                </a:lnTo>
                <a:lnTo>
                  <a:pt x="464" y="6639"/>
                </a:lnTo>
                <a:lnTo>
                  <a:pt x="545" y="6135"/>
                </a:lnTo>
                <a:lnTo>
                  <a:pt x="646" y="5630"/>
                </a:lnTo>
                <a:lnTo>
                  <a:pt x="767" y="5106"/>
                </a:lnTo>
                <a:lnTo>
                  <a:pt x="928" y="4601"/>
                </a:lnTo>
                <a:lnTo>
                  <a:pt x="1090" y="4097"/>
                </a:lnTo>
                <a:lnTo>
                  <a:pt x="1292" y="3612"/>
                </a:lnTo>
                <a:lnTo>
                  <a:pt x="1514" y="3128"/>
                </a:lnTo>
                <a:lnTo>
                  <a:pt x="1776" y="2684"/>
                </a:lnTo>
                <a:lnTo>
                  <a:pt x="2058" y="2240"/>
                </a:lnTo>
                <a:lnTo>
                  <a:pt x="2220" y="2038"/>
                </a:lnTo>
                <a:lnTo>
                  <a:pt x="2381" y="1837"/>
                </a:lnTo>
                <a:lnTo>
                  <a:pt x="2563" y="1655"/>
                </a:lnTo>
                <a:lnTo>
                  <a:pt x="2765" y="1473"/>
                </a:lnTo>
                <a:lnTo>
                  <a:pt x="2967" y="1312"/>
                </a:lnTo>
                <a:lnTo>
                  <a:pt x="3168" y="1150"/>
                </a:lnTo>
                <a:lnTo>
                  <a:pt x="3390" y="989"/>
                </a:lnTo>
                <a:lnTo>
                  <a:pt x="3612" y="848"/>
                </a:lnTo>
                <a:lnTo>
                  <a:pt x="3854" y="727"/>
                </a:lnTo>
                <a:lnTo>
                  <a:pt x="4117" y="626"/>
                </a:lnTo>
                <a:lnTo>
                  <a:pt x="4359" y="525"/>
                </a:lnTo>
                <a:lnTo>
                  <a:pt x="4621" y="424"/>
                </a:lnTo>
                <a:lnTo>
                  <a:pt x="5146" y="303"/>
                </a:lnTo>
                <a:lnTo>
                  <a:pt x="5691" y="202"/>
                </a:lnTo>
                <a:lnTo>
                  <a:pt x="6236" y="141"/>
                </a:lnTo>
                <a:lnTo>
                  <a:pt x="6760" y="101"/>
                </a:lnTo>
                <a:lnTo>
                  <a:pt x="7305" y="81"/>
                </a:lnTo>
                <a:close/>
                <a:moveTo>
                  <a:pt x="7305" y="0"/>
                </a:moveTo>
                <a:lnTo>
                  <a:pt x="6760" y="20"/>
                </a:lnTo>
                <a:lnTo>
                  <a:pt x="6215" y="61"/>
                </a:lnTo>
                <a:lnTo>
                  <a:pt x="5671" y="121"/>
                </a:lnTo>
                <a:lnTo>
                  <a:pt x="5126" y="222"/>
                </a:lnTo>
                <a:lnTo>
                  <a:pt x="4601" y="363"/>
                </a:lnTo>
                <a:lnTo>
                  <a:pt x="4339" y="444"/>
                </a:lnTo>
                <a:lnTo>
                  <a:pt x="4076" y="545"/>
                </a:lnTo>
                <a:lnTo>
                  <a:pt x="3834" y="666"/>
                </a:lnTo>
                <a:lnTo>
                  <a:pt x="3572" y="787"/>
                </a:lnTo>
                <a:lnTo>
                  <a:pt x="3350" y="928"/>
                </a:lnTo>
                <a:lnTo>
                  <a:pt x="3128" y="1070"/>
                </a:lnTo>
                <a:lnTo>
                  <a:pt x="2906" y="1231"/>
                </a:lnTo>
                <a:lnTo>
                  <a:pt x="2704" y="1413"/>
                </a:lnTo>
                <a:lnTo>
                  <a:pt x="2523" y="1594"/>
                </a:lnTo>
                <a:lnTo>
                  <a:pt x="2341" y="1776"/>
                </a:lnTo>
                <a:lnTo>
                  <a:pt x="2159" y="1978"/>
                </a:lnTo>
                <a:lnTo>
                  <a:pt x="1998" y="2200"/>
                </a:lnTo>
                <a:lnTo>
                  <a:pt x="1695" y="2624"/>
                </a:lnTo>
                <a:lnTo>
                  <a:pt x="1453" y="3088"/>
                </a:lnTo>
                <a:lnTo>
                  <a:pt x="1211" y="3572"/>
                </a:lnTo>
                <a:lnTo>
                  <a:pt x="1009" y="4056"/>
                </a:lnTo>
                <a:lnTo>
                  <a:pt x="848" y="4561"/>
                </a:lnTo>
                <a:lnTo>
                  <a:pt x="706" y="5086"/>
                </a:lnTo>
                <a:lnTo>
                  <a:pt x="585" y="5590"/>
                </a:lnTo>
                <a:lnTo>
                  <a:pt x="464" y="6115"/>
                </a:lnTo>
                <a:lnTo>
                  <a:pt x="383" y="6619"/>
                </a:lnTo>
                <a:lnTo>
                  <a:pt x="323" y="7124"/>
                </a:lnTo>
                <a:lnTo>
                  <a:pt x="222" y="8092"/>
                </a:lnTo>
                <a:lnTo>
                  <a:pt x="121" y="9505"/>
                </a:lnTo>
                <a:lnTo>
                  <a:pt x="40" y="10897"/>
                </a:lnTo>
                <a:lnTo>
                  <a:pt x="0" y="12250"/>
                </a:lnTo>
                <a:lnTo>
                  <a:pt x="20" y="13602"/>
                </a:lnTo>
                <a:lnTo>
                  <a:pt x="61" y="14913"/>
                </a:lnTo>
                <a:lnTo>
                  <a:pt x="121" y="16205"/>
                </a:lnTo>
                <a:lnTo>
                  <a:pt x="242" y="17476"/>
                </a:lnTo>
                <a:lnTo>
                  <a:pt x="383" y="18727"/>
                </a:lnTo>
                <a:lnTo>
                  <a:pt x="565" y="19938"/>
                </a:lnTo>
                <a:lnTo>
                  <a:pt x="787" y="21149"/>
                </a:lnTo>
                <a:lnTo>
                  <a:pt x="1049" y="22319"/>
                </a:lnTo>
                <a:lnTo>
                  <a:pt x="1352" y="23449"/>
                </a:lnTo>
                <a:lnTo>
                  <a:pt x="1675" y="24559"/>
                </a:lnTo>
                <a:lnTo>
                  <a:pt x="2038" y="25649"/>
                </a:lnTo>
                <a:lnTo>
                  <a:pt x="2442" y="26719"/>
                </a:lnTo>
                <a:lnTo>
                  <a:pt x="2886" y="27748"/>
                </a:lnTo>
                <a:lnTo>
                  <a:pt x="3108" y="28232"/>
                </a:lnTo>
                <a:lnTo>
                  <a:pt x="3249" y="28454"/>
                </a:lnTo>
                <a:lnTo>
                  <a:pt x="3390" y="28676"/>
                </a:lnTo>
                <a:lnTo>
                  <a:pt x="3552" y="28858"/>
                </a:lnTo>
                <a:lnTo>
                  <a:pt x="3733" y="29019"/>
                </a:lnTo>
                <a:lnTo>
                  <a:pt x="3915" y="29160"/>
                </a:lnTo>
                <a:lnTo>
                  <a:pt x="4137" y="29261"/>
                </a:lnTo>
                <a:lnTo>
                  <a:pt x="4419" y="29362"/>
                </a:lnTo>
                <a:lnTo>
                  <a:pt x="4541" y="29382"/>
                </a:lnTo>
                <a:lnTo>
                  <a:pt x="4662" y="29382"/>
                </a:lnTo>
                <a:lnTo>
                  <a:pt x="4803" y="29362"/>
                </a:lnTo>
                <a:lnTo>
                  <a:pt x="4924" y="29342"/>
                </a:lnTo>
                <a:lnTo>
                  <a:pt x="5045" y="29302"/>
                </a:lnTo>
                <a:lnTo>
                  <a:pt x="5146" y="29241"/>
                </a:lnTo>
                <a:lnTo>
                  <a:pt x="5247" y="29140"/>
                </a:lnTo>
                <a:lnTo>
                  <a:pt x="5348" y="29039"/>
                </a:lnTo>
                <a:lnTo>
                  <a:pt x="5428" y="28898"/>
                </a:lnTo>
                <a:lnTo>
                  <a:pt x="5509" y="28757"/>
                </a:lnTo>
                <a:lnTo>
                  <a:pt x="5570" y="28595"/>
                </a:lnTo>
                <a:lnTo>
                  <a:pt x="5610" y="28414"/>
                </a:lnTo>
                <a:lnTo>
                  <a:pt x="5671" y="28051"/>
                </a:lnTo>
                <a:lnTo>
                  <a:pt x="5711" y="27647"/>
                </a:lnTo>
                <a:lnTo>
                  <a:pt x="5731" y="27243"/>
                </a:lnTo>
                <a:lnTo>
                  <a:pt x="5731" y="26497"/>
                </a:lnTo>
                <a:lnTo>
                  <a:pt x="5731" y="26154"/>
                </a:lnTo>
                <a:lnTo>
                  <a:pt x="5731" y="25891"/>
                </a:lnTo>
                <a:lnTo>
                  <a:pt x="5792" y="25326"/>
                </a:lnTo>
                <a:lnTo>
                  <a:pt x="5872" y="24721"/>
                </a:lnTo>
                <a:lnTo>
                  <a:pt x="5994" y="24095"/>
                </a:lnTo>
                <a:lnTo>
                  <a:pt x="6074" y="23772"/>
                </a:lnTo>
                <a:lnTo>
                  <a:pt x="6155" y="23449"/>
                </a:lnTo>
                <a:lnTo>
                  <a:pt x="6276" y="23127"/>
                </a:lnTo>
                <a:lnTo>
                  <a:pt x="6397" y="22804"/>
                </a:lnTo>
                <a:lnTo>
                  <a:pt x="6538" y="22481"/>
                </a:lnTo>
                <a:lnTo>
                  <a:pt x="6700" y="22178"/>
                </a:lnTo>
                <a:lnTo>
                  <a:pt x="6881" y="21855"/>
                </a:lnTo>
                <a:lnTo>
                  <a:pt x="7083" y="21573"/>
                </a:lnTo>
                <a:lnTo>
                  <a:pt x="7305" y="21270"/>
                </a:lnTo>
                <a:lnTo>
                  <a:pt x="7547" y="21008"/>
                </a:lnTo>
                <a:lnTo>
                  <a:pt x="7810" y="20765"/>
                </a:lnTo>
                <a:lnTo>
                  <a:pt x="8092" y="20523"/>
                </a:lnTo>
                <a:lnTo>
                  <a:pt x="8375" y="20322"/>
                </a:lnTo>
                <a:lnTo>
                  <a:pt x="8677" y="20140"/>
                </a:lnTo>
                <a:lnTo>
                  <a:pt x="8980" y="19958"/>
                </a:lnTo>
                <a:lnTo>
                  <a:pt x="9303" y="19797"/>
                </a:lnTo>
                <a:lnTo>
                  <a:pt x="9626" y="19656"/>
                </a:lnTo>
                <a:lnTo>
                  <a:pt x="9969" y="19535"/>
                </a:lnTo>
                <a:lnTo>
                  <a:pt x="10292" y="19413"/>
                </a:lnTo>
                <a:lnTo>
                  <a:pt x="10635" y="19313"/>
                </a:lnTo>
                <a:lnTo>
                  <a:pt x="11341" y="19131"/>
                </a:lnTo>
                <a:lnTo>
                  <a:pt x="12027" y="18990"/>
                </a:lnTo>
                <a:lnTo>
                  <a:pt x="12713" y="18869"/>
                </a:lnTo>
                <a:lnTo>
                  <a:pt x="13864" y="18707"/>
                </a:lnTo>
                <a:lnTo>
                  <a:pt x="15014" y="18566"/>
                </a:lnTo>
                <a:lnTo>
                  <a:pt x="16164" y="18465"/>
                </a:lnTo>
                <a:lnTo>
                  <a:pt x="17315" y="18384"/>
                </a:lnTo>
                <a:lnTo>
                  <a:pt x="18485" y="18324"/>
                </a:lnTo>
                <a:lnTo>
                  <a:pt x="19635" y="18283"/>
                </a:lnTo>
                <a:lnTo>
                  <a:pt x="20806" y="18263"/>
                </a:lnTo>
                <a:lnTo>
                  <a:pt x="21956" y="18283"/>
                </a:lnTo>
                <a:lnTo>
                  <a:pt x="23126" y="18304"/>
                </a:lnTo>
                <a:lnTo>
                  <a:pt x="24277" y="18324"/>
                </a:lnTo>
                <a:lnTo>
                  <a:pt x="26597" y="18425"/>
                </a:lnTo>
                <a:lnTo>
                  <a:pt x="28918" y="18566"/>
                </a:lnTo>
                <a:lnTo>
                  <a:pt x="31198" y="18707"/>
                </a:lnTo>
                <a:lnTo>
                  <a:pt x="33398" y="18869"/>
                </a:lnTo>
                <a:lnTo>
                  <a:pt x="35618" y="18990"/>
                </a:lnTo>
                <a:lnTo>
                  <a:pt x="37838" y="19091"/>
                </a:lnTo>
                <a:lnTo>
                  <a:pt x="38948" y="19131"/>
                </a:lnTo>
                <a:lnTo>
                  <a:pt x="40057" y="19151"/>
                </a:lnTo>
                <a:lnTo>
                  <a:pt x="40481" y="19151"/>
                </a:lnTo>
                <a:lnTo>
                  <a:pt x="40885" y="19131"/>
                </a:lnTo>
                <a:lnTo>
                  <a:pt x="41066" y="19091"/>
                </a:lnTo>
                <a:lnTo>
                  <a:pt x="41248" y="19050"/>
                </a:lnTo>
                <a:lnTo>
                  <a:pt x="41430" y="18990"/>
                </a:lnTo>
                <a:lnTo>
                  <a:pt x="41611" y="18909"/>
                </a:lnTo>
                <a:lnTo>
                  <a:pt x="41813" y="18788"/>
                </a:lnTo>
                <a:lnTo>
                  <a:pt x="41995" y="18626"/>
                </a:lnTo>
                <a:lnTo>
                  <a:pt x="42156" y="18465"/>
                </a:lnTo>
                <a:lnTo>
                  <a:pt x="42297" y="18263"/>
                </a:lnTo>
                <a:lnTo>
                  <a:pt x="42398" y="18061"/>
                </a:lnTo>
                <a:lnTo>
                  <a:pt x="42479" y="17839"/>
                </a:lnTo>
                <a:lnTo>
                  <a:pt x="42560" y="17617"/>
                </a:lnTo>
                <a:lnTo>
                  <a:pt x="42600" y="17375"/>
                </a:lnTo>
                <a:lnTo>
                  <a:pt x="42620" y="17133"/>
                </a:lnTo>
                <a:lnTo>
                  <a:pt x="42640" y="16871"/>
                </a:lnTo>
                <a:lnTo>
                  <a:pt x="42640" y="16608"/>
                </a:lnTo>
                <a:lnTo>
                  <a:pt x="42620" y="16366"/>
                </a:lnTo>
                <a:lnTo>
                  <a:pt x="42580" y="16104"/>
                </a:lnTo>
                <a:lnTo>
                  <a:pt x="42540" y="15862"/>
                </a:lnTo>
                <a:lnTo>
                  <a:pt x="42418" y="15357"/>
                </a:lnTo>
                <a:lnTo>
                  <a:pt x="42257" y="14893"/>
                </a:lnTo>
                <a:lnTo>
                  <a:pt x="42096" y="14429"/>
                </a:lnTo>
                <a:lnTo>
                  <a:pt x="41894" y="13965"/>
                </a:lnTo>
                <a:lnTo>
                  <a:pt x="41672" y="13521"/>
                </a:lnTo>
                <a:lnTo>
                  <a:pt x="41450" y="13057"/>
                </a:lnTo>
                <a:lnTo>
                  <a:pt x="41187" y="12613"/>
                </a:lnTo>
                <a:lnTo>
                  <a:pt x="40925" y="12169"/>
                </a:lnTo>
                <a:lnTo>
                  <a:pt x="40622" y="11745"/>
                </a:lnTo>
                <a:lnTo>
                  <a:pt x="40320" y="11301"/>
                </a:lnTo>
                <a:lnTo>
                  <a:pt x="39977" y="10897"/>
                </a:lnTo>
                <a:lnTo>
                  <a:pt x="39634" y="10474"/>
                </a:lnTo>
                <a:lnTo>
                  <a:pt x="39250" y="10070"/>
                </a:lnTo>
                <a:lnTo>
                  <a:pt x="38867" y="9666"/>
                </a:lnTo>
                <a:lnTo>
                  <a:pt x="38463" y="9283"/>
                </a:lnTo>
                <a:lnTo>
                  <a:pt x="38039" y="8900"/>
                </a:lnTo>
                <a:lnTo>
                  <a:pt x="37595" y="8536"/>
                </a:lnTo>
                <a:lnTo>
                  <a:pt x="36869" y="7971"/>
                </a:lnTo>
                <a:lnTo>
                  <a:pt x="36102" y="7426"/>
                </a:lnTo>
                <a:lnTo>
                  <a:pt x="35275" y="6882"/>
                </a:lnTo>
                <a:lnTo>
                  <a:pt x="34387" y="6377"/>
                </a:lnTo>
                <a:lnTo>
                  <a:pt x="33459" y="5873"/>
                </a:lnTo>
                <a:lnTo>
                  <a:pt x="32450" y="5368"/>
                </a:lnTo>
                <a:lnTo>
                  <a:pt x="31380" y="4884"/>
                </a:lnTo>
                <a:lnTo>
                  <a:pt x="30230" y="4379"/>
                </a:lnTo>
                <a:lnTo>
                  <a:pt x="28918" y="3875"/>
                </a:lnTo>
                <a:lnTo>
                  <a:pt x="27586" y="3370"/>
                </a:lnTo>
                <a:lnTo>
                  <a:pt x="26234" y="2906"/>
                </a:lnTo>
                <a:lnTo>
                  <a:pt x="24862" y="2482"/>
                </a:lnTo>
                <a:lnTo>
                  <a:pt x="23490" y="2099"/>
                </a:lnTo>
                <a:lnTo>
                  <a:pt x="22097" y="1736"/>
                </a:lnTo>
                <a:lnTo>
                  <a:pt x="20705" y="1413"/>
                </a:lnTo>
                <a:lnTo>
                  <a:pt x="19312" y="1110"/>
                </a:lnTo>
                <a:lnTo>
                  <a:pt x="17900" y="848"/>
                </a:lnTo>
                <a:lnTo>
                  <a:pt x="16487" y="626"/>
                </a:lnTo>
                <a:lnTo>
                  <a:pt x="15075" y="424"/>
                </a:lnTo>
                <a:lnTo>
                  <a:pt x="13642" y="283"/>
                </a:lnTo>
                <a:lnTo>
                  <a:pt x="12229" y="141"/>
                </a:lnTo>
                <a:lnTo>
                  <a:pt x="10796" y="61"/>
                </a:lnTo>
                <a:lnTo>
                  <a:pt x="93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18"/>
          <p:cNvSpPr/>
          <p:nvPr/>
        </p:nvSpPr>
        <p:spPr>
          <a:xfrm>
            <a:off x="8605498" y="3630536"/>
            <a:ext cx="2946940" cy="1512969"/>
          </a:xfrm>
          <a:custGeom>
            <a:rect b="b" l="l" r="r" t="t"/>
            <a:pathLst>
              <a:path extrusionOk="0" h="27062" w="52711">
                <a:moveTo>
                  <a:pt x="48008" y="81"/>
                </a:moveTo>
                <a:lnTo>
                  <a:pt x="48654" y="122"/>
                </a:lnTo>
                <a:lnTo>
                  <a:pt x="49300" y="202"/>
                </a:lnTo>
                <a:lnTo>
                  <a:pt x="49623" y="243"/>
                </a:lnTo>
                <a:lnTo>
                  <a:pt x="49946" y="323"/>
                </a:lnTo>
                <a:lnTo>
                  <a:pt x="50248" y="404"/>
                </a:lnTo>
                <a:lnTo>
                  <a:pt x="50551" y="485"/>
                </a:lnTo>
                <a:lnTo>
                  <a:pt x="50854" y="606"/>
                </a:lnTo>
                <a:lnTo>
                  <a:pt x="51156" y="727"/>
                </a:lnTo>
                <a:lnTo>
                  <a:pt x="51399" y="848"/>
                </a:lnTo>
                <a:lnTo>
                  <a:pt x="51621" y="989"/>
                </a:lnTo>
                <a:lnTo>
                  <a:pt x="51822" y="1131"/>
                </a:lnTo>
                <a:lnTo>
                  <a:pt x="52004" y="1272"/>
                </a:lnTo>
                <a:lnTo>
                  <a:pt x="52165" y="1413"/>
                </a:lnTo>
                <a:lnTo>
                  <a:pt x="52287" y="1575"/>
                </a:lnTo>
                <a:lnTo>
                  <a:pt x="52408" y="1756"/>
                </a:lnTo>
                <a:lnTo>
                  <a:pt x="52488" y="1938"/>
                </a:lnTo>
                <a:lnTo>
                  <a:pt x="52569" y="2180"/>
                </a:lnTo>
                <a:lnTo>
                  <a:pt x="52609" y="2301"/>
                </a:lnTo>
                <a:lnTo>
                  <a:pt x="52630" y="2442"/>
                </a:lnTo>
                <a:lnTo>
                  <a:pt x="52630" y="2604"/>
                </a:lnTo>
                <a:lnTo>
                  <a:pt x="52609" y="2765"/>
                </a:lnTo>
                <a:lnTo>
                  <a:pt x="52589" y="2947"/>
                </a:lnTo>
                <a:lnTo>
                  <a:pt x="52549" y="3128"/>
                </a:lnTo>
                <a:lnTo>
                  <a:pt x="52488" y="3330"/>
                </a:lnTo>
                <a:lnTo>
                  <a:pt x="52408" y="3532"/>
                </a:lnTo>
                <a:lnTo>
                  <a:pt x="52307" y="3754"/>
                </a:lnTo>
                <a:lnTo>
                  <a:pt x="52186" y="3976"/>
                </a:lnTo>
                <a:lnTo>
                  <a:pt x="52024" y="4218"/>
                </a:lnTo>
                <a:lnTo>
                  <a:pt x="51843" y="4460"/>
                </a:lnTo>
                <a:lnTo>
                  <a:pt x="51641" y="4702"/>
                </a:lnTo>
                <a:lnTo>
                  <a:pt x="51399" y="4965"/>
                </a:lnTo>
                <a:lnTo>
                  <a:pt x="50854" y="5530"/>
                </a:lnTo>
                <a:lnTo>
                  <a:pt x="50269" y="6075"/>
                </a:lnTo>
                <a:lnTo>
                  <a:pt x="49118" y="7124"/>
                </a:lnTo>
                <a:lnTo>
                  <a:pt x="48311" y="7851"/>
                </a:lnTo>
                <a:lnTo>
                  <a:pt x="47524" y="8597"/>
                </a:lnTo>
                <a:lnTo>
                  <a:pt x="47141" y="8981"/>
                </a:lnTo>
                <a:lnTo>
                  <a:pt x="46777" y="9364"/>
                </a:lnTo>
                <a:lnTo>
                  <a:pt x="46414" y="9747"/>
                </a:lnTo>
                <a:lnTo>
                  <a:pt x="46071" y="10151"/>
                </a:lnTo>
                <a:lnTo>
                  <a:pt x="45748" y="10555"/>
                </a:lnTo>
                <a:lnTo>
                  <a:pt x="45446" y="10978"/>
                </a:lnTo>
                <a:lnTo>
                  <a:pt x="45163" y="11422"/>
                </a:lnTo>
                <a:lnTo>
                  <a:pt x="44901" y="11866"/>
                </a:lnTo>
                <a:lnTo>
                  <a:pt x="44658" y="12331"/>
                </a:lnTo>
                <a:lnTo>
                  <a:pt x="44457" y="12795"/>
                </a:lnTo>
                <a:lnTo>
                  <a:pt x="44295" y="13299"/>
                </a:lnTo>
                <a:lnTo>
                  <a:pt x="44154" y="13804"/>
                </a:lnTo>
                <a:lnTo>
                  <a:pt x="44093" y="14127"/>
                </a:lnTo>
                <a:lnTo>
                  <a:pt x="44033" y="14449"/>
                </a:lnTo>
                <a:lnTo>
                  <a:pt x="43972" y="15095"/>
                </a:lnTo>
                <a:lnTo>
                  <a:pt x="43932" y="15761"/>
                </a:lnTo>
                <a:lnTo>
                  <a:pt x="43912" y="16407"/>
                </a:lnTo>
                <a:lnTo>
                  <a:pt x="43871" y="17194"/>
                </a:lnTo>
                <a:lnTo>
                  <a:pt x="43811" y="17981"/>
                </a:lnTo>
                <a:lnTo>
                  <a:pt x="43771" y="18385"/>
                </a:lnTo>
                <a:lnTo>
                  <a:pt x="43710" y="18768"/>
                </a:lnTo>
                <a:lnTo>
                  <a:pt x="43609" y="19151"/>
                </a:lnTo>
                <a:lnTo>
                  <a:pt x="43508" y="19535"/>
                </a:lnTo>
                <a:lnTo>
                  <a:pt x="43306" y="20039"/>
                </a:lnTo>
                <a:lnTo>
                  <a:pt x="43064" y="20544"/>
                </a:lnTo>
                <a:lnTo>
                  <a:pt x="42782" y="21028"/>
                </a:lnTo>
                <a:lnTo>
                  <a:pt x="42459" y="21492"/>
                </a:lnTo>
                <a:lnTo>
                  <a:pt x="42096" y="21936"/>
                </a:lnTo>
                <a:lnTo>
                  <a:pt x="41692" y="22360"/>
                </a:lnTo>
                <a:lnTo>
                  <a:pt x="41248" y="22764"/>
                </a:lnTo>
                <a:lnTo>
                  <a:pt x="40784" y="23127"/>
                </a:lnTo>
                <a:lnTo>
                  <a:pt x="40300" y="23470"/>
                </a:lnTo>
                <a:lnTo>
                  <a:pt x="39795" y="23773"/>
                </a:lnTo>
                <a:lnTo>
                  <a:pt x="39270" y="24035"/>
                </a:lnTo>
                <a:lnTo>
                  <a:pt x="38746" y="24277"/>
                </a:lnTo>
                <a:lnTo>
                  <a:pt x="38181" y="24479"/>
                </a:lnTo>
                <a:lnTo>
                  <a:pt x="37636" y="24640"/>
                </a:lnTo>
                <a:lnTo>
                  <a:pt x="37071" y="24782"/>
                </a:lnTo>
                <a:lnTo>
                  <a:pt x="36506" y="24862"/>
                </a:lnTo>
                <a:lnTo>
                  <a:pt x="34790" y="25125"/>
                </a:lnTo>
                <a:lnTo>
                  <a:pt x="32894" y="25387"/>
                </a:lnTo>
                <a:lnTo>
                  <a:pt x="30250" y="25791"/>
                </a:lnTo>
                <a:lnTo>
                  <a:pt x="27485" y="26174"/>
                </a:lnTo>
                <a:lnTo>
                  <a:pt x="26093" y="26356"/>
                </a:lnTo>
                <a:lnTo>
                  <a:pt x="24680" y="26517"/>
                </a:lnTo>
                <a:lnTo>
                  <a:pt x="23247" y="26679"/>
                </a:lnTo>
                <a:lnTo>
                  <a:pt x="21855" y="26800"/>
                </a:lnTo>
                <a:lnTo>
                  <a:pt x="20564" y="26901"/>
                </a:lnTo>
                <a:lnTo>
                  <a:pt x="19252" y="26961"/>
                </a:lnTo>
                <a:lnTo>
                  <a:pt x="17900" y="26981"/>
                </a:lnTo>
                <a:lnTo>
                  <a:pt x="16548" y="26961"/>
                </a:lnTo>
                <a:lnTo>
                  <a:pt x="15175" y="26901"/>
                </a:lnTo>
                <a:lnTo>
                  <a:pt x="13783" y="26820"/>
                </a:lnTo>
                <a:lnTo>
                  <a:pt x="12370" y="26699"/>
                </a:lnTo>
                <a:lnTo>
                  <a:pt x="10958" y="26558"/>
                </a:lnTo>
                <a:lnTo>
                  <a:pt x="10837" y="26537"/>
                </a:lnTo>
                <a:lnTo>
                  <a:pt x="9626" y="26396"/>
                </a:lnTo>
                <a:lnTo>
                  <a:pt x="8334" y="26214"/>
                </a:lnTo>
                <a:lnTo>
                  <a:pt x="7648" y="26093"/>
                </a:lnTo>
                <a:lnTo>
                  <a:pt x="6962" y="25972"/>
                </a:lnTo>
                <a:lnTo>
                  <a:pt x="6276" y="25851"/>
                </a:lnTo>
                <a:lnTo>
                  <a:pt x="5590" y="25690"/>
                </a:lnTo>
                <a:lnTo>
                  <a:pt x="4924" y="25508"/>
                </a:lnTo>
                <a:lnTo>
                  <a:pt x="4258" y="25327"/>
                </a:lnTo>
                <a:lnTo>
                  <a:pt x="3612" y="25105"/>
                </a:lnTo>
                <a:lnTo>
                  <a:pt x="3007" y="24862"/>
                </a:lnTo>
                <a:lnTo>
                  <a:pt x="2422" y="24580"/>
                </a:lnTo>
                <a:lnTo>
                  <a:pt x="1877" y="24277"/>
                </a:lnTo>
                <a:lnTo>
                  <a:pt x="1614" y="24136"/>
                </a:lnTo>
                <a:lnTo>
                  <a:pt x="1372" y="23954"/>
                </a:lnTo>
                <a:lnTo>
                  <a:pt x="1130" y="23773"/>
                </a:lnTo>
                <a:lnTo>
                  <a:pt x="908" y="23591"/>
                </a:lnTo>
                <a:lnTo>
                  <a:pt x="727" y="23409"/>
                </a:lnTo>
                <a:lnTo>
                  <a:pt x="545" y="23208"/>
                </a:lnTo>
                <a:lnTo>
                  <a:pt x="404" y="23026"/>
                </a:lnTo>
                <a:lnTo>
                  <a:pt x="283" y="22824"/>
                </a:lnTo>
                <a:lnTo>
                  <a:pt x="202" y="22643"/>
                </a:lnTo>
                <a:lnTo>
                  <a:pt x="121" y="22441"/>
                </a:lnTo>
                <a:lnTo>
                  <a:pt x="101" y="22239"/>
                </a:lnTo>
                <a:lnTo>
                  <a:pt x="81" y="22037"/>
                </a:lnTo>
                <a:lnTo>
                  <a:pt x="101" y="21815"/>
                </a:lnTo>
                <a:lnTo>
                  <a:pt x="141" y="21593"/>
                </a:lnTo>
                <a:lnTo>
                  <a:pt x="202" y="21371"/>
                </a:lnTo>
                <a:lnTo>
                  <a:pt x="303" y="21149"/>
                </a:lnTo>
                <a:lnTo>
                  <a:pt x="424" y="20947"/>
                </a:lnTo>
                <a:lnTo>
                  <a:pt x="565" y="20725"/>
                </a:lnTo>
                <a:lnTo>
                  <a:pt x="706" y="20524"/>
                </a:lnTo>
                <a:lnTo>
                  <a:pt x="888" y="20302"/>
                </a:lnTo>
                <a:lnTo>
                  <a:pt x="1251" y="19898"/>
                </a:lnTo>
                <a:lnTo>
                  <a:pt x="1675" y="19494"/>
                </a:lnTo>
                <a:lnTo>
                  <a:pt x="2099" y="19111"/>
                </a:lnTo>
                <a:lnTo>
                  <a:pt x="2543" y="18748"/>
                </a:lnTo>
                <a:lnTo>
                  <a:pt x="3168" y="18183"/>
                </a:lnTo>
                <a:lnTo>
                  <a:pt x="3451" y="17920"/>
                </a:lnTo>
                <a:lnTo>
                  <a:pt x="3713" y="17658"/>
                </a:lnTo>
                <a:lnTo>
                  <a:pt x="4641" y="16669"/>
                </a:lnTo>
                <a:lnTo>
                  <a:pt x="5570" y="15701"/>
                </a:lnTo>
                <a:lnTo>
                  <a:pt x="6498" y="14793"/>
                </a:lnTo>
                <a:lnTo>
                  <a:pt x="7426" y="13925"/>
                </a:lnTo>
                <a:lnTo>
                  <a:pt x="8375" y="13097"/>
                </a:lnTo>
                <a:lnTo>
                  <a:pt x="9323" y="12310"/>
                </a:lnTo>
                <a:lnTo>
                  <a:pt x="10272" y="11564"/>
                </a:lnTo>
                <a:lnTo>
                  <a:pt x="11240" y="10857"/>
                </a:lnTo>
                <a:lnTo>
                  <a:pt x="12370" y="10091"/>
                </a:lnTo>
                <a:lnTo>
                  <a:pt x="13521" y="9324"/>
                </a:lnTo>
                <a:lnTo>
                  <a:pt x="14711" y="8597"/>
                </a:lnTo>
                <a:lnTo>
                  <a:pt x="15922" y="7911"/>
                </a:lnTo>
                <a:lnTo>
                  <a:pt x="17153" y="7245"/>
                </a:lnTo>
                <a:lnTo>
                  <a:pt x="18424" y="6599"/>
                </a:lnTo>
                <a:lnTo>
                  <a:pt x="19716" y="5994"/>
                </a:lnTo>
                <a:lnTo>
                  <a:pt x="21028" y="5429"/>
                </a:lnTo>
                <a:lnTo>
                  <a:pt x="22380" y="4864"/>
                </a:lnTo>
                <a:lnTo>
                  <a:pt x="23752" y="4339"/>
                </a:lnTo>
                <a:lnTo>
                  <a:pt x="25165" y="3855"/>
                </a:lnTo>
                <a:lnTo>
                  <a:pt x="26597" y="3391"/>
                </a:lnTo>
                <a:lnTo>
                  <a:pt x="28050" y="2967"/>
                </a:lnTo>
                <a:lnTo>
                  <a:pt x="29544" y="2563"/>
                </a:lnTo>
                <a:lnTo>
                  <a:pt x="31037" y="2180"/>
                </a:lnTo>
                <a:lnTo>
                  <a:pt x="32591" y="1837"/>
                </a:lnTo>
                <a:lnTo>
                  <a:pt x="34145" y="1514"/>
                </a:lnTo>
                <a:lnTo>
                  <a:pt x="35739" y="1231"/>
                </a:lnTo>
                <a:lnTo>
                  <a:pt x="37374" y="989"/>
                </a:lnTo>
                <a:lnTo>
                  <a:pt x="39028" y="747"/>
                </a:lnTo>
                <a:lnTo>
                  <a:pt x="40723" y="566"/>
                </a:lnTo>
                <a:lnTo>
                  <a:pt x="42439" y="384"/>
                </a:lnTo>
                <a:lnTo>
                  <a:pt x="44194" y="243"/>
                </a:lnTo>
                <a:lnTo>
                  <a:pt x="45970" y="142"/>
                </a:lnTo>
                <a:lnTo>
                  <a:pt x="46656" y="101"/>
                </a:lnTo>
                <a:lnTo>
                  <a:pt x="47342" y="81"/>
                </a:lnTo>
                <a:close/>
                <a:moveTo>
                  <a:pt x="47302" y="1"/>
                </a:moveTo>
                <a:lnTo>
                  <a:pt x="46636" y="21"/>
                </a:lnTo>
                <a:lnTo>
                  <a:pt x="45970" y="61"/>
                </a:lnTo>
                <a:lnTo>
                  <a:pt x="44194" y="162"/>
                </a:lnTo>
                <a:lnTo>
                  <a:pt x="42439" y="303"/>
                </a:lnTo>
                <a:lnTo>
                  <a:pt x="40703" y="485"/>
                </a:lnTo>
                <a:lnTo>
                  <a:pt x="39028" y="666"/>
                </a:lnTo>
                <a:lnTo>
                  <a:pt x="37353" y="909"/>
                </a:lnTo>
                <a:lnTo>
                  <a:pt x="35739" y="1151"/>
                </a:lnTo>
                <a:lnTo>
                  <a:pt x="34145" y="1453"/>
                </a:lnTo>
                <a:lnTo>
                  <a:pt x="32571" y="1756"/>
                </a:lnTo>
                <a:lnTo>
                  <a:pt x="31017" y="2099"/>
                </a:lnTo>
                <a:lnTo>
                  <a:pt x="29523" y="2483"/>
                </a:lnTo>
                <a:lnTo>
                  <a:pt x="28030" y="2886"/>
                </a:lnTo>
                <a:lnTo>
                  <a:pt x="26577" y="3310"/>
                </a:lnTo>
                <a:lnTo>
                  <a:pt x="25144" y="3774"/>
                </a:lnTo>
                <a:lnTo>
                  <a:pt x="23732" y="4279"/>
                </a:lnTo>
                <a:lnTo>
                  <a:pt x="22339" y="4803"/>
                </a:lnTo>
                <a:lnTo>
                  <a:pt x="20987" y="5348"/>
                </a:lnTo>
                <a:lnTo>
                  <a:pt x="19676" y="5933"/>
                </a:lnTo>
                <a:lnTo>
                  <a:pt x="18384" y="6539"/>
                </a:lnTo>
                <a:lnTo>
                  <a:pt x="17113" y="7164"/>
                </a:lnTo>
                <a:lnTo>
                  <a:pt x="15882" y="7830"/>
                </a:lnTo>
                <a:lnTo>
                  <a:pt x="14671" y="8537"/>
                </a:lnTo>
                <a:lnTo>
                  <a:pt x="13480" y="9263"/>
                </a:lnTo>
                <a:lnTo>
                  <a:pt x="12330" y="10010"/>
                </a:lnTo>
                <a:lnTo>
                  <a:pt x="11200" y="10797"/>
                </a:lnTo>
                <a:lnTo>
                  <a:pt x="10231" y="11503"/>
                </a:lnTo>
                <a:lnTo>
                  <a:pt x="9263" y="12250"/>
                </a:lnTo>
                <a:lnTo>
                  <a:pt x="8314" y="13037"/>
                </a:lnTo>
                <a:lnTo>
                  <a:pt x="7386" y="13864"/>
                </a:lnTo>
                <a:lnTo>
                  <a:pt x="6438" y="14732"/>
                </a:lnTo>
                <a:lnTo>
                  <a:pt x="5509" y="15640"/>
                </a:lnTo>
                <a:lnTo>
                  <a:pt x="4581" y="16609"/>
                </a:lnTo>
                <a:lnTo>
                  <a:pt x="3653" y="17598"/>
                </a:lnTo>
                <a:lnTo>
                  <a:pt x="3390" y="17860"/>
                </a:lnTo>
                <a:lnTo>
                  <a:pt x="3108" y="18122"/>
                </a:lnTo>
                <a:lnTo>
                  <a:pt x="2482" y="18687"/>
                </a:lnTo>
                <a:lnTo>
                  <a:pt x="2038" y="19051"/>
                </a:lnTo>
                <a:lnTo>
                  <a:pt x="1614" y="19454"/>
                </a:lnTo>
                <a:lnTo>
                  <a:pt x="1191" y="19858"/>
                </a:lnTo>
                <a:lnTo>
                  <a:pt x="807" y="20261"/>
                </a:lnTo>
                <a:lnTo>
                  <a:pt x="646" y="20483"/>
                </a:lnTo>
                <a:lnTo>
                  <a:pt x="484" y="20685"/>
                </a:lnTo>
                <a:lnTo>
                  <a:pt x="343" y="20907"/>
                </a:lnTo>
                <a:lnTo>
                  <a:pt x="222" y="21129"/>
                </a:lnTo>
                <a:lnTo>
                  <a:pt x="141" y="21351"/>
                </a:lnTo>
                <a:lnTo>
                  <a:pt x="61" y="21573"/>
                </a:lnTo>
                <a:lnTo>
                  <a:pt x="20" y="21795"/>
                </a:lnTo>
                <a:lnTo>
                  <a:pt x="0" y="22037"/>
                </a:lnTo>
                <a:lnTo>
                  <a:pt x="20" y="22239"/>
                </a:lnTo>
                <a:lnTo>
                  <a:pt x="61" y="22441"/>
                </a:lnTo>
                <a:lnTo>
                  <a:pt x="121" y="22663"/>
                </a:lnTo>
                <a:lnTo>
                  <a:pt x="222" y="22865"/>
                </a:lnTo>
                <a:lnTo>
                  <a:pt x="343" y="23066"/>
                </a:lnTo>
                <a:lnTo>
                  <a:pt x="484" y="23268"/>
                </a:lnTo>
                <a:lnTo>
                  <a:pt x="666" y="23470"/>
                </a:lnTo>
                <a:lnTo>
                  <a:pt x="868" y="23652"/>
                </a:lnTo>
                <a:lnTo>
                  <a:pt x="1090" y="23833"/>
                </a:lnTo>
                <a:lnTo>
                  <a:pt x="1312" y="24015"/>
                </a:lnTo>
                <a:lnTo>
                  <a:pt x="1574" y="24196"/>
                </a:lnTo>
                <a:lnTo>
                  <a:pt x="1836" y="24358"/>
                </a:lnTo>
                <a:lnTo>
                  <a:pt x="2381" y="24661"/>
                </a:lnTo>
                <a:lnTo>
                  <a:pt x="2967" y="24923"/>
                </a:lnTo>
                <a:lnTo>
                  <a:pt x="3592" y="25165"/>
                </a:lnTo>
                <a:lnTo>
                  <a:pt x="4218" y="25387"/>
                </a:lnTo>
                <a:lnTo>
                  <a:pt x="4884" y="25589"/>
                </a:lnTo>
                <a:lnTo>
                  <a:pt x="5570" y="25770"/>
                </a:lnTo>
                <a:lnTo>
                  <a:pt x="6256" y="25912"/>
                </a:lnTo>
                <a:lnTo>
                  <a:pt x="6942" y="26053"/>
                </a:lnTo>
                <a:lnTo>
                  <a:pt x="7628" y="26174"/>
                </a:lnTo>
                <a:lnTo>
                  <a:pt x="8314" y="26295"/>
                </a:lnTo>
                <a:lnTo>
                  <a:pt x="9606" y="26477"/>
                </a:lnTo>
                <a:lnTo>
                  <a:pt x="10817" y="26618"/>
                </a:lnTo>
                <a:lnTo>
                  <a:pt x="10938" y="26638"/>
                </a:lnTo>
                <a:lnTo>
                  <a:pt x="11826" y="26739"/>
                </a:lnTo>
                <a:lnTo>
                  <a:pt x="12693" y="26820"/>
                </a:lnTo>
                <a:lnTo>
                  <a:pt x="13561" y="26880"/>
                </a:lnTo>
                <a:lnTo>
                  <a:pt x="14429" y="26941"/>
                </a:lnTo>
                <a:lnTo>
                  <a:pt x="15276" y="27001"/>
                </a:lnTo>
                <a:lnTo>
                  <a:pt x="16124" y="27022"/>
                </a:lnTo>
                <a:lnTo>
                  <a:pt x="16971" y="27042"/>
                </a:lnTo>
                <a:lnTo>
                  <a:pt x="17799" y="27062"/>
                </a:lnTo>
                <a:lnTo>
                  <a:pt x="18828" y="27042"/>
                </a:lnTo>
                <a:lnTo>
                  <a:pt x="19857" y="27022"/>
                </a:lnTo>
                <a:lnTo>
                  <a:pt x="20866" y="26961"/>
                </a:lnTo>
                <a:lnTo>
                  <a:pt x="21855" y="26880"/>
                </a:lnTo>
                <a:lnTo>
                  <a:pt x="23268" y="26759"/>
                </a:lnTo>
                <a:lnTo>
                  <a:pt x="24680" y="26598"/>
                </a:lnTo>
                <a:lnTo>
                  <a:pt x="26093" y="26436"/>
                </a:lnTo>
                <a:lnTo>
                  <a:pt x="27505" y="26255"/>
                </a:lnTo>
                <a:lnTo>
                  <a:pt x="30270" y="25871"/>
                </a:lnTo>
                <a:lnTo>
                  <a:pt x="32914" y="25468"/>
                </a:lnTo>
                <a:lnTo>
                  <a:pt x="34790" y="25205"/>
                </a:lnTo>
                <a:lnTo>
                  <a:pt x="36506" y="24943"/>
                </a:lnTo>
                <a:lnTo>
                  <a:pt x="37091" y="24862"/>
                </a:lnTo>
                <a:lnTo>
                  <a:pt x="37656" y="24721"/>
                </a:lnTo>
                <a:lnTo>
                  <a:pt x="38221" y="24539"/>
                </a:lnTo>
                <a:lnTo>
                  <a:pt x="38766" y="24338"/>
                </a:lnTo>
                <a:lnTo>
                  <a:pt x="39311" y="24096"/>
                </a:lnTo>
                <a:lnTo>
                  <a:pt x="39835" y="23833"/>
                </a:lnTo>
                <a:lnTo>
                  <a:pt x="40340" y="23530"/>
                </a:lnTo>
                <a:lnTo>
                  <a:pt x="40824" y="23208"/>
                </a:lnTo>
                <a:lnTo>
                  <a:pt x="41309" y="22824"/>
                </a:lnTo>
                <a:lnTo>
                  <a:pt x="41753" y="22421"/>
                </a:lnTo>
                <a:lnTo>
                  <a:pt x="42156" y="21977"/>
                </a:lnTo>
                <a:lnTo>
                  <a:pt x="42540" y="21533"/>
                </a:lnTo>
                <a:lnTo>
                  <a:pt x="42862" y="21069"/>
                </a:lnTo>
                <a:lnTo>
                  <a:pt x="43145" y="20584"/>
                </a:lnTo>
                <a:lnTo>
                  <a:pt x="43387" y="20080"/>
                </a:lnTo>
                <a:lnTo>
                  <a:pt x="43589" y="19555"/>
                </a:lnTo>
                <a:lnTo>
                  <a:pt x="43690" y="19172"/>
                </a:lnTo>
                <a:lnTo>
                  <a:pt x="43771" y="18788"/>
                </a:lnTo>
                <a:lnTo>
                  <a:pt x="43851" y="18385"/>
                </a:lnTo>
                <a:lnTo>
                  <a:pt x="43892" y="18001"/>
                </a:lnTo>
                <a:lnTo>
                  <a:pt x="43952" y="17194"/>
                </a:lnTo>
                <a:lnTo>
                  <a:pt x="43993" y="16407"/>
                </a:lnTo>
                <a:lnTo>
                  <a:pt x="44013" y="15761"/>
                </a:lnTo>
                <a:lnTo>
                  <a:pt x="44053" y="15115"/>
                </a:lnTo>
                <a:lnTo>
                  <a:pt x="44114" y="14449"/>
                </a:lnTo>
                <a:lnTo>
                  <a:pt x="44174" y="14147"/>
                </a:lnTo>
                <a:lnTo>
                  <a:pt x="44235" y="13824"/>
                </a:lnTo>
                <a:lnTo>
                  <a:pt x="44376" y="13319"/>
                </a:lnTo>
                <a:lnTo>
                  <a:pt x="44537" y="12815"/>
                </a:lnTo>
                <a:lnTo>
                  <a:pt x="44739" y="12351"/>
                </a:lnTo>
                <a:lnTo>
                  <a:pt x="44981" y="11887"/>
                </a:lnTo>
                <a:lnTo>
                  <a:pt x="45224" y="11443"/>
                </a:lnTo>
                <a:lnTo>
                  <a:pt x="45506" y="11019"/>
                </a:lnTo>
                <a:lnTo>
                  <a:pt x="45809" y="10595"/>
                </a:lnTo>
                <a:lnTo>
                  <a:pt x="46152" y="10191"/>
                </a:lnTo>
                <a:lnTo>
                  <a:pt x="46475" y="9788"/>
                </a:lnTo>
                <a:lnTo>
                  <a:pt x="46838" y="9404"/>
                </a:lnTo>
                <a:lnTo>
                  <a:pt x="47201" y="9021"/>
                </a:lnTo>
                <a:lnTo>
                  <a:pt x="47585" y="8658"/>
                </a:lnTo>
                <a:lnTo>
                  <a:pt x="48372" y="7911"/>
                </a:lnTo>
                <a:lnTo>
                  <a:pt x="49159" y="7185"/>
                </a:lnTo>
                <a:lnTo>
                  <a:pt x="50329" y="6135"/>
                </a:lnTo>
                <a:lnTo>
                  <a:pt x="50894" y="5590"/>
                </a:lnTo>
                <a:lnTo>
                  <a:pt x="51459" y="5025"/>
                </a:lnTo>
                <a:lnTo>
                  <a:pt x="51742" y="4702"/>
                </a:lnTo>
                <a:lnTo>
                  <a:pt x="52024" y="4359"/>
                </a:lnTo>
                <a:lnTo>
                  <a:pt x="52266" y="3976"/>
                </a:lnTo>
                <a:lnTo>
                  <a:pt x="52387" y="3774"/>
                </a:lnTo>
                <a:lnTo>
                  <a:pt x="52468" y="3572"/>
                </a:lnTo>
                <a:lnTo>
                  <a:pt x="52569" y="3371"/>
                </a:lnTo>
                <a:lnTo>
                  <a:pt x="52630" y="3169"/>
                </a:lnTo>
                <a:lnTo>
                  <a:pt x="52670" y="2947"/>
                </a:lnTo>
                <a:lnTo>
                  <a:pt x="52710" y="2745"/>
                </a:lnTo>
                <a:lnTo>
                  <a:pt x="52710" y="2523"/>
                </a:lnTo>
                <a:lnTo>
                  <a:pt x="52690" y="2321"/>
                </a:lnTo>
                <a:lnTo>
                  <a:pt x="52650" y="2099"/>
                </a:lnTo>
                <a:lnTo>
                  <a:pt x="52569" y="1897"/>
                </a:lnTo>
                <a:lnTo>
                  <a:pt x="52468" y="1716"/>
                </a:lnTo>
                <a:lnTo>
                  <a:pt x="52367" y="1534"/>
                </a:lnTo>
                <a:lnTo>
                  <a:pt x="52226" y="1373"/>
                </a:lnTo>
                <a:lnTo>
                  <a:pt x="52065" y="1211"/>
                </a:lnTo>
                <a:lnTo>
                  <a:pt x="51883" y="1070"/>
                </a:lnTo>
                <a:lnTo>
                  <a:pt x="51661" y="909"/>
                </a:lnTo>
                <a:lnTo>
                  <a:pt x="51439" y="788"/>
                </a:lnTo>
                <a:lnTo>
                  <a:pt x="51197" y="666"/>
                </a:lnTo>
                <a:lnTo>
                  <a:pt x="50894" y="525"/>
                </a:lnTo>
                <a:lnTo>
                  <a:pt x="50571" y="424"/>
                </a:lnTo>
                <a:lnTo>
                  <a:pt x="50269" y="323"/>
                </a:lnTo>
                <a:lnTo>
                  <a:pt x="49946" y="243"/>
                </a:lnTo>
                <a:lnTo>
                  <a:pt x="49623" y="182"/>
                </a:lnTo>
                <a:lnTo>
                  <a:pt x="49300" y="122"/>
                </a:lnTo>
                <a:lnTo>
                  <a:pt x="48654" y="41"/>
                </a:lnTo>
                <a:lnTo>
                  <a:pt x="4798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18"/>
          <p:cNvSpPr/>
          <p:nvPr/>
        </p:nvSpPr>
        <p:spPr>
          <a:xfrm>
            <a:off x="7917290" y="1315452"/>
            <a:ext cx="631867" cy="441222"/>
          </a:xfrm>
          <a:custGeom>
            <a:rect b="b" l="l" r="r" t="t"/>
            <a:pathLst>
              <a:path extrusionOk="0" h="7892" w="11302">
                <a:moveTo>
                  <a:pt x="10030" y="82"/>
                </a:moveTo>
                <a:lnTo>
                  <a:pt x="10252" y="102"/>
                </a:lnTo>
                <a:lnTo>
                  <a:pt x="10494" y="142"/>
                </a:lnTo>
                <a:lnTo>
                  <a:pt x="10696" y="203"/>
                </a:lnTo>
                <a:lnTo>
                  <a:pt x="10797" y="243"/>
                </a:lnTo>
                <a:lnTo>
                  <a:pt x="10897" y="304"/>
                </a:lnTo>
                <a:lnTo>
                  <a:pt x="10978" y="364"/>
                </a:lnTo>
                <a:lnTo>
                  <a:pt x="11059" y="445"/>
                </a:lnTo>
                <a:lnTo>
                  <a:pt x="11119" y="526"/>
                </a:lnTo>
                <a:lnTo>
                  <a:pt x="11180" y="627"/>
                </a:lnTo>
                <a:lnTo>
                  <a:pt x="11220" y="727"/>
                </a:lnTo>
                <a:lnTo>
                  <a:pt x="11220" y="828"/>
                </a:lnTo>
                <a:lnTo>
                  <a:pt x="11220" y="949"/>
                </a:lnTo>
                <a:lnTo>
                  <a:pt x="11180" y="1050"/>
                </a:lnTo>
                <a:lnTo>
                  <a:pt x="11140" y="1131"/>
                </a:lnTo>
                <a:lnTo>
                  <a:pt x="11079" y="1192"/>
                </a:lnTo>
                <a:lnTo>
                  <a:pt x="11019" y="1252"/>
                </a:lnTo>
                <a:lnTo>
                  <a:pt x="10938" y="1313"/>
                </a:lnTo>
                <a:lnTo>
                  <a:pt x="10756" y="1393"/>
                </a:lnTo>
                <a:lnTo>
                  <a:pt x="10554" y="1474"/>
                </a:lnTo>
                <a:lnTo>
                  <a:pt x="10433" y="1535"/>
                </a:lnTo>
                <a:lnTo>
                  <a:pt x="10131" y="1676"/>
                </a:lnTo>
                <a:lnTo>
                  <a:pt x="9888" y="1858"/>
                </a:lnTo>
                <a:lnTo>
                  <a:pt x="9666" y="2039"/>
                </a:lnTo>
                <a:lnTo>
                  <a:pt x="9505" y="2261"/>
                </a:lnTo>
                <a:lnTo>
                  <a:pt x="9364" y="2503"/>
                </a:lnTo>
                <a:lnTo>
                  <a:pt x="9243" y="2745"/>
                </a:lnTo>
                <a:lnTo>
                  <a:pt x="9021" y="3290"/>
                </a:lnTo>
                <a:lnTo>
                  <a:pt x="8819" y="3795"/>
                </a:lnTo>
                <a:lnTo>
                  <a:pt x="8617" y="4239"/>
                </a:lnTo>
                <a:lnTo>
                  <a:pt x="8415" y="4663"/>
                </a:lnTo>
                <a:lnTo>
                  <a:pt x="8193" y="5046"/>
                </a:lnTo>
                <a:lnTo>
                  <a:pt x="7992" y="5389"/>
                </a:lnTo>
                <a:lnTo>
                  <a:pt x="7749" y="5712"/>
                </a:lnTo>
                <a:lnTo>
                  <a:pt x="7527" y="6015"/>
                </a:lnTo>
                <a:lnTo>
                  <a:pt x="7285" y="6277"/>
                </a:lnTo>
                <a:lnTo>
                  <a:pt x="7023" y="6519"/>
                </a:lnTo>
                <a:lnTo>
                  <a:pt x="6821" y="6701"/>
                </a:lnTo>
                <a:lnTo>
                  <a:pt x="6599" y="6862"/>
                </a:lnTo>
                <a:lnTo>
                  <a:pt x="6357" y="7024"/>
                </a:lnTo>
                <a:lnTo>
                  <a:pt x="6115" y="7165"/>
                </a:lnTo>
                <a:lnTo>
                  <a:pt x="5873" y="7286"/>
                </a:lnTo>
                <a:lnTo>
                  <a:pt x="5630" y="7407"/>
                </a:lnTo>
                <a:lnTo>
                  <a:pt x="5368" y="7508"/>
                </a:lnTo>
                <a:lnTo>
                  <a:pt x="5086" y="7589"/>
                </a:lnTo>
                <a:lnTo>
                  <a:pt x="4823" y="7669"/>
                </a:lnTo>
                <a:lnTo>
                  <a:pt x="4541" y="7730"/>
                </a:lnTo>
                <a:lnTo>
                  <a:pt x="4278" y="7770"/>
                </a:lnTo>
                <a:lnTo>
                  <a:pt x="3996" y="7790"/>
                </a:lnTo>
                <a:lnTo>
                  <a:pt x="3713" y="7811"/>
                </a:lnTo>
                <a:lnTo>
                  <a:pt x="3431" y="7811"/>
                </a:lnTo>
                <a:lnTo>
                  <a:pt x="3169" y="7790"/>
                </a:lnTo>
                <a:lnTo>
                  <a:pt x="2886" y="7750"/>
                </a:lnTo>
                <a:lnTo>
                  <a:pt x="2603" y="7690"/>
                </a:lnTo>
                <a:lnTo>
                  <a:pt x="2321" y="7629"/>
                </a:lnTo>
                <a:lnTo>
                  <a:pt x="2059" y="7528"/>
                </a:lnTo>
                <a:lnTo>
                  <a:pt x="1796" y="7427"/>
                </a:lnTo>
                <a:lnTo>
                  <a:pt x="1554" y="7306"/>
                </a:lnTo>
                <a:lnTo>
                  <a:pt x="1332" y="7165"/>
                </a:lnTo>
                <a:lnTo>
                  <a:pt x="1110" y="7024"/>
                </a:lnTo>
                <a:lnTo>
                  <a:pt x="908" y="6842"/>
                </a:lnTo>
                <a:lnTo>
                  <a:pt x="707" y="6640"/>
                </a:lnTo>
                <a:lnTo>
                  <a:pt x="545" y="6418"/>
                </a:lnTo>
                <a:lnTo>
                  <a:pt x="384" y="6176"/>
                </a:lnTo>
                <a:lnTo>
                  <a:pt x="263" y="5934"/>
                </a:lnTo>
                <a:lnTo>
                  <a:pt x="182" y="5692"/>
                </a:lnTo>
                <a:lnTo>
                  <a:pt x="101" y="5429"/>
                </a:lnTo>
                <a:lnTo>
                  <a:pt x="81" y="5167"/>
                </a:lnTo>
                <a:lnTo>
                  <a:pt x="81" y="4905"/>
                </a:lnTo>
                <a:lnTo>
                  <a:pt x="101" y="4663"/>
                </a:lnTo>
                <a:lnTo>
                  <a:pt x="142" y="4441"/>
                </a:lnTo>
                <a:lnTo>
                  <a:pt x="222" y="4239"/>
                </a:lnTo>
                <a:lnTo>
                  <a:pt x="303" y="4037"/>
                </a:lnTo>
                <a:lnTo>
                  <a:pt x="404" y="3835"/>
                </a:lnTo>
                <a:lnTo>
                  <a:pt x="525" y="3654"/>
                </a:lnTo>
                <a:lnTo>
                  <a:pt x="646" y="3472"/>
                </a:lnTo>
                <a:lnTo>
                  <a:pt x="787" y="3311"/>
                </a:lnTo>
                <a:lnTo>
                  <a:pt x="1090" y="3008"/>
                </a:lnTo>
                <a:lnTo>
                  <a:pt x="1393" y="2745"/>
                </a:lnTo>
                <a:lnTo>
                  <a:pt x="1695" y="2523"/>
                </a:lnTo>
                <a:lnTo>
                  <a:pt x="1978" y="2342"/>
                </a:lnTo>
                <a:lnTo>
                  <a:pt x="2361" y="2120"/>
                </a:lnTo>
                <a:lnTo>
                  <a:pt x="2745" y="1918"/>
                </a:lnTo>
                <a:lnTo>
                  <a:pt x="3128" y="1736"/>
                </a:lnTo>
                <a:lnTo>
                  <a:pt x="3532" y="1555"/>
                </a:lnTo>
                <a:lnTo>
                  <a:pt x="4319" y="1252"/>
                </a:lnTo>
                <a:lnTo>
                  <a:pt x="5106" y="990"/>
                </a:lnTo>
                <a:lnTo>
                  <a:pt x="6175" y="647"/>
                </a:lnTo>
                <a:lnTo>
                  <a:pt x="6740" y="505"/>
                </a:lnTo>
                <a:lnTo>
                  <a:pt x="7326" y="364"/>
                </a:lnTo>
                <a:lnTo>
                  <a:pt x="7911" y="243"/>
                </a:lnTo>
                <a:lnTo>
                  <a:pt x="8496" y="162"/>
                </a:lnTo>
                <a:lnTo>
                  <a:pt x="9101" y="102"/>
                </a:lnTo>
                <a:lnTo>
                  <a:pt x="9727" y="82"/>
                </a:lnTo>
                <a:close/>
                <a:moveTo>
                  <a:pt x="9384" y="1"/>
                </a:moveTo>
                <a:lnTo>
                  <a:pt x="8718" y="62"/>
                </a:lnTo>
                <a:lnTo>
                  <a:pt x="8092" y="142"/>
                </a:lnTo>
                <a:lnTo>
                  <a:pt x="7447" y="243"/>
                </a:lnTo>
                <a:lnTo>
                  <a:pt x="6841" y="384"/>
                </a:lnTo>
                <a:lnTo>
                  <a:pt x="6236" y="546"/>
                </a:lnTo>
                <a:lnTo>
                  <a:pt x="5651" y="727"/>
                </a:lnTo>
                <a:lnTo>
                  <a:pt x="5086" y="909"/>
                </a:lnTo>
                <a:lnTo>
                  <a:pt x="4299" y="1171"/>
                </a:lnTo>
                <a:lnTo>
                  <a:pt x="3491" y="1474"/>
                </a:lnTo>
                <a:lnTo>
                  <a:pt x="3108" y="1656"/>
                </a:lnTo>
                <a:lnTo>
                  <a:pt x="2704" y="1837"/>
                </a:lnTo>
                <a:lnTo>
                  <a:pt x="2321" y="2039"/>
                </a:lnTo>
                <a:lnTo>
                  <a:pt x="1938" y="2261"/>
                </a:lnTo>
                <a:lnTo>
                  <a:pt x="1655" y="2443"/>
                </a:lnTo>
                <a:lnTo>
                  <a:pt x="1352" y="2685"/>
                </a:lnTo>
                <a:lnTo>
                  <a:pt x="1029" y="2947"/>
                </a:lnTo>
                <a:lnTo>
                  <a:pt x="727" y="3250"/>
                </a:lnTo>
                <a:lnTo>
                  <a:pt x="585" y="3432"/>
                </a:lnTo>
                <a:lnTo>
                  <a:pt x="464" y="3613"/>
                </a:lnTo>
                <a:lnTo>
                  <a:pt x="343" y="3795"/>
                </a:lnTo>
                <a:lnTo>
                  <a:pt x="222" y="3997"/>
                </a:lnTo>
                <a:lnTo>
                  <a:pt x="142" y="4219"/>
                </a:lnTo>
                <a:lnTo>
                  <a:pt x="61" y="4441"/>
                </a:lnTo>
                <a:lnTo>
                  <a:pt x="20" y="4663"/>
                </a:lnTo>
                <a:lnTo>
                  <a:pt x="0" y="4905"/>
                </a:lnTo>
                <a:lnTo>
                  <a:pt x="0" y="5167"/>
                </a:lnTo>
                <a:lnTo>
                  <a:pt x="20" y="5429"/>
                </a:lnTo>
                <a:lnTo>
                  <a:pt x="101" y="5712"/>
                </a:lnTo>
                <a:lnTo>
                  <a:pt x="202" y="5974"/>
                </a:lnTo>
                <a:lnTo>
                  <a:pt x="323" y="6216"/>
                </a:lnTo>
                <a:lnTo>
                  <a:pt x="485" y="6459"/>
                </a:lnTo>
                <a:lnTo>
                  <a:pt x="646" y="6701"/>
                </a:lnTo>
                <a:lnTo>
                  <a:pt x="868" y="6903"/>
                </a:lnTo>
                <a:lnTo>
                  <a:pt x="1070" y="7084"/>
                </a:lnTo>
                <a:lnTo>
                  <a:pt x="1272" y="7225"/>
                </a:lnTo>
                <a:lnTo>
                  <a:pt x="1514" y="7367"/>
                </a:lnTo>
                <a:lnTo>
                  <a:pt x="1756" y="7488"/>
                </a:lnTo>
                <a:lnTo>
                  <a:pt x="2018" y="7609"/>
                </a:lnTo>
                <a:lnTo>
                  <a:pt x="2301" y="7690"/>
                </a:lnTo>
                <a:lnTo>
                  <a:pt x="2583" y="7770"/>
                </a:lnTo>
                <a:lnTo>
                  <a:pt x="2886" y="7831"/>
                </a:lnTo>
                <a:lnTo>
                  <a:pt x="3269" y="7871"/>
                </a:lnTo>
                <a:lnTo>
                  <a:pt x="3673" y="7891"/>
                </a:lnTo>
                <a:lnTo>
                  <a:pt x="4137" y="7871"/>
                </a:lnTo>
                <a:lnTo>
                  <a:pt x="4601" y="7811"/>
                </a:lnTo>
                <a:lnTo>
                  <a:pt x="5045" y="7710"/>
                </a:lnTo>
                <a:lnTo>
                  <a:pt x="5489" y="7548"/>
                </a:lnTo>
                <a:lnTo>
                  <a:pt x="5913" y="7367"/>
                </a:lnTo>
                <a:lnTo>
                  <a:pt x="6337" y="7145"/>
                </a:lnTo>
                <a:lnTo>
                  <a:pt x="6720" y="6882"/>
                </a:lnTo>
                <a:lnTo>
                  <a:pt x="7083" y="6580"/>
                </a:lnTo>
                <a:lnTo>
                  <a:pt x="7346" y="6338"/>
                </a:lnTo>
                <a:lnTo>
                  <a:pt x="7588" y="6055"/>
                </a:lnTo>
                <a:lnTo>
                  <a:pt x="7830" y="5752"/>
                </a:lnTo>
                <a:lnTo>
                  <a:pt x="8052" y="5429"/>
                </a:lnTo>
                <a:lnTo>
                  <a:pt x="8274" y="5086"/>
                </a:lnTo>
                <a:lnTo>
                  <a:pt x="8476" y="4703"/>
                </a:lnTo>
                <a:lnTo>
                  <a:pt x="8698" y="4279"/>
                </a:lnTo>
                <a:lnTo>
                  <a:pt x="8900" y="3815"/>
                </a:lnTo>
                <a:lnTo>
                  <a:pt x="9101" y="3311"/>
                </a:lnTo>
                <a:lnTo>
                  <a:pt x="9303" y="2786"/>
                </a:lnTo>
                <a:lnTo>
                  <a:pt x="9424" y="2544"/>
                </a:lnTo>
                <a:lnTo>
                  <a:pt x="9566" y="2322"/>
                </a:lnTo>
                <a:lnTo>
                  <a:pt x="9727" y="2100"/>
                </a:lnTo>
                <a:lnTo>
                  <a:pt x="9929" y="1918"/>
                </a:lnTo>
                <a:lnTo>
                  <a:pt x="10171" y="1757"/>
                </a:lnTo>
                <a:lnTo>
                  <a:pt x="10454" y="1615"/>
                </a:lnTo>
                <a:lnTo>
                  <a:pt x="10595" y="1555"/>
                </a:lnTo>
                <a:lnTo>
                  <a:pt x="10797" y="1474"/>
                </a:lnTo>
                <a:lnTo>
                  <a:pt x="10978" y="1373"/>
                </a:lnTo>
                <a:lnTo>
                  <a:pt x="11059" y="1313"/>
                </a:lnTo>
                <a:lnTo>
                  <a:pt x="11140" y="1252"/>
                </a:lnTo>
                <a:lnTo>
                  <a:pt x="11200" y="1171"/>
                </a:lnTo>
                <a:lnTo>
                  <a:pt x="11261" y="1071"/>
                </a:lnTo>
                <a:lnTo>
                  <a:pt x="11301" y="970"/>
                </a:lnTo>
                <a:lnTo>
                  <a:pt x="11301" y="849"/>
                </a:lnTo>
                <a:lnTo>
                  <a:pt x="11301" y="727"/>
                </a:lnTo>
                <a:lnTo>
                  <a:pt x="11261" y="606"/>
                </a:lnTo>
                <a:lnTo>
                  <a:pt x="11200" y="485"/>
                </a:lnTo>
                <a:lnTo>
                  <a:pt x="11119" y="384"/>
                </a:lnTo>
                <a:lnTo>
                  <a:pt x="11039" y="304"/>
                </a:lnTo>
                <a:lnTo>
                  <a:pt x="10938" y="223"/>
                </a:lnTo>
                <a:lnTo>
                  <a:pt x="10837" y="162"/>
                </a:lnTo>
                <a:lnTo>
                  <a:pt x="10736" y="122"/>
                </a:lnTo>
                <a:lnTo>
                  <a:pt x="10514" y="62"/>
                </a:lnTo>
                <a:lnTo>
                  <a:pt x="10272" y="21"/>
                </a:lnTo>
                <a:lnTo>
                  <a:pt x="1003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18"/>
          <p:cNvSpPr/>
          <p:nvPr/>
        </p:nvSpPr>
        <p:spPr>
          <a:xfrm>
            <a:off x="1573619" y="4469485"/>
            <a:ext cx="935332" cy="741278"/>
          </a:xfrm>
          <a:custGeom>
            <a:rect b="b" l="l" r="r" t="t"/>
            <a:pathLst>
              <a:path extrusionOk="0" h="13259" w="16730">
                <a:moveTo>
                  <a:pt x="14550" y="81"/>
                </a:moveTo>
                <a:lnTo>
                  <a:pt x="14772" y="122"/>
                </a:lnTo>
                <a:lnTo>
                  <a:pt x="15014" y="202"/>
                </a:lnTo>
                <a:lnTo>
                  <a:pt x="15216" y="324"/>
                </a:lnTo>
                <a:lnTo>
                  <a:pt x="15438" y="465"/>
                </a:lnTo>
                <a:lnTo>
                  <a:pt x="15640" y="667"/>
                </a:lnTo>
                <a:lnTo>
                  <a:pt x="15821" y="889"/>
                </a:lnTo>
                <a:lnTo>
                  <a:pt x="15983" y="1131"/>
                </a:lnTo>
                <a:lnTo>
                  <a:pt x="16144" y="1413"/>
                </a:lnTo>
                <a:lnTo>
                  <a:pt x="16245" y="1655"/>
                </a:lnTo>
                <a:lnTo>
                  <a:pt x="16346" y="1898"/>
                </a:lnTo>
                <a:lnTo>
                  <a:pt x="16427" y="2140"/>
                </a:lnTo>
                <a:lnTo>
                  <a:pt x="16487" y="2422"/>
                </a:lnTo>
                <a:lnTo>
                  <a:pt x="16548" y="2685"/>
                </a:lnTo>
                <a:lnTo>
                  <a:pt x="16588" y="2967"/>
                </a:lnTo>
                <a:lnTo>
                  <a:pt x="16628" y="3250"/>
                </a:lnTo>
                <a:lnTo>
                  <a:pt x="16649" y="3552"/>
                </a:lnTo>
                <a:lnTo>
                  <a:pt x="16649" y="3855"/>
                </a:lnTo>
                <a:lnTo>
                  <a:pt x="16649" y="4178"/>
                </a:lnTo>
                <a:lnTo>
                  <a:pt x="16588" y="4844"/>
                </a:lnTo>
                <a:lnTo>
                  <a:pt x="16487" y="5550"/>
                </a:lnTo>
                <a:lnTo>
                  <a:pt x="16326" y="6317"/>
                </a:lnTo>
                <a:lnTo>
                  <a:pt x="16144" y="7044"/>
                </a:lnTo>
                <a:lnTo>
                  <a:pt x="15942" y="7709"/>
                </a:lnTo>
                <a:lnTo>
                  <a:pt x="15720" y="8315"/>
                </a:lnTo>
                <a:lnTo>
                  <a:pt x="15458" y="8860"/>
                </a:lnTo>
                <a:lnTo>
                  <a:pt x="15317" y="9122"/>
                </a:lnTo>
                <a:lnTo>
                  <a:pt x="15176" y="9364"/>
                </a:lnTo>
                <a:lnTo>
                  <a:pt x="15014" y="9586"/>
                </a:lnTo>
                <a:lnTo>
                  <a:pt x="14873" y="9808"/>
                </a:lnTo>
                <a:lnTo>
                  <a:pt x="14691" y="10010"/>
                </a:lnTo>
                <a:lnTo>
                  <a:pt x="14530" y="10212"/>
                </a:lnTo>
                <a:lnTo>
                  <a:pt x="14348" y="10393"/>
                </a:lnTo>
                <a:lnTo>
                  <a:pt x="14146" y="10555"/>
                </a:lnTo>
                <a:lnTo>
                  <a:pt x="13803" y="10837"/>
                </a:lnTo>
                <a:lnTo>
                  <a:pt x="13440" y="11080"/>
                </a:lnTo>
                <a:lnTo>
                  <a:pt x="13036" y="11302"/>
                </a:lnTo>
                <a:lnTo>
                  <a:pt x="12633" y="11483"/>
                </a:lnTo>
                <a:lnTo>
                  <a:pt x="12229" y="11665"/>
                </a:lnTo>
                <a:lnTo>
                  <a:pt x="11805" y="11806"/>
                </a:lnTo>
                <a:lnTo>
                  <a:pt x="11402" y="11947"/>
                </a:lnTo>
                <a:lnTo>
                  <a:pt x="10978" y="12068"/>
                </a:lnTo>
                <a:lnTo>
                  <a:pt x="10373" y="12230"/>
                </a:lnTo>
                <a:lnTo>
                  <a:pt x="9787" y="12371"/>
                </a:lnTo>
                <a:lnTo>
                  <a:pt x="9202" y="12512"/>
                </a:lnTo>
                <a:lnTo>
                  <a:pt x="8597" y="12633"/>
                </a:lnTo>
                <a:lnTo>
                  <a:pt x="7991" y="12734"/>
                </a:lnTo>
                <a:lnTo>
                  <a:pt x="7386" y="12835"/>
                </a:lnTo>
                <a:lnTo>
                  <a:pt x="6801" y="12936"/>
                </a:lnTo>
                <a:lnTo>
                  <a:pt x="6195" y="12997"/>
                </a:lnTo>
                <a:lnTo>
                  <a:pt x="5590" y="13057"/>
                </a:lnTo>
                <a:lnTo>
                  <a:pt x="4964" y="13118"/>
                </a:lnTo>
                <a:lnTo>
                  <a:pt x="4359" y="13158"/>
                </a:lnTo>
                <a:lnTo>
                  <a:pt x="3754" y="13178"/>
                </a:lnTo>
                <a:lnTo>
                  <a:pt x="1917" y="13178"/>
                </a:lnTo>
                <a:lnTo>
                  <a:pt x="1312" y="13138"/>
                </a:lnTo>
                <a:lnTo>
                  <a:pt x="1070" y="13118"/>
                </a:lnTo>
                <a:lnTo>
                  <a:pt x="848" y="13077"/>
                </a:lnTo>
                <a:lnTo>
                  <a:pt x="646" y="13017"/>
                </a:lnTo>
                <a:lnTo>
                  <a:pt x="484" y="12956"/>
                </a:lnTo>
                <a:lnTo>
                  <a:pt x="343" y="12855"/>
                </a:lnTo>
                <a:lnTo>
                  <a:pt x="242" y="12754"/>
                </a:lnTo>
                <a:lnTo>
                  <a:pt x="162" y="12613"/>
                </a:lnTo>
                <a:lnTo>
                  <a:pt x="101" y="12472"/>
                </a:lnTo>
                <a:lnTo>
                  <a:pt x="81" y="12351"/>
                </a:lnTo>
                <a:lnTo>
                  <a:pt x="81" y="12210"/>
                </a:lnTo>
                <a:lnTo>
                  <a:pt x="101" y="12068"/>
                </a:lnTo>
                <a:lnTo>
                  <a:pt x="121" y="11907"/>
                </a:lnTo>
                <a:lnTo>
                  <a:pt x="182" y="11745"/>
                </a:lnTo>
                <a:lnTo>
                  <a:pt x="242" y="11584"/>
                </a:lnTo>
                <a:lnTo>
                  <a:pt x="384" y="11241"/>
                </a:lnTo>
                <a:lnTo>
                  <a:pt x="606" y="10878"/>
                </a:lnTo>
                <a:lnTo>
                  <a:pt x="848" y="10515"/>
                </a:lnTo>
                <a:lnTo>
                  <a:pt x="1110" y="10131"/>
                </a:lnTo>
                <a:lnTo>
                  <a:pt x="1413" y="9768"/>
                </a:lnTo>
                <a:lnTo>
                  <a:pt x="1715" y="9405"/>
                </a:lnTo>
                <a:lnTo>
                  <a:pt x="2038" y="9062"/>
                </a:lnTo>
                <a:lnTo>
                  <a:pt x="2341" y="8739"/>
                </a:lnTo>
                <a:lnTo>
                  <a:pt x="2644" y="8456"/>
                </a:lnTo>
                <a:lnTo>
                  <a:pt x="2926" y="8194"/>
                </a:lnTo>
                <a:lnTo>
                  <a:pt x="3189" y="7972"/>
                </a:lnTo>
                <a:lnTo>
                  <a:pt x="3411" y="7790"/>
                </a:lnTo>
                <a:lnTo>
                  <a:pt x="3592" y="7669"/>
                </a:lnTo>
                <a:lnTo>
                  <a:pt x="4198" y="7306"/>
                </a:lnTo>
                <a:lnTo>
                  <a:pt x="4823" y="6983"/>
                </a:lnTo>
                <a:lnTo>
                  <a:pt x="6095" y="6357"/>
                </a:lnTo>
                <a:lnTo>
                  <a:pt x="6720" y="6055"/>
                </a:lnTo>
                <a:lnTo>
                  <a:pt x="7346" y="5752"/>
                </a:lnTo>
                <a:lnTo>
                  <a:pt x="7971" y="5409"/>
                </a:lnTo>
                <a:lnTo>
                  <a:pt x="8597" y="5066"/>
                </a:lnTo>
                <a:lnTo>
                  <a:pt x="9101" y="4723"/>
                </a:lnTo>
                <a:lnTo>
                  <a:pt x="9606" y="4360"/>
                </a:lnTo>
                <a:lnTo>
                  <a:pt x="10110" y="3976"/>
                </a:lnTo>
                <a:lnTo>
                  <a:pt x="10574" y="3573"/>
                </a:lnTo>
                <a:lnTo>
                  <a:pt x="11018" y="3149"/>
                </a:lnTo>
                <a:lnTo>
                  <a:pt x="11442" y="2705"/>
                </a:lnTo>
                <a:lnTo>
                  <a:pt x="11866" y="2241"/>
                </a:lnTo>
                <a:lnTo>
                  <a:pt x="12249" y="1756"/>
                </a:lnTo>
                <a:lnTo>
                  <a:pt x="12290" y="1716"/>
                </a:lnTo>
                <a:lnTo>
                  <a:pt x="12754" y="1131"/>
                </a:lnTo>
                <a:lnTo>
                  <a:pt x="12996" y="868"/>
                </a:lnTo>
                <a:lnTo>
                  <a:pt x="13238" y="606"/>
                </a:lnTo>
                <a:lnTo>
                  <a:pt x="13521" y="404"/>
                </a:lnTo>
                <a:lnTo>
                  <a:pt x="13662" y="303"/>
                </a:lnTo>
                <a:lnTo>
                  <a:pt x="13803" y="223"/>
                </a:lnTo>
                <a:lnTo>
                  <a:pt x="13965" y="162"/>
                </a:lnTo>
                <a:lnTo>
                  <a:pt x="14126" y="122"/>
                </a:lnTo>
                <a:lnTo>
                  <a:pt x="14288" y="102"/>
                </a:lnTo>
                <a:lnTo>
                  <a:pt x="14449" y="81"/>
                </a:lnTo>
                <a:close/>
                <a:moveTo>
                  <a:pt x="14368" y="1"/>
                </a:moveTo>
                <a:lnTo>
                  <a:pt x="14187" y="21"/>
                </a:lnTo>
                <a:lnTo>
                  <a:pt x="14025" y="61"/>
                </a:lnTo>
                <a:lnTo>
                  <a:pt x="13864" y="122"/>
                </a:lnTo>
                <a:lnTo>
                  <a:pt x="13702" y="202"/>
                </a:lnTo>
                <a:lnTo>
                  <a:pt x="13541" y="283"/>
                </a:lnTo>
                <a:lnTo>
                  <a:pt x="13400" y="384"/>
                </a:lnTo>
                <a:lnTo>
                  <a:pt x="13238" y="505"/>
                </a:lnTo>
                <a:lnTo>
                  <a:pt x="12976" y="768"/>
                </a:lnTo>
                <a:lnTo>
                  <a:pt x="12714" y="1050"/>
                </a:lnTo>
                <a:lnTo>
                  <a:pt x="12451" y="1353"/>
                </a:lnTo>
                <a:lnTo>
                  <a:pt x="12229" y="1655"/>
                </a:lnTo>
                <a:lnTo>
                  <a:pt x="12189" y="1716"/>
                </a:lnTo>
                <a:lnTo>
                  <a:pt x="11805" y="2200"/>
                </a:lnTo>
                <a:lnTo>
                  <a:pt x="11382" y="2664"/>
                </a:lnTo>
                <a:lnTo>
                  <a:pt x="10958" y="3088"/>
                </a:lnTo>
                <a:lnTo>
                  <a:pt x="10514" y="3512"/>
                </a:lnTo>
                <a:lnTo>
                  <a:pt x="10050" y="3916"/>
                </a:lnTo>
                <a:lnTo>
                  <a:pt x="9565" y="4299"/>
                </a:lnTo>
                <a:lnTo>
                  <a:pt x="9061" y="4662"/>
                </a:lnTo>
                <a:lnTo>
                  <a:pt x="8556" y="4985"/>
                </a:lnTo>
                <a:lnTo>
                  <a:pt x="7931" y="5348"/>
                </a:lnTo>
                <a:lnTo>
                  <a:pt x="7305" y="5671"/>
                </a:lnTo>
                <a:lnTo>
                  <a:pt x="6680" y="5994"/>
                </a:lnTo>
                <a:lnTo>
                  <a:pt x="6054" y="6297"/>
                </a:lnTo>
                <a:lnTo>
                  <a:pt x="4783" y="6902"/>
                </a:lnTo>
                <a:lnTo>
                  <a:pt x="4157" y="7245"/>
                </a:lnTo>
                <a:lnTo>
                  <a:pt x="3552" y="7588"/>
                </a:lnTo>
                <a:lnTo>
                  <a:pt x="3370" y="7709"/>
                </a:lnTo>
                <a:lnTo>
                  <a:pt x="3168" y="7891"/>
                </a:lnTo>
                <a:lnTo>
                  <a:pt x="2624" y="8375"/>
                </a:lnTo>
                <a:lnTo>
                  <a:pt x="2321" y="8658"/>
                </a:lnTo>
                <a:lnTo>
                  <a:pt x="1998" y="8981"/>
                </a:lnTo>
                <a:lnTo>
                  <a:pt x="1675" y="9344"/>
                </a:lnTo>
                <a:lnTo>
                  <a:pt x="1352" y="9707"/>
                </a:lnTo>
                <a:lnTo>
                  <a:pt x="1050" y="10071"/>
                </a:lnTo>
                <a:lnTo>
                  <a:pt x="787" y="10454"/>
                </a:lnTo>
                <a:lnTo>
                  <a:pt x="525" y="10837"/>
                </a:lnTo>
                <a:lnTo>
                  <a:pt x="323" y="11201"/>
                </a:lnTo>
                <a:lnTo>
                  <a:pt x="162" y="11564"/>
                </a:lnTo>
                <a:lnTo>
                  <a:pt x="101" y="11725"/>
                </a:lnTo>
                <a:lnTo>
                  <a:pt x="41" y="11907"/>
                </a:lnTo>
                <a:lnTo>
                  <a:pt x="20" y="12068"/>
                </a:lnTo>
                <a:lnTo>
                  <a:pt x="0" y="12210"/>
                </a:lnTo>
                <a:lnTo>
                  <a:pt x="0" y="12371"/>
                </a:lnTo>
                <a:lnTo>
                  <a:pt x="41" y="12492"/>
                </a:lnTo>
                <a:lnTo>
                  <a:pt x="81" y="12654"/>
                </a:lnTo>
                <a:lnTo>
                  <a:pt x="182" y="12795"/>
                </a:lnTo>
                <a:lnTo>
                  <a:pt x="283" y="12916"/>
                </a:lnTo>
                <a:lnTo>
                  <a:pt x="444" y="13017"/>
                </a:lnTo>
                <a:lnTo>
                  <a:pt x="606" y="13098"/>
                </a:lnTo>
                <a:lnTo>
                  <a:pt x="807" y="13158"/>
                </a:lnTo>
                <a:lnTo>
                  <a:pt x="1050" y="13198"/>
                </a:lnTo>
                <a:lnTo>
                  <a:pt x="1312" y="13219"/>
                </a:lnTo>
                <a:lnTo>
                  <a:pt x="2099" y="13259"/>
                </a:lnTo>
                <a:lnTo>
                  <a:pt x="2886" y="13259"/>
                </a:lnTo>
                <a:lnTo>
                  <a:pt x="3915" y="13239"/>
                </a:lnTo>
                <a:lnTo>
                  <a:pt x="4944" y="13198"/>
                </a:lnTo>
                <a:lnTo>
                  <a:pt x="5973" y="13098"/>
                </a:lnTo>
                <a:lnTo>
                  <a:pt x="6982" y="12976"/>
                </a:lnTo>
                <a:lnTo>
                  <a:pt x="7991" y="12835"/>
                </a:lnTo>
                <a:lnTo>
                  <a:pt x="9000" y="12633"/>
                </a:lnTo>
                <a:lnTo>
                  <a:pt x="10009" y="12411"/>
                </a:lnTo>
                <a:lnTo>
                  <a:pt x="10998" y="12149"/>
                </a:lnTo>
                <a:lnTo>
                  <a:pt x="11422" y="12028"/>
                </a:lnTo>
                <a:lnTo>
                  <a:pt x="11846" y="11887"/>
                </a:lnTo>
                <a:lnTo>
                  <a:pt x="12270" y="11725"/>
                </a:lnTo>
                <a:lnTo>
                  <a:pt x="12673" y="11564"/>
                </a:lnTo>
                <a:lnTo>
                  <a:pt x="13077" y="11362"/>
                </a:lnTo>
                <a:lnTo>
                  <a:pt x="13480" y="11160"/>
                </a:lnTo>
                <a:lnTo>
                  <a:pt x="13844" y="10898"/>
                </a:lnTo>
                <a:lnTo>
                  <a:pt x="14207" y="10615"/>
                </a:lnTo>
                <a:lnTo>
                  <a:pt x="14409" y="10454"/>
                </a:lnTo>
                <a:lnTo>
                  <a:pt x="14590" y="10272"/>
                </a:lnTo>
                <a:lnTo>
                  <a:pt x="14752" y="10071"/>
                </a:lnTo>
                <a:lnTo>
                  <a:pt x="14933" y="9869"/>
                </a:lnTo>
                <a:lnTo>
                  <a:pt x="15095" y="9647"/>
                </a:lnTo>
                <a:lnTo>
                  <a:pt x="15236" y="9405"/>
                </a:lnTo>
                <a:lnTo>
                  <a:pt x="15398" y="9162"/>
                </a:lnTo>
                <a:lnTo>
                  <a:pt x="15519" y="8900"/>
                </a:lnTo>
                <a:lnTo>
                  <a:pt x="15781" y="8355"/>
                </a:lnTo>
                <a:lnTo>
                  <a:pt x="16023" y="7730"/>
                </a:lnTo>
                <a:lnTo>
                  <a:pt x="16225" y="7064"/>
                </a:lnTo>
                <a:lnTo>
                  <a:pt x="16407" y="6337"/>
                </a:lnTo>
                <a:lnTo>
                  <a:pt x="16568" y="5570"/>
                </a:lnTo>
                <a:lnTo>
                  <a:pt x="16669" y="4844"/>
                </a:lnTo>
                <a:lnTo>
                  <a:pt x="16729" y="4178"/>
                </a:lnTo>
                <a:lnTo>
                  <a:pt x="16729" y="3855"/>
                </a:lnTo>
                <a:lnTo>
                  <a:pt x="16729" y="3532"/>
                </a:lnTo>
                <a:lnTo>
                  <a:pt x="16709" y="3250"/>
                </a:lnTo>
                <a:lnTo>
                  <a:pt x="16669" y="2947"/>
                </a:lnTo>
                <a:lnTo>
                  <a:pt x="16628" y="2664"/>
                </a:lnTo>
                <a:lnTo>
                  <a:pt x="16568" y="2382"/>
                </a:lnTo>
                <a:lnTo>
                  <a:pt x="16507" y="2120"/>
                </a:lnTo>
                <a:lnTo>
                  <a:pt x="16427" y="1857"/>
                </a:lnTo>
                <a:lnTo>
                  <a:pt x="16326" y="1615"/>
                </a:lnTo>
                <a:lnTo>
                  <a:pt x="16205" y="1373"/>
                </a:lnTo>
                <a:lnTo>
                  <a:pt x="16063" y="1090"/>
                </a:lnTo>
                <a:lnTo>
                  <a:pt x="15882" y="828"/>
                </a:lnTo>
                <a:lnTo>
                  <a:pt x="15680" y="606"/>
                </a:lnTo>
                <a:lnTo>
                  <a:pt x="15478" y="404"/>
                </a:lnTo>
                <a:lnTo>
                  <a:pt x="15256" y="243"/>
                </a:lnTo>
                <a:lnTo>
                  <a:pt x="15034" y="122"/>
                </a:lnTo>
                <a:lnTo>
                  <a:pt x="14792" y="41"/>
                </a:lnTo>
                <a:lnTo>
                  <a:pt x="1455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18"/>
          <p:cNvSpPr/>
          <p:nvPr/>
        </p:nvSpPr>
        <p:spPr>
          <a:xfrm rot="3449335">
            <a:off x="1554254" y="-1020347"/>
            <a:ext cx="1395586" cy="1650631"/>
          </a:xfrm>
          <a:custGeom>
            <a:rect b="b" l="l" r="r" t="t"/>
            <a:pathLst>
              <a:path extrusionOk="0" h="29525" w="24963">
                <a:moveTo>
                  <a:pt x="18727" y="81"/>
                </a:moveTo>
                <a:lnTo>
                  <a:pt x="19211" y="102"/>
                </a:lnTo>
                <a:lnTo>
                  <a:pt x="19514" y="142"/>
                </a:lnTo>
                <a:lnTo>
                  <a:pt x="19837" y="223"/>
                </a:lnTo>
                <a:lnTo>
                  <a:pt x="20140" y="303"/>
                </a:lnTo>
                <a:lnTo>
                  <a:pt x="20442" y="404"/>
                </a:lnTo>
                <a:lnTo>
                  <a:pt x="20745" y="525"/>
                </a:lnTo>
                <a:lnTo>
                  <a:pt x="21048" y="667"/>
                </a:lnTo>
                <a:lnTo>
                  <a:pt x="21330" y="828"/>
                </a:lnTo>
                <a:lnTo>
                  <a:pt x="21613" y="1010"/>
                </a:lnTo>
                <a:lnTo>
                  <a:pt x="21895" y="1212"/>
                </a:lnTo>
                <a:lnTo>
                  <a:pt x="22158" y="1413"/>
                </a:lnTo>
                <a:lnTo>
                  <a:pt x="22420" y="1655"/>
                </a:lnTo>
                <a:lnTo>
                  <a:pt x="22662" y="1898"/>
                </a:lnTo>
                <a:lnTo>
                  <a:pt x="22904" y="2160"/>
                </a:lnTo>
                <a:lnTo>
                  <a:pt x="23126" y="2443"/>
                </a:lnTo>
                <a:lnTo>
                  <a:pt x="23328" y="2725"/>
                </a:lnTo>
                <a:lnTo>
                  <a:pt x="23530" y="3028"/>
                </a:lnTo>
                <a:lnTo>
                  <a:pt x="23691" y="3290"/>
                </a:lnTo>
                <a:lnTo>
                  <a:pt x="23833" y="3573"/>
                </a:lnTo>
                <a:lnTo>
                  <a:pt x="24095" y="4138"/>
                </a:lnTo>
                <a:lnTo>
                  <a:pt x="24317" y="4723"/>
                </a:lnTo>
                <a:lnTo>
                  <a:pt x="24499" y="5369"/>
                </a:lnTo>
                <a:lnTo>
                  <a:pt x="24660" y="6035"/>
                </a:lnTo>
                <a:lnTo>
                  <a:pt x="24761" y="6721"/>
                </a:lnTo>
                <a:lnTo>
                  <a:pt x="24842" y="7467"/>
                </a:lnTo>
                <a:lnTo>
                  <a:pt x="24882" y="8214"/>
                </a:lnTo>
                <a:lnTo>
                  <a:pt x="24882" y="8880"/>
                </a:lnTo>
                <a:lnTo>
                  <a:pt x="24862" y="9546"/>
                </a:lnTo>
                <a:lnTo>
                  <a:pt x="24822" y="10232"/>
                </a:lnTo>
                <a:lnTo>
                  <a:pt x="24761" y="10938"/>
                </a:lnTo>
                <a:lnTo>
                  <a:pt x="24660" y="11665"/>
                </a:lnTo>
                <a:lnTo>
                  <a:pt x="24539" y="12411"/>
                </a:lnTo>
                <a:lnTo>
                  <a:pt x="24398" y="13178"/>
                </a:lnTo>
                <a:lnTo>
                  <a:pt x="24216" y="13986"/>
                </a:lnTo>
                <a:lnTo>
                  <a:pt x="23994" y="14853"/>
                </a:lnTo>
                <a:lnTo>
                  <a:pt x="23873" y="15297"/>
                </a:lnTo>
                <a:lnTo>
                  <a:pt x="23732" y="15721"/>
                </a:lnTo>
                <a:lnTo>
                  <a:pt x="23570" y="16145"/>
                </a:lnTo>
                <a:lnTo>
                  <a:pt x="23369" y="16569"/>
                </a:lnTo>
                <a:lnTo>
                  <a:pt x="23167" y="16972"/>
                </a:lnTo>
                <a:lnTo>
                  <a:pt x="22925" y="17356"/>
                </a:lnTo>
                <a:lnTo>
                  <a:pt x="22682" y="17658"/>
                </a:lnTo>
                <a:lnTo>
                  <a:pt x="22440" y="17961"/>
                </a:lnTo>
                <a:lnTo>
                  <a:pt x="22158" y="18244"/>
                </a:lnTo>
                <a:lnTo>
                  <a:pt x="21875" y="18506"/>
                </a:lnTo>
                <a:lnTo>
                  <a:pt x="21573" y="18748"/>
                </a:lnTo>
                <a:lnTo>
                  <a:pt x="21270" y="18990"/>
                </a:lnTo>
                <a:lnTo>
                  <a:pt x="20947" y="19212"/>
                </a:lnTo>
                <a:lnTo>
                  <a:pt x="20604" y="19414"/>
                </a:lnTo>
                <a:lnTo>
                  <a:pt x="20261" y="19616"/>
                </a:lnTo>
                <a:lnTo>
                  <a:pt x="19918" y="19818"/>
                </a:lnTo>
                <a:lnTo>
                  <a:pt x="19211" y="20181"/>
                </a:lnTo>
                <a:lnTo>
                  <a:pt x="18465" y="20524"/>
                </a:lnTo>
                <a:lnTo>
                  <a:pt x="17738" y="20847"/>
                </a:lnTo>
                <a:lnTo>
                  <a:pt x="17133" y="21109"/>
                </a:lnTo>
                <a:lnTo>
                  <a:pt x="16245" y="21513"/>
                </a:lnTo>
                <a:lnTo>
                  <a:pt x="15418" y="21916"/>
                </a:lnTo>
                <a:lnTo>
                  <a:pt x="14651" y="22340"/>
                </a:lnTo>
                <a:lnTo>
                  <a:pt x="13924" y="22744"/>
                </a:lnTo>
                <a:lnTo>
                  <a:pt x="13258" y="23167"/>
                </a:lnTo>
                <a:lnTo>
                  <a:pt x="12633" y="23611"/>
                </a:lnTo>
                <a:lnTo>
                  <a:pt x="12048" y="24055"/>
                </a:lnTo>
                <a:lnTo>
                  <a:pt x="11503" y="24520"/>
                </a:lnTo>
                <a:lnTo>
                  <a:pt x="11099" y="24883"/>
                </a:lnTo>
                <a:lnTo>
                  <a:pt x="10695" y="25246"/>
                </a:lnTo>
                <a:lnTo>
                  <a:pt x="9949" y="26013"/>
                </a:lnTo>
                <a:lnTo>
                  <a:pt x="9323" y="26638"/>
                </a:lnTo>
                <a:lnTo>
                  <a:pt x="8698" y="27244"/>
                </a:lnTo>
                <a:lnTo>
                  <a:pt x="8355" y="27526"/>
                </a:lnTo>
                <a:lnTo>
                  <a:pt x="8032" y="27809"/>
                </a:lnTo>
                <a:lnTo>
                  <a:pt x="7668" y="28091"/>
                </a:lnTo>
                <a:lnTo>
                  <a:pt x="7325" y="28334"/>
                </a:lnTo>
                <a:lnTo>
                  <a:pt x="6902" y="28596"/>
                </a:lnTo>
                <a:lnTo>
                  <a:pt x="6498" y="28818"/>
                </a:lnTo>
                <a:lnTo>
                  <a:pt x="6094" y="29000"/>
                </a:lnTo>
                <a:lnTo>
                  <a:pt x="5711" y="29141"/>
                </a:lnTo>
                <a:lnTo>
                  <a:pt x="5328" y="29262"/>
                </a:lnTo>
                <a:lnTo>
                  <a:pt x="4964" y="29343"/>
                </a:lnTo>
                <a:lnTo>
                  <a:pt x="4601" y="29403"/>
                </a:lnTo>
                <a:lnTo>
                  <a:pt x="4238" y="29423"/>
                </a:lnTo>
                <a:lnTo>
                  <a:pt x="3915" y="29423"/>
                </a:lnTo>
                <a:lnTo>
                  <a:pt x="3592" y="29403"/>
                </a:lnTo>
                <a:lnTo>
                  <a:pt x="3289" y="29363"/>
                </a:lnTo>
                <a:lnTo>
                  <a:pt x="2987" y="29302"/>
                </a:lnTo>
                <a:lnTo>
                  <a:pt x="2724" y="29221"/>
                </a:lnTo>
                <a:lnTo>
                  <a:pt x="2462" y="29121"/>
                </a:lnTo>
                <a:lnTo>
                  <a:pt x="2240" y="29020"/>
                </a:lnTo>
                <a:lnTo>
                  <a:pt x="2018" y="28899"/>
                </a:lnTo>
                <a:lnTo>
                  <a:pt x="1715" y="28677"/>
                </a:lnTo>
                <a:lnTo>
                  <a:pt x="1433" y="28414"/>
                </a:lnTo>
                <a:lnTo>
                  <a:pt x="1170" y="28132"/>
                </a:lnTo>
                <a:lnTo>
                  <a:pt x="928" y="27809"/>
                </a:lnTo>
                <a:lnTo>
                  <a:pt x="706" y="27446"/>
                </a:lnTo>
                <a:lnTo>
                  <a:pt x="525" y="27062"/>
                </a:lnTo>
                <a:lnTo>
                  <a:pt x="363" y="26659"/>
                </a:lnTo>
                <a:lnTo>
                  <a:pt x="242" y="26235"/>
                </a:lnTo>
                <a:lnTo>
                  <a:pt x="182" y="25952"/>
                </a:lnTo>
                <a:lnTo>
                  <a:pt x="121" y="25670"/>
                </a:lnTo>
                <a:lnTo>
                  <a:pt x="101" y="25387"/>
                </a:lnTo>
                <a:lnTo>
                  <a:pt x="81" y="25105"/>
                </a:lnTo>
                <a:lnTo>
                  <a:pt x="81" y="24802"/>
                </a:lnTo>
                <a:lnTo>
                  <a:pt x="81" y="24520"/>
                </a:lnTo>
                <a:lnTo>
                  <a:pt x="101" y="24237"/>
                </a:lnTo>
                <a:lnTo>
                  <a:pt x="141" y="23954"/>
                </a:lnTo>
                <a:lnTo>
                  <a:pt x="202" y="23672"/>
                </a:lnTo>
                <a:lnTo>
                  <a:pt x="262" y="23389"/>
                </a:lnTo>
                <a:lnTo>
                  <a:pt x="343" y="23107"/>
                </a:lnTo>
                <a:lnTo>
                  <a:pt x="424" y="22824"/>
                </a:lnTo>
                <a:lnTo>
                  <a:pt x="545" y="22562"/>
                </a:lnTo>
                <a:lnTo>
                  <a:pt x="666" y="22300"/>
                </a:lnTo>
                <a:lnTo>
                  <a:pt x="787" y="22037"/>
                </a:lnTo>
                <a:lnTo>
                  <a:pt x="928" y="21795"/>
                </a:lnTo>
                <a:lnTo>
                  <a:pt x="1211" y="21392"/>
                </a:lnTo>
                <a:lnTo>
                  <a:pt x="1514" y="21008"/>
                </a:lnTo>
                <a:lnTo>
                  <a:pt x="1836" y="20645"/>
                </a:lnTo>
                <a:lnTo>
                  <a:pt x="2200" y="20302"/>
                </a:lnTo>
                <a:lnTo>
                  <a:pt x="2563" y="19959"/>
                </a:lnTo>
                <a:lnTo>
                  <a:pt x="2926" y="19656"/>
                </a:lnTo>
                <a:lnTo>
                  <a:pt x="3693" y="19071"/>
                </a:lnTo>
                <a:lnTo>
                  <a:pt x="4238" y="18687"/>
                </a:lnTo>
                <a:lnTo>
                  <a:pt x="4803" y="18304"/>
                </a:lnTo>
                <a:lnTo>
                  <a:pt x="5368" y="17921"/>
                </a:lnTo>
                <a:lnTo>
                  <a:pt x="5953" y="17557"/>
                </a:lnTo>
                <a:lnTo>
                  <a:pt x="6518" y="17194"/>
                </a:lnTo>
                <a:lnTo>
                  <a:pt x="7124" y="16851"/>
                </a:lnTo>
                <a:lnTo>
                  <a:pt x="7709" y="16528"/>
                </a:lnTo>
                <a:lnTo>
                  <a:pt x="8314" y="16205"/>
                </a:lnTo>
                <a:lnTo>
                  <a:pt x="8556" y="16084"/>
                </a:lnTo>
                <a:lnTo>
                  <a:pt x="9162" y="15761"/>
                </a:lnTo>
                <a:lnTo>
                  <a:pt x="9464" y="15580"/>
                </a:lnTo>
                <a:lnTo>
                  <a:pt x="9767" y="15398"/>
                </a:lnTo>
                <a:lnTo>
                  <a:pt x="10050" y="15196"/>
                </a:lnTo>
                <a:lnTo>
                  <a:pt x="10312" y="14995"/>
                </a:lnTo>
                <a:lnTo>
                  <a:pt x="10574" y="14752"/>
                </a:lnTo>
                <a:lnTo>
                  <a:pt x="10796" y="14490"/>
                </a:lnTo>
                <a:lnTo>
                  <a:pt x="10938" y="14308"/>
                </a:lnTo>
                <a:lnTo>
                  <a:pt x="11059" y="14107"/>
                </a:lnTo>
                <a:lnTo>
                  <a:pt x="11180" y="13905"/>
                </a:lnTo>
                <a:lnTo>
                  <a:pt x="11281" y="13683"/>
                </a:lnTo>
                <a:lnTo>
                  <a:pt x="11482" y="13219"/>
                </a:lnTo>
                <a:lnTo>
                  <a:pt x="11624" y="12755"/>
                </a:lnTo>
                <a:lnTo>
                  <a:pt x="11745" y="12270"/>
                </a:lnTo>
                <a:lnTo>
                  <a:pt x="11846" y="11766"/>
                </a:lnTo>
                <a:lnTo>
                  <a:pt x="11926" y="11261"/>
                </a:lnTo>
                <a:lnTo>
                  <a:pt x="11987" y="10777"/>
                </a:lnTo>
                <a:lnTo>
                  <a:pt x="12088" y="9889"/>
                </a:lnTo>
                <a:lnTo>
                  <a:pt x="12169" y="9001"/>
                </a:lnTo>
                <a:lnTo>
                  <a:pt x="12229" y="8153"/>
                </a:lnTo>
                <a:lnTo>
                  <a:pt x="12330" y="7286"/>
                </a:lnTo>
                <a:lnTo>
                  <a:pt x="12451" y="6438"/>
                </a:lnTo>
                <a:lnTo>
                  <a:pt x="12532" y="6014"/>
                </a:lnTo>
                <a:lnTo>
                  <a:pt x="12633" y="5591"/>
                </a:lnTo>
                <a:lnTo>
                  <a:pt x="12814" y="5005"/>
                </a:lnTo>
                <a:lnTo>
                  <a:pt x="13016" y="4420"/>
                </a:lnTo>
                <a:lnTo>
                  <a:pt x="13258" y="3875"/>
                </a:lnTo>
                <a:lnTo>
                  <a:pt x="13541" y="3351"/>
                </a:lnTo>
                <a:lnTo>
                  <a:pt x="13844" y="2866"/>
                </a:lnTo>
                <a:lnTo>
                  <a:pt x="14187" y="2422"/>
                </a:lnTo>
                <a:lnTo>
                  <a:pt x="14550" y="1999"/>
                </a:lnTo>
                <a:lnTo>
                  <a:pt x="14933" y="1615"/>
                </a:lnTo>
                <a:lnTo>
                  <a:pt x="15135" y="1434"/>
                </a:lnTo>
                <a:lnTo>
                  <a:pt x="15357" y="1272"/>
                </a:lnTo>
                <a:lnTo>
                  <a:pt x="15801" y="949"/>
                </a:lnTo>
                <a:lnTo>
                  <a:pt x="16265" y="707"/>
                </a:lnTo>
                <a:lnTo>
                  <a:pt x="16729" y="485"/>
                </a:lnTo>
                <a:lnTo>
                  <a:pt x="17234" y="303"/>
                </a:lnTo>
                <a:lnTo>
                  <a:pt x="17738" y="182"/>
                </a:lnTo>
                <a:lnTo>
                  <a:pt x="17980" y="142"/>
                </a:lnTo>
                <a:lnTo>
                  <a:pt x="18223" y="102"/>
                </a:lnTo>
                <a:lnTo>
                  <a:pt x="18485" y="81"/>
                </a:lnTo>
                <a:close/>
                <a:moveTo>
                  <a:pt x="18646" y="1"/>
                </a:moveTo>
                <a:lnTo>
                  <a:pt x="18364" y="21"/>
                </a:lnTo>
                <a:lnTo>
                  <a:pt x="18081" y="41"/>
                </a:lnTo>
                <a:lnTo>
                  <a:pt x="17799" y="81"/>
                </a:lnTo>
                <a:lnTo>
                  <a:pt x="17516" y="142"/>
                </a:lnTo>
                <a:lnTo>
                  <a:pt x="17234" y="223"/>
                </a:lnTo>
                <a:lnTo>
                  <a:pt x="16951" y="324"/>
                </a:lnTo>
                <a:lnTo>
                  <a:pt x="16669" y="425"/>
                </a:lnTo>
                <a:lnTo>
                  <a:pt x="16406" y="546"/>
                </a:lnTo>
                <a:lnTo>
                  <a:pt x="16124" y="667"/>
                </a:lnTo>
                <a:lnTo>
                  <a:pt x="15862" y="828"/>
                </a:lnTo>
                <a:lnTo>
                  <a:pt x="15599" y="990"/>
                </a:lnTo>
                <a:lnTo>
                  <a:pt x="15357" y="1151"/>
                </a:lnTo>
                <a:lnTo>
                  <a:pt x="15115" y="1353"/>
                </a:lnTo>
                <a:lnTo>
                  <a:pt x="14873" y="1555"/>
                </a:lnTo>
                <a:lnTo>
                  <a:pt x="14489" y="1938"/>
                </a:lnTo>
                <a:lnTo>
                  <a:pt x="14126" y="2362"/>
                </a:lnTo>
                <a:lnTo>
                  <a:pt x="13783" y="2826"/>
                </a:lnTo>
                <a:lnTo>
                  <a:pt x="13460" y="3310"/>
                </a:lnTo>
                <a:lnTo>
                  <a:pt x="13198" y="3835"/>
                </a:lnTo>
                <a:lnTo>
                  <a:pt x="12956" y="4400"/>
                </a:lnTo>
                <a:lnTo>
                  <a:pt x="12734" y="4965"/>
                </a:lnTo>
                <a:lnTo>
                  <a:pt x="12552" y="5570"/>
                </a:lnTo>
                <a:lnTo>
                  <a:pt x="12471" y="5994"/>
                </a:lnTo>
                <a:lnTo>
                  <a:pt x="12370" y="6418"/>
                </a:lnTo>
                <a:lnTo>
                  <a:pt x="12310" y="6842"/>
                </a:lnTo>
                <a:lnTo>
                  <a:pt x="12249" y="7286"/>
                </a:lnTo>
                <a:lnTo>
                  <a:pt x="12148" y="8133"/>
                </a:lnTo>
                <a:lnTo>
                  <a:pt x="12088" y="9001"/>
                </a:lnTo>
                <a:lnTo>
                  <a:pt x="12007" y="9889"/>
                </a:lnTo>
                <a:lnTo>
                  <a:pt x="11906" y="10777"/>
                </a:lnTo>
                <a:lnTo>
                  <a:pt x="11846" y="11261"/>
                </a:lnTo>
                <a:lnTo>
                  <a:pt x="11765" y="11746"/>
                </a:lnTo>
                <a:lnTo>
                  <a:pt x="11664" y="12230"/>
                </a:lnTo>
                <a:lnTo>
                  <a:pt x="11543" y="12714"/>
                </a:lnTo>
                <a:lnTo>
                  <a:pt x="11402" y="13198"/>
                </a:lnTo>
                <a:lnTo>
                  <a:pt x="11220" y="13642"/>
                </a:lnTo>
                <a:lnTo>
                  <a:pt x="11119" y="13844"/>
                </a:lnTo>
                <a:lnTo>
                  <a:pt x="10998" y="14066"/>
                </a:lnTo>
                <a:lnTo>
                  <a:pt x="10877" y="14248"/>
                </a:lnTo>
                <a:lnTo>
                  <a:pt x="10736" y="14450"/>
                </a:lnTo>
                <a:lnTo>
                  <a:pt x="10514" y="14692"/>
                </a:lnTo>
                <a:lnTo>
                  <a:pt x="10272" y="14934"/>
                </a:lnTo>
                <a:lnTo>
                  <a:pt x="9989" y="15136"/>
                </a:lnTo>
                <a:lnTo>
                  <a:pt x="9707" y="15338"/>
                </a:lnTo>
                <a:lnTo>
                  <a:pt x="9424" y="15519"/>
                </a:lnTo>
                <a:lnTo>
                  <a:pt x="9121" y="15681"/>
                </a:lnTo>
                <a:lnTo>
                  <a:pt x="8516" y="16004"/>
                </a:lnTo>
                <a:lnTo>
                  <a:pt x="8274" y="16145"/>
                </a:lnTo>
                <a:lnTo>
                  <a:pt x="7668" y="16447"/>
                </a:lnTo>
                <a:lnTo>
                  <a:pt x="7083" y="16791"/>
                </a:lnTo>
                <a:lnTo>
                  <a:pt x="6478" y="17134"/>
                </a:lnTo>
                <a:lnTo>
                  <a:pt x="5913" y="17497"/>
                </a:lnTo>
                <a:lnTo>
                  <a:pt x="5328" y="17860"/>
                </a:lnTo>
                <a:lnTo>
                  <a:pt x="4763" y="18223"/>
                </a:lnTo>
                <a:lnTo>
                  <a:pt x="4198" y="18607"/>
                </a:lnTo>
                <a:lnTo>
                  <a:pt x="3653" y="19010"/>
                </a:lnTo>
                <a:lnTo>
                  <a:pt x="2866" y="19596"/>
                </a:lnTo>
                <a:lnTo>
                  <a:pt x="2502" y="19918"/>
                </a:lnTo>
                <a:lnTo>
                  <a:pt x="2139" y="20241"/>
                </a:lnTo>
                <a:lnTo>
                  <a:pt x="1776" y="20584"/>
                </a:lnTo>
                <a:lnTo>
                  <a:pt x="1453" y="20948"/>
                </a:lnTo>
                <a:lnTo>
                  <a:pt x="1150" y="21331"/>
                </a:lnTo>
                <a:lnTo>
                  <a:pt x="868" y="21755"/>
                </a:lnTo>
                <a:lnTo>
                  <a:pt x="727" y="21997"/>
                </a:lnTo>
                <a:lnTo>
                  <a:pt x="585" y="22259"/>
                </a:lnTo>
                <a:lnTo>
                  <a:pt x="464" y="22542"/>
                </a:lnTo>
                <a:lnTo>
                  <a:pt x="363" y="22804"/>
                </a:lnTo>
                <a:lnTo>
                  <a:pt x="262" y="23087"/>
                </a:lnTo>
                <a:lnTo>
                  <a:pt x="182" y="23369"/>
                </a:lnTo>
                <a:lnTo>
                  <a:pt x="121" y="23652"/>
                </a:lnTo>
                <a:lnTo>
                  <a:pt x="61" y="23934"/>
                </a:lnTo>
                <a:lnTo>
                  <a:pt x="20" y="24217"/>
                </a:lnTo>
                <a:lnTo>
                  <a:pt x="0" y="24520"/>
                </a:lnTo>
                <a:lnTo>
                  <a:pt x="0" y="24802"/>
                </a:lnTo>
                <a:lnTo>
                  <a:pt x="0" y="25105"/>
                </a:lnTo>
                <a:lnTo>
                  <a:pt x="20" y="25387"/>
                </a:lnTo>
                <a:lnTo>
                  <a:pt x="61" y="25690"/>
                </a:lnTo>
                <a:lnTo>
                  <a:pt x="101" y="25972"/>
                </a:lnTo>
                <a:lnTo>
                  <a:pt x="161" y="26255"/>
                </a:lnTo>
                <a:lnTo>
                  <a:pt x="283" y="26699"/>
                </a:lnTo>
                <a:lnTo>
                  <a:pt x="444" y="27103"/>
                </a:lnTo>
                <a:lnTo>
                  <a:pt x="646" y="27486"/>
                </a:lnTo>
                <a:lnTo>
                  <a:pt x="848" y="27849"/>
                </a:lnTo>
                <a:lnTo>
                  <a:pt x="1110" y="28172"/>
                </a:lnTo>
                <a:lnTo>
                  <a:pt x="1372" y="28475"/>
                </a:lnTo>
                <a:lnTo>
                  <a:pt x="1675" y="28737"/>
                </a:lnTo>
                <a:lnTo>
                  <a:pt x="1978" y="28959"/>
                </a:lnTo>
                <a:lnTo>
                  <a:pt x="2220" y="29100"/>
                </a:lnTo>
                <a:lnTo>
                  <a:pt x="2462" y="29221"/>
                </a:lnTo>
                <a:lnTo>
                  <a:pt x="2704" y="29302"/>
                </a:lnTo>
                <a:lnTo>
                  <a:pt x="2967" y="29383"/>
                </a:lnTo>
                <a:lnTo>
                  <a:pt x="3209" y="29443"/>
                </a:lnTo>
                <a:lnTo>
                  <a:pt x="3471" y="29484"/>
                </a:lnTo>
                <a:lnTo>
                  <a:pt x="3733" y="29504"/>
                </a:lnTo>
                <a:lnTo>
                  <a:pt x="3996" y="29524"/>
                </a:lnTo>
                <a:lnTo>
                  <a:pt x="4460" y="29484"/>
                </a:lnTo>
                <a:lnTo>
                  <a:pt x="4904" y="29423"/>
                </a:lnTo>
                <a:lnTo>
                  <a:pt x="5368" y="29322"/>
                </a:lnTo>
                <a:lnTo>
                  <a:pt x="5812" y="29181"/>
                </a:lnTo>
                <a:lnTo>
                  <a:pt x="6236" y="29020"/>
                </a:lnTo>
                <a:lnTo>
                  <a:pt x="6639" y="28838"/>
                </a:lnTo>
                <a:lnTo>
                  <a:pt x="7003" y="28636"/>
                </a:lnTo>
                <a:lnTo>
                  <a:pt x="7366" y="28414"/>
                </a:lnTo>
                <a:lnTo>
                  <a:pt x="7729" y="28152"/>
                </a:lnTo>
                <a:lnTo>
                  <a:pt x="8072" y="27890"/>
                </a:lnTo>
                <a:lnTo>
                  <a:pt x="8415" y="27587"/>
                </a:lnTo>
                <a:lnTo>
                  <a:pt x="8738" y="27304"/>
                </a:lnTo>
                <a:lnTo>
                  <a:pt x="9384" y="26699"/>
                </a:lnTo>
                <a:lnTo>
                  <a:pt x="9989" y="26073"/>
                </a:lnTo>
                <a:lnTo>
                  <a:pt x="10756" y="25307"/>
                </a:lnTo>
                <a:lnTo>
                  <a:pt x="11139" y="24943"/>
                </a:lnTo>
                <a:lnTo>
                  <a:pt x="11543" y="24580"/>
                </a:lnTo>
                <a:lnTo>
                  <a:pt x="12108" y="24116"/>
                </a:lnTo>
                <a:lnTo>
                  <a:pt x="12693" y="23672"/>
                </a:lnTo>
                <a:lnTo>
                  <a:pt x="13299" y="23248"/>
                </a:lnTo>
                <a:lnTo>
                  <a:pt x="13985" y="22824"/>
                </a:lnTo>
                <a:lnTo>
                  <a:pt x="14691" y="22401"/>
                </a:lnTo>
                <a:lnTo>
                  <a:pt x="15458" y="21997"/>
                </a:lnTo>
                <a:lnTo>
                  <a:pt x="16285" y="21593"/>
                </a:lnTo>
                <a:lnTo>
                  <a:pt x="17173" y="21170"/>
                </a:lnTo>
                <a:lnTo>
                  <a:pt x="17758" y="20907"/>
                </a:lnTo>
                <a:lnTo>
                  <a:pt x="18505" y="20584"/>
                </a:lnTo>
                <a:lnTo>
                  <a:pt x="19252" y="20241"/>
                </a:lnTo>
                <a:lnTo>
                  <a:pt x="19958" y="19878"/>
                </a:lnTo>
                <a:lnTo>
                  <a:pt x="20321" y="19696"/>
                </a:lnTo>
                <a:lnTo>
                  <a:pt x="20664" y="19495"/>
                </a:lnTo>
                <a:lnTo>
                  <a:pt x="20987" y="19273"/>
                </a:lnTo>
                <a:lnTo>
                  <a:pt x="21330" y="19051"/>
                </a:lnTo>
                <a:lnTo>
                  <a:pt x="21633" y="18809"/>
                </a:lnTo>
                <a:lnTo>
                  <a:pt x="21936" y="18566"/>
                </a:lnTo>
                <a:lnTo>
                  <a:pt x="22218" y="18304"/>
                </a:lnTo>
                <a:lnTo>
                  <a:pt x="22501" y="18022"/>
                </a:lnTo>
                <a:lnTo>
                  <a:pt x="22743" y="17719"/>
                </a:lnTo>
                <a:lnTo>
                  <a:pt x="22985" y="17396"/>
                </a:lnTo>
                <a:lnTo>
                  <a:pt x="23227" y="17013"/>
                </a:lnTo>
                <a:lnTo>
                  <a:pt x="23449" y="16589"/>
                </a:lnTo>
                <a:lnTo>
                  <a:pt x="23631" y="16185"/>
                </a:lnTo>
                <a:lnTo>
                  <a:pt x="23792" y="15761"/>
                </a:lnTo>
                <a:lnTo>
                  <a:pt x="23954" y="15317"/>
                </a:lnTo>
                <a:lnTo>
                  <a:pt x="24075" y="14873"/>
                </a:lnTo>
                <a:lnTo>
                  <a:pt x="24297" y="14006"/>
                </a:lnTo>
                <a:lnTo>
                  <a:pt x="24478" y="13198"/>
                </a:lnTo>
                <a:lnTo>
                  <a:pt x="24620" y="12432"/>
                </a:lnTo>
                <a:lnTo>
                  <a:pt x="24741" y="11685"/>
                </a:lnTo>
                <a:lnTo>
                  <a:pt x="24842" y="10938"/>
                </a:lnTo>
                <a:lnTo>
                  <a:pt x="24902" y="10232"/>
                </a:lnTo>
                <a:lnTo>
                  <a:pt x="24943" y="9546"/>
                </a:lnTo>
                <a:lnTo>
                  <a:pt x="24963" y="8880"/>
                </a:lnTo>
                <a:lnTo>
                  <a:pt x="24963" y="8214"/>
                </a:lnTo>
                <a:lnTo>
                  <a:pt x="24922" y="7447"/>
                </a:lnTo>
                <a:lnTo>
                  <a:pt x="24842" y="6721"/>
                </a:lnTo>
                <a:lnTo>
                  <a:pt x="24741" y="6014"/>
                </a:lnTo>
                <a:lnTo>
                  <a:pt x="24579" y="5348"/>
                </a:lnTo>
                <a:lnTo>
                  <a:pt x="24398" y="4703"/>
                </a:lnTo>
                <a:lnTo>
                  <a:pt x="24156" y="4097"/>
                </a:lnTo>
                <a:lnTo>
                  <a:pt x="23893" y="3532"/>
                </a:lnTo>
                <a:lnTo>
                  <a:pt x="23752" y="3250"/>
                </a:lnTo>
                <a:lnTo>
                  <a:pt x="23591" y="2987"/>
                </a:lnTo>
                <a:lnTo>
                  <a:pt x="23389" y="2685"/>
                </a:lnTo>
                <a:lnTo>
                  <a:pt x="23187" y="2382"/>
                </a:lnTo>
                <a:lnTo>
                  <a:pt x="22965" y="2099"/>
                </a:lnTo>
                <a:lnTo>
                  <a:pt x="22723" y="1837"/>
                </a:lnTo>
                <a:lnTo>
                  <a:pt x="22460" y="1595"/>
                </a:lnTo>
                <a:lnTo>
                  <a:pt x="22218" y="1353"/>
                </a:lnTo>
                <a:lnTo>
                  <a:pt x="21936" y="1151"/>
                </a:lnTo>
                <a:lnTo>
                  <a:pt x="21653" y="949"/>
                </a:lnTo>
                <a:lnTo>
                  <a:pt x="21371" y="768"/>
                </a:lnTo>
                <a:lnTo>
                  <a:pt x="21088" y="606"/>
                </a:lnTo>
                <a:lnTo>
                  <a:pt x="20785" y="445"/>
                </a:lnTo>
                <a:lnTo>
                  <a:pt x="20483" y="324"/>
                </a:lnTo>
                <a:lnTo>
                  <a:pt x="20160" y="223"/>
                </a:lnTo>
                <a:lnTo>
                  <a:pt x="19857" y="142"/>
                </a:lnTo>
                <a:lnTo>
                  <a:pt x="19534" y="61"/>
                </a:lnTo>
                <a:lnTo>
                  <a:pt x="19211" y="21"/>
                </a:lnTo>
                <a:lnTo>
                  <a:pt x="1892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18"/>
          <p:cNvSpPr/>
          <p:nvPr/>
        </p:nvSpPr>
        <p:spPr>
          <a:xfrm>
            <a:off x="8938198" y="3915546"/>
            <a:ext cx="2259893" cy="1045918"/>
          </a:xfrm>
          <a:custGeom>
            <a:rect b="b" l="l" r="r" t="t"/>
            <a:pathLst>
              <a:path extrusionOk="0" h="18708" w="40422">
                <a:moveTo>
                  <a:pt x="37434" y="81"/>
                </a:moveTo>
                <a:lnTo>
                  <a:pt x="37919" y="101"/>
                </a:lnTo>
                <a:lnTo>
                  <a:pt x="38403" y="162"/>
                </a:lnTo>
                <a:lnTo>
                  <a:pt x="38887" y="263"/>
                </a:lnTo>
                <a:lnTo>
                  <a:pt x="39372" y="384"/>
                </a:lnTo>
                <a:lnTo>
                  <a:pt x="39634" y="485"/>
                </a:lnTo>
                <a:lnTo>
                  <a:pt x="39796" y="566"/>
                </a:lnTo>
                <a:lnTo>
                  <a:pt x="39957" y="666"/>
                </a:lnTo>
                <a:lnTo>
                  <a:pt x="40098" y="808"/>
                </a:lnTo>
                <a:lnTo>
                  <a:pt x="40219" y="949"/>
                </a:lnTo>
                <a:lnTo>
                  <a:pt x="40260" y="1030"/>
                </a:lnTo>
                <a:lnTo>
                  <a:pt x="40300" y="1110"/>
                </a:lnTo>
                <a:lnTo>
                  <a:pt x="40320" y="1211"/>
                </a:lnTo>
                <a:lnTo>
                  <a:pt x="40340" y="1292"/>
                </a:lnTo>
                <a:lnTo>
                  <a:pt x="40320" y="1413"/>
                </a:lnTo>
                <a:lnTo>
                  <a:pt x="40300" y="1534"/>
                </a:lnTo>
                <a:lnTo>
                  <a:pt x="40260" y="1655"/>
                </a:lnTo>
                <a:lnTo>
                  <a:pt x="40199" y="1756"/>
                </a:lnTo>
                <a:lnTo>
                  <a:pt x="40058" y="1958"/>
                </a:lnTo>
                <a:lnTo>
                  <a:pt x="39876" y="2160"/>
                </a:lnTo>
                <a:lnTo>
                  <a:pt x="39513" y="2523"/>
                </a:lnTo>
                <a:lnTo>
                  <a:pt x="39130" y="2886"/>
                </a:lnTo>
                <a:lnTo>
                  <a:pt x="38322" y="3572"/>
                </a:lnTo>
                <a:lnTo>
                  <a:pt x="37677" y="4117"/>
                </a:lnTo>
                <a:lnTo>
                  <a:pt x="37051" y="4682"/>
                </a:lnTo>
                <a:lnTo>
                  <a:pt x="36748" y="4985"/>
                </a:lnTo>
                <a:lnTo>
                  <a:pt x="36466" y="5308"/>
                </a:lnTo>
                <a:lnTo>
                  <a:pt x="36203" y="5631"/>
                </a:lnTo>
                <a:lnTo>
                  <a:pt x="35961" y="5974"/>
                </a:lnTo>
                <a:lnTo>
                  <a:pt x="35719" y="6337"/>
                </a:lnTo>
                <a:lnTo>
                  <a:pt x="35517" y="6700"/>
                </a:lnTo>
                <a:lnTo>
                  <a:pt x="35336" y="7084"/>
                </a:lnTo>
                <a:lnTo>
                  <a:pt x="35174" y="7467"/>
                </a:lnTo>
                <a:lnTo>
                  <a:pt x="34872" y="8254"/>
                </a:lnTo>
                <a:lnTo>
                  <a:pt x="34589" y="9041"/>
                </a:lnTo>
                <a:lnTo>
                  <a:pt x="34307" y="9869"/>
                </a:lnTo>
                <a:lnTo>
                  <a:pt x="34145" y="10292"/>
                </a:lnTo>
                <a:lnTo>
                  <a:pt x="33984" y="10696"/>
                </a:lnTo>
                <a:lnTo>
                  <a:pt x="33802" y="11100"/>
                </a:lnTo>
                <a:lnTo>
                  <a:pt x="33600" y="11503"/>
                </a:lnTo>
                <a:lnTo>
                  <a:pt x="33378" y="11887"/>
                </a:lnTo>
                <a:lnTo>
                  <a:pt x="33136" y="12250"/>
                </a:lnTo>
                <a:lnTo>
                  <a:pt x="32914" y="12512"/>
                </a:lnTo>
                <a:lnTo>
                  <a:pt x="32712" y="12754"/>
                </a:lnTo>
                <a:lnTo>
                  <a:pt x="32470" y="12996"/>
                </a:lnTo>
                <a:lnTo>
                  <a:pt x="32228" y="13239"/>
                </a:lnTo>
                <a:lnTo>
                  <a:pt x="31986" y="13440"/>
                </a:lnTo>
                <a:lnTo>
                  <a:pt x="31724" y="13642"/>
                </a:lnTo>
                <a:lnTo>
                  <a:pt x="31199" y="14026"/>
                </a:lnTo>
                <a:lnTo>
                  <a:pt x="30634" y="14369"/>
                </a:lnTo>
                <a:lnTo>
                  <a:pt x="30069" y="14692"/>
                </a:lnTo>
                <a:lnTo>
                  <a:pt x="29504" y="14954"/>
                </a:lnTo>
                <a:lnTo>
                  <a:pt x="28939" y="15216"/>
                </a:lnTo>
                <a:lnTo>
                  <a:pt x="27970" y="15640"/>
                </a:lnTo>
                <a:lnTo>
                  <a:pt x="26961" y="16024"/>
                </a:lnTo>
                <a:lnTo>
                  <a:pt x="25952" y="16387"/>
                </a:lnTo>
                <a:lnTo>
                  <a:pt x="24923" y="16730"/>
                </a:lnTo>
                <a:lnTo>
                  <a:pt x="23873" y="17033"/>
                </a:lnTo>
                <a:lnTo>
                  <a:pt x="22804" y="17315"/>
                </a:lnTo>
                <a:lnTo>
                  <a:pt x="21714" y="17557"/>
                </a:lnTo>
                <a:lnTo>
                  <a:pt x="20604" y="17799"/>
                </a:lnTo>
                <a:lnTo>
                  <a:pt x="19494" y="18001"/>
                </a:lnTo>
                <a:lnTo>
                  <a:pt x="18344" y="18163"/>
                </a:lnTo>
                <a:lnTo>
                  <a:pt x="17194" y="18304"/>
                </a:lnTo>
                <a:lnTo>
                  <a:pt x="16023" y="18425"/>
                </a:lnTo>
                <a:lnTo>
                  <a:pt x="14833" y="18526"/>
                </a:lnTo>
                <a:lnTo>
                  <a:pt x="13622" y="18586"/>
                </a:lnTo>
                <a:lnTo>
                  <a:pt x="12391" y="18607"/>
                </a:lnTo>
                <a:lnTo>
                  <a:pt x="11160" y="18627"/>
                </a:lnTo>
                <a:lnTo>
                  <a:pt x="10091" y="18607"/>
                </a:lnTo>
                <a:lnTo>
                  <a:pt x="8981" y="18566"/>
                </a:lnTo>
                <a:lnTo>
                  <a:pt x="7810" y="18465"/>
                </a:lnTo>
                <a:lnTo>
                  <a:pt x="7205" y="18405"/>
                </a:lnTo>
                <a:lnTo>
                  <a:pt x="6599" y="18324"/>
                </a:lnTo>
                <a:lnTo>
                  <a:pt x="5994" y="18243"/>
                </a:lnTo>
                <a:lnTo>
                  <a:pt x="5368" y="18122"/>
                </a:lnTo>
                <a:lnTo>
                  <a:pt x="4763" y="17981"/>
                </a:lnTo>
                <a:lnTo>
                  <a:pt x="4137" y="17840"/>
                </a:lnTo>
                <a:lnTo>
                  <a:pt x="3532" y="17658"/>
                </a:lnTo>
                <a:lnTo>
                  <a:pt x="2927" y="17456"/>
                </a:lnTo>
                <a:lnTo>
                  <a:pt x="2321" y="17234"/>
                </a:lnTo>
                <a:lnTo>
                  <a:pt x="1716" y="16972"/>
                </a:lnTo>
                <a:lnTo>
                  <a:pt x="1312" y="16790"/>
                </a:lnTo>
                <a:lnTo>
                  <a:pt x="1131" y="16669"/>
                </a:lnTo>
                <a:lnTo>
                  <a:pt x="949" y="16548"/>
                </a:lnTo>
                <a:lnTo>
                  <a:pt x="767" y="16427"/>
                </a:lnTo>
                <a:lnTo>
                  <a:pt x="606" y="16286"/>
                </a:lnTo>
                <a:lnTo>
                  <a:pt x="465" y="16124"/>
                </a:lnTo>
                <a:lnTo>
                  <a:pt x="323" y="15963"/>
                </a:lnTo>
                <a:lnTo>
                  <a:pt x="243" y="15802"/>
                </a:lnTo>
                <a:lnTo>
                  <a:pt x="162" y="15640"/>
                </a:lnTo>
                <a:lnTo>
                  <a:pt x="122" y="15499"/>
                </a:lnTo>
                <a:lnTo>
                  <a:pt x="101" y="15337"/>
                </a:lnTo>
                <a:lnTo>
                  <a:pt x="81" y="15196"/>
                </a:lnTo>
                <a:lnTo>
                  <a:pt x="101" y="15055"/>
                </a:lnTo>
                <a:lnTo>
                  <a:pt x="122" y="14914"/>
                </a:lnTo>
                <a:lnTo>
                  <a:pt x="162" y="14772"/>
                </a:lnTo>
                <a:lnTo>
                  <a:pt x="222" y="14631"/>
                </a:lnTo>
                <a:lnTo>
                  <a:pt x="283" y="14490"/>
                </a:lnTo>
                <a:lnTo>
                  <a:pt x="444" y="14207"/>
                </a:lnTo>
                <a:lnTo>
                  <a:pt x="646" y="13945"/>
                </a:lnTo>
                <a:lnTo>
                  <a:pt x="868" y="13703"/>
                </a:lnTo>
                <a:lnTo>
                  <a:pt x="1453" y="13077"/>
                </a:lnTo>
                <a:lnTo>
                  <a:pt x="2059" y="12472"/>
                </a:lnTo>
                <a:lnTo>
                  <a:pt x="2684" y="11887"/>
                </a:lnTo>
                <a:lnTo>
                  <a:pt x="3310" y="11322"/>
                </a:lnTo>
                <a:lnTo>
                  <a:pt x="3936" y="10797"/>
                </a:lnTo>
                <a:lnTo>
                  <a:pt x="4602" y="10272"/>
                </a:lnTo>
                <a:lnTo>
                  <a:pt x="5267" y="9768"/>
                </a:lnTo>
                <a:lnTo>
                  <a:pt x="5974" y="9283"/>
                </a:lnTo>
                <a:lnTo>
                  <a:pt x="6680" y="8819"/>
                </a:lnTo>
                <a:lnTo>
                  <a:pt x="7427" y="8355"/>
                </a:lnTo>
                <a:lnTo>
                  <a:pt x="8173" y="7891"/>
                </a:lnTo>
                <a:lnTo>
                  <a:pt x="8960" y="7467"/>
                </a:lnTo>
                <a:lnTo>
                  <a:pt x="9808" y="7003"/>
                </a:lnTo>
                <a:lnTo>
                  <a:pt x="10676" y="6579"/>
                </a:lnTo>
                <a:lnTo>
                  <a:pt x="11564" y="6155"/>
                </a:lnTo>
                <a:lnTo>
                  <a:pt x="12492" y="5752"/>
                </a:lnTo>
                <a:lnTo>
                  <a:pt x="13380" y="5389"/>
                </a:lnTo>
                <a:lnTo>
                  <a:pt x="14268" y="5046"/>
                </a:lnTo>
                <a:lnTo>
                  <a:pt x="15176" y="4702"/>
                </a:lnTo>
                <a:lnTo>
                  <a:pt x="16084" y="4380"/>
                </a:lnTo>
                <a:lnTo>
                  <a:pt x="17012" y="4077"/>
                </a:lnTo>
                <a:lnTo>
                  <a:pt x="17920" y="3794"/>
                </a:lnTo>
                <a:lnTo>
                  <a:pt x="18849" y="3512"/>
                </a:lnTo>
                <a:lnTo>
                  <a:pt x="19777" y="3270"/>
                </a:lnTo>
                <a:lnTo>
                  <a:pt x="21613" y="2765"/>
                </a:lnTo>
                <a:lnTo>
                  <a:pt x="23470" y="2321"/>
                </a:lnTo>
                <a:lnTo>
                  <a:pt x="25286" y="1918"/>
                </a:lnTo>
                <a:lnTo>
                  <a:pt x="27102" y="1534"/>
                </a:lnTo>
                <a:lnTo>
                  <a:pt x="29362" y="1070"/>
                </a:lnTo>
                <a:lnTo>
                  <a:pt x="30452" y="868"/>
                </a:lnTo>
                <a:lnTo>
                  <a:pt x="31502" y="687"/>
                </a:lnTo>
                <a:lnTo>
                  <a:pt x="32531" y="525"/>
                </a:lnTo>
                <a:lnTo>
                  <a:pt x="33560" y="384"/>
                </a:lnTo>
                <a:lnTo>
                  <a:pt x="34569" y="263"/>
                </a:lnTo>
                <a:lnTo>
                  <a:pt x="35578" y="162"/>
                </a:lnTo>
                <a:lnTo>
                  <a:pt x="36486" y="81"/>
                </a:lnTo>
                <a:close/>
                <a:moveTo>
                  <a:pt x="36486" y="1"/>
                </a:moveTo>
                <a:lnTo>
                  <a:pt x="35558" y="81"/>
                </a:lnTo>
                <a:lnTo>
                  <a:pt x="34549" y="182"/>
                </a:lnTo>
                <a:lnTo>
                  <a:pt x="33540" y="303"/>
                </a:lnTo>
                <a:lnTo>
                  <a:pt x="32511" y="444"/>
                </a:lnTo>
                <a:lnTo>
                  <a:pt x="31481" y="606"/>
                </a:lnTo>
                <a:lnTo>
                  <a:pt x="30432" y="788"/>
                </a:lnTo>
                <a:lnTo>
                  <a:pt x="29362" y="989"/>
                </a:lnTo>
                <a:lnTo>
                  <a:pt x="27082" y="1453"/>
                </a:lnTo>
                <a:lnTo>
                  <a:pt x="25286" y="1837"/>
                </a:lnTo>
                <a:lnTo>
                  <a:pt x="23450" y="2241"/>
                </a:lnTo>
                <a:lnTo>
                  <a:pt x="21593" y="2705"/>
                </a:lnTo>
                <a:lnTo>
                  <a:pt x="19757" y="3189"/>
                </a:lnTo>
                <a:lnTo>
                  <a:pt x="18828" y="3451"/>
                </a:lnTo>
                <a:lnTo>
                  <a:pt x="17900" y="3714"/>
                </a:lnTo>
                <a:lnTo>
                  <a:pt x="16992" y="3996"/>
                </a:lnTo>
                <a:lnTo>
                  <a:pt x="16064" y="4299"/>
                </a:lnTo>
                <a:lnTo>
                  <a:pt x="15156" y="4622"/>
                </a:lnTo>
                <a:lnTo>
                  <a:pt x="14248" y="4965"/>
                </a:lnTo>
                <a:lnTo>
                  <a:pt x="13339" y="5308"/>
                </a:lnTo>
                <a:lnTo>
                  <a:pt x="12452" y="5691"/>
                </a:lnTo>
                <a:lnTo>
                  <a:pt x="11543" y="6095"/>
                </a:lnTo>
                <a:lnTo>
                  <a:pt x="10635" y="6499"/>
                </a:lnTo>
                <a:lnTo>
                  <a:pt x="9768" y="6942"/>
                </a:lnTo>
                <a:lnTo>
                  <a:pt x="8920" y="7386"/>
                </a:lnTo>
                <a:lnTo>
                  <a:pt x="8133" y="7830"/>
                </a:lnTo>
                <a:lnTo>
                  <a:pt x="7386" y="8274"/>
                </a:lnTo>
                <a:lnTo>
                  <a:pt x="6640" y="8738"/>
                </a:lnTo>
                <a:lnTo>
                  <a:pt x="5933" y="9223"/>
                </a:lnTo>
                <a:lnTo>
                  <a:pt x="5227" y="9707"/>
                </a:lnTo>
                <a:lnTo>
                  <a:pt x="4541" y="10212"/>
                </a:lnTo>
                <a:lnTo>
                  <a:pt x="3895" y="10736"/>
                </a:lnTo>
                <a:lnTo>
                  <a:pt x="3270" y="11261"/>
                </a:lnTo>
                <a:lnTo>
                  <a:pt x="2624" y="11826"/>
                </a:lnTo>
                <a:lnTo>
                  <a:pt x="1998" y="12411"/>
                </a:lnTo>
                <a:lnTo>
                  <a:pt x="1393" y="13017"/>
                </a:lnTo>
                <a:lnTo>
                  <a:pt x="808" y="13642"/>
                </a:lnTo>
                <a:lnTo>
                  <a:pt x="586" y="13905"/>
                </a:lnTo>
                <a:lnTo>
                  <a:pt x="364" y="14187"/>
                </a:lnTo>
                <a:lnTo>
                  <a:pt x="202" y="14470"/>
                </a:lnTo>
                <a:lnTo>
                  <a:pt x="122" y="14611"/>
                </a:lnTo>
                <a:lnTo>
                  <a:pt x="81" y="14752"/>
                </a:lnTo>
                <a:lnTo>
                  <a:pt x="41" y="14893"/>
                </a:lnTo>
                <a:lnTo>
                  <a:pt x="0" y="15055"/>
                </a:lnTo>
                <a:lnTo>
                  <a:pt x="0" y="15196"/>
                </a:lnTo>
                <a:lnTo>
                  <a:pt x="0" y="15358"/>
                </a:lnTo>
                <a:lnTo>
                  <a:pt x="41" y="15519"/>
                </a:lnTo>
                <a:lnTo>
                  <a:pt x="101" y="15680"/>
                </a:lnTo>
                <a:lnTo>
                  <a:pt x="162" y="15842"/>
                </a:lnTo>
                <a:lnTo>
                  <a:pt x="263" y="16003"/>
                </a:lnTo>
                <a:lnTo>
                  <a:pt x="404" y="16185"/>
                </a:lnTo>
                <a:lnTo>
                  <a:pt x="545" y="16346"/>
                </a:lnTo>
                <a:lnTo>
                  <a:pt x="727" y="16488"/>
                </a:lnTo>
                <a:lnTo>
                  <a:pt x="888" y="16629"/>
                </a:lnTo>
                <a:lnTo>
                  <a:pt x="1090" y="16750"/>
                </a:lnTo>
                <a:lnTo>
                  <a:pt x="1272" y="16851"/>
                </a:lnTo>
                <a:lnTo>
                  <a:pt x="1675" y="17053"/>
                </a:lnTo>
                <a:lnTo>
                  <a:pt x="2281" y="17295"/>
                </a:lnTo>
                <a:lnTo>
                  <a:pt x="2886" y="17537"/>
                </a:lnTo>
                <a:lnTo>
                  <a:pt x="3512" y="17739"/>
                </a:lnTo>
                <a:lnTo>
                  <a:pt x="4117" y="17920"/>
                </a:lnTo>
                <a:lnTo>
                  <a:pt x="4743" y="18062"/>
                </a:lnTo>
                <a:lnTo>
                  <a:pt x="5348" y="18203"/>
                </a:lnTo>
                <a:lnTo>
                  <a:pt x="5974" y="18324"/>
                </a:lnTo>
                <a:lnTo>
                  <a:pt x="6579" y="18405"/>
                </a:lnTo>
                <a:lnTo>
                  <a:pt x="7185" y="18485"/>
                </a:lnTo>
                <a:lnTo>
                  <a:pt x="7790" y="18546"/>
                </a:lnTo>
                <a:lnTo>
                  <a:pt x="8960" y="18647"/>
                </a:lnTo>
                <a:lnTo>
                  <a:pt x="10091" y="18687"/>
                </a:lnTo>
                <a:lnTo>
                  <a:pt x="11160" y="18707"/>
                </a:lnTo>
                <a:lnTo>
                  <a:pt x="11443" y="18707"/>
                </a:lnTo>
                <a:lnTo>
                  <a:pt x="12653" y="18687"/>
                </a:lnTo>
                <a:lnTo>
                  <a:pt x="13864" y="18647"/>
                </a:lnTo>
                <a:lnTo>
                  <a:pt x="15055" y="18586"/>
                </a:lnTo>
                <a:lnTo>
                  <a:pt x="16225" y="18485"/>
                </a:lnTo>
                <a:lnTo>
                  <a:pt x="17376" y="18364"/>
                </a:lnTo>
                <a:lnTo>
                  <a:pt x="18526" y="18223"/>
                </a:lnTo>
                <a:lnTo>
                  <a:pt x="19636" y="18042"/>
                </a:lnTo>
                <a:lnTo>
                  <a:pt x="20746" y="17840"/>
                </a:lnTo>
                <a:lnTo>
                  <a:pt x="21835" y="17618"/>
                </a:lnTo>
                <a:lnTo>
                  <a:pt x="22905" y="17376"/>
                </a:lnTo>
                <a:lnTo>
                  <a:pt x="23974" y="17093"/>
                </a:lnTo>
                <a:lnTo>
                  <a:pt x="25004" y="16790"/>
                </a:lnTo>
                <a:lnTo>
                  <a:pt x="26033" y="16447"/>
                </a:lnTo>
                <a:lnTo>
                  <a:pt x="27022" y="16084"/>
                </a:lnTo>
                <a:lnTo>
                  <a:pt x="28010" y="15701"/>
                </a:lnTo>
                <a:lnTo>
                  <a:pt x="28979" y="15297"/>
                </a:lnTo>
                <a:lnTo>
                  <a:pt x="29544" y="15035"/>
                </a:lnTo>
                <a:lnTo>
                  <a:pt x="30109" y="14752"/>
                </a:lnTo>
                <a:lnTo>
                  <a:pt x="30674" y="14449"/>
                </a:lnTo>
                <a:lnTo>
                  <a:pt x="31239" y="14086"/>
                </a:lnTo>
                <a:lnTo>
                  <a:pt x="31784" y="13703"/>
                </a:lnTo>
                <a:lnTo>
                  <a:pt x="32046" y="13501"/>
                </a:lnTo>
                <a:lnTo>
                  <a:pt x="32289" y="13279"/>
                </a:lnTo>
                <a:lnTo>
                  <a:pt x="32531" y="13057"/>
                </a:lnTo>
                <a:lnTo>
                  <a:pt x="32773" y="12815"/>
                </a:lnTo>
                <a:lnTo>
                  <a:pt x="32995" y="12553"/>
                </a:lnTo>
                <a:lnTo>
                  <a:pt x="33197" y="12290"/>
                </a:lnTo>
                <a:lnTo>
                  <a:pt x="33439" y="11927"/>
                </a:lnTo>
                <a:lnTo>
                  <a:pt x="33661" y="11544"/>
                </a:lnTo>
                <a:lnTo>
                  <a:pt x="33863" y="11140"/>
                </a:lnTo>
                <a:lnTo>
                  <a:pt x="34044" y="10736"/>
                </a:lnTo>
                <a:lnTo>
                  <a:pt x="34226" y="10333"/>
                </a:lnTo>
                <a:lnTo>
                  <a:pt x="34367" y="9909"/>
                </a:lnTo>
                <a:lnTo>
                  <a:pt x="34670" y="9061"/>
                </a:lnTo>
                <a:lnTo>
                  <a:pt x="34952" y="8274"/>
                </a:lnTo>
                <a:lnTo>
                  <a:pt x="35235" y="7487"/>
                </a:lnTo>
                <a:lnTo>
                  <a:pt x="35416" y="7104"/>
                </a:lnTo>
                <a:lnTo>
                  <a:pt x="35598" y="6741"/>
                </a:lnTo>
                <a:lnTo>
                  <a:pt x="35800" y="6377"/>
                </a:lnTo>
                <a:lnTo>
                  <a:pt x="36022" y="6014"/>
                </a:lnTo>
                <a:lnTo>
                  <a:pt x="36264" y="5671"/>
                </a:lnTo>
                <a:lnTo>
                  <a:pt x="36526" y="5348"/>
                </a:lnTo>
                <a:lnTo>
                  <a:pt x="36809" y="5046"/>
                </a:lnTo>
                <a:lnTo>
                  <a:pt x="37112" y="4743"/>
                </a:lnTo>
                <a:lnTo>
                  <a:pt x="37737" y="4178"/>
                </a:lnTo>
                <a:lnTo>
                  <a:pt x="38383" y="3633"/>
                </a:lnTo>
                <a:lnTo>
                  <a:pt x="39170" y="2947"/>
                </a:lnTo>
                <a:lnTo>
                  <a:pt x="39574" y="2584"/>
                </a:lnTo>
                <a:lnTo>
                  <a:pt x="39937" y="2200"/>
                </a:lnTo>
                <a:lnTo>
                  <a:pt x="40118" y="2019"/>
                </a:lnTo>
                <a:lnTo>
                  <a:pt x="40280" y="1797"/>
                </a:lnTo>
                <a:lnTo>
                  <a:pt x="40340" y="1675"/>
                </a:lnTo>
                <a:lnTo>
                  <a:pt x="40381" y="1554"/>
                </a:lnTo>
                <a:lnTo>
                  <a:pt x="40401" y="1433"/>
                </a:lnTo>
                <a:lnTo>
                  <a:pt x="40421" y="1292"/>
                </a:lnTo>
                <a:lnTo>
                  <a:pt x="40401" y="1191"/>
                </a:lnTo>
                <a:lnTo>
                  <a:pt x="40381" y="1090"/>
                </a:lnTo>
                <a:lnTo>
                  <a:pt x="40340" y="989"/>
                </a:lnTo>
                <a:lnTo>
                  <a:pt x="40280" y="909"/>
                </a:lnTo>
                <a:lnTo>
                  <a:pt x="40159" y="747"/>
                </a:lnTo>
                <a:lnTo>
                  <a:pt x="40018" y="626"/>
                </a:lnTo>
                <a:lnTo>
                  <a:pt x="39836" y="505"/>
                </a:lnTo>
                <a:lnTo>
                  <a:pt x="39674" y="424"/>
                </a:lnTo>
                <a:lnTo>
                  <a:pt x="39392" y="303"/>
                </a:lnTo>
                <a:lnTo>
                  <a:pt x="38908" y="182"/>
                </a:lnTo>
                <a:lnTo>
                  <a:pt x="38423" y="81"/>
                </a:lnTo>
                <a:lnTo>
                  <a:pt x="37939" y="21"/>
                </a:lnTo>
                <a:lnTo>
                  <a:pt x="3745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18"/>
          <p:cNvSpPr/>
          <p:nvPr/>
        </p:nvSpPr>
        <p:spPr>
          <a:xfrm>
            <a:off x="1754085" y="4576657"/>
            <a:ext cx="653335" cy="572101"/>
          </a:xfrm>
          <a:custGeom>
            <a:rect b="b" l="l" r="r" t="t"/>
            <a:pathLst>
              <a:path extrusionOk="0" h="10233" w="11686">
                <a:moveTo>
                  <a:pt x="10817" y="82"/>
                </a:moveTo>
                <a:lnTo>
                  <a:pt x="10918" y="102"/>
                </a:lnTo>
                <a:lnTo>
                  <a:pt x="10979" y="142"/>
                </a:lnTo>
                <a:lnTo>
                  <a:pt x="11039" y="182"/>
                </a:lnTo>
                <a:lnTo>
                  <a:pt x="11120" y="303"/>
                </a:lnTo>
                <a:lnTo>
                  <a:pt x="11201" y="445"/>
                </a:lnTo>
                <a:lnTo>
                  <a:pt x="11241" y="586"/>
                </a:lnTo>
                <a:lnTo>
                  <a:pt x="11382" y="1191"/>
                </a:lnTo>
                <a:lnTo>
                  <a:pt x="11504" y="1797"/>
                </a:lnTo>
                <a:lnTo>
                  <a:pt x="11564" y="2422"/>
                </a:lnTo>
                <a:lnTo>
                  <a:pt x="11604" y="3028"/>
                </a:lnTo>
                <a:lnTo>
                  <a:pt x="11584" y="3653"/>
                </a:lnTo>
                <a:lnTo>
                  <a:pt x="11544" y="4259"/>
                </a:lnTo>
                <a:lnTo>
                  <a:pt x="11463" y="4884"/>
                </a:lnTo>
                <a:lnTo>
                  <a:pt x="11342" y="5490"/>
                </a:lnTo>
                <a:lnTo>
                  <a:pt x="11241" y="5853"/>
                </a:lnTo>
                <a:lnTo>
                  <a:pt x="11140" y="6176"/>
                </a:lnTo>
                <a:lnTo>
                  <a:pt x="11019" y="6499"/>
                </a:lnTo>
                <a:lnTo>
                  <a:pt x="10878" y="6781"/>
                </a:lnTo>
                <a:lnTo>
                  <a:pt x="10737" y="7044"/>
                </a:lnTo>
                <a:lnTo>
                  <a:pt x="10575" y="7286"/>
                </a:lnTo>
                <a:lnTo>
                  <a:pt x="10414" y="7488"/>
                </a:lnTo>
                <a:lnTo>
                  <a:pt x="10212" y="7669"/>
                </a:lnTo>
                <a:lnTo>
                  <a:pt x="10030" y="7831"/>
                </a:lnTo>
                <a:lnTo>
                  <a:pt x="9849" y="7972"/>
                </a:lnTo>
                <a:lnTo>
                  <a:pt x="9647" y="8093"/>
                </a:lnTo>
                <a:lnTo>
                  <a:pt x="9425" y="8194"/>
                </a:lnTo>
                <a:lnTo>
                  <a:pt x="9001" y="8396"/>
                </a:lnTo>
                <a:lnTo>
                  <a:pt x="8557" y="8557"/>
                </a:lnTo>
                <a:lnTo>
                  <a:pt x="7730" y="8840"/>
                </a:lnTo>
                <a:lnTo>
                  <a:pt x="6862" y="9142"/>
                </a:lnTo>
                <a:lnTo>
                  <a:pt x="5974" y="9405"/>
                </a:lnTo>
                <a:lnTo>
                  <a:pt x="5066" y="9647"/>
                </a:lnTo>
                <a:lnTo>
                  <a:pt x="4158" y="9849"/>
                </a:lnTo>
                <a:lnTo>
                  <a:pt x="3714" y="9950"/>
                </a:lnTo>
                <a:lnTo>
                  <a:pt x="3270" y="10010"/>
                </a:lnTo>
                <a:lnTo>
                  <a:pt x="2806" y="10071"/>
                </a:lnTo>
                <a:lnTo>
                  <a:pt x="2362" y="10111"/>
                </a:lnTo>
                <a:lnTo>
                  <a:pt x="1918" y="10151"/>
                </a:lnTo>
                <a:lnTo>
                  <a:pt x="1252" y="10151"/>
                </a:lnTo>
                <a:lnTo>
                  <a:pt x="1070" y="10131"/>
                </a:lnTo>
                <a:lnTo>
                  <a:pt x="889" y="10071"/>
                </a:lnTo>
                <a:lnTo>
                  <a:pt x="707" y="10010"/>
                </a:lnTo>
                <a:lnTo>
                  <a:pt x="566" y="9950"/>
                </a:lnTo>
                <a:lnTo>
                  <a:pt x="425" y="9849"/>
                </a:lnTo>
                <a:lnTo>
                  <a:pt x="324" y="9748"/>
                </a:lnTo>
                <a:lnTo>
                  <a:pt x="223" y="9627"/>
                </a:lnTo>
                <a:lnTo>
                  <a:pt x="162" y="9526"/>
                </a:lnTo>
                <a:lnTo>
                  <a:pt x="122" y="9405"/>
                </a:lnTo>
                <a:lnTo>
                  <a:pt x="102" y="9284"/>
                </a:lnTo>
                <a:lnTo>
                  <a:pt x="82" y="9163"/>
                </a:lnTo>
                <a:lnTo>
                  <a:pt x="102" y="9021"/>
                </a:lnTo>
                <a:lnTo>
                  <a:pt x="122" y="8880"/>
                </a:lnTo>
                <a:lnTo>
                  <a:pt x="162" y="8739"/>
                </a:lnTo>
                <a:lnTo>
                  <a:pt x="223" y="8577"/>
                </a:lnTo>
                <a:lnTo>
                  <a:pt x="324" y="8416"/>
                </a:lnTo>
                <a:lnTo>
                  <a:pt x="425" y="8234"/>
                </a:lnTo>
                <a:lnTo>
                  <a:pt x="546" y="8073"/>
                </a:lnTo>
                <a:lnTo>
                  <a:pt x="667" y="7911"/>
                </a:lnTo>
                <a:lnTo>
                  <a:pt x="970" y="7589"/>
                </a:lnTo>
                <a:lnTo>
                  <a:pt x="1292" y="7306"/>
                </a:lnTo>
                <a:lnTo>
                  <a:pt x="1615" y="7064"/>
                </a:lnTo>
                <a:lnTo>
                  <a:pt x="1979" y="6822"/>
                </a:lnTo>
                <a:lnTo>
                  <a:pt x="2322" y="6620"/>
                </a:lnTo>
                <a:lnTo>
                  <a:pt x="2645" y="6438"/>
                </a:lnTo>
                <a:lnTo>
                  <a:pt x="3008" y="6257"/>
                </a:lnTo>
                <a:lnTo>
                  <a:pt x="3391" y="6075"/>
                </a:lnTo>
                <a:lnTo>
                  <a:pt x="4138" y="5752"/>
                </a:lnTo>
                <a:lnTo>
                  <a:pt x="5107" y="5328"/>
                </a:lnTo>
                <a:lnTo>
                  <a:pt x="5591" y="5086"/>
                </a:lnTo>
                <a:lnTo>
                  <a:pt x="6055" y="4824"/>
                </a:lnTo>
                <a:lnTo>
                  <a:pt x="6459" y="4582"/>
                </a:lnTo>
                <a:lnTo>
                  <a:pt x="6822" y="4319"/>
                </a:lnTo>
                <a:lnTo>
                  <a:pt x="7185" y="4017"/>
                </a:lnTo>
                <a:lnTo>
                  <a:pt x="7528" y="3714"/>
                </a:lnTo>
                <a:lnTo>
                  <a:pt x="7851" y="3391"/>
                </a:lnTo>
                <a:lnTo>
                  <a:pt x="8174" y="3048"/>
                </a:lnTo>
                <a:lnTo>
                  <a:pt x="8456" y="2685"/>
                </a:lnTo>
                <a:lnTo>
                  <a:pt x="8719" y="2301"/>
                </a:lnTo>
                <a:lnTo>
                  <a:pt x="9021" y="1817"/>
                </a:lnTo>
                <a:lnTo>
                  <a:pt x="9324" y="1353"/>
                </a:lnTo>
                <a:lnTo>
                  <a:pt x="9465" y="1131"/>
                </a:lnTo>
                <a:lnTo>
                  <a:pt x="9647" y="909"/>
                </a:lnTo>
                <a:lnTo>
                  <a:pt x="9808" y="707"/>
                </a:lnTo>
                <a:lnTo>
                  <a:pt x="10010" y="525"/>
                </a:lnTo>
                <a:lnTo>
                  <a:pt x="10212" y="344"/>
                </a:lnTo>
                <a:lnTo>
                  <a:pt x="10434" y="203"/>
                </a:lnTo>
                <a:lnTo>
                  <a:pt x="10575" y="122"/>
                </a:lnTo>
                <a:lnTo>
                  <a:pt x="10696" y="102"/>
                </a:lnTo>
                <a:lnTo>
                  <a:pt x="10817" y="82"/>
                </a:lnTo>
                <a:close/>
                <a:moveTo>
                  <a:pt x="10838" y="1"/>
                </a:moveTo>
                <a:lnTo>
                  <a:pt x="10696" y="21"/>
                </a:lnTo>
                <a:lnTo>
                  <a:pt x="10555" y="61"/>
                </a:lnTo>
                <a:lnTo>
                  <a:pt x="10394" y="122"/>
                </a:lnTo>
                <a:lnTo>
                  <a:pt x="10152" y="283"/>
                </a:lnTo>
                <a:lnTo>
                  <a:pt x="9950" y="445"/>
                </a:lnTo>
                <a:lnTo>
                  <a:pt x="9748" y="647"/>
                </a:lnTo>
                <a:lnTo>
                  <a:pt x="9586" y="848"/>
                </a:lnTo>
                <a:lnTo>
                  <a:pt x="9405" y="1070"/>
                </a:lnTo>
                <a:lnTo>
                  <a:pt x="9264" y="1312"/>
                </a:lnTo>
                <a:lnTo>
                  <a:pt x="8961" y="1777"/>
                </a:lnTo>
                <a:lnTo>
                  <a:pt x="8658" y="2261"/>
                </a:lnTo>
                <a:lnTo>
                  <a:pt x="8396" y="2624"/>
                </a:lnTo>
                <a:lnTo>
                  <a:pt x="8113" y="2987"/>
                </a:lnTo>
                <a:lnTo>
                  <a:pt x="7790" y="3331"/>
                </a:lnTo>
                <a:lnTo>
                  <a:pt x="7468" y="3653"/>
                </a:lnTo>
                <a:lnTo>
                  <a:pt x="7145" y="3956"/>
                </a:lnTo>
                <a:lnTo>
                  <a:pt x="6781" y="4239"/>
                </a:lnTo>
                <a:lnTo>
                  <a:pt x="6398" y="4521"/>
                </a:lnTo>
                <a:lnTo>
                  <a:pt x="6015" y="4763"/>
                </a:lnTo>
                <a:lnTo>
                  <a:pt x="5550" y="5026"/>
                </a:lnTo>
                <a:lnTo>
                  <a:pt x="5066" y="5248"/>
                </a:lnTo>
                <a:lnTo>
                  <a:pt x="4097" y="5692"/>
                </a:lnTo>
                <a:lnTo>
                  <a:pt x="3351" y="6014"/>
                </a:lnTo>
                <a:lnTo>
                  <a:pt x="2988" y="6176"/>
                </a:lnTo>
                <a:lnTo>
                  <a:pt x="2604" y="6358"/>
                </a:lnTo>
                <a:lnTo>
                  <a:pt x="2281" y="6539"/>
                </a:lnTo>
                <a:lnTo>
                  <a:pt x="1918" y="6761"/>
                </a:lnTo>
                <a:lnTo>
                  <a:pt x="1575" y="7003"/>
                </a:lnTo>
                <a:lnTo>
                  <a:pt x="1232" y="7266"/>
                </a:lnTo>
                <a:lnTo>
                  <a:pt x="909" y="7548"/>
                </a:lnTo>
                <a:lnTo>
                  <a:pt x="606" y="7851"/>
                </a:lnTo>
                <a:lnTo>
                  <a:pt x="485" y="8012"/>
                </a:lnTo>
                <a:lnTo>
                  <a:pt x="364" y="8194"/>
                </a:lnTo>
                <a:lnTo>
                  <a:pt x="243" y="8376"/>
                </a:lnTo>
                <a:lnTo>
                  <a:pt x="162" y="8557"/>
                </a:lnTo>
                <a:lnTo>
                  <a:pt x="102" y="8719"/>
                </a:lnTo>
                <a:lnTo>
                  <a:pt x="41" y="8860"/>
                </a:lnTo>
                <a:lnTo>
                  <a:pt x="21" y="9021"/>
                </a:lnTo>
                <a:lnTo>
                  <a:pt x="1" y="9163"/>
                </a:lnTo>
                <a:lnTo>
                  <a:pt x="21" y="9304"/>
                </a:lnTo>
                <a:lnTo>
                  <a:pt x="41" y="9425"/>
                </a:lnTo>
                <a:lnTo>
                  <a:pt x="102" y="9546"/>
                </a:lnTo>
                <a:lnTo>
                  <a:pt x="162" y="9667"/>
                </a:lnTo>
                <a:lnTo>
                  <a:pt x="263" y="9808"/>
                </a:lnTo>
                <a:lnTo>
                  <a:pt x="384" y="9909"/>
                </a:lnTo>
                <a:lnTo>
                  <a:pt x="526" y="10010"/>
                </a:lnTo>
                <a:lnTo>
                  <a:pt x="687" y="10091"/>
                </a:lnTo>
                <a:lnTo>
                  <a:pt x="849" y="10151"/>
                </a:lnTo>
                <a:lnTo>
                  <a:pt x="1050" y="10192"/>
                </a:lnTo>
                <a:lnTo>
                  <a:pt x="1252" y="10232"/>
                </a:lnTo>
                <a:lnTo>
                  <a:pt x="1918" y="10232"/>
                </a:lnTo>
                <a:lnTo>
                  <a:pt x="2362" y="10192"/>
                </a:lnTo>
                <a:lnTo>
                  <a:pt x="2826" y="10151"/>
                </a:lnTo>
                <a:lnTo>
                  <a:pt x="3270" y="10091"/>
                </a:lnTo>
                <a:lnTo>
                  <a:pt x="3734" y="10030"/>
                </a:lnTo>
                <a:lnTo>
                  <a:pt x="4178" y="9929"/>
                </a:lnTo>
                <a:lnTo>
                  <a:pt x="5086" y="9728"/>
                </a:lnTo>
                <a:lnTo>
                  <a:pt x="5994" y="9485"/>
                </a:lnTo>
                <a:lnTo>
                  <a:pt x="6882" y="9223"/>
                </a:lnTo>
                <a:lnTo>
                  <a:pt x="7750" y="8920"/>
                </a:lnTo>
                <a:lnTo>
                  <a:pt x="8577" y="8638"/>
                </a:lnTo>
                <a:lnTo>
                  <a:pt x="9021" y="8456"/>
                </a:lnTo>
                <a:lnTo>
                  <a:pt x="9465" y="8275"/>
                </a:lnTo>
                <a:lnTo>
                  <a:pt x="9687" y="8154"/>
                </a:lnTo>
                <a:lnTo>
                  <a:pt x="9889" y="8032"/>
                </a:lnTo>
                <a:lnTo>
                  <a:pt x="10091" y="7891"/>
                </a:lnTo>
                <a:lnTo>
                  <a:pt x="10273" y="7730"/>
                </a:lnTo>
                <a:lnTo>
                  <a:pt x="10474" y="7548"/>
                </a:lnTo>
                <a:lnTo>
                  <a:pt x="10636" y="7326"/>
                </a:lnTo>
                <a:lnTo>
                  <a:pt x="10817" y="7084"/>
                </a:lnTo>
                <a:lnTo>
                  <a:pt x="10959" y="6822"/>
                </a:lnTo>
                <a:lnTo>
                  <a:pt x="11100" y="6539"/>
                </a:lnTo>
                <a:lnTo>
                  <a:pt x="11221" y="6216"/>
                </a:lnTo>
                <a:lnTo>
                  <a:pt x="11322" y="5873"/>
                </a:lnTo>
                <a:lnTo>
                  <a:pt x="11423" y="5510"/>
                </a:lnTo>
                <a:lnTo>
                  <a:pt x="11544" y="4884"/>
                </a:lnTo>
                <a:lnTo>
                  <a:pt x="11625" y="4279"/>
                </a:lnTo>
                <a:lnTo>
                  <a:pt x="11665" y="3653"/>
                </a:lnTo>
                <a:lnTo>
                  <a:pt x="11685" y="3028"/>
                </a:lnTo>
                <a:lnTo>
                  <a:pt x="11645" y="2402"/>
                </a:lnTo>
                <a:lnTo>
                  <a:pt x="11584" y="1797"/>
                </a:lnTo>
                <a:lnTo>
                  <a:pt x="11463" y="1171"/>
                </a:lnTo>
                <a:lnTo>
                  <a:pt x="11322" y="566"/>
                </a:lnTo>
                <a:lnTo>
                  <a:pt x="11261" y="404"/>
                </a:lnTo>
                <a:lnTo>
                  <a:pt x="11201" y="263"/>
                </a:lnTo>
                <a:lnTo>
                  <a:pt x="11140" y="182"/>
                </a:lnTo>
                <a:lnTo>
                  <a:pt x="11100" y="122"/>
                </a:lnTo>
                <a:lnTo>
                  <a:pt x="11019" y="82"/>
                </a:lnTo>
                <a:lnTo>
                  <a:pt x="10959" y="41"/>
                </a:lnTo>
                <a:lnTo>
                  <a:pt x="1083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18"/>
          <p:cNvSpPr/>
          <p:nvPr/>
        </p:nvSpPr>
        <p:spPr>
          <a:xfrm>
            <a:off x="7475015" y="1977720"/>
            <a:ext cx="560808" cy="1296383"/>
          </a:xfrm>
          <a:custGeom>
            <a:rect b="b" l="l" r="r" t="t"/>
            <a:pathLst>
              <a:path extrusionOk="0" h="23188" w="10031">
                <a:moveTo>
                  <a:pt x="4703" y="61"/>
                </a:moveTo>
                <a:lnTo>
                  <a:pt x="4985" y="81"/>
                </a:lnTo>
                <a:lnTo>
                  <a:pt x="5268" y="122"/>
                </a:lnTo>
                <a:lnTo>
                  <a:pt x="5550" y="202"/>
                </a:lnTo>
                <a:lnTo>
                  <a:pt x="5833" y="303"/>
                </a:lnTo>
                <a:lnTo>
                  <a:pt x="6075" y="424"/>
                </a:lnTo>
                <a:lnTo>
                  <a:pt x="6297" y="566"/>
                </a:lnTo>
                <a:lnTo>
                  <a:pt x="6519" y="707"/>
                </a:lnTo>
                <a:lnTo>
                  <a:pt x="6741" y="868"/>
                </a:lnTo>
                <a:lnTo>
                  <a:pt x="6963" y="1070"/>
                </a:lnTo>
                <a:lnTo>
                  <a:pt x="7165" y="1272"/>
                </a:lnTo>
                <a:lnTo>
                  <a:pt x="7366" y="1494"/>
                </a:lnTo>
                <a:lnTo>
                  <a:pt x="7548" y="1736"/>
                </a:lnTo>
                <a:lnTo>
                  <a:pt x="7730" y="1999"/>
                </a:lnTo>
                <a:lnTo>
                  <a:pt x="7911" y="2281"/>
                </a:lnTo>
                <a:lnTo>
                  <a:pt x="8073" y="2584"/>
                </a:lnTo>
                <a:lnTo>
                  <a:pt x="8234" y="2907"/>
                </a:lnTo>
                <a:lnTo>
                  <a:pt x="8396" y="3230"/>
                </a:lnTo>
                <a:lnTo>
                  <a:pt x="8537" y="3593"/>
                </a:lnTo>
                <a:lnTo>
                  <a:pt x="8678" y="3976"/>
                </a:lnTo>
                <a:lnTo>
                  <a:pt x="8819" y="4380"/>
                </a:lnTo>
                <a:lnTo>
                  <a:pt x="9082" y="5207"/>
                </a:lnTo>
                <a:lnTo>
                  <a:pt x="9304" y="6075"/>
                </a:lnTo>
                <a:lnTo>
                  <a:pt x="9505" y="6922"/>
                </a:lnTo>
                <a:lnTo>
                  <a:pt x="9647" y="7790"/>
                </a:lnTo>
                <a:lnTo>
                  <a:pt x="9788" y="8678"/>
                </a:lnTo>
                <a:lnTo>
                  <a:pt x="9869" y="9546"/>
                </a:lnTo>
                <a:lnTo>
                  <a:pt x="9929" y="10434"/>
                </a:lnTo>
                <a:lnTo>
                  <a:pt x="9949" y="11302"/>
                </a:lnTo>
                <a:lnTo>
                  <a:pt x="9949" y="12189"/>
                </a:lnTo>
                <a:lnTo>
                  <a:pt x="9909" y="13077"/>
                </a:lnTo>
                <a:lnTo>
                  <a:pt x="9828" y="13945"/>
                </a:lnTo>
                <a:lnTo>
                  <a:pt x="9727" y="14833"/>
                </a:lnTo>
                <a:lnTo>
                  <a:pt x="9586" y="15701"/>
                </a:lnTo>
                <a:lnTo>
                  <a:pt x="9405" y="16569"/>
                </a:lnTo>
                <a:lnTo>
                  <a:pt x="9203" y="17416"/>
                </a:lnTo>
                <a:lnTo>
                  <a:pt x="8961" y="18264"/>
                </a:lnTo>
                <a:lnTo>
                  <a:pt x="8799" y="18768"/>
                </a:lnTo>
                <a:lnTo>
                  <a:pt x="8618" y="19293"/>
                </a:lnTo>
                <a:lnTo>
                  <a:pt x="8396" y="19838"/>
                </a:lnTo>
                <a:lnTo>
                  <a:pt x="8133" y="20362"/>
                </a:lnTo>
                <a:lnTo>
                  <a:pt x="7992" y="20625"/>
                </a:lnTo>
                <a:lnTo>
                  <a:pt x="7831" y="20867"/>
                </a:lnTo>
                <a:lnTo>
                  <a:pt x="7669" y="21129"/>
                </a:lnTo>
                <a:lnTo>
                  <a:pt x="7487" y="21371"/>
                </a:lnTo>
                <a:lnTo>
                  <a:pt x="7286" y="21593"/>
                </a:lnTo>
                <a:lnTo>
                  <a:pt x="7084" y="21815"/>
                </a:lnTo>
                <a:lnTo>
                  <a:pt x="6862" y="22037"/>
                </a:lnTo>
                <a:lnTo>
                  <a:pt x="6620" y="22239"/>
                </a:lnTo>
                <a:lnTo>
                  <a:pt x="6398" y="22401"/>
                </a:lnTo>
                <a:lnTo>
                  <a:pt x="6196" y="22542"/>
                </a:lnTo>
                <a:lnTo>
                  <a:pt x="5974" y="22663"/>
                </a:lnTo>
                <a:lnTo>
                  <a:pt x="5772" y="22764"/>
                </a:lnTo>
                <a:lnTo>
                  <a:pt x="5550" y="22865"/>
                </a:lnTo>
                <a:lnTo>
                  <a:pt x="5348" y="22945"/>
                </a:lnTo>
                <a:lnTo>
                  <a:pt x="5147" y="23006"/>
                </a:lnTo>
                <a:lnTo>
                  <a:pt x="4945" y="23046"/>
                </a:lnTo>
                <a:lnTo>
                  <a:pt x="4743" y="23087"/>
                </a:lnTo>
                <a:lnTo>
                  <a:pt x="4541" y="23107"/>
                </a:lnTo>
                <a:lnTo>
                  <a:pt x="4339" y="23107"/>
                </a:lnTo>
                <a:lnTo>
                  <a:pt x="4138" y="23087"/>
                </a:lnTo>
                <a:lnTo>
                  <a:pt x="3936" y="23046"/>
                </a:lnTo>
                <a:lnTo>
                  <a:pt x="3754" y="23006"/>
                </a:lnTo>
                <a:lnTo>
                  <a:pt x="3552" y="22925"/>
                </a:lnTo>
                <a:lnTo>
                  <a:pt x="3351" y="22845"/>
                </a:lnTo>
                <a:lnTo>
                  <a:pt x="3169" y="22764"/>
                </a:lnTo>
                <a:lnTo>
                  <a:pt x="2987" y="22643"/>
                </a:lnTo>
                <a:lnTo>
                  <a:pt x="2806" y="22522"/>
                </a:lnTo>
                <a:lnTo>
                  <a:pt x="2644" y="22380"/>
                </a:lnTo>
                <a:lnTo>
                  <a:pt x="2321" y="22078"/>
                </a:lnTo>
                <a:lnTo>
                  <a:pt x="1999" y="21714"/>
                </a:lnTo>
                <a:lnTo>
                  <a:pt x="1716" y="21331"/>
                </a:lnTo>
                <a:lnTo>
                  <a:pt x="1454" y="20927"/>
                </a:lnTo>
                <a:lnTo>
                  <a:pt x="1211" y="20483"/>
                </a:lnTo>
                <a:lnTo>
                  <a:pt x="990" y="20019"/>
                </a:lnTo>
                <a:lnTo>
                  <a:pt x="788" y="19535"/>
                </a:lnTo>
                <a:lnTo>
                  <a:pt x="626" y="19051"/>
                </a:lnTo>
                <a:lnTo>
                  <a:pt x="465" y="18566"/>
                </a:lnTo>
                <a:lnTo>
                  <a:pt x="344" y="18082"/>
                </a:lnTo>
                <a:lnTo>
                  <a:pt x="243" y="17598"/>
                </a:lnTo>
                <a:lnTo>
                  <a:pt x="162" y="17134"/>
                </a:lnTo>
                <a:lnTo>
                  <a:pt x="122" y="16690"/>
                </a:lnTo>
                <a:lnTo>
                  <a:pt x="102" y="16286"/>
                </a:lnTo>
                <a:lnTo>
                  <a:pt x="81" y="15600"/>
                </a:lnTo>
                <a:lnTo>
                  <a:pt x="81" y="14934"/>
                </a:lnTo>
                <a:lnTo>
                  <a:pt x="102" y="14268"/>
                </a:lnTo>
                <a:lnTo>
                  <a:pt x="142" y="13582"/>
                </a:lnTo>
                <a:lnTo>
                  <a:pt x="182" y="12916"/>
                </a:lnTo>
                <a:lnTo>
                  <a:pt x="243" y="12250"/>
                </a:lnTo>
                <a:lnTo>
                  <a:pt x="404" y="10918"/>
                </a:lnTo>
                <a:lnTo>
                  <a:pt x="586" y="9586"/>
                </a:lnTo>
                <a:lnTo>
                  <a:pt x="788" y="8254"/>
                </a:lnTo>
                <a:lnTo>
                  <a:pt x="1252" y="5631"/>
                </a:lnTo>
                <a:lnTo>
                  <a:pt x="1454" y="4622"/>
                </a:lnTo>
                <a:lnTo>
                  <a:pt x="1555" y="4117"/>
                </a:lnTo>
                <a:lnTo>
                  <a:pt x="1676" y="3613"/>
                </a:lnTo>
                <a:lnTo>
                  <a:pt x="1837" y="3108"/>
                </a:lnTo>
                <a:lnTo>
                  <a:pt x="1999" y="2604"/>
                </a:lnTo>
                <a:lnTo>
                  <a:pt x="2200" y="2140"/>
                </a:lnTo>
                <a:lnTo>
                  <a:pt x="2442" y="1655"/>
                </a:lnTo>
                <a:lnTo>
                  <a:pt x="2584" y="1393"/>
                </a:lnTo>
                <a:lnTo>
                  <a:pt x="2745" y="1151"/>
                </a:lnTo>
                <a:lnTo>
                  <a:pt x="2927" y="949"/>
                </a:lnTo>
                <a:lnTo>
                  <a:pt x="3108" y="747"/>
                </a:lnTo>
                <a:lnTo>
                  <a:pt x="3290" y="586"/>
                </a:lnTo>
                <a:lnTo>
                  <a:pt x="3472" y="445"/>
                </a:lnTo>
                <a:lnTo>
                  <a:pt x="3673" y="324"/>
                </a:lnTo>
                <a:lnTo>
                  <a:pt x="3875" y="223"/>
                </a:lnTo>
                <a:lnTo>
                  <a:pt x="4077" y="162"/>
                </a:lnTo>
                <a:lnTo>
                  <a:pt x="4279" y="102"/>
                </a:lnTo>
                <a:lnTo>
                  <a:pt x="4481" y="81"/>
                </a:lnTo>
                <a:lnTo>
                  <a:pt x="4703" y="61"/>
                </a:lnTo>
                <a:close/>
                <a:moveTo>
                  <a:pt x="4561" y="1"/>
                </a:moveTo>
                <a:lnTo>
                  <a:pt x="4319" y="21"/>
                </a:lnTo>
                <a:lnTo>
                  <a:pt x="4077" y="61"/>
                </a:lnTo>
                <a:lnTo>
                  <a:pt x="3855" y="142"/>
                </a:lnTo>
                <a:lnTo>
                  <a:pt x="3633" y="243"/>
                </a:lnTo>
                <a:lnTo>
                  <a:pt x="3431" y="364"/>
                </a:lnTo>
                <a:lnTo>
                  <a:pt x="3229" y="525"/>
                </a:lnTo>
                <a:lnTo>
                  <a:pt x="3048" y="687"/>
                </a:lnTo>
                <a:lnTo>
                  <a:pt x="2866" y="889"/>
                </a:lnTo>
                <a:lnTo>
                  <a:pt x="2685" y="1111"/>
                </a:lnTo>
                <a:lnTo>
                  <a:pt x="2523" y="1353"/>
                </a:lnTo>
                <a:lnTo>
                  <a:pt x="2362" y="1615"/>
                </a:lnTo>
                <a:lnTo>
                  <a:pt x="2120" y="2099"/>
                </a:lnTo>
                <a:lnTo>
                  <a:pt x="1918" y="2584"/>
                </a:lnTo>
                <a:lnTo>
                  <a:pt x="1756" y="3068"/>
                </a:lnTo>
                <a:lnTo>
                  <a:pt x="1615" y="3573"/>
                </a:lnTo>
                <a:lnTo>
                  <a:pt x="1474" y="4097"/>
                </a:lnTo>
                <a:lnTo>
                  <a:pt x="1373" y="4602"/>
                </a:lnTo>
                <a:lnTo>
                  <a:pt x="1171" y="5631"/>
                </a:lnTo>
                <a:lnTo>
                  <a:pt x="707" y="8254"/>
                </a:lnTo>
                <a:lnTo>
                  <a:pt x="505" y="9566"/>
                </a:lnTo>
                <a:lnTo>
                  <a:pt x="324" y="10898"/>
                </a:lnTo>
                <a:lnTo>
                  <a:pt x="162" y="12250"/>
                </a:lnTo>
                <a:lnTo>
                  <a:pt x="102" y="12916"/>
                </a:lnTo>
                <a:lnTo>
                  <a:pt x="61" y="13582"/>
                </a:lnTo>
                <a:lnTo>
                  <a:pt x="21" y="14268"/>
                </a:lnTo>
                <a:lnTo>
                  <a:pt x="1" y="14934"/>
                </a:lnTo>
                <a:lnTo>
                  <a:pt x="1" y="15600"/>
                </a:lnTo>
                <a:lnTo>
                  <a:pt x="21" y="16286"/>
                </a:lnTo>
                <a:lnTo>
                  <a:pt x="41" y="16710"/>
                </a:lnTo>
                <a:lnTo>
                  <a:pt x="81" y="17154"/>
                </a:lnTo>
                <a:lnTo>
                  <a:pt x="162" y="17618"/>
                </a:lnTo>
                <a:lnTo>
                  <a:pt x="263" y="18102"/>
                </a:lnTo>
                <a:lnTo>
                  <a:pt x="404" y="18587"/>
                </a:lnTo>
                <a:lnTo>
                  <a:pt x="546" y="19071"/>
                </a:lnTo>
                <a:lnTo>
                  <a:pt x="727" y="19575"/>
                </a:lnTo>
                <a:lnTo>
                  <a:pt x="929" y="20060"/>
                </a:lnTo>
                <a:lnTo>
                  <a:pt x="1151" y="20524"/>
                </a:lnTo>
                <a:lnTo>
                  <a:pt x="1393" y="20968"/>
                </a:lnTo>
                <a:lnTo>
                  <a:pt x="1655" y="21392"/>
                </a:lnTo>
                <a:lnTo>
                  <a:pt x="1958" y="21775"/>
                </a:lnTo>
                <a:lnTo>
                  <a:pt x="2261" y="22138"/>
                </a:lnTo>
                <a:lnTo>
                  <a:pt x="2604" y="22461"/>
                </a:lnTo>
                <a:lnTo>
                  <a:pt x="2765" y="22582"/>
                </a:lnTo>
                <a:lnTo>
                  <a:pt x="2947" y="22723"/>
                </a:lnTo>
                <a:lnTo>
                  <a:pt x="3129" y="22824"/>
                </a:lnTo>
                <a:lnTo>
                  <a:pt x="3330" y="22925"/>
                </a:lnTo>
                <a:lnTo>
                  <a:pt x="3593" y="23046"/>
                </a:lnTo>
                <a:lnTo>
                  <a:pt x="3875" y="23127"/>
                </a:lnTo>
                <a:lnTo>
                  <a:pt x="4158" y="23167"/>
                </a:lnTo>
                <a:lnTo>
                  <a:pt x="4460" y="23188"/>
                </a:lnTo>
                <a:lnTo>
                  <a:pt x="4723" y="23167"/>
                </a:lnTo>
                <a:lnTo>
                  <a:pt x="4985" y="23127"/>
                </a:lnTo>
                <a:lnTo>
                  <a:pt x="5268" y="23067"/>
                </a:lnTo>
                <a:lnTo>
                  <a:pt x="5550" y="22966"/>
                </a:lnTo>
                <a:lnTo>
                  <a:pt x="5813" y="22845"/>
                </a:lnTo>
                <a:lnTo>
                  <a:pt x="6095" y="22683"/>
                </a:lnTo>
                <a:lnTo>
                  <a:pt x="6378" y="22501"/>
                </a:lnTo>
                <a:lnTo>
                  <a:pt x="6680" y="22300"/>
                </a:lnTo>
                <a:lnTo>
                  <a:pt x="6922" y="22098"/>
                </a:lnTo>
                <a:lnTo>
                  <a:pt x="7144" y="21876"/>
                </a:lnTo>
                <a:lnTo>
                  <a:pt x="7346" y="21654"/>
                </a:lnTo>
                <a:lnTo>
                  <a:pt x="7548" y="21412"/>
                </a:lnTo>
                <a:lnTo>
                  <a:pt x="7730" y="21170"/>
                </a:lnTo>
                <a:lnTo>
                  <a:pt x="7911" y="20927"/>
                </a:lnTo>
                <a:lnTo>
                  <a:pt x="8053" y="20665"/>
                </a:lnTo>
                <a:lnTo>
                  <a:pt x="8214" y="20403"/>
                </a:lnTo>
                <a:lnTo>
                  <a:pt x="8476" y="19878"/>
                </a:lnTo>
                <a:lnTo>
                  <a:pt x="8698" y="19333"/>
                </a:lnTo>
                <a:lnTo>
                  <a:pt x="8880" y="18809"/>
                </a:lnTo>
                <a:lnTo>
                  <a:pt x="9041" y="18284"/>
                </a:lnTo>
                <a:lnTo>
                  <a:pt x="9283" y="17436"/>
                </a:lnTo>
                <a:lnTo>
                  <a:pt x="9485" y="16589"/>
                </a:lnTo>
                <a:lnTo>
                  <a:pt x="9667" y="15721"/>
                </a:lnTo>
                <a:lnTo>
                  <a:pt x="9808" y="14833"/>
                </a:lnTo>
                <a:lnTo>
                  <a:pt x="9909" y="13965"/>
                </a:lnTo>
                <a:lnTo>
                  <a:pt x="9990" y="13077"/>
                </a:lnTo>
                <a:lnTo>
                  <a:pt x="10030" y="12189"/>
                </a:lnTo>
                <a:lnTo>
                  <a:pt x="10030" y="11302"/>
                </a:lnTo>
                <a:lnTo>
                  <a:pt x="10010" y="10434"/>
                </a:lnTo>
                <a:lnTo>
                  <a:pt x="9949" y="9546"/>
                </a:lnTo>
                <a:lnTo>
                  <a:pt x="9869" y="8658"/>
                </a:lnTo>
                <a:lnTo>
                  <a:pt x="9727" y="7790"/>
                </a:lnTo>
                <a:lnTo>
                  <a:pt x="9566" y="6902"/>
                </a:lnTo>
                <a:lnTo>
                  <a:pt x="9384" y="6055"/>
                </a:lnTo>
                <a:lnTo>
                  <a:pt x="9162" y="5187"/>
                </a:lnTo>
                <a:lnTo>
                  <a:pt x="8900" y="4339"/>
                </a:lnTo>
                <a:lnTo>
                  <a:pt x="8759" y="3936"/>
                </a:lnTo>
                <a:lnTo>
                  <a:pt x="8618" y="3552"/>
                </a:lnTo>
                <a:lnTo>
                  <a:pt x="8476" y="3209"/>
                </a:lnTo>
                <a:lnTo>
                  <a:pt x="8315" y="2866"/>
                </a:lnTo>
                <a:lnTo>
                  <a:pt x="8153" y="2523"/>
                </a:lnTo>
                <a:lnTo>
                  <a:pt x="7972" y="2220"/>
                </a:lnTo>
                <a:lnTo>
                  <a:pt x="7790" y="1938"/>
                </a:lnTo>
                <a:lnTo>
                  <a:pt x="7609" y="1676"/>
                </a:lnTo>
                <a:lnTo>
                  <a:pt x="7407" y="1433"/>
                </a:lnTo>
                <a:lnTo>
                  <a:pt x="7225" y="1211"/>
                </a:lnTo>
                <a:lnTo>
                  <a:pt x="7003" y="990"/>
                </a:lnTo>
                <a:lnTo>
                  <a:pt x="6801" y="808"/>
                </a:lnTo>
                <a:lnTo>
                  <a:pt x="6579" y="646"/>
                </a:lnTo>
                <a:lnTo>
                  <a:pt x="6337" y="485"/>
                </a:lnTo>
                <a:lnTo>
                  <a:pt x="6095" y="344"/>
                </a:lnTo>
                <a:lnTo>
                  <a:pt x="5853" y="243"/>
                </a:lnTo>
                <a:lnTo>
                  <a:pt x="5591" y="142"/>
                </a:lnTo>
                <a:lnTo>
                  <a:pt x="5328" y="61"/>
                </a:lnTo>
                <a:lnTo>
                  <a:pt x="5066" y="21"/>
                </a:lnTo>
                <a:lnTo>
                  <a:pt x="482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18"/>
          <p:cNvSpPr/>
          <p:nvPr/>
        </p:nvSpPr>
        <p:spPr>
          <a:xfrm>
            <a:off x="7497601" y="258374"/>
            <a:ext cx="2123367" cy="1193681"/>
          </a:xfrm>
          <a:custGeom>
            <a:rect b="b" l="l" r="r" t="t"/>
            <a:pathLst>
              <a:path extrusionOk="0" h="21351" w="37980">
                <a:moveTo>
                  <a:pt x="10776" y="81"/>
                </a:moveTo>
                <a:lnTo>
                  <a:pt x="11341" y="101"/>
                </a:lnTo>
                <a:lnTo>
                  <a:pt x="11927" y="121"/>
                </a:lnTo>
                <a:lnTo>
                  <a:pt x="12532" y="182"/>
                </a:lnTo>
                <a:lnTo>
                  <a:pt x="13178" y="222"/>
                </a:lnTo>
                <a:lnTo>
                  <a:pt x="13824" y="303"/>
                </a:lnTo>
                <a:lnTo>
                  <a:pt x="14510" y="404"/>
                </a:lnTo>
                <a:lnTo>
                  <a:pt x="15216" y="505"/>
                </a:lnTo>
                <a:lnTo>
                  <a:pt x="15943" y="626"/>
                </a:lnTo>
                <a:lnTo>
                  <a:pt x="16709" y="767"/>
                </a:lnTo>
                <a:lnTo>
                  <a:pt x="17496" y="949"/>
                </a:lnTo>
                <a:lnTo>
                  <a:pt x="18324" y="1130"/>
                </a:lnTo>
                <a:lnTo>
                  <a:pt x="19171" y="1332"/>
                </a:lnTo>
                <a:lnTo>
                  <a:pt x="20039" y="1554"/>
                </a:lnTo>
                <a:lnTo>
                  <a:pt x="20947" y="1796"/>
                </a:lnTo>
                <a:lnTo>
                  <a:pt x="21875" y="2059"/>
                </a:lnTo>
                <a:lnTo>
                  <a:pt x="23571" y="2583"/>
                </a:lnTo>
                <a:lnTo>
                  <a:pt x="24418" y="2866"/>
                </a:lnTo>
                <a:lnTo>
                  <a:pt x="25286" y="3148"/>
                </a:lnTo>
                <a:lnTo>
                  <a:pt x="26154" y="3471"/>
                </a:lnTo>
                <a:lnTo>
                  <a:pt x="27021" y="3794"/>
                </a:lnTo>
                <a:lnTo>
                  <a:pt x="27889" y="4157"/>
                </a:lnTo>
                <a:lnTo>
                  <a:pt x="28757" y="4541"/>
                </a:lnTo>
                <a:lnTo>
                  <a:pt x="29625" y="4944"/>
                </a:lnTo>
                <a:lnTo>
                  <a:pt x="30472" y="5368"/>
                </a:lnTo>
                <a:lnTo>
                  <a:pt x="31300" y="5832"/>
                </a:lnTo>
                <a:lnTo>
                  <a:pt x="32127" y="6317"/>
                </a:lnTo>
                <a:lnTo>
                  <a:pt x="32954" y="6841"/>
                </a:lnTo>
                <a:lnTo>
                  <a:pt x="33741" y="7406"/>
                </a:lnTo>
                <a:lnTo>
                  <a:pt x="34508" y="7992"/>
                </a:lnTo>
                <a:lnTo>
                  <a:pt x="35255" y="8637"/>
                </a:lnTo>
                <a:lnTo>
                  <a:pt x="35638" y="8980"/>
                </a:lnTo>
                <a:lnTo>
                  <a:pt x="36001" y="9344"/>
                </a:lnTo>
                <a:lnTo>
                  <a:pt x="36345" y="9687"/>
                </a:lnTo>
                <a:lnTo>
                  <a:pt x="36627" y="10030"/>
                </a:lnTo>
                <a:lnTo>
                  <a:pt x="36910" y="10373"/>
                </a:lnTo>
                <a:lnTo>
                  <a:pt x="37132" y="10696"/>
                </a:lnTo>
                <a:lnTo>
                  <a:pt x="37354" y="11039"/>
                </a:lnTo>
                <a:lnTo>
                  <a:pt x="37535" y="11382"/>
                </a:lnTo>
                <a:lnTo>
                  <a:pt x="37656" y="11624"/>
                </a:lnTo>
                <a:lnTo>
                  <a:pt x="37737" y="11846"/>
                </a:lnTo>
                <a:lnTo>
                  <a:pt x="37818" y="12068"/>
                </a:lnTo>
                <a:lnTo>
                  <a:pt x="37858" y="12290"/>
                </a:lnTo>
                <a:lnTo>
                  <a:pt x="37898" y="12492"/>
                </a:lnTo>
                <a:lnTo>
                  <a:pt x="37898" y="12694"/>
                </a:lnTo>
                <a:lnTo>
                  <a:pt x="37878" y="12875"/>
                </a:lnTo>
                <a:lnTo>
                  <a:pt x="37838" y="13057"/>
                </a:lnTo>
                <a:lnTo>
                  <a:pt x="37757" y="13259"/>
                </a:lnTo>
                <a:lnTo>
                  <a:pt x="37636" y="13460"/>
                </a:lnTo>
                <a:lnTo>
                  <a:pt x="37495" y="13662"/>
                </a:lnTo>
                <a:lnTo>
                  <a:pt x="37313" y="13824"/>
                </a:lnTo>
                <a:lnTo>
                  <a:pt x="37111" y="13985"/>
                </a:lnTo>
                <a:lnTo>
                  <a:pt x="36869" y="14106"/>
                </a:lnTo>
                <a:lnTo>
                  <a:pt x="36627" y="14207"/>
                </a:lnTo>
                <a:lnTo>
                  <a:pt x="36365" y="14288"/>
                </a:lnTo>
                <a:lnTo>
                  <a:pt x="36102" y="14328"/>
                </a:lnTo>
                <a:lnTo>
                  <a:pt x="35860" y="14368"/>
                </a:lnTo>
                <a:lnTo>
                  <a:pt x="35336" y="14368"/>
                </a:lnTo>
                <a:lnTo>
                  <a:pt x="34831" y="14328"/>
                </a:lnTo>
                <a:lnTo>
                  <a:pt x="34327" y="14268"/>
                </a:lnTo>
                <a:lnTo>
                  <a:pt x="34306" y="14268"/>
                </a:lnTo>
                <a:lnTo>
                  <a:pt x="32934" y="14106"/>
                </a:lnTo>
                <a:lnTo>
                  <a:pt x="31501" y="13945"/>
                </a:lnTo>
                <a:lnTo>
                  <a:pt x="30028" y="13803"/>
                </a:lnTo>
                <a:lnTo>
                  <a:pt x="28535" y="13682"/>
                </a:lnTo>
                <a:lnTo>
                  <a:pt x="26981" y="13561"/>
                </a:lnTo>
                <a:lnTo>
                  <a:pt x="25387" y="13481"/>
                </a:lnTo>
                <a:lnTo>
                  <a:pt x="23772" y="13420"/>
                </a:lnTo>
                <a:lnTo>
                  <a:pt x="22138" y="13400"/>
                </a:lnTo>
                <a:lnTo>
                  <a:pt x="20483" y="13420"/>
                </a:lnTo>
                <a:lnTo>
                  <a:pt x="18788" y="13460"/>
                </a:lnTo>
                <a:lnTo>
                  <a:pt x="17093" y="13561"/>
                </a:lnTo>
                <a:lnTo>
                  <a:pt x="16245" y="13622"/>
                </a:lnTo>
                <a:lnTo>
                  <a:pt x="15398" y="13703"/>
                </a:lnTo>
                <a:lnTo>
                  <a:pt x="14530" y="13803"/>
                </a:lnTo>
                <a:lnTo>
                  <a:pt x="13682" y="13904"/>
                </a:lnTo>
                <a:lnTo>
                  <a:pt x="12815" y="14025"/>
                </a:lnTo>
                <a:lnTo>
                  <a:pt x="11967" y="14146"/>
                </a:lnTo>
                <a:lnTo>
                  <a:pt x="11099" y="14308"/>
                </a:lnTo>
                <a:lnTo>
                  <a:pt x="10252" y="14469"/>
                </a:lnTo>
                <a:lnTo>
                  <a:pt x="9384" y="14651"/>
                </a:lnTo>
                <a:lnTo>
                  <a:pt x="8536" y="14833"/>
                </a:lnTo>
                <a:lnTo>
                  <a:pt x="7992" y="14974"/>
                </a:lnTo>
                <a:lnTo>
                  <a:pt x="7467" y="15115"/>
                </a:lnTo>
                <a:lnTo>
                  <a:pt x="6922" y="15277"/>
                </a:lnTo>
                <a:lnTo>
                  <a:pt x="6397" y="15458"/>
                </a:lnTo>
                <a:lnTo>
                  <a:pt x="5873" y="15660"/>
                </a:lnTo>
                <a:lnTo>
                  <a:pt x="5368" y="15902"/>
                </a:lnTo>
                <a:lnTo>
                  <a:pt x="4864" y="16164"/>
                </a:lnTo>
                <a:lnTo>
                  <a:pt x="4379" y="16467"/>
                </a:lnTo>
                <a:lnTo>
                  <a:pt x="4137" y="16649"/>
                </a:lnTo>
                <a:lnTo>
                  <a:pt x="3875" y="16851"/>
                </a:lnTo>
                <a:lnTo>
                  <a:pt x="3613" y="17073"/>
                </a:lnTo>
                <a:lnTo>
                  <a:pt x="3350" y="17335"/>
                </a:lnTo>
                <a:lnTo>
                  <a:pt x="3108" y="17617"/>
                </a:lnTo>
                <a:lnTo>
                  <a:pt x="2866" y="17940"/>
                </a:lnTo>
                <a:lnTo>
                  <a:pt x="2644" y="18283"/>
                </a:lnTo>
                <a:lnTo>
                  <a:pt x="2462" y="18667"/>
                </a:lnTo>
                <a:lnTo>
                  <a:pt x="2382" y="18889"/>
                </a:lnTo>
                <a:lnTo>
                  <a:pt x="2341" y="19131"/>
                </a:lnTo>
                <a:lnTo>
                  <a:pt x="2260" y="19635"/>
                </a:lnTo>
                <a:lnTo>
                  <a:pt x="2220" y="19918"/>
                </a:lnTo>
                <a:lnTo>
                  <a:pt x="2180" y="20201"/>
                </a:lnTo>
                <a:lnTo>
                  <a:pt x="2099" y="20463"/>
                </a:lnTo>
                <a:lnTo>
                  <a:pt x="2059" y="20584"/>
                </a:lnTo>
                <a:lnTo>
                  <a:pt x="1998" y="20705"/>
                </a:lnTo>
                <a:lnTo>
                  <a:pt x="1897" y="20846"/>
                </a:lnTo>
                <a:lnTo>
                  <a:pt x="1816" y="20988"/>
                </a:lnTo>
                <a:lnTo>
                  <a:pt x="1716" y="21088"/>
                </a:lnTo>
                <a:lnTo>
                  <a:pt x="1615" y="21169"/>
                </a:lnTo>
                <a:lnTo>
                  <a:pt x="1514" y="21210"/>
                </a:lnTo>
                <a:lnTo>
                  <a:pt x="1413" y="21250"/>
                </a:lnTo>
                <a:lnTo>
                  <a:pt x="1312" y="21270"/>
                </a:lnTo>
                <a:lnTo>
                  <a:pt x="1211" y="21250"/>
                </a:lnTo>
                <a:lnTo>
                  <a:pt x="1110" y="21210"/>
                </a:lnTo>
                <a:lnTo>
                  <a:pt x="1009" y="21149"/>
                </a:lnTo>
                <a:lnTo>
                  <a:pt x="908" y="21068"/>
                </a:lnTo>
                <a:lnTo>
                  <a:pt x="807" y="20967"/>
                </a:lnTo>
                <a:lnTo>
                  <a:pt x="707" y="20846"/>
                </a:lnTo>
                <a:lnTo>
                  <a:pt x="626" y="20725"/>
                </a:lnTo>
                <a:lnTo>
                  <a:pt x="464" y="20422"/>
                </a:lnTo>
                <a:lnTo>
                  <a:pt x="323" y="20100"/>
                </a:lnTo>
                <a:lnTo>
                  <a:pt x="222" y="19777"/>
                </a:lnTo>
                <a:lnTo>
                  <a:pt x="162" y="19454"/>
                </a:lnTo>
                <a:lnTo>
                  <a:pt x="121" y="19151"/>
                </a:lnTo>
                <a:lnTo>
                  <a:pt x="101" y="18223"/>
                </a:lnTo>
                <a:lnTo>
                  <a:pt x="81" y="17274"/>
                </a:lnTo>
                <a:lnTo>
                  <a:pt x="81" y="16326"/>
                </a:lnTo>
                <a:lnTo>
                  <a:pt x="101" y="15377"/>
                </a:lnTo>
                <a:lnTo>
                  <a:pt x="142" y="14449"/>
                </a:lnTo>
                <a:lnTo>
                  <a:pt x="182" y="13501"/>
                </a:lnTo>
                <a:lnTo>
                  <a:pt x="263" y="12572"/>
                </a:lnTo>
                <a:lnTo>
                  <a:pt x="343" y="11624"/>
                </a:lnTo>
                <a:lnTo>
                  <a:pt x="444" y="10696"/>
                </a:lnTo>
                <a:lnTo>
                  <a:pt x="545" y="9747"/>
                </a:lnTo>
                <a:lnTo>
                  <a:pt x="686" y="8819"/>
                </a:lnTo>
                <a:lnTo>
                  <a:pt x="828" y="7891"/>
                </a:lnTo>
                <a:lnTo>
                  <a:pt x="989" y="6962"/>
                </a:lnTo>
                <a:lnTo>
                  <a:pt x="1171" y="6034"/>
                </a:lnTo>
                <a:lnTo>
                  <a:pt x="1373" y="5126"/>
                </a:lnTo>
                <a:lnTo>
                  <a:pt x="1574" y="4198"/>
                </a:lnTo>
                <a:lnTo>
                  <a:pt x="1736" y="3572"/>
                </a:lnTo>
                <a:lnTo>
                  <a:pt x="1837" y="3269"/>
                </a:lnTo>
                <a:lnTo>
                  <a:pt x="1958" y="2967"/>
                </a:lnTo>
                <a:lnTo>
                  <a:pt x="2079" y="2664"/>
                </a:lnTo>
                <a:lnTo>
                  <a:pt x="2220" y="2402"/>
                </a:lnTo>
                <a:lnTo>
                  <a:pt x="2402" y="2139"/>
                </a:lnTo>
                <a:lnTo>
                  <a:pt x="2604" y="1897"/>
                </a:lnTo>
                <a:lnTo>
                  <a:pt x="2825" y="1695"/>
                </a:lnTo>
                <a:lnTo>
                  <a:pt x="3068" y="1514"/>
                </a:lnTo>
                <a:lnTo>
                  <a:pt x="3330" y="1352"/>
                </a:lnTo>
                <a:lnTo>
                  <a:pt x="3592" y="1211"/>
                </a:lnTo>
                <a:lnTo>
                  <a:pt x="3875" y="1090"/>
                </a:lnTo>
                <a:lnTo>
                  <a:pt x="4157" y="989"/>
                </a:lnTo>
                <a:lnTo>
                  <a:pt x="4702" y="807"/>
                </a:lnTo>
                <a:lnTo>
                  <a:pt x="5247" y="666"/>
                </a:lnTo>
                <a:lnTo>
                  <a:pt x="5832" y="525"/>
                </a:lnTo>
                <a:lnTo>
                  <a:pt x="6458" y="404"/>
                </a:lnTo>
                <a:lnTo>
                  <a:pt x="7104" y="303"/>
                </a:lnTo>
                <a:lnTo>
                  <a:pt x="7810" y="202"/>
                </a:lnTo>
                <a:lnTo>
                  <a:pt x="8577" y="142"/>
                </a:lnTo>
                <a:lnTo>
                  <a:pt x="9384" y="81"/>
                </a:lnTo>
                <a:close/>
                <a:moveTo>
                  <a:pt x="9848" y="0"/>
                </a:moveTo>
                <a:lnTo>
                  <a:pt x="9303" y="20"/>
                </a:lnTo>
                <a:lnTo>
                  <a:pt x="8758" y="41"/>
                </a:lnTo>
                <a:lnTo>
                  <a:pt x="8234" y="81"/>
                </a:lnTo>
                <a:lnTo>
                  <a:pt x="7709" y="142"/>
                </a:lnTo>
                <a:lnTo>
                  <a:pt x="7184" y="202"/>
                </a:lnTo>
                <a:lnTo>
                  <a:pt x="6680" y="283"/>
                </a:lnTo>
                <a:lnTo>
                  <a:pt x="6175" y="384"/>
                </a:lnTo>
                <a:lnTo>
                  <a:pt x="5671" y="485"/>
                </a:lnTo>
                <a:lnTo>
                  <a:pt x="5166" y="606"/>
                </a:lnTo>
                <a:lnTo>
                  <a:pt x="4682" y="727"/>
                </a:lnTo>
                <a:lnTo>
                  <a:pt x="4117" y="908"/>
                </a:lnTo>
                <a:lnTo>
                  <a:pt x="3834" y="1009"/>
                </a:lnTo>
                <a:lnTo>
                  <a:pt x="3552" y="1130"/>
                </a:lnTo>
                <a:lnTo>
                  <a:pt x="3269" y="1272"/>
                </a:lnTo>
                <a:lnTo>
                  <a:pt x="3007" y="1433"/>
                </a:lnTo>
                <a:lnTo>
                  <a:pt x="2765" y="1635"/>
                </a:lnTo>
                <a:lnTo>
                  <a:pt x="2543" y="1837"/>
                </a:lnTo>
                <a:lnTo>
                  <a:pt x="2341" y="2079"/>
                </a:lnTo>
                <a:lnTo>
                  <a:pt x="2160" y="2341"/>
                </a:lnTo>
                <a:lnTo>
                  <a:pt x="1998" y="2624"/>
                </a:lnTo>
                <a:lnTo>
                  <a:pt x="1877" y="2926"/>
                </a:lnTo>
                <a:lnTo>
                  <a:pt x="1776" y="3229"/>
                </a:lnTo>
                <a:lnTo>
                  <a:pt x="1675" y="3552"/>
                </a:lnTo>
                <a:lnTo>
                  <a:pt x="1514" y="4178"/>
                </a:lnTo>
                <a:lnTo>
                  <a:pt x="1292" y="5106"/>
                </a:lnTo>
                <a:lnTo>
                  <a:pt x="1090" y="6014"/>
                </a:lnTo>
                <a:lnTo>
                  <a:pt x="908" y="6942"/>
                </a:lnTo>
                <a:lnTo>
                  <a:pt x="747" y="7870"/>
                </a:lnTo>
                <a:lnTo>
                  <a:pt x="606" y="8819"/>
                </a:lnTo>
                <a:lnTo>
                  <a:pt x="485" y="9747"/>
                </a:lnTo>
                <a:lnTo>
                  <a:pt x="364" y="10676"/>
                </a:lnTo>
                <a:lnTo>
                  <a:pt x="263" y="11624"/>
                </a:lnTo>
                <a:lnTo>
                  <a:pt x="182" y="12552"/>
                </a:lnTo>
                <a:lnTo>
                  <a:pt x="101" y="13501"/>
                </a:lnTo>
                <a:lnTo>
                  <a:pt x="61" y="14449"/>
                </a:lnTo>
                <a:lnTo>
                  <a:pt x="20" y="15377"/>
                </a:lnTo>
                <a:lnTo>
                  <a:pt x="0" y="16326"/>
                </a:lnTo>
                <a:lnTo>
                  <a:pt x="0" y="17274"/>
                </a:lnTo>
                <a:lnTo>
                  <a:pt x="20" y="18223"/>
                </a:lnTo>
                <a:lnTo>
                  <a:pt x="41" y="19171"/>
                </a:lnTo>
                <a:lnTo>
                  <a:pt x="81" y="19474"/>
                </a:lnTo>
                <a:lnTo>
                  <a:pt x="162" y="19797"/>
                </a:lnTo>
                <a:lnTo>
                  <a:pt x="263" y="20140"/>
                </a:lnTo>
                <a:lnTo>
                  <a:pt x="404" y="20483"/>
                </a:lnTo>
                <a:lnTo>
                  <a:pt x="565" y="20766"/>
                </a:lnTo>
                <a:lnTo>
                  <a:pt x="666" y="20907"/>
                </a:lnTo>
                <a:lnTo>
                  <a:pt x="767" y="21028"/>
                </a:lnTo>
                <a:lnTo>
                  <a:pt x="868" y="21129"/>
                </a:lnTo>
                <a:lnTo>
                  <a:pt x="969" y="21210"/>
                </a:lnTo>
                <a:lnTo>
                  <a:pt x="1070" y="21290"/>
                </a:lnTo>
                <a:lnTo>
                  <a:pt x="1191" y="21331"/>
                </a:lnTo>
                <a:lnTo>
                  <a:pt x="1332" y="21351"/>
                </a:lnTo>
                <a:lnTo>
                  <a:pt x="1433" y="21331"/>
                </a:lnTo>
                <a:lnTo>
                  <a:pt x="1514" y="21310"/>
                </a:lnTo>
                <a:lnTo>
                  <a:pt x="1615" y="21250"/>
                </a:lnTo>
                <a:lnTo>
                  <a:pt x="1716" y="21189"/>
                </a:lnTo>
                <a:lnTo>
                  <a:pt x="1796" y="21109"/>
                </a:lnTo>
                <a:lnTo>
                  <a:pt x="1897" y="21008"/>
                </a:lnTo>
                <a:lnTo>
                  <a:pt x="2059" y="20745"/>
                </a:lnTo>
                <a:lnTo>
                  <a:pt x="2119" y="20624"/>
                </a:lnTo>
                <a:lnTo>
                  <a:pt x="2180" y="20503"/>
                </a:lnTo>
                <a:lnTo>
                  <a:pt x="2260" y="20221"/>
                </a:lnTo>
                <a:lnTo>
                  <a:pt x="2301" y="19938"/>
                </a:lnTo>
                <a:lnTo>
                  <a:pt x="2341" y="19635"/>
                </a:lnTo>
                <a:lnTo>
                  <a:pt x="2422" y="19151"/>
                </a:lnTo>
                <a:lnTo>
                  <a:pt x="2462" y="18909"/>
                </a:lnTo>
                <a:lnTo>
                  <a:pt x="2543" y="18687"/>
                </a:lnTo>
                <a:lnTo>
                  <a:pt x="2725" y="18324"/>
                </a:lnTo>
                <a:lnTo>
                  <a:pt x="2926" y="17981"/>
                </a:lnTo>
                <a:lnTo>
                  <a:pt x="3169" y="17678"/>
                </a:lnTo>
                <a:lnTo>
                  <a:pt x="3411" y="17395"/>
                </a:lnTo>
                <a:lnTo>
                  <a:pt x="3673" y="17133"/>
                </a:lnTo>
                <a:lnTo>
                  <a:pt x="3935" y="16911"/>
                </a:lnTo>
                <a:lnTo>
                  <a:pt x="4198" y="16709"/>
                </a:lnTo>
                <a:lnTo>
                  <a:pt x="4440" y="16528"/>
                </a:lnTo>
                <a:lnTo>
                  <a:pt x="4904" y="16245"/>
                </a:lnTo>
                <a:lnTo>
                  <a:pt x="5388" y="15983"/>
                </a:lnTo>
                <a:lnTo>
                  <a:pt x="5913" y="15741"/>
                </a:lnTo>
                <a:lnTo>
                  <a:pt x="6418" y="15539"/>
                </a:lnTo>
                <a:lnTo>
                  <a:pt x="6962" y="15357"/>
                </a:lnTo>
                <a:lnTo>
                  <a:pt x="7487" y="15196"/>
                </a:lnTo>
                <a:lnTo>
                  <a:pt x="8032" y="15055"/>
                </a:lnTo>
                <a:lnTo>
                  <a:pt x="8557" y="14913"/>
                </a:lnTo>
                <a:lnTo>
                  <a:pt x="9404" y="14732"/>
                </a:lnTo>
                <a:lnTo>
                  <a:pt x="10272" y="14550"/>
                </a:lnTo>
                <a:lnTo>
                  <a:pt x="11119" y="14389"/>
                </a:lnTo>
                <a:lnTo>
                  <a:pt x="11987" y="14227"/>
                </a:lnTo>
                <a:lnTo>
                  <a:pt x="12835" y="14106"/>
                </a:lnTo>
                <a:lnTo>
                  <a:pt x="13703" y="13985"/>
                </a:lnTo>
                <a:lnTo>
                  <a:pt x="14550" y="13884"/>
                </a:lnTo>
                <a:lnTo>
                  <a:pt x="15398" y="13783"/>
                </a:lnTo>
                <a:lnTo>
                  <a:pt x="16265" y="13703"/>
                </a:lnTo>
                <a:lnTo>
                  <a:pt x="17113" y="13642"/>
                </a:lnTo>
                <a:lnTo>
                  <a:pt x="18808" y="13541"/>
                </a:lnTo>
                <a:lnTo>
                  <a:pt x="20483" y="13501"/>
                </a:lnTo>
                <a:lnTo>
                  <a:pt x="22138" y="13481"/>
                </a:lnTo>
                <a:lnTo>
                  <a:pt x="23772" y="13501"/>
                </a:lnTo>
                <a:lnTo>
                  <a:pt x="25387" y="13561"/>
                </a:lnTo>
                <a:lnTo>
                  <a:pt x="26981" y="13642"/>
                </a:lnTo>
                <a:lnTo>
                  <a:pt x="28515" y="13763"/>
                </a:lnTo>
                <a:lnTo>
                  <a:pt x="30028" y="13884"/>
                </a:lnTo>
                <a:lnTo>
                  <a:pt x="31501" y="14025"/>
                </a:lnTo>
                <a:lnTo>
                  <a:pt x="32934" y="14187"/>
                </a:lnTo>
                <a:lnTo>
                  <a:pt x="34306" y="14348"/>
                </a:lnTo>
                <a:lnTo>
                  <a:pt x="34831" y="14409"/>
                </a:lnTo>
                <a:lnTo>
                  <a:pt x="35356" y="14449"/>
                </a:lnTo>
                <a:lnTo>
                  <a:pt x="35860" y="14449"/>
                </a:lnTo>
                <a:lnTo>
                  <a:pt x="36123" y="14409"/>
                </a:lnTo>
                <a:lnTo>
                  <a:pt x="36385" y="14368"/>
                </a:lnTo>
                <a:lnTo>
                  <a:pt x="36647" y="14288"/>
                </a:lnTo>
                <a:lnTo>
                  <a:pt x="36910" y="14187"/>
                </a:lnTo>
                <a:lnTo>
                  <a:pt x="37152" y="14046"/>
                </a:lnTo>
                <a:lnTo>
                  <a:pt x="37374" y="13884"/>
                </a:lnTo>
                <a:lnTo>
                  <a:pt x="37555" y="13703"/>
                </a:lnTo>
                <a:lnTo>
                  <a:pt x="37717" y="13501"/>
                </a:lnTo>
                <a:lnTo>
                  <a:pt x="37838" y="13299"/>
                </a:lnTo>
                <a:lnTo>
                  <a:pt x="37919" y="13077"/>
                </a:lnTo>
                <a:lnTo>
                  <a:pt x="37959" y="12895"/>
                </a:lnTo>
                <a:lnTo>
                  <a:pt x="37979" y="12694"/>
                </a:lnTo>
                <a:lnTo>
                  <a:pt x="37979" y="12492"/>
                </a:lnTo>
                <a:lnTo>
                  <a:pt x="37939" y="12290"/>
                </a:lnTo>
                <a:lnTo>
                  <a:pt x="37898" y="12068"/>
                </a:lnTo>
                <a:lnTo>
                  <a:pt x="37818" y="11826"/>
                </a:lnTo>
                <a:lnTo>
                  <a:pt x="37737" y="11604"/>
                </a:lnTo>
                <a:lnTo>
                  <a:pt x="37616" y="11341"/>
                </a:lnTo>
                <a:lnTo>
                  <a:pt x="37414" y="10998"/>
                </a:lnTo>
                <a:lnTo>
                  <a:pt x="37212" y="10655"/>
                </a:lnTo>
                <a:lnTo>
                  <a:pt x="36970" y="10312"/>
                </a:lnTo>
                <a:lnTo>
                  <a:pt x="36708" y="9969"/>
                </a:lnTo>
                <a:lnTo>
                  <a:pt x="36405" y="9626"/>
                </a:lnTo>
                <a:lnTo>
                  <a:pt x="36062" y="9283"/>
                </a:lnTo>
                <a:lnTo>
                  <a:pt x="35699" y="8920"/>
                </a:lnTo>
                <a:lnTo>
                  <a:pt x="35315" y="8577"/>
                </a:lnTo>
                <a:lnTo>
                  <a:pt x="34569" y="7931"/>
                </a:lnTo>
                <a:lnTo>
                  <a:pt x="33782" y="7346"/>
                </a:lnTo>
                <a:lnTo>
                  <a:pt x="32995" y="6781"/>
                </a:lnTo>
                <a:lnTo>
                  <a:pt x="32187" y="6256"/>
                </a:lnTo>
                <a:lnTo>
                  <a:pt x="31360" y="5772"/>
                </a:lnTo>
                <a:lnTo>
                  <a:pt x="30512" y="5308"/>
                </a:lnTo>
                <a:lnTo>
                  <a:pt x="29665" y="4864"/>
                </a:lnTo>
                <a:lnTo>
                  <a:pt x="28797" y="4460"/>
                </a:lnTo>
                <a:lnTo>
                  <a:pt x="27929" y="4077"/>
                </a:lnTo>
                <a:lnTo>
                  <a:pt x="27062" y="3734"/>
                </a:lnTo>
                <a:lnTo>
                  <a:pt x="26194" y="3390"/>
                </a:lnTo>
                <a:lnTo>
                  <a:pt x="25306" y="3088"/>
                </a:lnTo>
                <a:lnTo>
                  <a:pt x="24458" y="2785"/>
                </a:lnTo>
                <a:lnTo>
                  <a:pt x="23591" y="2503"/>
                </a:lnTo>
                <a:lnTo>
                  <a:pt x="21896" y="1998"/>
                </a:lnTo>
                <a:lnTo>
                  <a:pt x="20685" y="1635"/>
                </a:lnTo>
                <a:lnTo>
                  <a:pt x="19494" y="1332"/>
                </a:lnTo>
                <a:lnTo>
                  <a:pt x="18364" y="1050"/>
                </a:lnTo>
                <a:lnTo>
                  <a:pt x="17295" y="807"/>
                </a:lnTo>
                <a:lnTo>
                  <a:pt x="16245" y="585"/>
                </a:lnTo>
                <a:lnTo>
                  <a:pt x="15236" y="404"/>
                </a:lnTo>
                <a:lnTo>
                  <a:pt x="14268" y="263"/>
                </a:lnTo>
                <a:lnTo>
                  <a:pt x="13299" y="162"/>
                </a:lnTo>
                <a:lnTo>
                  <a:pt x="12128" y="61"/>
                </a:lnTo>
                <a:lnTo>
                  <a:pt x="1097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18"/>
          <p:cNvSpPr/>
          <p:nvPr/>
        </p:nvSpPr>
        <p:spPr>
          <a:xfrm>
            <a:off x="7989465" y="1384273"/>
            <a:ext cx="415281" cy="285520"/>
          </a:xfrm>
          <a:custGeom>
            <a:rect b="b" l="l" r="r" t="t"/>
            <a:pathLst>
              <a:path extrusionOk="0" h="5107" w="7428">
                <a:moveTo>
                  <a:pt x="7124" y="82"/>
                </a:moveTo>
                <a:lnTo>
                  <a:pt x="7205" y="102"/>
                </a:lnTo>
                <a:lnTo>
                  <a:pt x="7286" y="142"/>
                </a:lnTo>
                <a:lnTo>
                  <a:pt x="7326" y="223"/>
                </a:lnTo>
                <a:lnTo>
                  <a:pt x="7346" y="344"/>
                </a:lnTo>
                <a:lnTo>
                  <a:pt x="7346" y="485"/>
                </a:lnTo>
                <a:lnTo>
                  <a:pt x="7306" y="647"/>
                </a:lnTo>
                <a:lnTo>
                  <a:pt x="7225" y="808"/>
                </a:lnTo>
                <a:lnTo>
                  <a:pt x="7064" y="1212"/>
                </a:lnTo>
                <a:lnTo>
                  <a:pt x="6842" y="1615"/>
                </a:lnTo>
                <a:lnTo>
                  <a:pt x="6600" y="1999"/>
                </a:lnTo>
                <a:lnTo>
                  <a:pt x="6357" y="2362"/>
                </a:lnTo>
                <a:lnTo>
                  <a:pt x="6055" y="2786"/>
                </a:lnTo>
                <a:lnTo>
                  <a:pt x="5732" y="3149"/>
                </a:lnTo>
                <a:lnTo>
                  <a:pt x="5389" y="3472"/>
                </a:lnTo>
                <a:lnTo>
                  <a:pt x="5026" y="3775"/>
                </a:lnTo>
                <a:lnTo>
                  <a:pt x="4642" y="4037"/>
                </a:lnTo>
                <a:lnTo>
                  <a:pt x="4259" y="4279"/>
                </a:lnTo>
                <a:lnTo>
                  <a:pt x="3835" y="4501"/>
                </a:lnTo>
                <a:lnTo>
                  <a:pt x="3411" y="4683"/>
                </a:lnTo>
                <a:lnTo>
                  <a:pt x="2987" y="4824"/>
                </a:lnTo>
                <a:lnTo>
                  <a:pt x="2745" y="4905"/>
                </a:lnTo>
                <a:lnTo>
                  <a:pt x="2463" y="4965"/>
                </a:lnTo>
                <a:lnTo>
                  <a:pt x="2160" y="5006"/>
                </a:lnTo>
                <a:lnTo>
                  <a:pt x="1837" y="5026"/>
                </a:lnTo>
                <a:lnTo>
                  <a:pt x="1514" y="5006"/>
                </a:lnTo>
                <a:lnTo>
                  <a:pt x="1353" y="4965"/>
                </a:lnTo>
                <a:lnTo>
                  <a:pt x="1171" y="4945"/>
                </a:lnTo>
                <a:lnTo>
                  <a:pt x="1010" y="4885"/>
                </a:lnTo>
                <a:lnTo>
                  <a:pt x="848" y="4824"/>
                </a:lnTo>
                <a:lnTo>
                  <a:pt x="707" y="4743"/>
                </a:lnTo>
                <a:lnTo>
                  <a:pt x="546" y="4642"/>
                </a:lnTo>
                <a:lnTo>
                  <a:pt x="445" y="4562"/>
                </a:lnTo>
                <a:lnTo>
                  <a:pt x="364" y="4461"/>
                </a:lnTo>
                <a:lnTo>
                  <a:pt x="283" y="4380"/>
                </a:lnTo>
                <a:lnTo>
                  <a:pt x="203" y="4279"/>
                </a:lnTo>
                <a:lnTo>
                  <a:pt x="162" y="4178"/>
                </a:lnTo>
                <a:lnTo>
                  <a:pt x="122" y="4057"/>
                </a:lnTo>
                <a:lnTo>
                  <a:pt x="81" y="3956"/>
                </a:lnTo>
                <a:lnTo>
                  <a:pt x="81" y="3855"/>
                </a:lnTo>
                <a:lnTo>
                  <a:pt x="81" y="3654"/>
                </a:lnTo>
                <a:lnTo>
                  <a:pt x="142" y="3492"/>
                </a:lnTo>
                <a:lnTo>
                  <a:pt x="243" y="3331"/>
                </a:lnTo>
                <a:lnTo>
                  <a:pt x="364" y="3169"/>
                </a:lnTo>
                <a:lnTo>
                  <a:pt x="505" y="3028"/>
                </a:lnTo>
                <a:lnTo>
                  <a:pt x="647" y="2907"/>
                </a:lnTo>
                <a:lnTo>
                  <a:pt x="949" y="2685"/>
                </a:lnTo>
                <a:lnTo>
                  <a:pt x="1656" y="2261"/>
                </a:lnTo>
                <a:lnTo>
                  <a:pt x="2362" y="1858"/>
                </a:lnTo>
                <a:lnTo>
                  <a:pt x="3088" y="1474"/>
                </a:lnTo>
                <a:lnTo>
                  <a:pt x="3835" y="1131"/>
                </a:lnTo>
                <a:lnTo>
                  <a:pt x="4602" y="828"/>
                </a:lnTo>
                <a:lnTo>
                  <a:pt x="5369" y="566"/>
                </a:lnTo>
                <a:lnTo>
                  <a:pt x="6156" y="324"/>
                </a:lnTo>
                <a:lnTo>
                  <a:pt x="6943" y="122"/>
                </a:lnTo>
                <a:lnTo>
                  <a:pt x="7044" y="102"/>
                </a:lnTo>
                <a:lnTo>
                  <a:pt x="7124" y="82"/>
                </a:lnTo>
                <a:close/>
                <a:moveTo>
                  <a:pt x="7145" y="1"/>
                </a:moveTo>
                <a:lnTo>
                  <a:pt x="7084" y="21"/>
                </a:lnTo>
                <a:lnTo>
                  <a:pt x="6923" y="41"/>
                </a:lnTo>
                <a:lnTo>
                  <a:pt x="6136" y="243"/>
                </a:lnTo>
                <a:lnTo>
                  <a:pt x="5348" y="485"/>
                </a:lnTo>
                <a:lnTo>
                  <a:pt x="4561" y="768"/>
                </a:lnTo>
                <a:lnTo>
                  <a:pt x="3795" y="1071"/>
                </a:lnTo>
                <a:lnTo>
                  <a:pt x="3048" y="1414"/>
                </a:lnTo>
                <a:lnTo>
                  <a:pt x="2321" y="1777"/>
                </a:lnTo>
                <a:lnTo>
                  <a:pt x="1595" y="2180"/>
                </a:lnTo>
                <a:lnTo>
                  <a:pt x="909" y="2624"/>
                </a:lnTo>
                <a:lnTo>
                  <a:pt x="586" y="2846"/>
                </a:lnTo>
                <a:lnTo>
                  <a:pt x="445" y="2988"/>
                </a:lnTo>
                <a:lnTo>
                  <a:pt x="283" y="3129"/>
                </a:lnTo>
                <a:lnTo>
                  <a:pt x="162" y="3290"/>
                </a:lnTo>
                <a:lnTo>
                  <a:pt x="81" y="3472"/>
                </a:lnTo>
                <a:lnTo>
                  <a:pt x="21" y="3654"/>
                </a:lnTo>
                <a:lnTo>
                  <a:pt x="1" y="3754"/>
                </a:lnTo>
                <a:lnTo>
                  <a:pt x="1" y="3855"/>
                </a:lnTo>
                <a:lnTo>
                  <a:pt x="1" y="3976"/>
                </a:lnTo>
                <a:lnTo>
                  <a:pt x="41" y="4077"/>
                </a:lnTo>
                <a:lnTo>
                  <a:pt x="81" y="4198"/>
                </a:lnTo>
                <a:lnTo>
                  <a:pt x="142" y="4320"/>
                </a:lnTo>
                <a:lnTo>
                  <a:pt x="203" y="4420"/>
                </a:lnTo>
                <a:lnTo>
                  <a:pt x="303" y="4521"/>
                </a:lnTo>
                <a:lnTo>
                  <a:pt x="384" y="4622"/>
                </a:lnTo>
                <a:lnTo>
                  <a:pt x="505" y="4703"/>
                </a:lnTo>
                <a:lnTo>
                  <a:pt x="667" y="4804"/>
                </a:lnTo>
                <a:lnTo>
                  <a:pt x="808" y="4885"/>
                </a:lnTo>
                <a:lnTo>
                  <a:pt x="990" y="4965"/>
                </a:lnTo>
                <a:lnTo>
                  <a:pt x="1151" y="5006"/>
                </a:lnTo>
                <a:lnTo>
                  <a:pt x="1312" y="5046"/>
                </a:lnTo>
                <a:lnTo>
                  <a:pt x="1494" y="5086"/>
                </a:lnTo>
                <a:lnTo>
                  <a:pt x="1837" y="5107"/>
                </a:lnTo>
                <a:lnTo>
                  <a:pt x="2160" y="5086"/>
                </a:lnTo>
                <a:lnTo>
                  <a:pt x="2483" y="5046"/>
                </a:lnTo>
                <a:lnTo>
                  <a:pt x="2765" y="4985"/>
                </a:lnTo>
                <a:lnTo>
                  <a:pt x="3008" y="4905"/>
                </a:lnTo>
                <a:lnTo>
                  <a:pt x="3452" y="4763"/>
                </a:lnTo>
                <a:lnTo>
                  <a:pt x="3875" y="4582"/>
                </a:lnTo>
                <a:lnTo>
                  <a:pt x="4299" y="4360"/>
                </a:lnTo>
                <a:lnTo>
                  <a:pt x="4703" y="4118"/>
                </a:lnTo>
                <a:lnTo>
                  <a:pt x="5086" y="3835"/>
                </a:lnTo>
                <a:lnTo>
                  <a:pt x="5449" y="3532"/>
                </a:lnTo>
                <a:lnTo>
                  <a:pt x="5792" y="3189"/>
                </a:lnTo>
                <a:lnTo>
                  <a:pt x="6115" y="2846"/>
                </a:lnTo>
                <a:lnTo>
                  <a:pt x="6398" y="2443"/>
                </a:lnTo>
                <a:lnTo>
                  <a:pt x="6640" y="2080"/>
                </a:lnTo>
                <a:lnTo>
                  <a:pt x="6882" y="1676"/>
                </a:lnTo>
                <a:lnTo>
                  <a:pt x="7124" y="1252"/>
                </a:lnTo>
                <a:lnTo>
                  <a:pt x="7306" y="849"/>
                </a:lnTo>
                <a:lnTo>
                  <a:pt x="7366" y="667"/>
                </a:lnTo>
                <a:lnTo>
                  <a:pt x="7407" y="485"/>
                </a:lnTo>
                <a:lnTo>
                  <a:pt x="7427" y="324"/>
                </a:lnTo>
                <a:lnTo>
                  <a:pt x="7407" y="203"/>
                </a:lnTo>
                <a:lnTo>
                  <a:pt x="7387" y="142"/>
                </a:lnTo>
                <a:lnTo>
                  <a:pt x="7346" y="82"/>
                </a:lnTo>
                <a:lnTo>
                  <a:pt x="7286" y="41"/>
                </a:lnTo>
                <a:lnTo>
                  <a:pt x="7225" y="21"/>
                </a:lnTo>
                <a:lnTo>
                  <a:pt x="71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18"/>
          <p:cNvSpPr/>
          <p:nvPr/>
        </p:nvSpPr>
        <p:spPr>
          <a:xfrm rot="3449335">
            <a:off x="1655522" y="-908175"/>
            <a:ext cx="1193653" cy="1427229"/>
          </a:xfrm>
          <a:custGeom>
            <a:rect b="b" l="l" r="r" t="t"/>
            <a:pathLst>
              <a:path extrusionOk="0" h="25529" w="21351">
                <a:moveTo>
                  <a:pt x="16709" y="81"/>
                </a:moveTo>
                <a:lnTo>
                  <a:pt x="17052" y="122"/>
                </a:lnTo>
                <a:lnTo>
                  <a:pt x="17416" y="202"/>
                </a:lnTo>
                <a:lnTo>
                  <a:pt x="17759" y="303"/>
                </a:lnTo>
                <a:lnTo>
                  <a:pt x="18102" y="424"/>
                </a:lnTo>
                <a:lnTo>
                  <a:pt x="18445" y="586"/>
                </a:lnTo>
                <a:lnTo>
                  <a:pt x="18788" y="788"/>
                </a:lnTo>
                <a:lnTo>
                  <a:pt x="19111" y="1010"/>
                </a:lnTo>
                <a:lnTo>
                  <a:pt x="19434" y="1272"/>
                </a:lnTo>
                <a:lnTo>
                  <a:pt x="19736" y="1575"/>
                </a:lnTo>
                <a:lnTo>
                  <a:pt x="19999" y="1897"/>
                </a:lnTo>
                <a:lnTo>
                  <a:pt x="20261" y="2261"/>
                </a:lnTo>
                <a:lnTo>
                  <a:pt x="20483" y="2644"/>
                </a:lnTo>
                <a:lnTo>
                  <a:pt x="20644" y="2947"/>
                </a:lnTo>
                <a:lnTo>
                  <a:pt x="20766" y="3250"/>
                </a:lnTo>
                <a:lnTo>
                  <a:pt x="20887" y="3572"/>
                </a:lnTo>
                <a:lnTo>
                  <a:pt x="20987" y="3895"/>
                </a:lnTo>
                <a:lnTo>
                  <a:pt x="21068" y="4238"/>
                </a:lnTo>
                <a:lnTo>
                  <a:pt x="21149" y="4581"/>
                </a:lnTo>
                <a:lnTo>
                  <a:pt x="21209" y="4945"/>
                </a:lnTo>
                <a:lnTo>
                  <a:pt x="21250" y="5308"/>
                </a:lnTo>
                <a:lnTo>
                  <a:pt x="21270" y="5691"/>
                </a:lnTo>
                <a:lnTo>
                  <a:pt x="21270" y="6075"/>
                </a:lnTo>
                <a:lnTo>
                  <a:pt x="21270" y="6478"/>
                </a:lnTo>
                <a:lnTo>
                  <a:pt x="21250" y="6882"/>
                </a:lnTo>
                <a:lnTo>
                  <a:pt x="21230" y="7306"/>
                </a:lnTo>
                <a:lnTo>
                  <a:pt x="21169" y="7750"/>
                </a:lnTo>
                <a:lnTo>
                  <a:pt x="21109" y="8194"/>
                </a:lnTo>
                <a:lnTo>
                  <a:pt x="21028" y="8658"/>
                </a:lnTo>
                <a:lnTo>
                  <a:pt x="20947" y="9122"/>
                </a:lnTo>
                <a:lnTo>
                  <a:pt x="20846" y="9586"/>
                </a:lnTo>
                <a:lnTo>
                  <a:pt x="20725" y="10010"/>
                </a:lnTo>
                <a:lnTo>
                  <a:pt x="20604" y="10434"/>
                </a:lnTo>
                <a:lnTo>
                  <a:pt x="20483" y="10857"/>
                </a:lnTo>
                <a:lnTo>
                  <a:pt x="20342" y="11261"/>
                </a:lnTo>
                <a:lnTo>
                  <a:pt x="20180" y="11644"/>
                </a:lnTo>
                <a:lnTo>
                  <a:pt x="20019" y="12008"/>
                </a:lnTo>
                <a:lnTo>
                  <a:pt x="19857" y="12371"/>
                </a:lnTo>
                <a:lnTo>
                  <a:pt x="19676" y="12714"/>
                </a:lnTo>
                <a:lnTo>
                  <a:pt x="19474" y="13037"/>
                </a:lnTo>
                <a:lnTo>
                  <a:pt x="19272" y="13340"/>
                </a:lnTo>
                <a:lnTo>
                  <a:pt x="19070" y="13642"/>
                </a:lnTo>
                <a:lnTo>
                  <a:pt x="18848" y="13945"/>
                </a:lnTo>
                <a:lnTo>
                  <a:pt x="18606" y="14207"/>
                </a:lnTo>
                <a:lnTo>
                  <a:pt x="18364" y="14470"/>
                </a:lnTo>
                <a:lnTo>
                  <a:pt x="18142" y="14692"/>
                </a:lnTo>
                <a:lnTo>
                  <a:pt x="17920" y="14893"/>
                </a:lnTo>
                <a:lnTo>
                  <a:pt x="17436" y="15297"/>
                </a:lnTo>
                <a:lnTo>
                  <a:pt x="16931" y="15640"/>
                </a:lnTo>
                <a:lnTo>
                  <a:pt x="16386" y="15983"/>
                </a:lnTo>
                <a:lnTo>
                  <a:pt x="15842" y="16306"/>
                </a:lnTo>
                <a:lnTo>
                  <a:pt x="15297" y="16589"/>
                </a:lnTo>
                <a:lnTo>
                  <a:pt x="14187" y="17154"/>
                </a:lnTo>
                <a:lnTo>
                  <a:pt x="13481" y="17497"/>
                </a:lnTo>
                <a:lnTo>
                  <a:pt x="12774" y="17860"/>
                </a:lnTo>
                <a:lnTo>
                  <a:pt x="12088" y="18264"/>
                </a:lnTo>
                <a:lnTo>
                  <a:pt x="11422" y="18667"/>
                </a:lnTo>
                <a:lnTo>
                  <a:pt x="10958" y="18990"/>
                </a:lnTo>
                <a:lnTo>
                  <a:pt x="10494" y="19333"/>
                </a:lnTo>
                <a:lnTo>
                  <a:pt x="10070" y="19696"/>
                </a:lnTo>
                <a:lnTo>
                  <a:pt x="9646" y="20060"/>
                </a:lnTo>
                <a:lnTo>
                  <a:pt x="8799" y="20847"/>
                </a:lnTo>
                <a:lnTo>
                  <a:pt x="7992" y="21613"/>
                </a:lnTo>
                <a:lnTo>
                  <a:pt x="7205" y="22400"/>
                </a:lnTo>
                <a:lnTo>
                  <a:pt x="6377" y="23167"/>
                </a:lnTo>
                <a:lnTo>
                  <a:pt x="5953" y="23531"/>
                </a:lnTo>
                <a:lnTo>
                  <a:pt x="5509" y="23894"/>
                </a:lnTo>
                <a:lnTo>
                  <a:pt x="5065" y="24237"/>
                </a:lnTo>
                <a:lnTo>
                  <a:pt x="4601" y="24560"/>
                </a:lnTo>
                <a:lnTo>
                  <a:pt x="4178" y="24822"/>
                </a:lnTo>
                <a:lnTo>
                  <a:pt x="3935" y="24963"/>
                </a:lnTo>
                <a:lnTo>
                  <a:pt x="3673" y="25084"/>
                </a:lnTo>
                <a:lnTo>
                  <a:pt x="3411" y="25205"/>
                </a:lnTo>
                <a:lnTo>
                  <a:pt x="3148" y="25306"/>
                </a:lnTo>
                <a:lnTo>
                  <a:pt x="2866" y="25367"/>
                </a:lnTo>
                <a:lnTo>
                  <a:pt x="2563" y="25427"/>
                </a:lnTo>
                <a:lnTo>
                  <a:pt x="2260" y="25448"/>
                </a:lnTo>
                <a:lnTo>
                  <a:pt x="1978" y="25427"/>
                </a:lnTo>
                <a:lnTo>
                  <a:pt x="1695" y="25367"/>
                </a:lnTo>
                <a:lnTo>
                  <a:pt x="1433" y="25286"/>
                </a:lnTo>
                <a:lnTo>
                  <a:pt x="1171" y="25185"/>
                </a:lnTo>
                <a:lnTo>
                  <a:pt x="949" y="25044"/>
                </a:lnTo>
                <a:lnTo>
                  <a:pt x="747" y="24883"/>
                </a:lnTo>
                <a:lnTo>
                  <a:pt x="585" y="24701"/>
                </a:lnTo>
                <a:lnTo>
                  <a:pt x="424" y="24459"/>
                </a:lnTo>
                <a:lnTo>
                  <a:pt x="303" y="24196"/>
                </a:lnTo>
                <a:lnTo>
                  <a:pt x="222" y="23894"/>
                </a:lnTo>
                <a:lnTo>
                  <a:pt x="142" y="23551"/>
                </a:lnTo>
                <a:lnTo>
                  <a:pt x="101" y="23167"/>
                </a:lnTo>
                <a:lnTo>
                  <a:pt x="81" y="22784"/>
                </a:lnTo>
                <a:lnTo>
                  <a:pt x="101" y="22421"/>
                </a:lnTo>
                <a:lnTo>
                  <a:pt x="142" y="22037"/>
                </a:lnTo>
                <a:lnTo>
                  <a:pt x="202" y="21654"/>
                </a:lnTo>
                <a:lnTo>
                  <a:pt x="303" y="21291"/>
                </a:lnTo>
                <a:lnTo>
                  <a:pt x="424" y="20947"/>
                </a:lnTo>
                <a:lnTo>
                  <a:pt x="585" y="20584"/>
                </a:lnTo>
                <a:lnTo>
                  <a:pt x="727" y="20342"/>
                </a:lnTo>
                <a:lnTo>
                  <a:pt x="868" y="20080"/>
                </a:lnTo>
                <a:lnTo>
                  <a:pt x="1029" y="19838"/>
                </a:lnTo>
                <a:lnTo>
                  <a:pt x="1211" y="19616"/>
                </a:lnTo>
                <a:lnTo>
                  <a:pt x="1393" y="19373"/>
                </a:lnTo>
                <a:lnTo>
                  <a:pt x="1574" y="19172"/>
                </a:lnTo>
                <a:lnTo>
                  <a:pt x="1978" y="18768"/>
                </a:lnTo>
                <a:lnTo>
                  <a:pt x="2402" y="18385"/>
                </a:lnTo>
                <a:lnTo>
                  <a:pt x="2825" y="18042"/>
                </a:lnTo>
                <a:lnTo>
                  <a:pt x="3249" y="17739"/>
                </a:lnTo>
                <a:lnTo>
                  <a:pt x="3673" y="17456"/>
                </a:lnTo>
                <a:lnTo>
                  <a:pt x="4561" y="16871"/>
                </a:lnTo>
                <a:lnTo>
                  <a:pt x="5489" y="16306"/>
                </a:lnTo>
                <a:lnTo>
                  <a:pt x="6438" y="15761"/>
                </a:lnTo>
                <a:lnTo>
                  <a:pt x="7366" y="15257"/>
                </a:lnTo>
                <a:lnTo>
                  <a:pt x="7568" y="15136"/>
                </a:lnTo>
                <a:lnTo>
                  <a:pt x="8153" y="14793"/>
                </a:lnTo>
                <a:lnTo>
                  <a:pt x="8758" y="14429"/>
                </a:lnTo>
                <a:lnTo>
                  <a:pt x="9041" y="14228"/>
                </a:lnTo>
                <a:lnTo>
                  <a:pt x="9323" y="14026"/>
                </a:lnTo>
                <a:lnTo>
                  <a:pt x="9606" y="13804"/>
                </a:lnTo>
                <a:lnTo>
                  <a:pt x="9868" y="13541"/>
                </a:lnTo>
                <a:lnTo>
                  <a:pt x="10070" y="13340"/>
                </a:lnTo>
                <a:lnTo>
                  <a:pt x="10232" y="13138"/>
                </a:lnTo>
                <a:lnTo>
                  <a:pt x="10393" y="12916"/>
                </a:lnTo>
                <a:lnTo>
                  <a:pt x="10534" y="12694"/>
                </a:lnTo>
                <a:lnTo>
                  <a:pt x="10675" y="12452"/>
                </a:lnTo>
                <a:lnTo>
                  <a:pt x="10797" y="12210"/>
                </a:lnTo>
                <a:lnTo>
                  <a:pt x="10897" y="11967"/>
                </a:lnTo>
                <a:lnTo>
                  <a:pt x="10978" y="11725"/>
                </a:lnTo>
                <a:lnTo>
                  <a:pt x="11140" y="11221"/>
                </a:lnTo>
                <a:lnTo>
                  <a:pt x="11261" y="10716"/>
                </a:lnTo>
                <a:lnTo>
                  <a:pt x="11362" y="10191"/>
                </a:lnTo>
                <a:lnTo>
                  <a:pt x="11463" y="9647"/>
                </a:lnTo>
                <a:lnTo>
                  <a:pt x="11563" y="8839"/>
                </a:lnTo>
                <a:lnTo>
                  <a:pt x="11664" y="8012"/>
                </a:lnTo>
                <a:lnTo>
                  <a:pt x="11846" y="6599"/>
                </a:lnTo>
                <a:lnTo>
                  <a:pt x="11947" y="5893"/>
                </a:lnTo>
                <a:lnTo>
                  <a:pt x="12088" y="5187"/>
                </a:lnTo>
                <a:lnTo>
                  <a:pt x="12209" y="4682"/>
                </a:lnTo>
                <a:lnTo>
                  <a:pt x="12330" y="4218"/>
                </a:lnTo>
                <a:lnTo>
                  <a:pt x="12472" y="3754"/>
                </a:lnTo>
                <a:lnTo>
                  <a:pt x="12633" y="3330"/>
                </a:lnTo>
                <a:lnTo>
                  <a:pt x="12794" y="2947"/>
                </a:lnTo>
                <a:lnTo>
                  <a:pt x="12976" y="2563"/>
                </a:lnTo>
                <a:lnTo>
                  <a:pt x="13158" y="2220"/>
                </a:lnTo>
                <a:lnTo>
                  <a:pt x="13359" y="1897"/>
                </a:lnTo>
                <a:lnTo>
                  <a:pt x="13561" y="1615"/>
                </a:lnTo>
                <a:lnTo>
                  <a:pt x="13803" y="1332"/>
                </a:lnTo>
                <a:lnTo>
                  <a:pt x="14025" y="1090"/>
                </a:lnTo>
                <a:lnTo>
                  <a:pt x="14288" y="868"/>
                </a:lnTo>
                <a:lnTo>
                  <a:pt x="14550" y="687"/>
                </a:lnTo>
                <a:lnTo>
                  <a:pt x="14812" y="525"/>
                </a:lnTo>
                <a:lnTo>
                  <a:pt x="15115" y="364"/>
                </a:lnTo>
                <a:lnTo>
                  <a:pt x="15418" y="263"/>
                </a:lnTo>
                <a:lnTo>
                  <a:pt x="15721" y="162"/>
                </a:lnTo>
                <a:lnTo>
                  <a:pt x="16043" y="101"/>
                </a:lnTo>
                <a:lnTo>
                  <a:pt x="16366" y="81"/>
                </a:lnTo>
                <a:close/>
                <a:moveTo>
                  <a:pt x="16467" y="1"/>
                </a:moveTo>
                <a:lnTo>
                  <a:pt x="16104" y="21"/>
                </a:lnTo>
                <a:lnTo>
                  <a:pt x="15741" y="81"/>
                </a:lnTo>
                <a:lnTo>
                  <a:pt x="15377" y="182"/>
                </a:lnTo>
                <a:lnTo>
                  <a:pt x="15075" y="303"/>
                </a:lnTo>
                <a:lnTo>
                  <a:pt x="14792" y="445"/>
                </a:lnTo>
                <a:lnTo>
                  <a:pt x="14510" y="606"/>
                </a:lnTo>
                <a:lnTo>
                  <a:pt x="14227" y="808"/>
                </a:lnTo>
                <a:lnTo>
                  <a:pt x="13985" y="1030"/>
                </a:lnTo>
                <a:lnTo>
                  <a:pt x="13743" y="1272"/>
                </a:lnTo>
                <a:lnTo>
                  <a:pt x="13501" y="1554"/>
                </a:lnTo>
                <a:lnTo>
                  <a:pt x="13299" y="1857"/>
                </a:lnTo>
                <a:lnTo>
                  <a:pt x="13097" y="2180"/>
                </a:lnTo>
                <a:lnTo>
                  <a:pt x="12895" y="2523"/>
                </a:lnTo>
                <a:lnTo>
                  <a:pt x="12714" y="2906"/>
                </a:lnTo>
                <a:lnTo>
                  <a:pt x="12552" y="3310"/>
                </a:lnTo>
                <a:lnTo>
                  <a:pt x="12391" y="3734"/>
                </a:lnTo>
                <a:lnTo>
                  <a:pt x="12250" y="4178"/>
                </a:lnTo>
                <a:lnTo>
                  <a:pt x="12128" y="4662"/>
                </a:lnTo>
                <a:lnTo>
                  <a:pt x="12007" y="5187"/>
                </a:lnTo>
                <a:lnTo>
                  <a:pt x="11886" y="5873"/>
                </a:lnTo>
                <a:lnTo>
                  <a:pt x="11765" y="6599"/>
                </a:lnTo>
                <a:lnTo>
                  <a:pt x="11584" y="7992"/>
                </a:lnTo>
                <a:lnTo>
                  <a:pt x="11483" y="8819"/>
                </a:lnTo>
                <a:lnTo>
                  <a:pt x="11382" y="9647"/>
                </a:lnTo>
                <a:lnTo>
                  <a:pt x="11281" y="10171"/>
                </a:lnTo>
                <a:lnTo>
                  <a:pt x="11180" y="10696"/>
                </a:lnTo>
                <a:lnTo>
                  <a:pt x="11059" y="11200"/>
                </a:lnTo>
                <a:lnTo>
                  <a:pt x="10918" y="11705"/>
                </a:lnTo>
                <a:lnTo>
                  <a:pt x="10817" y="11947"/>
                </a:lnTo>
                <a:lnTo>
                  <a:pt x="10716" y="12169"/>
                </a:lnTo>
                <a:lnTo>
                  <a:pt x="10595" y="12411"/>
                </a:lnTo>
                <a:lnTo>
                  <a:pt x="10474" y="12633"/>
                </a:lnTo>
                <a:lnTo>
                  <a:pt x="10332" y="12855"/>
                </a:lnTo>
                <a:lnTo>
                  <a:pt x="10171" y="13077"/>
                </a:lnTo>
                <a:lnTo>
                  <a:pt x="10010" y="13279"/>
                </a:lnTo>
                <a:lnTo>
                  <a:pt x="9808" y="13501"/>
                </a:lnTo>
                <a:lnTo>
                  <a:pt x="9545" y="13743"/>
                </a:lnTo>
                <a:lnTo>
                  <a:pt x="9283" y="13965"/>
                </a:lnTo>
                <a:lnTo>
                  <a:pt x="9001" y="14167"/>
                </a:lnTo>
                <a:lnTo>
                  <a:pt x="8718" y="14369"/>
                </a:lnTo>
                <a:lnTo>
                  <a:pt x="8113" y="14732"/>
                </a:lnTo>
                <a:lnTo>
                  <a:pt x="7527" y="15055"/>
                </a:lnTo>
                <a:lnTo>
                  <a:pt x="7326" y="15176"/>
                </a:lnTo>
                <a:lnTo>
                  <a:pt x="6397" y="15701"/>
                </a:lnTo>
                <a:lnTo>
                  <a:pt x="5449" y="16246"/>
                </a:lnTo>
                <a:lnTo>
                  <a:pt x="4521" y="16790"/>
                </a:lnTo>
                <a:lnTo>
                  <a:pt x="3612" y="17376"/>
                </a:lnTo>
                <a:lnTo>
                  <a:pt x="3209" y="17658"/>
                </a:lnTo>
                <a:lnTo>
                  <a:pt x="2765" y="17981"/>
                </a:lnTo>
                <a:lnTo>
                  <a:pt x="2341" y="18324"/>
                </a:lnTo>
                <a:lnTo>
                  <a:pt x="1917" y="18707"/>
                </a:lnTo>
                <a:lnTo>
                  <a:pt x="1514" y="19111"/>
                </a:lnTo>
                <a:lnTo>
                  <a:pt x="1312" y="19333"/>
                </a:lnTo>
                <a:lnTo>
                  <a:pt x="1130" y="19555"/>
                </a:lnTo>
                <a:lnTo>
                  <a:pt x="969" y="19797"/>
                </a:lnTo>
                <a:lnTo>
                  <a:pt x="807" y="20039"/>
                </a:lnTo>
                <a:lnTo>
                  <a:pt x="646" y="20302"/>
                </a:lnTo>
                <a:lnTo>
                  <a:pt x="505" y="20564"/>
                </a:lnTo>
                <a:lnTo>
                  <a:pt x="364" y="20907"/>
                </a:lnTo>
                <a:lnTo>
                  <a:pt x="222" y="21270"/>
                </a:lnTo>
                <a:lnTo>
                  <a:pt x="142" y="21654"/>
                </a:lnTo>
                <a:lnTo>
                  <a:pt x="61" y="22017"/>
                </a:lnTo>
                <a:lnTo>
                  <a:pt x="20" y="22400"/>
                </a:lnTo>
                <a:lnTo>
                  <a:pt x="0" y="22784"/>
                </a:lnTo>
                <a:lnTo>
                  <a:pt x="20" y="23167"/>
                </a:lnTo>
                <a:lnTo>
                  <a:pt x="61" y="23551"/>
                </a:lnTo>
                <a:lnTo>
                  <a:pt x="142" y="23914"/>
                </a:lnTo>
                <a:lnTo>
                  <a:pt x="242" y="24237"/>
                </a:lnTo>
                <a:lnTo>
                  <a:pt x="364" y="24499"/>
                </a:lnTo>
                <a:lnTo>
                  <a:pt x="505" y="24741"/>
                </a:lnTo>
                <a:lnTo>
                  <a:pt x="666" y="24923"/>
                </a:lnTo>
                <a:lnTo>
                  <a:pt x="848" y="25064"/>
                </a:lnTo>
                <a:lnTo>
                  <a:pt x="1050" y="25205"/>
                </a:lnTo>
                <a:lnTo>
                  <a:pt x="1251" y="25327"/>
                </a:lnTo>
                <a:lnTo>
                  <a:pt x="1494" y="25407"/>
                </a:lnTo>
                <a:lnTo>
                  <a:pt x="1736" y="25468"/>
                </a:lnTo>
                <a:lnTo>
                  <a:pt x="1978" y="25508"/>
                </a:lnTo>
                <a:lnTo>
                  <a:pt x="2260" y="25528"/>
                </a:lnTo>
                <a:lnTo>
                  <a:pt x="2563" y="25508"/>
                </a:lnTo>
                <a:lnTo>
                  <a:pt x="2866" y="25448"/>
                </a:lnTo>
                <a:lnTo>
                  <a:pt x="3169" y="25367"/>
                </a:lnTo>
                <a:lnTo>
                  <a:pt x="3451" y="25286"/>
                </a:lnTo>
                <a:lnTo>
                  <a:pt x="3713" y="25165"/>
                </a:lnTo>
                <a:lnTo>
                  <a:pt x="3976" y="25044"/>
                </a:lnTo>
                <a:lnTo>
                  <a:pt x="4218" y="24903"/>
                </a:lnTo>
                <a:lnTo>
                  <a:pt x="4642" y="24620"/>
                </a:lnTo>
                <a:lnTo>
                  <a:pt x="5106" y="24297"/>
                </a:lnTo>
                <a:lnTo>
                  <a:pt x="5550" y="23954"/>
                </a:lnTo>
                <a:lnTo>
                  <a:pt x="5994" y="23611"/>
                </a:lnTo>
                <a:lnTo>
                  <a:pt x="6418" y="23228"/>
                </a:lnTo>
                <a:lnTo>
                  <a:pt x="7245" y="22461"/>
                </a:lnTo>
                <a:lnTo>
                  <a:pt x="8052" y="21674"/>
                </a:lnTo>
                <a:lnTo>
                  <a:pt x="8859" y="20907"/>
                </a:lnTo>
                <a:lnTo>
                  <a:pt x="9687" y="20140"/>
                </a:lnTo>
                <a:lnTo>
                  <a:pt x="10110" y="19757"/>
                </a:lnTo>
                <a:lnTo>
                  <a:pt x="10554" y="19394"/>
                </a:lnTo>
                <a:lnTo>
                  <a:pt x="10998" y="19051"/>
                </a:lnTo>
                <a:lnTo>
                  <a:pt x="11463" y="18728"/>
                </a:lnTo>
                <a:lnTo>
                  <a:pt x="12128" y="18324"/>
                </a:lnTo>
                <a:lnTo>
                  <a:pt x="12815" y="17941"/>
                </a:lnTo>
                <a:lnTo>
                  <a:pt x="13521" y="17577"/>
                </a:lnTo>
                <a:lnTo>
                  <a:pt x="14207" y="17234"/>
                </a:lnTo>
                <a:lnTo>
                  <a:pt x="15337" y="16669"/>
                </a:lnTo>
                <a:lnTo>
                  <a:pt x="15902" y="16367"/>
                </a:lnTo>
                <a:lnTo>
                  <a:pt x="16447" y="16044"/>
                </a:lnTo>
                <a:lnTo>
                  <a:pt x="16972" y="15721"/>
                </a:lnTo>
                <a:lnTo>
                  <a:pt x="17476" y="15358"/>
                </a:lnTo>
                <a:lnTo>
                  <a:pt x="17981" y="14954"/>
                </a:lnTo>
                <a:lnTo>
                  <a:pt x="18203" y="14752"/>
                </a:lnTo>
                <a:lnTo>
                  <a:pt x="18425" y="14530"/>
                </a:lnTo>
                <a:lnTo>
                  <a:pt x="18667" y="14268"/>
                </a:lnTo>
                <a:lnTo>
                  <a:pt x="18909" y="13985"/>
                </a:lnTo>
                <a:lnTo>
                  <a:pt x="19131" y="13703"/>
                </a:lnTo>
                <a:lnTo>
                  <a:pt x="19333" y="13400"/>
                </a:lnTo>
                <a:lnTo>
                  <a:pt x="19535" y="13077"/>
                </a:lnTo>
                <a:lnTo>
                  <a:pt x="19736" y="12754"/>
                </a:lnTo>
                <a:lnTo>
                  <a:pt x="19918" y="12411"/>
                </a:lnTo>
                <a:lnTo>
                  <a:pt x="20100" y="12048"/>
                </a:lnTo>
                <a:lnTo>
                  <a:pt x="20261" y="11665"/>
                </a:lnTo>
                <a:lnTo>
                  <a:pt x="20402" y="11281"/>
                </a:lnTo>
                <a:lnTo>
                  <a:pt x="20544" y="10878"/>
                </a:lnTo>
                <a:lnTo>
                  <a:pt x="20685" y="10474"/>
                </a:lnTo>
                <a:lnTo>
                  <a:pt x="20806" y="10050"/>
                </a:lnTo>
                <a:lnTo>
                  <a:pt x="20927" y="9606"/>
                </a:lnTo>
                <a:lnTo>
                  <a:pt x="21028" y="9142"/>
                </a:lnTo>
                <a:lnTo>
                  <a:pt x="21109" y="8678"/>
                </a:lnTo>
                <a:lnTo>
                  <a:pt x="21189" y="8214"/>
                </a:lnTo>
                <a:lnTo>
                  <a:pt x="21250" y="7750"/>
                </a:lnTo>
                <a:lnTo>
                  <a:pt x="21310" y="7326"/>
                </a:lnTo>
                <a:lnTo>
                  <a:pt x="21331" y="6882"/>
                </a:lnTo>
                <a:lnTo>
                  <a:pt x="21351" y="6478"/>
                </a:lnTo>
                <a:lnTo>
                  <a:pt x="21351" y="6075"/>
                </a:lnTo>
                <a:lnTo>
                  <a:pt x="21351" y="5671"/>
                </a:lnTo>
                <a:lnTo>
                  <a:pt x="21331" y="5288"/>
                </a:lnTo>
                <a:lnTo>
                  <a:pt x="21270" y="4924"/>
                </a:lnTo>
                <a:lnTo>
                  <a:pt x="21230" y="4561"/>
                </a:lnTo>
                <a:lnTo>
                  <a:pt x="21149" y="4218"/>
                </a:lnTo>
                <a:lnTo>
                  <a:pt x="21068" y="3875"/>
                </a:lnTo>
                <a:lnTo>
                  <a:pt x="20967" y="3532"/>
                </a:lnTo>
                <a:lnTo>
                  <a:pt x="20846" y="3229"/>
                </a:lnTo>
                <a:lnTo>
                  <a:pt x="20705" y="2906"/>
                </a:lnTo>
                <a:lnTo>
                  <a:pt x="20564" y="2624"/>
                </a:lnTo>
                <a:lnTo>
                  <a:pt x="20362" y="2281"/>
                </a:lnTo>
                <a:lnTo>
                  <a:pt x="20140" y="1958"/>
                </a:lnTo>
                <a:lnTo>
                  <a:pt x="19898" y="1655"/>
                </a:lnTo>
                <a:lnTo>
                  <a:pt x="19615" y="1373"/>
                </a:lnTo>
                <a:lnTo>
                  <a:pt x="19333" y="1110"/>
                </a:lnTo>
                <a:lnTo>
                  <a:pt x="19010" y="868"/>
                </a:lnTo>
                <a:lnTo>
                  <a:pt x="18687" y="646"/>
                </a:lnTo>
                <a:lnTo>
                  <a:pt x="18344" y="465"/>
                </a:lnTo>
                <a:lnTo>
                  <a:pt x="17981" y="283"/>
                </a:lnTo>
                <a:lnTo>
                  <a:pt x="17597" y="162"/>
                </a:lnTo>
                <a:lnTo>
                  <a:pt x="17214" y="61"/>
                </a:lnTo>
                <a:lnTo>
                  <a:pt x="16851" y="21"/>
                </a:lnTo>
                <a:lnTo>
                  <a:pt x="1646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18"/>
          <p:cNvSpPr/>
          <p:nvPr/>
        </p:nvSpPr>
        <p:spPr>
          <a:xfrm>
            <a:off x="7611538" y="319256"/>
            <a:ext cx="1884195" cy="733450"/>
          </a:xfrm>
          <a:custGeom>
            <a:rect b="b" l="l" r="r" t="t"/>
            <a:pathLst>
              <a:path extrusionOk="0" h="13119" w="33702">
                <a:moveTo>
                  <a:pt x="8436" y="82"/>
                </a:moveTo>
                <a:lnTo>
                  <a:pt x="9041" y="102"/>
                </a:lnTo>
                <a:lnTo>
                  <a:pt x="9667" y="142"/>
                </a:lnTo>
                <a:lnTo>
                  <a:pt x="10312" y="183"/>
                </a:lnTo>
                <a:lnTo>
                  <a:pt x="10978" y="263"/>
                </a:lnTo>
                <a:lnTo>
                  <a:pt x="12532" y="465"/>
                </a:lnTo>
                <a:lnTo>
                  <a:pt x="14005" y="707"/>
                </a:lnTo>
                <a:lnTo>
                  <a:pt x="15398" y="949"/>
                </a:lnTo>
                <a:lnTo>
                  <a:pt x="16689" y="1192"/>
                </a:lnTo>
                <a:lnTo>
                  <a:pt x="17900" y="1454"/>
                </a:lnTo>
                <a:lnTo>
                  <a:pt x="19030" y="1716"/>
                </a:lnTo>
                <a:lnTo>
                  <a:pt x="20080" y="1979"/>
                </a:lnTo>
                <a:lnTo>
                  <a:pt x="21048" y="2241"/>
                </a:lnTo>
                <a:lnTo>
                  <a:pt x="21956" y="2523"/>
                </a:lnTo>
                <a:lnTo>
                  <a:pt x="22804" y="2786"/>
                </a:lnTo>
                <a:lnTo>
                  <a:pt x="23571" y="3068"/>
                </a:lnTo>
                <a:lnTo>
                  <a:pt x="24277" y="3331"/>
                </a:lnTo>
                <a:lnTo>
                  <a:pt x="24943" y="3593"/>
                </a:lnTo>
                <a:lnTo>
                  <a:pt x="25548" y="3835"/>
                </a:lnTo>
                <a:lnTo>
                  <a:pt x="26598" y="4320"/>
                </a:lnTo>
                <a:lnTo>
                  <a:pt x="27607" y="4824"/>
                </a:lnTo>
                <a:lnTo>
                  <a:pt x="28071" y="5066"/>
                </a:lnTo>
                <a:lnTo>
                  <a:pt x="28535" y="5329"/>
                </a:lnTo>
                <a:lnTo>
                  <a:pt x="28999" y="5611"/>
                </a:lnTo>
                <a:lnTo>
                  <a:pt x="29423" y="5894"/>
                </a:lnTo>
                <a:lnTo>
                  <a:pt x="29847" y="6176"/>
                </a:lnTo>
                <a:lnTo>
                  <a:pt x="30271" y="6459"/>
                </a:lnTo>
                <a:lnTo>
                  <a:pt x="30654" y="6761"/>
                </a:lnTo>
                <a:lnTo>
                  <a:pt x="31058" y="7064"/>
                </a:lnTo>
                <a:lnTo>
                  <a:pt x="31421" y="7367"/>
                </a:lnTo>
                <a:lnTo>
                  <a:pt x="31784" y="7690"/>
                </a:lnTo>
                <a:lnTo>
                  <a:pt x="32127" y="8012"/>
                </a:lnTo>
                <a:lnTo>
                  <a:pt x="32450" y="8335"/>
                </a:lnTo>
                <a:lnTo>
                  <a:pt x="32773" y="8678"/>
                </a:lnTo>
                <a:lnTo>
                  <a:pt x="33076" y="9021"/>
                </a:lnTo>
                <a:lnTo>
                  <a:pt x="33237" y="9223"/>
                </a:lnTo>
                <a:lnTo>
                  <a:pt x="33378" y="9425"/>
                </a:lnTo>
                <a:lnTo>
                  <a:pt x="33520" y="9667"/>
                </a:lnTo>
                <a:lnTo>
                  <a:pt x="33560" y="9788"/>
                </a:lnTo>
                <a:lnTo>
                  <a:pt x="33600" y="9909"/>
                </a:lnTo>
                <a:lnTo>
                  <a:pt x="33620" y="10030"/>
                </a:lnTo>
                <a:lnTo>
                  <a:pt x="33620" y="10172"/>
                </a:lnTo>
                <a:lnTo>
                  <a:pt x="33600" y="10293"/>
                </a:lnTo>
                <a:lnTo>
                  <a:pt x="33580" y="10414"/>
                </a:lnTo>
                <a:lnTo>
                  <a:pt x="33520" y="10535"/>
                </a:lnTo>
                <a:lnTo>
                  <a:pt x="33459" y="10636"/>
                </a:lnTo>
                <a:lnTo>
                  <a:pt x="33378" y="10737"/>
                </a:lnTo>
                <a:lnTo>
                  <a:pt x="33257" y="10797"/>
                </a:lnTo>
                <a:lnTo>
                  <a:pt x="33176" y="10838"/>
                </a:lnTo>
                <a:lnTo>
                  <a:pt x="33096" y="10858"/>
                </a:lnTo>
                <a:lnTo>
                  <a:pt x="32894" y="10878"/>
                </a:lnTo>
                <a:lnTo>
                  <a:pt x="32692" y="10858"/>
                </a:lnTo>
                <a:lnTo>
                  <a:pt x="32470" y="10817"/>
                </a:lnTo>
                <a:lnTo>
                  <a:pt x="29019" y="10152"/>
                </a:lnTo>
                <a:lnTo>
                  <a:pt x="26840" y="9748"/>
                </a:lnTo>
                <a:lnTo>
                  <a:pt x="25750" y="9566"/>
                </a:lnTo>
                <a:lnTo>
                  <a:pt x="24640" y="9385"/>
                </a:lnTo>
                <a:lnTo>
                  <a:pt x="23551" y="9223"/>
                </a:lnTo>
                <a:lnTo>
                  <a:pt x="22420" y="9102"/>
                </a:lnTo>
                <a:lnTo>
                  <a:pt x="21311" y="9021"/>
                </a:lnTo>
                <a:lnTo>
                  <a:pt x="20201" y="8981"/>
                </a:lnTo>
                <a:lnTo>
                  <a:pt x="19071" y="8961"/>
                </a:lnTo>
                <a:lnTo>
                  <a:pt x="17941" y="9021"/>
                </a:lnTo>
                <a:lnTo>
                  <a:pt x="16831" y="9102"/>
                </a:lnTo>
                <a:lnTo>
                  <a:pt x="15721" y="9223"/>
                </a:lnTo>
                <a:lnTo>
                  <a:pt x="14591" y="9385"/>
                </a:lnTo>
                <a:lnTo>
                  <a:pt x="13501" y="9566"/>
                </a:lnTo>
                <a:lnTo>
                  <a:pt x="12391" y="9788"/>
                </a:lnTo>
                <a:lnTo>
                  <a:pt x="11281" y="10051"/>
                </a:lnTo>
                <a:lnTo>
                  <a:pt x="10191" y="10313"/>
                </a:lnTo>
                <a:lnTo>
                  <a:pt x="9081" y="10596"/>
                </a:lnTo>
                <a:lnTo>
                  <a:pt x="7992" y="10918"/>
                </a:lnTo>
                <a:lnTo>
                  <a:pt x="6922" y="11241"/>
                </a:lnTo>
                <a:lnTo>
                  <a:pt x="4763" y="11907"/>
                </a:lnTo>
                <a:lnTo>
                  <a:pt x="2604" y="12593"/>
                </a:lnTo>
                <a:lnTo>
                  <a:pt x="1595" y="12936"/>
                </a:lnTo>
                <a:lnTo>
                  <a:pt x="1433" y="12977"/>
                </a:lnTo>
                <a:lnTo>
                  <a:pt x="1231" y="13017"/>
                </a:lnTo>
                <a:lnTo>
                  <a:pt x="1050" y="13037"/>
                </a:lnTo>
                <a:lnTo>
                  <a:pt x="949" y="13037"/>
                </a:lnTo>
                <a:lnTo>
                  <a:pt x="868" y="13017"/>
                </a:lnTo>
                <a:lnTo>
                  <a:pt x="767" y="12997"/>
                </a:lnTo>
                <a:lnTo>
                  <a:pt x="687" y="12957"/>
                </a:lnTo>
                <a:lnTo>
                  <a:pt x="606" y="12896"/>
                </a:lnTo>
                <a:lnTo>
                  <a:pt x="525" y="12835"/>
                </a:lnTo>
                <a:lnTo>
                  <a:pt x="404" y="12674"/>
                </a:lnTo>
                <a:lnTo>
                  <a:pt x="323" y="12492"/>
                </a:lnTo>
                <a:lnTo>
                  <a:pt x="243" y="12291"/>
                </a:lnTo>
                <a:lnTo>
                  <a:pt x="202" y="12089"/>
                </a:lnTo>
                <a:lnTo>
                  <a:pt x="162" y="11867"/>
                </a:lnTo>
                <a:lnTo>
                  <a:pt x="142" y="11665"/>
                </a:lnTo>
                <a:lnTo>
                  <a:pt x="101" y="10838"/>
                </a:lnTo>
                <a:lnTo>
                  <a:pt x="81" y="9990"/>
                </a:lnTo>
                <a:lnTo>
                  <a:pt x="101" y="9163"/>
                </a:lnTo>
                <a:lnTo>
                  <a:pt x="142" y="8315"/>
                </a:lnTo>
                <a:lnTo>
                  <a:pt x="202" y="7488"/>
                </a:lnTo>
                <a:lnTo>
                  <a:pt x="283" y="6660"/>
                </a:lnTo>
                <a:lnTo>
                  <a:pt x="404" y="5833"/>
                </a:lnTo>
                <a:lnTo>
                  <a:pt x="545" y="5006"/>
                </a:lnTo>
                <a:lnTo>
                  <a:pt x="666" y="4441"/>
                </a:lnTo>
                <a:lnTo>
                  <a:pt x="808" y="3896"/>
                </a:lnTo>
                <a:lnTo>
                  <a:pt x="909" y="3654"/>
                </a:lnTo>
                <a:lnTo>
                  <a:pt x="989" y="3411"/>
                </a:lnTo>
                <a:lnTo>
                  <a:pt x="1110" y="3189"/>
                </a:lnTo>
                <a:lnTo>
                  <a:pt x="1231" y="2967"/>
                </a:lnTo>
                <a:lnTo>
                  <a:pt x="1413" y="2685"/>
                </a:lnTo>
                <a:lnTo>
                  <a:pt x="1635" y="2402"/>
                </a:lnTo>
                <a:lnTo>
                  <a:pt x="1877" y="2140"/>
                </a:lnTo>
                <a:lnTo>
                  <a:pt x="2160" y="1898"/>
                </a:lnTo>
                <a:lnTo>
                  <a:pt x="2462" y="1656"/>
                </a:lnTo>
                <a:lnTo>
                  <a:pt x="2805" y="1434"/>
                </a:lnTo>
                <a:lnTo>
                  <a:pt x="3189" y="1232"/>
                </a:lnTo>
                <a:lnTo>
                  <a:pt x="3572" y="1030"/>
                </a:lnTo>
                <a:lnTo>
                  <a:pt x="4117" y="808"/>
                </a:lnTo>
                <a:lnTo>
                  <a:pt x="4662" y="627"/>
                </a:lnTo>
                <a:lnTo>
                  <a:pt x="5227" y="465"/>
                </a:lnTo>
                <a:lnTo>
                  <a:pt x="5832" y="324"/>
                </a:lnTo>
                <a:lnTo>
                  <a:pt x="6438" y="223"/>
                </a:lnTo>
                <a:lnTo>
                  <a:pt x="7084" y="142"/>
                </a:lnTo>
                <a:lnTo>
                  <a:pt x="7750" y="102"/>
                </a:lnTo>
                <a:lnTo>
                  <a:pt x="8436" y="82"/>
                </a:lnTo>
                <a:close/>
                <a:moveTo>
                  <a:pt x="8335" y="1"/>
                </a:moveTo>
                <a:lnTo>
                  <a:pt x="7830" y="21"/>
                </a:lnTo>
                <a:lnTo>
                  <a:pt x="7346" y="41"/>
                </a:lnTo>
                <a:lnTo>
                  <a:pt x="6882" y="82"/>
                </a:lnTo>
                <a:lnTo>
                  <a:pt x="6438" y="142"/>
                </a:lnTo>
                <a:lnTo>
                  <a:pt x="5974" y="223"/>
                </a:lnTo>
                <a:lnTo>
                  <a:pt x="5550" y="304"/>
                </a:lnTo>
                <a:lnTo>
                  <a:pt x="5126" y="405"/>
                </a:lnTo>
                <a:lnTo>
                  <a:pt x="4723" y="526"/>
                </a:lnTo>
                <a:lnTo>
                  <a:pt x="4319" y="647"/>
                </a:lnTo>
                <a:lnTo>
                  <a:pt x="3915" y="808"/>
                </a:lnTo>
                <a:lnTo>
                  <a:pt x="3552" y="970"/>
                </a:lnTo>
                <a:lnTo>
                  <a:pt x="3149" y="1151"/>
                </a:lnTo>
                <a:lnTo>
                  <a:pt x="2765" y="1373"/>
                </a:lnTo>
                <a:lnTo>
                  <a:pt x="2422" y="1595"/>
                </a:lnTo>
                <a:lnTo>
                  <a:pt x="2099" y="1837"/>
                </a:lnTo>
                <a:lnTo>
                  <a:pt x="1817" y="2080"/>
                </a:lnTo>
                <a:lnTo>
                  <a:pt x="1575" y="2362"/>
                </a:lnTo>
                <a:lnTo>
                  <a:pt x="1353" y="2624"/>
                </a:lnTo>
                <a:lnTo>
                  <a:pt x="1151" y="2927"/>
                </a:lnTo>
                <a:lnTo>
                  <a:pt x="1030" y="3169"/>
                </a:lnTo>
                <a:lnTo>
                  <a:pt x="909" y="3432"/>
                </a:lnTo>
                <a:lnTo>
                  <a:pt x="808" y="3694"/>
                </a:lnTo>
                <a:lnTo>
                  <a:pt x="707" y="3956"/>
                </a:lnTo>
                <a:lnTo>
                  <a:pt x="586" y="4481"/>
                </a:lnTo>
                <a:lnTo>
                  <a:pt x="465" y="4985"/>
                </a:lnTo>
                <a:lnTo>
                  <a:pt x="323" y="5813"/>
                </a:lnTo>
                <a:lnTo>
                  <a:pt x="222" y="6660"/>
                </a:lnTo>
                <a:lnTo>
                  <a:pt x="122" y="7488"/>
                </a:lnTo>
                <a:lnTo>
                  <a:pt x="61" y="8315"/>
                </a:lnTo>
                <a:lnTo>
                  <a:pt x="21" y="9163"/>
                </a:lnTo>
                <a:lnTo>
                  <a:pt x="0" y="9990"/>
                </a:lnTo>
                <a:lnTo>
                  <a:pt x="21" y="10838"/>
                </a:lnTo>
                <a:lnTo>
                  <a:pt x="61" y="11665"/>
                </a:lnTo>
                <a:lnTo>
                  <a:pt x="101" y="11968"/>
                </a:lnTo>
                <a:lnTo>
                  <a:pt x="142" y="12230"/>
                </a:lnTo>
                <a:lnTo>
                  <a:pt x="222" y="12452"/>
                </a:lnTo>
                <a:lnTo>
                  <a:pt x="303" y="12654"/>
                </a:lnTo>
                <a:lnTo>
                  <a:pt x="404" y="12815"/>
                </a:lnTo>
                <a:lnTo>
                  <a:pt x="545" y="12936"/>
                </a:lnTo>
                <a:lnTo>
                  <a:pt x="687" y="13037"/>
                </a:lnTo>
                <a:lnTo>
                  <a:pt x="848" y="13098"/>
                </a:lnTo>
                <a:lnTo>
                  <a:pt x="949" y="13118"/>
                </a:lnTo>
                <a:lnTo>
                  <a:pt x="1191" y="13118"/>
                </a:lnTo>
                <a:lnTo>
                  <a:pt x="1353" y="13078"/>
                </a:lnTo>
                <a:lnTo>
                  <a:pt x="1615" y="12997"/>
                </a:lnTo>
                <a:lnTo>
                  <a:pt x="2644" y="12674"/>
                </a:lnTo>
                <a:lnTo>
                  <a:pt x="4783" y="11988"/>
                </a:lnTo>
                <a:lnTo>
                  <a:pt x="6942" y="11302"/>
                </a:lnTo>
                <a:lnTo>
                  <a:pt x="8012" y="10999"/>
                </a:lnTo>
                <a:lnTo>
                  <a:pt x="9102" y="10676"/>
                </a:lnTo>
                <a:lnTo>
                  <a:pt x="10191" y="10394"/>
                </a:lnTo>
                <a:lnTo>
                  <a:pt x="11301" y="10131"/>
                </a:lnTo>
                <a:lnTo>
                  <a:pt x="12391" y="9869"/>
                </a:lnTo>
                <a:lnTo>
                  <a:pt x="13501" y="9647"/>
                </a:lnTo>
                <a:lnTo>
                  <a:pt x="14611" y="9465"/>
                </a:lnTo>
                <a:lnTo>
                  <a:pt x="15721" y="9304"/>
                </a:lnTo>
                <a:lnTo>
                  <a:pt x="16831" y="9183"/>
                </a:lnTo>
                <a:lnTo>
                  <a:pt x="17961" y="9102"/>
                </a:lnTo>
                <a:lnTo>
                  <a:pt x="19071" y="9042"/>
                </a:lnTo>
                <a:lnTo>
                  <a:pt x="20201" y="9062"/>
                </a:lnTo>
                <a:lnTo>
                  <a:pt x="21311" y="9102"/>
                </a:lnTo>
                <a:lnTo>
                  <a:pt x="22420" y="9183"/>
                </a:lnTo>
                <a:lnTo>
                  <a:pt x="23530" y="9304"/>
                </a:lnTo>
                <a:lnTo>
                  <a:pt x="24640" y="9465"/>
                </a:lnTo>
                <a:lnTo>
                  <a:pt x="25750" y="9647"/>
                </a:lnTo>
                <a:lnTo>
                  <a:pt x="26840" y="9829"/>
                </a:lnTo>
                <a:lnTo>
                  <a:pt x="28999" y="10232"/>
                </a:lnTo>
                <a:lnTo>
                  <a:pt x="32470" y="10898"/>
                </a:lnTo>
                <a:lnTo>
                  <a:pt x="32692" y="10939"/>
                </a:lnTo>
                <a:lnTo>
                  <a:pt x="32894" y="10959"/>
                </a:lnTo>
                <a:lnTo>
                  <a:pt x="33116" y="10939"/>
                </a:lnTo>
                <a:lnTo>
                  <a:pt x="33197" y="10918"/>
                </a:lnTo>
                <a:lnTo>
                  <a:pt x="33298" y="10878"/>
                </a:lnTo>
                <a:lnTo>
                  <a:pt x="33419" y="10797"/>
                </a:lnTo>
                <a:lnTo>
                  <a:pt x="33520" y="10696"/>
                </a:lnTo>
                <a:lnTo>
                  <a:pt x="33600" y="10575"/>
                </a:lnTo>
                <a:lnTo>
                  <a:pt x="33661" y="10454"/>
                </a:lnTo>
                <a:lnTo>
                  <a:pt x="33681" y="10313"/>
                </a:lnTo>
                <a:lnTo>
                  <a:pt x="33701" y="10172"/>
                </a:lnTo>
                <a:lnTo>
                  <a:pt x="33701" y="10030"/>
                </a:lnTo>
                <a:lnTo>
                  <a:pt x="33681" y="9889"/>
                </a:lnTo>
                <a:lnTo>
                  <a:pt x="33641" y="9768"/>
                </a:lnTo>
                <a:lnTo>
                  <a:pt x="33600" y="9627"/>
                </a:lnTo>
                <a:lnTo>
                  <a:pt x="33459" y="9385"/>
                </a:lnTo>
                <a:lnTo>
                  <a:pt x="33298" y="9163"/>
                </a:lnTo>
                <a:lnTo>
                  <a:pt x="33136" y="8961"/>
                </a:lnTo>
                <a:lnTo>
                  <a:pt x="32833" y="8618"/>
                </a:lnTo>
                <a:lnTo>
                  <a:pt x="32511" y="8275"/>
                </a:lnTo>
                <a:lnTo>
                  <a:pt x="32188" y="7952"/>
                </a:lnTo>
                <a:lnTo>
                  <a:pt x="31824" y="7629"/>
                </a:lnTo>
                <a:lnTo>
                  <a:pt x="31481" y="7306"/>
                </a:lnTo>
                <a:lnTo>
                  <a:pt x="31098" y="7003"/>
                </a:lnTo>
                <a:lnTo>
                  <a:pt x="30714" y="6701"/>
                </a:lnTo>
                <a:lnTo>
                  <a:pt x="30311" y="6398"/>
                </a:lnTo>
                <a:lnTo>
                  <a:pt x="29907" y="6095"/>
                </a:lnTo>
                <a:lnTo>
                  <a:pt x="29483" y="5813"/>
                </a:lnTo>
                <a:lnTo>
                  <a:pt x="29040" y="5530"/>
                </a:lnTo>
                <a:lnTo>
                  <a:pt x="28575" y="5268"/>
                </a:lnTo>
                <a:lnTo>
                  <a:pt x="28111" y="5006"/>
                </a:lnTo>
                <a:lnTo>
                  <a:pt x="27627" y="4743"/>
                </a:lnTo>
                <a:lnTo>
                  <a:pt x="26638" y="4259"/>
                </a:lnTo>
                <a:lnTo>
                  <a:pt x="25569" y="3775"/>
                </a:lnTo>
                <a:lnTo>
                  <a:pt x="24963" y="3512"/>
                </a:lnTo>
                <a:lnTo>
                  <a:pt x="24317" y="3250"/>
                </a:lnTo>
                <a:lnTo>
                  <a:pt x="23591" y="2988"/>
                </a:lnTo>
                <a:lnTo>
                  <a:pt x="22824" y="2725"/>
                </a:lnTo>
                <a:lnTo>
                  <a:pt x="21977" y="2443"/>
                </a:lnTo>
                <a:lnTo>
                  <a:pt x="21068" y="2180"/>
                </a:lnTo>
                <a:lnTo>
                  <a:pt x="20100" y="1898"/>
                </a:lnTo>
                <a:lnTo>
                  <a:pt x="19050" y="1636"/>
                </a:lnTo>
                <a:lnTo>
                  <a:pt x="17920" y="1373"/>
                </a:lnTo>
                <a:lnTo>
                  <a:pt x="16710" y="1111"/>
                </a:lnTo>
                <a:lnTo>
                  <a:pt x="15398" y="869"/>
                </a:lnTo>
                <a:lnTo>
                  <a:pt x="14026" y="627"/>
                </a:lnTo>
                <a:lnTo>
                  <a:pt x="12552" y="405"/>
                </a:lnTo>
                <a:lnTo>
                  <a:pt x="10978" y="183"/>
                </a:lnTo>
                <a:lnTo>
                  <a:pt x="10413" y="122"/>
                </a:lnTo>
                <a:lnTo>
                  <a:pt x="9889" y="62"/>
                </a:lnTo>
                <a:lnTo>
                  <a:pt x="9344" y="41"/>
                </a:lnTo>
                <a:lnTo>
                  <a:pt x="8839" y="21"/>
                </a:lnTo>
                <a:lnTo>
                  <a:pt x="833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18"/>
          <p:cNvSpPr/>
          <p:nvPr/>
        </p:nvSpPr>
        <p:spPr>
          <a:xfrm>
            <a:off x="8093284" y="1493738"/>
            <a:ext cx="166996" cy="99348"/>
          </a:xfrm>
          <a:custGeom>
            <a:rect b="b" l="l" r="r" t="t"/>
            <a:pathLst>
              <a:path extrusionOk="0" h="1777" w="2987">
                <a:moveTo>
                  <a:pt x="2240" y="81"/>
                </a:moveTo>
                <a:lnTo>
                  <a:pt x="2442" y="101"/>
                </a:lnTo>
                <a:lnTo>
                  <a:pt x="2644" y="122"/>
                </a:lnTo>
                <a:lnTo>
                  <a:pt x="2745" y="162"/>
                </a:lnTo>
                <a:lnTo>
                  <a:pt x="2805" y="182"/>
                </a:lnTo>
                <a:lnTo>
                  <a:pt x="2866" y="243"/>
                </a:lnTo>
                <a:lnTo>
                  <a:pt x="2906" y="283"/>
                </a:lnTo>
                <a:lnTo>
                  <a:pt x="2906" y="364"/>
                </a:lnTo>
                <a:lnTo>
                  <a:pt x="2906" y="444"/>
                </a:lnTo>
                <a:lnTo>
                  <a:pt x="2846" y="525"/>
                </a:lnTo>
                <a:lnTo>
                  <a:pt x="2765" y="626"/>
                </a:lnTo>
                <a:lnTo>
                  <a:pt x="2543" y="868"/>
                </a:lnTo>
                <a:lnTo>
                  <a:pt x="2281" y="1070"/>
                </a:lnTo>
                <a:lnTo>
                  <a:pt x="1998" y="1252"/>
                </a:lnTo>
                <a:lnTo>
                  <a:pt x="1716" y="1413"/>
                </a:lnTo>
                <a:lnTo>
                  <a:pt x="1393" y="1534"/>
                </a:lnTo>
                <a:lnTo>
                  <a:pt x="1090" y="1615"/>
                </a:lnTo>
                <a:lnTo>
                  <a:pt x="747" y="1675"/>
                </a:lnTo>
                <a:lnTo>
                  <a:pt x="424" y="1696"/>
                </a:lnTo>
                <a:lnTo>
                  <a:pt x="263" y="1696"/>
                </a:lnTo>
                <a:lnTo>
                  <a:pt x="182" y="1655"/>
                </a:lnTo>
                <a:lnTo>
                  <a:pt x="121" y="1615"/>
                </a:lnTo>
                <a:lnTo>
                  <a:pt x="81" y="1554"/>
                </a:lnTo>
                <a:lnTo>
                  <a:pt x="81" y="1494"/>
                </a:lnTo>
                <a:lnTo>
                  <a:pt x="81" y="1433"/>
                </a:lnTo>
                <a:lnTo>
                  <a:pt x="101" y="1373"/>
                </a:lnTo>
                <a:lnTo>
                  <a:pt x="182" y="1252"/>
                </a:lnTo>
                <a:lnTo>
                  <a:pt x="263" y="1151"/>
                </a:lnTo>
                <a:lnTo>
                  <a:pt x="485" y="949"/>
                </a:lnTo>
                <a:lnTo>
                  <a:pt x="686" y="747"/>
                </a:lnTo>
                <a:lnTo>
                  <a:pt x="929" y="586"/>
                </a:lnTo>
                <a:lnTo>
                  <a:pt x="1171" y="424"/>
                </a:lnTo>
                <a:lnTo>
                  <a:pt x="1413" y="283"/>
                </a:lnTo>
                <a:lnTo>
                  <a:pt x="1675" y="182"/>
                </a:lnTo>
                <a:lnTo>
                  <a:pt x="1958" y="101"/>
                </a:lnTo>
                <a:lnTo>
                  <a:pt x="2240" y="81"/>
                </a:lnTo>
                <a:close/>
                <a:moveTo>
                  <a:pt x="2119" y="0"/>
                </a:moveTo>
                <a:lnTo>
                  <a:pt x="1938" y="21"/>
                </a:lnTo>
                <a:lnTo>
                  <a:pt x="1776" y="61"/>
                </a:lnTo>
                <a:lnTo>
                  <a:pt x="1615" y="122"/>
                </a:lnTo>
                <a:lnTo>
                  <a:pt x="1453" y="182"/>
                </a:lnTo>
                <a:lnTo>
                  <a:pt x="1292" y="243"/>
                </a:lnTo>
                <a:lnTo>
                  <a:pt x="1009" y="424"/>
                </a:lnTo>
                <a:lnTo>
                  <a:pt x="727" y="626"/>
                </a:lnTo>
                <a:lnTo>
                  <a:pt x="464" y="848"/>
                </a:lnTo>
                <a:lnTo>
                  <a:pt x="222" y="1090"/>
                </a:lnTo>
                <a:lnTo>
                  <a:pt x="101" y="1211"/>
                </a:lnTo>
                <a:lnTo>
                  <a:pt x="21" y="1332"/>
                </a:lnTo>
                <a:lnTo>
                  <a:pt x="0" y="1433"/>
                </a:lnTo>
                <a:lnTo>
                  <a:pt x="0" y="1514"/>
                </a:lnTo>
                <a:lnTo>
                  <a:pt x="21" y="1595"/>
                </a:lnTo>
                <a:lnTo>
                  <a:pt x="61" y="1655"/>
                </a:lnTo>
                <a:lnTo>
                  <a:pt x="121" y="1716"/>
                </a:lnTo>
                <a:lnTo>
                  <a:pt x="222" y="1756"/>
                </a:lnTo>
                <a:lnTo>
                  <a:pt x="303" y="1776"/>
                </a:lnTo>
                <a:lnTo>
                  <a:pt x="424" y="1776"/>
                </a:lnTo>
                <a:lnTo>
                  <a:pt x="767" y="1756"/>
                </a:lnTo>
                <a:lnTo>
                  <a:pt x="1110" y="1696"/>
                </a:lnTo>
                <a:lnTo>
                  <a:pt x="1433" y="1615"/>
                </a:lnTo>
                <a:lnTo>
                  <a:pt x="1736" y="1474"/>
                </a:lnTo>
                <a:lnTo>
                  <a:pt x="2039" y="1332"/>
                </a:lnTo>
                <a:lnTo>
                  <a:pt x="2321" y="1131"/>
                </a:lnTo>
                <a:lnTo>
                  <a:pt x="2604" y="929"/>
                </a:lnTo>
                <a:lnTo>
                  <a:pt x="2826" y="687"/>
                </a:lnTo>
                <a:lnTo>
                  <a:pt x="2926" y="565"/>
                </a:lnTo>
                <a:lnTo>
                  <a:pt x="2987" y="465"/>
                </a:lnTo>
                <a:lnTo>
                  <a:pt x="2987" y="343"/>
                </a:lnTo>
                <a:lnTo>
                  <a:pt x="2967" y="263"/>
                </a:lnTo>
                <a:lnTo>
                  <a:pt x="2926" y="182"/>
                </a:lnTo>
                <a:lnTo>
                  <a:pt x="2866" y="122"/>
                </a:lnTo>
                <a:lnTo>
                  <a:pt x="2765" y="81"/>
                </a:lnTo>
                <a:lnTo>
                  <a:pt x="2664" y="41"/>
                </a:lnTo>
                <a:lnTo>
                  <a:pt x="2462" y="21"/>
                </a:lnTo>
                <a:lnTo>
                  <a:pt x="228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18"/>
          <p:cNvSpPr/>
          <p:nvPr/>
        </p:nvSpPr>
        <p:spPr>
          <a:xfrm rot="3449335">
            <a:off x="1810805" y="-768073"/>
            <a:ext cx="901487" cy="1104539"/>
          </a:xfrm>
          <a:custGeom>
            <a:rect b="b" l="l" r="r" t="t"/>
            <a:pathLst>
              <a:path extrusionOk="0" h="19757" w="16125">
                <a:moveTo>
                  <a:pt x="13945" y="81"/>
                </a:moveTo>
                <a:lnTo>
                  <a:pt x="14187" y="142"/>
                </a:lnTo>
                <a:lnTo>
                  <a:pt x="14449" y="222"/>
                </a:lnTo>
                <a:lnTo>
                  <a:pt x="14671" y="323"/>
                </a:lnTo>
                <a:lnTo>
                  <a:pt x="14893" y="464"/>
                </a:lnTo>
                <a:lnTo>
                  <a:pt x="15095" y="626"/>
                </a:lnTo>
                <a:lnTo>
                  <a:pt x="15277" y="807"/>
                </a:lnTo>
                <a:lnTo>
                  <a:pt x="15438" y="1009"/>
                </a:lnTo>
                <a:lnTo>
                  <a:pt x="15620" y="1332"/>
                </a:lnTo>
                <a:lnTo>
                  <a:pt x="15761" y="1655"/>
                </a:lnTo>
                <a:lnTo>
                  <a:pt x="15862" y="1998"/>
                </a:lnTo>
                <a:lnTo>
                  <a:pt x="15943" y="2341"/>
                </a:lnTo>
                <a:lnTo>
                  <a:pt x="16003" y="2704"/>
                </a:lnTo>
                <a:lnTo>
                  <a:pt x="16023" y="3068"/>
                </a:lnTo>
                <a:lnTo>
                  <a:pt x="16044" y="3431"/>
                </a:lnTo>
                <a:lnTo>
                  <a:pt x="16044" y="3814"/>
                </a:lnTo>
                <a:lnTo>
                  <a:pt x="16023" y="4319"/>
                </a:lnTo>
                <a:lnTo>
                  <a:pt x="16003" y="4803"/>
                </a:lnTo>
                <a:lnTo>
                  <a:pt x="15963" y="5287"/>
                </a:lnTo>
                <a:lnTo>
                  <a:pt x="15923" y="5731"/>
                </a:lnTo>
                <a:lnTo>
                  <a:pt x="15862" y="6175"/>
                </a:lnTo>
                <a:lnTo>
                  <a:pt x="15781" y="6599"/>
                </a:lnTo>
                <a:lnTo>
                  <a:pt x="15701" y="7003"/>
                </a:lnTo>
                <a:lnTo>
                  <a:pt x="15600" y="7386"/>
                </a:lnTo>
                <a:lnTo>
                  <a:pt x="15479" y="7749"/>
                </a:lnTo>
                <a:lnTo>
                  <a:pt x="15337" y="8113"/>
                </a:lnTo>
                <a:lnTo>
                  <a:pt x="15196" y="8436"/>
                </a:lnTo>
                <a:lnTo>
                  <a:pt x="15055" y="8758"/>
                </a:lnTo>
                <a:lnTo>
                  <a:pt x="14873" y="9081"/>
                </a:lnTo>
                <a:lnTo>
                  <a:pt x="14692" y="9364"/>
                </a:lnTo>
                <a:lnTo>
                  <a:pt x="14490" y="9646"/>
                </a:lnTo>
                <a:lnTo>
                  <a:pt x="14268" y="9909"/>
                </a:lnTo>
                <a:lnTo>
                  <a:pt x="14086" y="10131"/>
                </a:lnTo>
                <a:lnTo>
                  <a:pt x="13884" y="10332"/>
                </a:lnTo>
                <a:lnTo>
                  <a:pt x="13683" y="10514"/>
                </a:lnTo>
                <a:lnTo>
                  <a:pt x="13461" y="10716"/>
                </a:lnTo>
                <a:lnTo>
                  <a:pt x="13017" y="11059"/>
                </a:lnTo>
                <a:lnTo>
                  <a:pt x="12532" y="11362"/>
                </a:lnTo>
                <a:lnTo>
                  <a:pt x="12048" y="11664"/>
                </a:lnTo>
                <a:lnTo>
                  <a:pt x="11543" y="11947"/>
                </a:lnTo>
                <a:lnTo>
                  <a:pt x="10514" y="12451"/>
                </a:lnTo>
                <a:lnTo>
                  <a:pt x="9586" y="12915"/>
                </a:lnTo>
                <a:lnTo>
                  <a:pt x="9122" y="13178"/>
                </a:lnTo>
                <a:lnTo>
                  <a:pt x="8678" y="13420"/>
                </a:lnTo>
                <a:lnTo>
                  <a:pt x="8032" y="13844"/>
                </a:lnTo>
                <a:lnTo>
                  <a:pt x="7427" y="14288"/>
                </a:lnTo>
                <a:lnTo>
                  <a:pt x="6821" y="14752"/>
                </a:lnTo>
                <a:lnTo>
                  <a:pt x="6236" y="15236"/>
                </a:lnTo>
                <a:lnTo>
                  <a:pt x="5671" y="15761"/>
                </a:lnTo>
                <a:lnTo>
                  <a:pt x="5106" y="16265"/>
                </a:lnTo>
                <a:lnTo>
                  <a:pt x="4037" y="17335"/>
                </a:lnTo>
                <a:lnTo>
                  <a:pt x="3350" y="18001"/>
                </a:lnTo>
                <a:lnTo>
                  <a:pt x="2644" y="18667"/>
                </a:lnTo>
                <a:lnTo>
                  <a:pt x="2281" y="18990"/>
                </a:lnTo>
                <a:lnTo>
                  <a:pt x="2099" y="19151"/>
                </a:lnTo>
                <a:lnTo>
                  <a:pt x="1897" y="19292"/>
                </a:lnTo>
                <a:lnTo>
                  <a:pt x="1696" y="19413"/>
                </a:lnTo>
                <a:lnTo>
                  <a:pt x="1474" y="19514"/>
                </a:lnTo>
                <a:lnTo>
                  <a:pt x="1272" y="19595"/>
                </a:lnTo>
                <a:lnTo>
                  <a:pt x="1030" y="19656"/>
                </a:lnTo>
                <a:lnTo>
                  <a:pt x="808" y="19676"/>
                </a:lnTo>
                <a:lnTo>
                  <a:pt x="687" y="19656"/>
                </a:lnTo>
                <a:lnTo>
                  <a:pt x="566" y="19635"/>
                </a:lnTo>
                <a:lnTo>
                  <a:pt x="444" y="19595"/>
                </a:lnTo>
                <a:lnTo>
                  <a:pt x="344" y="19555"/>
                </a:lnTo>
                <a:lnTo>
                  <a:pt x="243" y="19474"/>
                </a:lnTo>
                <a:lnTo>
                  <a:pt x="162" y="19373"/>
                </a:lnTo>
                <a:lnTo>
                  <a:pt x="101" y="19232"/>
                </a:lnTo>
                <a:lnTo>
                  <a:pt x="81" y="19091"/>
                </a:lnTo>
                <a:lnTo>
                  <a:pt x="81" y="18929"/>
                </a:lnTo>
                <a:lnTo>
                  <a:pt x="122" y="18788"/>
                </a:lnTo>
                <a:lnTo>
                  <a:pt x="162" y="18667"/>
                </a:lnTo>
                <a:lnTo>
                  <a:pt x="222" y="18546"/>
                </a:lnTo>
                <a:lnTo>
                  <a:pt x="323" y="18364"/>
                </a:lnTo>
                <a:lnTo>
                  <a:pt x="444" y="18203"/>
                </a:lnTo>
                <a:lnTo>
                  <a:pt x="566" y="18021"/>
                </a:lnTo>
                <a:lnTo>
                  <a:pt x="868" y="17718"/>
                </a:lnTo>
                <a:lnTo>
                  <a:pt x="1171" y="17436"/>
                </a:lnTo>
                <a:lnTo>
                  <a:pt x="1494" y="17173"/>
                </a:lnTo>
                <a:lnTo>
                  <a:pt x="2220" y="16588"/>
                </a:lnTo>
                <a:lnTo>
                  <a:pt x="2987" y="16043"/>
                </a:lnTo>
                <a:lnTo>
                  <a:pt x="3754" y="15499"/>
                </a:lnTo>
                <a:lnTo>
                  <a:pt x="4521" y="14974"/>
                </a:lnTo>
                <a:lnTo>
                  <a:pt x="5308" y="14429"/>
                </a:lnTo>
                <a:lnTo>
                  <a:pt x="6075" y="13884"/>
                </a:lnTo>
                <a:lnTo>
                  <a:pt x="6862" y="13319"/>
                </a:lnTo>
                <a:lnTo>
                  <a:pt x="7608" y="12734"/>
                </a:lnTo>
                <a:lnTo>
                  <a:pt x="8153" y="12270"/>
                </a:lnTo>
                <a:lnTo>
                  <a:pt x="8436" y="12007"/>
                </a:lnTo>
                <a:lnTo>
                  <a:pt x="8718" y="11725"/>
                </a:lnTo>
                <a:lnTo>
                  <a:pt x="9001" y="11422"/>
                </a:lnTo>
                <a:lnTo>
                  <a:pt x="9283" y="11119"/>
                </a:lnTo>
                <a:lnTo>
                  <a:pt x="9546" y="10776"/>
                </a:lnTo>
                <a:lnTo>
                  <a:pt x="9788" y="10413"/>
                </a:lnTo>
                <a:lnTo>
                  <a:pt x="9949" y="10131"/>
                </a:lnTo>
                <a:lnTo>
                  <a:pt x="10111" y="9828"/>
                </a:lnTo>
                <a:lnTo>
                  <a:pt x="10252" y="9525"/>
                </a:lnTo>
                <a:lnTo>
                  <a:pt x="10393" y="9202"/>
                </a:lnTo>
                <a:lnTo>
                  <a:pt x="10494" y="8879"/>
                </a:lnTo>
                <a:lnTo>
                  <a:pt x="10615" y="8557"/>
                </a:lnTo>
                <a:lnTo>
                  <a:pt x="10777" y="7911"/>
                </a:lnTo>
                <a:lnTo>
                  <a:pt x="10938" y="7245"/>
                </a:lnTo>
                <a:lnTo>
                  <a:pt x="11039" y="6559"/>
                </a:lnTo>
                <a:lnTo>
                  <a:pt x="11241" y="5207"/>
                </a:lnTo>
                <a:lnTo>
                  <a:pt x="11342" y="4399"/>
                </a:lnTo>
                <a:lnTo>
                  <a:pt x="11463" y="3612"/>
                </a:lnTo>
                <a:lnTo>
                  <a:pt x="11604" y="2825"/>
                </a:lnTo>
                <a:lnTo>
                  <a:pt x="11685" y="2422"/>
                </a:lnTo>
                <a:lnTo>
                  <a:pt x="11786" y="2038"/>
                </a:lnTo>
                <a:lnTo>
                  <a:pt x="11866" y="1756"/>
                </a:lnTo>
                <a:lnTo>
                  <a:pt x="11987" y="1473"/>
                </a:lnTo>
                <a:lnTo>
                  <a:pt x="12109" y="1171"/>
                </a:lnTo>
                <a:lnTo>
                  <a:pt x="12250" y="888"/>
                </a:lnTo>
                <a:lnTo>
                  <a:pt x="12452" y="626"/>
                </a:lnTo>
                <a:lnTo>
                  <a:pt x="12552" y="525"/>
                </a:lnTo>
                <a:lnTo>
                  <a:pt x="12674" y="404"/>
                </a:lnTo>
                <a:lnTo>
                  <a:pt x="12795" y="323"/>
                </a:lnTo>
                <a:lnTo>
                  <a:pt x="12916" y="242"/>
                </a:lnTo>
                <a:lnTo>
                  <a:pt x="13077" y="182"/>
                </a:lnTo>
                <a:lnTo>
                  <a:pt x="13218" y="121"/>
                </a:lnTo>
                <a:lnTo>
                  <a:pt x="13461" y="81"/>
                </a:lnTo>
                <a:close/>
                <a:moveTo>
                  <a:pt x="13541" y="0"/>
                </a:moveTo>
                <a:lnTo>
                  <a:pt x="13380" y="20"/>
                </a:lnTo>
                <a:lnTo>
                  <a:pt x="13218" y="41"/>
                </a:lnTo>
                <a:lnTo>
                  <a:pt x="13037" y="101"/>
                </a:lnTo>
                <a:lnTo>
                  <a:pt x="12896" y="162"/>
                </a:lnTo>
                <a:lnTo>
                  <a:pt x="12754" y="242"/>
                </a:lnTo>
                <a:lnTo>
                  <a:pt x="12613" y="343"/>
                </a:lnTo>
                <a:lnTo>
                  <a:pt x="12492" y="464"/>
                </a:lnTo>
                <a:lnTo>
                  <a:pt x="12391" y="565"/>
                </a:lnTo>
                <a:lnTo>
                  <a:pt x="12189" y="848"/>
                </a:lnTo>
                <a:lnTo>
                  <a:pt x="12028" y="1130"/>
                </a:lnTo>
                <a:lnTo>
                  <a:pt x="11907" y="1433"/>
                </a:lnTo>
                <a:lnTo>
                  <a:pt x="11806" y="1736"/>
                </a:lnTo>
                <a:lnTo>
                  <a:pt x="11705" y="2018"/>
                </a:lnTo>
                <a:lnTo>
                  <a:pt x="11604" y="2402"/>
                </a:lnTo>
                <a:lnTo>
                  <a:pt x="11523" y="2805"/>
                </a:lnTo>
                <a:lnTo>
                  <a:pt x="11382" y="3592"/>
                </a:lnTo>
                <a:lnTo>
                  <a:pt x="11261" y="4399"/>
                </a:lnTo>
                <a:lnTo>
                  <a:pt x="11160" y="5187"/>
                </a:lnTo>
                <a:lnTo>
                  <a:pt x="10958" y="6539"/>
                </a:lnTo>
                <a:lnTo>
                  <a:pt x="10857" y="7225"/>
                </a:lnTo>
                <a:lnTo>
                  <a:pt x="10716" y="7870"/>
                </a:lnTo>
                <a:lnTo>
                  <a:pt x="10534" y="8536"/>
                </a:lnTo>
                <a:lnTo>
                  <a:pt x="10434" y="8859"/>
                </a:lnTo>
                <a:lnTo>
                  <a:pt x="10313" y="9162"/>
                </a:lnTo>
                <a:lnTo>
                  <a:pt x="10191" y="9485"/>
                </a:lnTo>
                <a:lnTo>
                  <a:pt x="10050" y="9788"/>
                </a:lnTo>
                <a:lnTo>
                  <a:pt x="9889" y="10090"/>
                </a:lnTo>
                <a:lnTo>
                  <a:pt x="9707" y="10373"/>
                </a:lnTo>
                <a:lnTo>
                  <a:pt x="9465" y="10736"/>
                </a:lnTo>
                <a:lnTo>
                  <a:pt x="9223" y="11059"/>
                </a:lnTo>
                <a:lnTo>
                  <a:pt x="8940" y="11382"/>
                </a:lnTo>
                <a:lnTo>
                  <a:pt x="8658" y="11664"/>
                </a:lnTo>
                <a:lnTo>
                  <a:pt x="8375" y="11947"/>
                </a:lnTo>
                <a:lnTo>
                  <a:pt x="8093" y="12209"/>
                </a:lnTo>
                <a:lnTo>
                  <a:pt x="7568" y="12653"/>
                </a:lnTo>
                <a:lnTo>
                  <a:pt x="6801" y="13259"/>
                </a:lnTo>
                <a:lnTo>
                  <a:pt x="6034" y="13824"/>
                </a:lnTo>
                <a:lnTo>
                  <a:pt x="5247" y="14368"/>
                </a:lnTo>
                <a:lnTo>
                  <a:pt x="4480" y="14913"/>
                </a:lnTo>
                <a:lnTo>
                  <a:pt x="3714" y="15438"/>
                </a:lnTo>
                <a:lnTo>
                  <a:pt x="2927" y="15983"/>
                </a:lnTo>
                <a:lnTo>
                  <a:pt x="2180" y="16528"/>
                </a:lnTo>
                <a:lnTo>
                  <a:pt x="1433" y="17113"/>
                </a:lnTo>
                <a:lnTo>
                  <a:pt x="1131" y="17375"/>
                </a:lnTo>
                <a:lnTo>
                  <a:pt x="808" y="17658"/>
                </a:lnTo>
                <a:lnTo>
                  <a:pt x="505" y="17981"/>
                </a:lnTo>
                <a:lnTo>
                  <a:pt x="384" y="18142"/>
                </a:lnTo>
                <a:lnTo>
                  <a:pt x="243" y="18324"/>
                </a:lnTo>
                <a:lnTo>
                  <a:pt x="142" y="18526"/>
                </a:lnTo>
                <a:lnTo>
                  <a:pt x="81" y="18667"/>
                </a:lnTo>
                <a:lnTo>
                  <a:pt x="21" y="18808"/>
                </a:lnTo>
                <a:lnTo>
                  <a:pt x="1" y="18949"/>
                </a:lnTo>
                <a:lnTo>
                  <a:pt x="1" y="19111"/>
                </a:lnTo>
                <a:lnTo>
                  <a:pt x="21" y="19272"/>
                </a:lnTo>
                <a:lnTo>
                  <a:pt x="101" y="19434"/>
                </a:lnTo>
                <a:lnTo>
                  <a:pt x="162" y="19514"/>
                </a:lnTo>
                <a:lnTo>
                  <a:pt x="243" y="19575"/>
                </a:lnTo>
                <a:lnTo>
                  <a:pt x="323" y="19635"/>
                </a:lnTo>
                <a:lnTo>
                  <a:pt x="424" y="19676"/>
                </a:lnTo>
                <a:lnTo>
                  <a:pt x="626" y="19736"/>
                </a:lnTo>
                <a:lnTo>
                  <a:pt x="828" y="19757"/>
                </a:lnTo>
                <a:lnTo>
                  <a:pt x="1050" y="19736"/>
                </a:lnTo>
                <a:lnTo>
                  <a:pt x="1292" y="19676"/>
                </a:lnTo>
                <a:lnTo>
                  <a:pt x="1514" y="19595"/>
                </a:lnTo>
                <a:lnTo>
                  <a:pt x="1736" y="19494"/>
                </a:lnTo>
                <a:lnTo>
                  <a:pt x="1938" y="19353"/>
                </a:lnTo>
                <a:lnTo>
                  <a:pt x="2140" y="19212"/>
                </a:lnTo>
                <a:lnTo>
                  <a:pt x="2341" y="19050"/>
                </a:lnTo>
                <a:lnTo>
                  <a:pt x="2705" y="18727"/>
                </a:lnTo>
                <a:lnTo>
                  <a:pt x="3411" y="18061"/>
                </a:lnTo>
                <a:lnTo>
                  <a:pt x="4077" y="17395"/>
                </a:lnTo>
                <a:lnTo>
                  <a:pt x="5167" y="16326"/>
                </a:lnTo>
                <a:lnTo>
                  <a:pt x="5732" y="15821"/>
                </a:lnTo>
                <a:lnTo>
                  <a:pt x="6297" y="15297"/>
                </a:lnTo>
                <a:lnTo>
                  <a:pt x="6862" y="14812"/>
                </a:lnTo>
                <a:lnTo>
                  <a:pt x="7467" y="14348"/>
                </a:lnTo>
                <a:lnTo>
                  <a:pt x="8093" y="13904"/>
                </a:lnTo>
                <a:lnTo>
                  <a:pt x="8718" y="13501"/>
                </a:lnTo>
                <a:lnTo>
                  <a:pt x="9162" y="13238"/>
                </a:lnTo>
                <a:lnTo>
                  <a:pt x="9626" y="12996"/>
                </a:lnTo>
                <a:lnTo>
                  <a:pt x="10555" y="12532"/>
                </a:lnTo>
                <a:lnTo>
                  <a:pt x="11584" y="12007"/>
                </a:lnTo>
                <a:lnTo>
                  <a:pt x="12088" y="11725"/>
                </a:lnTo>
                <a:lnTo>
                  <a:pt x="12573" y="11442"/>
                </a:lnTo>
                <a:lnTo>
                  <a:pt x="13057" y="11119"/>
                </a:lnTo>
                <a:lnTo>
                  <a:pt x="13521" y="10776"/>
                </a:lnTo>
                <a:lnTo>
                  <a:pt x="13743" y="10575"/>
                </a:lnTo>
                <a:lnTo>
                  <a:pt x="13945" y="10393"/>
                </a:lnTo>
                <a:lnTo>
                  <a:pt x="14147" y="10171"/>
                </a:lnTo>
                <a:lnTo>
                  <a:pt x="14328" y="9969"/>
                </a:lnTo>
                <a:lnTo>
                  <a:pt x="14550" y="9687"/>
                </a:lnTo>
                <a:lnTo>
                  <a:pt x="14752" y="9404"/>
                </a:lnTo>
                <a:lnTo>
                  <a:pt x="14934" y="9122"/>
                </a:lnTo>
                <a:lnTo>
                  <a:pt x="15115" y="8799"/>
                </a:lnTo>
                <a:lnTo>
                  <a:pt x="15277" y="8476"/>
                </a:lnTo>
                <a:lnTo>
                  <a:pt x="15418" y="8133"/>
                </a:lnTo>
                <a:lnTo>
                  <a:pt x="15559" y="7790"/>
                </a:lnTo>
                <a:lnTo>
                  <a:pt x="15660" y="7406"/>
                </a:lnTo>
                <a:lnTo>
                  <a:pt x="15761" y="7023"/>
                </a:lnTo>
                <a:lnTo>
                  <a:pt x="15862" y="6619"/>
                </a:lnTo>
                <a:lnTo>
                  <a:pt x="15943" y="6196"/>
                </a:lnTo>
                <a:lnTo>
                  <a:pt x="16003" y="5752"/>
                </a:lnTo>
                <a:lnTo>
                  <a:pt x="16044" y="5287"/>
                </a:lnTo>
                <a:lnTo>
                  <a:pt x="16084" y="4823"/>
                </a:lnTo>
                <a:lnTo>
                  <a:pt x="16104" y="4319"/>
                </a:lnTo>
                <a:lnTo>
                  <a:pt x="16124" y="3814"/>
                </a:lnTo>
                <a:lnTo>
                  <a:pt x="16124" y="3431"/>
                </a:lnTo>
                <a:lnTo>
                  <a:pt x="16104" y="3068"/>
                </a:lnTo>
                <a:lnTo>
                  <a:pt x="16084" y="2684"/>
                </a:lnTo>
                <a:lnTo>
                  <a:pt x="16023" y="2321"/>
                </a:lnTo>
                <a:lnTo>
                  <a:pt x="15943" y="1958"/>
                </a:lnTo>
                <a:lnTo>
                  <a:pt x="15842" y="1615"/>
                </a:lnTo>
                <a:lnTo>
                  <a:pt x="15701" y="1292"/>
                </a:lnTo>
                <a:lnTo>
                  <a:pt x="15519" y="969"/>
                </a:lnTo>
                <a:lnTo>
                  <a:pt x="15418" y="828"/>
                </a:lnTo>
                <a:lnTo>
                  <a:pt x="15297" y="707"/>
                </a:lnTo>
                <a:lnTo>
                  <a:pt x="15196" y="585"/>
                </a:lnTo>
                <a:lnTo>
                  <a:pt x="15055" y="485"/>
                </a:lnTo>
                <a:lnTo>
                  <a:pt x="14934" y="384"/>
                </a:lnTo>
                <a:lnTo>
                  <a:pt x="14792" y="303"/>
                </a:lnTo>
                <a:lnTo>
                  <a:pt x="14490" y="142"/>
                </a:lnTo>
                <a:lnTo>
                  <a:pt x="14187" y="61"/>
                </a:lnTo>
                <a:lnTo>
                  <a:pt x="14026" y="20"/>
                </a:lnTo>
                <a:lnTo>
                  <a:pt x="138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18"/>
          <p:cNvSpPr/>
          <p:nvPr/>
        </p:nvSpPr>
        <p:spPr>
          <a:xfrm>
            <a:off x="8740847" y="1813019"/>
            <a:ext cx="2960526" cy="1551321"/>
          </a:xfrm>
          <a:custGeom>
            <a:rect b="b" l="l" r="r" t="t"/>
            <a:pathLst>
              <a:path extrusionOk="0" h="27748" w="52954">
                <a:moveTo>
                  <a:pt x="8698" y="81"/>
                </a:moveTo>
                <a:lnTo>
                  <a:pt x="9162" y="121"/>
                </a:lnTo>
                <a:lnTo>
                  <a:pt x="9647" y="162"/>
                </a:lnTo>
                <a:lnTo>
                  <a:pt x="10111" y="243"/>
                </a:lnTo>
                <a:lnTo>
                  <a:pt x="10555" y="343"/>
                </a:lnTo>
                <a:lnTo>
                  <a:pt x="10999" y="444"/>
                </a:lnTo>
                <a:lnTo>
                  <a:pt x="11443" y="565"/>
                </a:lnTo>
                <a:lnTo>
                  <a:pt x="11887" y="707"/>
                </a:lnTo>
                <a:lnTo>
                  <a:pt x="12311" y="848"/>
                </a:lnTo>
                <a:lnTo>
                  <a:pt x="12734" y="1009"/>
                </a:lnTo>
                <a:lnTo>
                  <a:pt x="13582" y="1373"/>
                </a:lnTo>
                <a:lnTo>
                  <a:pt x="14389" y="1756"/>
                </a:lnTo>
                <a:lnTo>
                  <a:pt x="15176" y="2160"/>
                </a:lnTo>
                <a:lnTo>
                  <a:pt x="15943" y="2563"/>
                </a:lnTo>
                <a:lnTo>
                  <a:pt x="16669" y="2987"/>
                </a:lnTo>
                <a:lnTo>
                  <a:pt x="18021" y="3754"/>
                </a:lnTo>
                <a:lnTo>
                  <a:pt x="19353" y="4561"/>
                </a:lnTo>
                <a:lnTo>
                  <a:pt x="22017" y="6176"/>
                </a:lnTo>
                <a:lnTo>
                  <a:pt x="24439" y="7649"/>
                </a:lnTo>
                <a:lnTo>
                  <a:pt x="25670" y="8395"/>
                </a:lnTo>
                <a:lnTo>
                  <a:pt x="26901" y="9102"/>
                </a:lnTo>
                <a:lnTo>
                  <a:pt x="28152" y="9808"/>
                </a:lnTo>
                <a:lnTo>
                  <a:pt x="29403" y="10494"/>
                </a:lnTo>
                <a:lnTo>
                  <a:pt x="30654" y="11160"/>
                </a:lnTo>
                <a:lnTo>
                  <a:pt x="31925" y="11806"/>
                </a:lnTo>
                <a:lnTo>
                  <a:pt x="33217" y="12391"/>
                </a:lnTo>
                <a:lnTo>
                  <a:pt x="34509" y="12956"/>
                </a:lnTo>
                <a:lnTo>
                  <a:pt x="35820" y="13481"/>
                </a:lnTo>
                <a:lnTo>
                  <a:pt x="36486" y="13743"/>
                </a:lnTo>
                <a:lnTo>
                  <a:pt x="37152" y="13965"/>
                </a:lnTo>
                <a:lnTo>
                  <a:pt x="37818" y="14187"/>
                </a:lnTo>
                <a:lnTo>
                  <a:pt x="38484" y="14389"/>
                </a:lnTo>
                <a:lnTo>
                  <a:pt x="39170" y="14591"/>
                </a:lnTo>
                <a:lnTo>
                  <a:pt x="39856" y="14772"/>
                </a:lnTo>
                <a:lnTo>
                  <a:pt x="40542" y="14934"/>
                </a:lnTo>
                <a:lnTo>
                  <a:pt x="41228" y="15075"/>
                </a:lnTo>
                <a:lnTo>
                  <a:pt x="41935" y="15216"/>
                </a:lnTo>
                <a:lnTo>
                  <a:pt x="42621" y="15317"/>
                </a:lnTo>
                <a:lnTo>
                  <a:pt x="43246" y="15418"/>
                </a:lnTo>
                <a:lnTo>
                  <a:pt x="43852" y="15479"/>
                </a:lnTo>
                <a:lnTo>
                  <a:pt x="44437" y="15519"/>
                </a:lnTo>
                <a:lnTo>
                  <a:pt x="45002" y="15539"/>
                </a:lnTo>
                <a:lnTo>
                  <a:pt x="45567" y="15539"/>
                </a:lnTo>
                <a:lnTo>
                  <a:pt x="46092" y="15519"/>
                </a:lnTo>
                <a:lnTo>
                  <a:pt x="46596" y="15479"/>
                </a:lnTo>
                <a:lnTo>
                  <a:pt x="47081" y="15398"/>
                </a:lnTo>
                <a:lnTo>
                  <a:pt x="47565" y="15317"/>
                </a:lnTo>
                <a:lnTo>
                  <a:pt x="48009" y="15216"/>
                </a:lnTo>
                <a:lnTo>
                  <a:pt x="48453" y="15075"/>
                </a:lnTo>
                <a:lnTo>
                  <a:pt x="48877" y="14934"/>
                </a:lnTo>
                <a:lnTo>
                  <a:pt x="49280" y="14752"/>
                </a:lnTo>
                <a:lnTo>
                  <a:pt x="49664" y="14550"/>
                </a:lnTo>
                <a:lnTo>
                  <a:pt x="50027" y="14348"/>
                </a:lnTo>
                <a:lnTo>
                  <a:pt x="50390" y="14106"/>
                </a:lnTo>
                <a:lnTo>
                  <a:pt x="50612" y="13925"/>
                </a:lnTo>
                <a:lnTo>
                  <a:pt x="50814" y="13763"/>
                </a:lnTo>
                <a:lnTo>
                  <a:pt x="51036" y="13622"/>
                </a:lnTo>
                <a:lnTo>
                  <a:pt x="51258" y="13481"/>
                </a:lnTo>
                <a:lnTo>
                  <a:pt x="51500" y="13380"/>
                </a:lnTo>
                <a:lnTo>
                  <a:pt x="51662" y="13339"/>
                </a:lnTo>
                <a:lnTo>
                  <a:pt x="51823" y="13299"/>
                </a:lnTo>
                <a:lnTo>
                  <a:pt x="51984" y="13299"/>
                </a:lnTo>
                <a:lnTo>
                  <a:pt x="52146" y="13319"/>
                </a:lnTo>
                <a:lnTo>
                  <a:pt x="52307" y="13360"/>
                </a:lnTo>
                <a:lnTo>
                  <a:pt x="52449" y="13420"/>
                </a:lnTo>
                <a:lnTo>
                  <a:pt x="52570" y="13521"/>
                </a:lnTo>
                <a:lnTo>
                  <a:pt x="52691" y="13642"/>
                </a:lnTo>
                <a:lnTo>
                  <a:pt x="52771" y="13804"/>
                </a:lnTo>
                <a:lnTo>
                  <a:pt x="52832" y="13985"/>
                </a:lnTo>
                <a:lnTo>
                  <a:pt x="52852" y="14167"/>
                </a:lnTo>
                <a:lnTo>
                  <a:pt x="52872" y="14348"/>
                </a:lnTo>
                <a:lnTo>
                  <a:pt x="52872" y="14893"/>
                </a:lnTo>
                <a:lnTo>
                  <a:pt x="52832" y="15398"/>
                </a:lnTo>
                <a:lnTo>
                  <a:pt x="52751" y="15902"/>
                </a:lnTo>
                <a:lnTo>
                  <a:pt x="52630" y="16366"/>
                </a:lnTo>
                <a:lnTo>
                  <a:pt x="52489" y="16831"/>
                </a:lnTo>
                <a:lnTo>
                  <a:pt x="52307" y="17254"/>
                </a:lnTo>
                <a:lnTo>
                  <a:pt x="52085" y="17658"/>
                </a:lnTo>
                <a:lnTo>
                  <a:pt x="51823" y="18041"/>
                </a:lnTo>
                <a:lnTo>
                  <a:pt x="51540" y="18405"/>
                </a:lnTo>
                <a:lnTo>
                  <a:pt x="51238" y="18728"/>
                </a:lnTo>
                <a:lnTo>
                  <a:pt x="50895" y="19030"/>
                </a:lnTo>
                <a:lnTo>
                  <a:pt x="50511" y="19293"/>
                </a:lnTo>
                <a:lnTo>
                  <a:pt x="50128" y="19535"/>
                </a:lnTo>
                <a:lnTo>
                  <a:pt x="49684" y="19737"/>
                </a:lnTo>
                <a:lnTo>
                  <a:pt x="49240" y="19898"/>
                </a:lnTo>
                <a:lnTo>
                  <a:pt x="48756" y="20039"/>
                </a:lnTo>
                <a:lnTo>
                  <a:pt x="48211" y="20140"/>
                </a:lnTo>
                <a:lnTo>
                  <a:pt x="47666" y="20221"/>
                </a:lnTo>
                <a:lnTo>
                  <a:pt x="47121" y="20261"/>
                </a:lnTo>
                <a:lnTo>
                  <a:pt x="46031" y="20261"/>
                </a:lnTo>
                <a:lnTo>
                  <a:pt x="45507" y="20241"/>
                </a:lnTo>
                <a:lnTo>
                  <a:pt x="44437" y="20160"/>
                </a:lnTo>
                <a:lnTo>
                  <a:pt x="42924" y="20019"/>
                </a:lnTo>
                <a:lnTo>
                  <a:pt x="41410" y="19858"/>
                </a:lnTo>
                <a:lnTo>
                  <a:pt x="38403" y="19494"/>
                </a:lnTo>
                <a:lnTo>
                  <a:pt x="36183" y="19212"/>
                </a:lnTo>
                <a:lnTo>
                  <a:pt x="33964" y="18970"/>
                </a:lnTo>
                <a:lnTo>
                  <a:pt x="32834" y="18849"/>
                </a:lnTo>
                <a:lnTo>
                  <a:pt x="31724" y="18768"/>
                </a:lnTo>
                <a:lnTo>
                  <a:pt x="30614" y="18687"/>
                </a:lnTo>
                <a:lnTo>
                  <a:pt x="29484" y="18627"/>
                </a:lnTo>
                <a:lnTo>
                  <a:pt x="28374" y="18606"/>
                </a:lnTo>
                <a:lnTo>
                  <a:pt x="27264" y="18606"/>
                </a:lnTo>
                <a:lnTo>
                  <a:pt x="26134" y="18627"/>
                </a:lnTo>
                <a:lnTo>
                  <a:pt x="25024" y="18687"/>
                </a:lnTo>
                <a:lnTo>
                  <a:pt x="23914" y="18788"/>
                </a:lnTo>
                <a:lnTo>
                  <a:pt x="22824" y="18909"/>
                </a:lnTo>
                <a:lnTo>
                  <a:pt x="21714" y="19091"/>
                </a:lnTo>
                <a:lnTo>
                  <a:pt x="20625" y="19313"/>
                </a:lnTo>
                <a:lnTo>
                  <a:pt x="19555" y="19595"/>
                </a:lnTo>
                <a:lnTo>
                  <a:pt x="18486" y="19898"/>
                </a:lnTo>
                <a:lnTo>
                  <a:pt x="17456" y="20241"/>
                </a:lnTo>
                <a:lnTo>
                  <a:pt x="16407" y="20645"/>
                </a:lnTo>
                <a:lnTo>
                  <a:pt x="15398" y="21048"/>
                </a:lnTo>
                <a:lnTo>
                  <a:pt x="14389" y="21512"/>
                </a:lnTo>
                <a:lnTo>
                  <a:pt x="13400" y="21977"/>
                </a:lnTo>
                <a:lnTo>
                  <a:pt x="12411" y="22481"/>
                </a:lnTo>
                <a:lnTo>
                  <a:pt x="11423" y="23006"/>
                </a:lnTo>
                <a:lnTo>
                  <a:pt x="10454" y="23551"/>
                </a:lnTo>
                <a:lnTo>
                  <a:pt x="9505" y="24116"/>
                </a:lnTo>
                <a:lnTo>
                  <a:pt x="8537" y="24681"/>
                </a:lnTo>
                <a:lnTo>
                  <a:pt x="6660" y="25851"/>
                </a:lnTo>
                <a:lnTo>
                  <a:pt x="4783" y="27022"/>
                </a:lnTo>
                <a:lnTo>
                  <a:pt x="4703" y="27082"/>
                </a:lnTo>
                <a:lnTo>
                  <a:pt x="4339" y="27304"/>
                </a:lnTo>
                <a:lnTo>
                  <a:pt x="4017" y="27465"/>
                </a:lnTo>
                <a:lnTo>
                  <a:pt x="3694" y="27587"/>
                </a:lnTo>
                <a:lnTo>
                  <a:pt x="3411" y="27647"/>
                </a:lnTo>
                <a:lnTo>
                  <a:pt x="3149" y="27667"/>
                </a:lnTo>
                <a:lnTo>
                  <a:pt x="3028" y="27667"/>
                </a:lnTo>
                <a:lnTo>
                  <a:pt x="2907" y="27647"/>
                </a:lnTo>
                <a:lnTo>
                  <a:pt x="2806" y="27607"/>
                </a:lnTo>
                <a:lnTo>
                  <a:pt x="2685" y="27566"/>
                </a:lnTo>
                <a:lnTo>
                  <a:pt x="2584" y="27506"/>
                </a:lnTo>
                <a:lnTo>
                  <a:pt x="2503" y="27445"/>
                </a:lnTo>
                <a:lnTo>
                  <a:pt x="2382" y="27344"/>
                </a:lnTo>
                <a:lnTo>
                  <a:pt x="2301" y="27223"/>
                </a:lnTo>
                <a:lnTo>
                  <a:pt x="2220" y="27082"/>
                </a:lnTo>
                <a:lnTo>
                  <a:pt x="2140" y="26941"/>
                </a:lnTo>
                <a:lnTo>
                  <a:pt x="2039" y="26638"/>
                </a:lnTo>
                <a:lnTo>
                  <a:pt x="1958" y="26295"/>
                </a:lnTo>
                <a:lnTo>
                  <a:pt x="1716" y="25064"/>
                </a:lnTo>
                <a:lnTo>
                  <a:pt x="1474" y="23813"/>
                </a:lnTo>
                <a:lnTo>
                  <a:pt x="1232" y="22562"/>
                </a:lnTo>
                <a:lnTo>
                  <a:pt x="1030" y="21311"/>
                </a:lnTo>
                <a:lnTo>
                  <a:pt x="828" y="20059"/>
                </a:lnTo>
                <a:lnTo>
                  <a:pt x="667" y="18808"/>
                </a:lnTo>
                <a:lnTo>
                  <a:pt x="505" y="17537"/>
                </a:lnTo>
                <a:lnTo>
                  <a:pt x="364" y="16286"/>
                </a:lnTo>
                <a:lnTo>
                  <a:pt x="283" y="15378"/>
                </a:lnTo>
                <a:lnTo>
                  <a:pt x="202" y="14550"/>
                </a:lnTo>
                <a:lnTo>
                  <a:pt x="162" y="13743"/>
                </a:lnTo>
                <a:lnTo>
                  <a:pt x="122" y="13017"/>
                </a:lnTo>
                <a:lnTo>
                  <a:pt x="102" y="12310"/>
                </a:lnTo>
                <a:lnTo>
                  <a:pt x="81" y="11664"/>
                </a:lnTo>
                <a:lnTo>
                  <a:pt x="102" y="11059"/>
                </a:lnTo>
                <a:lnTo>
                  <a:pt x="102" y="10494"/>
                </a:lnTo>
                <a:lnTo>
                  <a:pt x="162" y="9485"/>
                </a:lnTo>
                <a:lnTo>
                  <a:pt x="263" y="8597"/>
                </a:lnTo>
                <a:lnTo>
                  <a:pt x="364" y="7810"/>
                </a:lnTo>
                <a:lnTo>
                  <a:pt x="505" y="7124"/>
                </a:lnTo>
                <a:lnTo>
                  <a:pt x="606" y="6680"/>
                </a:lnTo>
                <a:lnTo>
                  <a:pt x="707" y="6236"/>
                </a:lnTo>
                <a:lnTo>
                  <a:pt x="828" y="5812"/>
                </a:lnTo>
                <a:lnTo>
                  <a:pt x="969" y="5409"/>
                </a:lnTo>
                <a:lnTo>
                  <a:pt x="1111" y="5005"/>
                </a:lnTo>
                <a:lnTo>
                  <a:pt x="1252" y="4642"/>
                </a:lnTo>
                <a:lnTo>
                  <a:pt x="1413" y="4279"/>
                </a:lnTo>
                <a:lnTo>
                  <a:pt x="1595" y="3915"/>
                </a:lnTo>
                <a:lnTo>
                  <a:pt x="1777" y="3592"/>
                </a:lnTo>
                <a:lnTo>
                  <a:pt x="1978" y="3270"/>
                </a:lnTo>
                <a:lnTo>
                  <a:pt x="2180" y="2967"/>
                </a:lnTo>
                <a:lnTo>
                  <a:pt x="2402" y="2684"/>
                </a:lnTo>
                <a:lnTo>
                  <a:pt x="2624" y="2402"/>
                </a:lnTo>
                <a:lnTo>
                  <a:pt x="2866" y="2160"/>
                </a:lnTo>
                <a:lnTo>
                  <a:pt x="3108" y="1918"/>
                </a:lnTo>
                <a:lnTo>
                  <a:pt x="3371" y="1675"/>
                </a:lnTo>
                <a:lnTo>
                  <a:pt x="3613" y="1494"/>
                </a:lnTo>
                <a:lnTo>
                  <a:pt x="3855" y="1312"/>
                </a:lnTo>
                <a:lnTo>
                  <a:pt x="4117" y="1151"/>
                </a:lnTo>
                <a:lnTo>
                  <a:pt x="4400" y="989"/>
                </a:lnTo>
                <a:lnTo>
                  <a:pt x="4682" y="848"/>
                </a:lnTo>
                <a:lnTo>
                  <a:pt x="4965" y="707"/>
                </a:lnTo>
                <a:lnTo>
                  <a:pt x="5268" y="586"/>
                </a:lnTo>
                <a:lnTo>
                  <a:pt x="5570" y="485"/>
                </a:lnTo>
                <a:lnTo>
                  <a:pt x="5893" y="384"/>
                </a:lnTo>
                <a:lnTo>
                  <a:pt x="6196" y="303"/>
                </a:lnTo>
                <a:lnTo>
                  <a:pt x="6539" y="243"/>
                </a:lnTo>
                <a:lnTo>
                  <a:pt x="6862" y="182"/>
                </a:lnTo>
                <a:lnTo>
                  <a:pt x="7205" y="121"/>
                </a:lnTo>
                <a:lnTo>
                  <a:pt x="7548" y="101"/>
                </a:lnTo>
                <a:lnTo>
                  <a:pt x="7891" y="81"/>
                </a:lnTo>
                <a:close/>
                <a:moveTo>
                  <a:pt x="7730" y="0"/>
                </a:moveTo>
                <a:lnTo>
                  <a:pt x="7265" y="41"/>
                </a:lnTo>
                <a:lnTo>
                  <a:pt x="6801" y="101"/>
                </a:lnTo>
                <a:lnTo>
                  <a:pt x="6378" y="182"/>
                </a:lnTo>
                <a:lnTo>
                  <a:pt x="5934" y="283"/>
                </a:lnTo>
                <a:lnTo>
                  <a:pt x="5530" y="424"/>
                </a:lnTo>
                <a:lnTo>
                  <a:pt x="5106" y="565"/>
                </a:lnTo>
                <a:lnTo>
                  <a:pt x="4723" y="727"/>
                </a:lnTo>
                <a:lnTo>
                  <a:pt x="4339" y="929"/>
                </a:lnTo>
                <a:lnTo>
                  <a:pt x="3976" y="1130"/>
                </a:lnTo>
                <a:lnTo>
                  <a:pt x="3633" y="1373"/>
                </a:lnTo>
                <a:lnTo>
                  <a:pt x="3310" y="1615"/>
                </a:lnTo>
                <a:lnTo>
                  <a:pt x="3048" y="1857"/>
                </a:lnTo>
                <a:lnTo>
                  <a:pt x="2806" y="2099"/>
                </a:lnTo>
                <a:lnTo>
                  <a:pt x="2564" y="2361"/>
                </a:lnTo>
                <a:lnTo>
                  <a:pt x="2342" y="2624"/>
                </a:lnTo>
                <a:lnTo>
                  <a:pt x="2120" y="2927"/>
                </a:lnTo>
                <a:lnTo>
                  <a:pt x="1918" y="3229"/>
                </a:lnTo>
                <a:lnTo>
                  <a:pt x="1716" y="3552"/>
                </a:lnTo>
                <a:lnTo>
                  <a:pt x="1534" y="3875"/>
                </a:lnTo>
                <a:lnTo>
                  <a:pt x="1353" y="4238"/>
                </a:lnTo>
                <a:lnTo>
                  <a:pt x="1191" y="4601"/>
                </a:lnTo>
                <a:lnTo>
                  <a:pt x="1030" y="4985"/>
                </a:lnTo>
                <a:lnTo>
                  <a:pt x="889" y="5388"/>
                </a:lnTo>
                <a:lnTo>
                  <a:pt x="747" y="5792"/>
                </a:lnTo>
                <a:lnTo>
                  <a:pt x="626" y="6216"/>
                </a:lnTo>
                <a:lnTo>
                  <a:pt x="525" y="6660"/>
                </a:lnTo>
                <a:lnTo>
                  <a:pt x="424" y="7104"/>
                </a:lnTo>
                <a:lnTo>
                  <a:pt x="283" y="7810"/>
                </a:lnTo>
                <a:lnTo>
                  <a:pt x="182" y="8577"/>
                </a:lnTo>
                <a:lnTo>
                  <a:pt x="81" y="9485"/>
                </a:lnTo>
                <a:lnTo>
                  <a:pt x="21" y="10494"/>
                </a:lnTo>
                <a:lnTo>
                  <a:pt x="21" y="11059"/>
                </a:lnTo>
                <a:lnTo>
                  <a:pt x="1" y="11664"/>
                </a:lnTo>
                <a:lnTo>
                  <a:pt x="21" y="12310"/>
                </a:lnTo>
                <a:lnTo>
                  <a:pt x="41" y="13017"/>
                </a:lnTo>
                <a:lnTo>
                  <a:pt x="81" y="13743"/>
                </a:lnTo>
                <a:lnTo>
                  <a:pt x="122" y="14550"/>
                </a:lnTo>
                <a:lnTo>
                  <a:pt x="202" y="15398"/>
                </a:lnTo>
                <a:lnTo>
                  <a:pt x="283" y="16306"/>
                </a:lnTo>
                <a:lnTo>
                  <a:pt x="424" y="17557"/>
                </a:lnTo>
                <a:lnTo>
                  <a:pt x="586" y="18808"/>
                </a:lnTo>
                <a:lnTo>
                  <a:pt x="768" y="20080"/>
                </a:lnTo>
                <a:lnTo>
                  <a:pt x="949" y="21331"/>
                </a:lnTo>
                <a:lnTo>
                  <a:pt x="1151" y="22582"/>
                </a:lnTo>
                <a:lnTo>
                  <a:pt x="1393" y="23833"/>
                </a:lnTo>
                <a:lnTo>
                  <a:pt x="1635" y="25084"/>
                </a:lnTo>
                <a:lnTo>
                  <a:pt x="1877" y="26315"/>
                </a:lnTo>
                <a:lnTo>
                  <a:pt x="1978" y="26658"/>
                </a:lnTo>
                <a:lnTo>
                  <a:pt x="2079" y="26981"/>
                </a:lnTo>
                <a:lnTo>
                  <a:pt x="2140" y="27143"/>
                </a:lnTo>
                <a:lnTo>
                  <a:pt x="2241" y="27264"/>
                </a:lnTo>
                <a:lnTo>
                  <a:pt x="2342" y="27405"/>
                </a:lnTo>
                <a:lnTo>
                  <a:pt x="2442" y="27506"/>
                </a:lnTo>
                <a:lnTo>
                  <a:pt x="2604" y="27607"/>
                </a:lnTo>
                <a:lnTo>
                  <a:pt x="2786" y="27687"/>
                </a:lnTo>
                <a:lnTo>
                  <a:pt x="2967" y="27728"/>
                </a:lnTo>
                <a:lnTo>
                  <a:pt x="3169" y="27748"/>
                </a:lnTo>
                <a:lnTo>
                  <a:pt x="3330" y="27748"/>
                </a:lnTo>
                <a:lnTo>
                  <a:pt x="3512" y="27708"/>
                </a:lnTo>
                <a:lnTo>
                  <a:pt x="3694" y="27667"/>
                </a:lnTo>
                <a:lnTo>
                  <a:pt x="3875" y="27607"/>
                </a:lnTo>
                <a:lnTo>
                  <a:pt x="4077" y="27526"/>
                </a:lnTo>
                <a:lnTo>
                  <a:pt x="4299" y="27425"/>
                </a:lnTo>
                <a:lnTo>
                  <a:pt x="4743" y="27163"/>
                </a:lnTo>
                <a:lnTo>
                  <a:pt x="4844" y="27102"/>
                </a:lnTo>
                <a:lnTo>
                  <a:pt x="6700" y="25912"/>
                </a:lnTo>
                <a:lnTo>
                  <a:pt x="8577" y="24761"/>
                </a:lnTo>
                <a:lnTo>
                  <a:pt x="9546" y="24176"/>
                </a:lnTo>
                <a:lnTo>
                  <a:pt x="10494" y="23631"/>
                </a:lnTo>
                <a:lnTo>
                  <a:pt x="11463" y="23086"/>
                </a:lnTo>
                <a:lnTo>
                  <a:pt x="12432" y="22562"/>
                </a:lnTo>
                <a:lnTo>
                  <a:pt x="13420" y="22057"/>
                </a:lnTo>
                <a:lnTo>
                  <a:pt x="14429" y="21573"/>
                </a:lnTo>
                <a:lnTo>
                  <a:pt x="15418" y="21129"/>
                </a:lnTo>
                <a:lnTo>
                  <a:pt x="16447" y="20705"/>
                </a:lnTo>
                <a:lnTo>
                  <a:pt x="17477" y="20322"/>
                </a:lnTo>
                <a:lnTo>
                  <a:pt x="18506" y="19979"/>
                </a:lnTo>
                <a:lnTo>
                  <a:pt x="19575" y="19676"/>
                </a:lnTo>
                <a:lnTo>
                  <a:pt x="20645" y="19393"/>
                </a:lnTo>
                <a:lnTo>
                  <a:pt x="21735" y="19171"/>
                </a:lnTo>
                <a:lnTo>
                  <a:pt x="22824" y="18990"/>
                </a:lnTo>
                <a:lnTo>
                  <a:pt x="23934" y="18869"/>
                </a:lnTo>
                <a:lnTo>
                  <a:pt x="25044" y="18768"/>
                </a:lnTo>
                <a:lnTo>
                  <a:pt x="26154" y="18707"/>
                </a:lnTo>
                <a:lnTo>
                  <a:pt x="27264" y="18687"/>
                </a:lnTo>
                <a:lnTo>
                  <a:pt x="28374" y="18687"/>
                </a:lnTo>
                <a:lnTo>
                  <a:pt x="29484" y="18707"/>
                </a:lnTo>
                <a:lnTo>
                  <a:pt x="30614" y="18768"/>
                </a:lnTo>
                <a:lnTo>
                  <a:pt x="31724" y="18849"/>
                </a:lnTo>
                <a:lnTo>
                  <a:pt x="32834" y="18929"/>
                </a:lnTo>
                <a:lnTo>
                  <a:pt x="33944" y="19050"/>
                </a:lnTo>
                <a:lnTo>
                  <a:pt x="36183" y="19293"/>
                </a:lnTo>
                <a:lnTo>
                  <a:pt x="38383" y="19575"/>
                </a:lnTo>
                <a:lnTo>
                  <a:pt x="41390" y="19938"/>
                </a:lnTo>
                <a:lnTo>
                  <a:pt x="42924" y="20100"/>
                </a:lnTo>
                <a:lnTo>
                  <a:pt x="44437" y="20241"/>
                </a:lnTo>
                <a:lnTo>
                  <a:pt x="45507" y="20322"/>
                </a:lnTo>
                <a:lnTo>
                  <a:pt x="46031" y="20342"/>
                </a:lnTo>
                <a:lnTo>
                  <a:pt x="47141" y="20342"/>
                </a:lnTo>
                <a:lnTo>
                  <a:pt x="47686" y="20302"/>
                </a:lnTo>
                <a:lnTo>
                  <a:pt x="48231" y="20221"/>
                </a:lnTo>
                <a:lnTo>
                  <a:pt x="48776" y="20120"/>
                </a:lnTo>
                <a:lnTo>
                  <a:pt x="49260" y="19979"/>
                </a:lnTo>
                <a:lnTo>
                  <a:pt x="49724" y="19797"/>
                </a:lnTo>
                <a:lnTo>
                  <a:pt x="50168" y="19595"/>
                </a:lnTo>
                <a:lnTo>
                  <a:pt x="50572" y="19353"/>
                </a:lnTo>
                <a:lnTo>
                  <a:pt x="50955" y="19071"/>
                </a:lnTo>
                <a:lnTo>
                  <a:pt x="51319" y="18748"/>
                </a:lnTo>
                <a:lnTo>
                  <a:pt x="51641" y="18405"/>
                </a:lnTo>
                <a:lnTo>
                  <a:pt x="51924" y="18041"/>
                </a:lnTo>
                <a:lnTo>
                  <a:pt x="52186" y="17638"/>
                </a:lnTo>
                <a:lnTo>
                  <a:pt x="52388" y="17234"/>
                </a:lnTo>
                <a:lnTo>
                  <a:pt x="52570" y="16790"/>
                </a:lnTo>
                <a:lnTo>
                  <a:pt x="52731" y="16346"/>
                </a:lnTo>
                <a:lnTo>
                  <a:pt x="52832" y="15862"/>
                </a:lnTo>
                <a:lnTo>
                  <a:pt x="52913" y="15378"/>
                </a:lnTo>
                <a:lnTo>
                  <a:pt x="52953" y="14873"/>
                </a:lnTo>
                <a:lnTo>
                  <a:pt x="52953" y="14348"/>
                </a:lnTo>
                <a:lnTo>
                  <a:pt x="52933" y="14147"/>
                </a:lnTo>
                <a:lnTo>
                  <a:pt x="52913" y="13965"/>
                </a:lnTo>
                <a:lnTo>
                  <a:pt x="52852" y="13763"/>
                </a:lnTo>
                <a:lnTo>
                  <a:pt x="52812" y="13662"/>
                </a:lnTo>
                <a:lnTo>
                  <a:pt x="52751" y="13582"/>
                </a:lnTo>
                <a:lnTo>
                  <a:pt x="52630" y="13461"/>
                </a:lnTo>
                <a:lnTo>
                  <a:pt x="52489" y="13360"/>
                </a:lnTo>
                <a:lnTo>
                  <a:pt x="52348" y="13279"/>
                </a:lnTo>
                <a:lnTo>
                  <a:pt x="52166" y="13239"/>
                </a:lnTo>
                <a:lnTo>
                  <a:pt x="51984" y="13218"/>
                </a:lnTo>
                <a:lnTo>
                  <a:pt x="51823" y="13218"/>
                </a:lnTo>
                <a:lnTo>
                  <a:pt x="51641" y="13259"/>
                </a:lnTo>
                <a:lnTo>
                  <a:pt x="51480" y="13299"/>
                </a:lnTo>
                <a:lnTo>
                  <a:pt x="51238" y="13400"/>
                </a:lnTo>
                <a:lnTo>
                  <a:pt x="50996" y="13541"/>
                </a:lnTo>
                <a:lnTo>
                  <a:pt x="50774" y="13703"/>
                </a:lnTo>
                <a:lnTo>
                  <a:pt x="50572" y="13864"/>
                </a:lnTo>
                <a:lnTo>
                  <a:pt x="50330" y="14026"/>
                </a:lnTo>
                <a:lnTo>
                  <a:pt x="49987" y="14268"/>
                </a:lnTo>
                <a:lnTo>
                  <a:pt x="49623" y="14490"/>
                </a:lnTo>
                <a:lnTo>
                  <a:pt x="49240" y="14691"/>
                </a:lnTo>
                <a:lnTo>
                  <a:pt x="48836" y="14853"/>
                </a:lnTo>
                <a:lnTo>
                  <a:pt x="48433" y="15014"/>
                </a:lnTo>
                <a:lnTo>
                  <a:pt x="47989" y="15135"/>
                </a:lnTo>
                <a:lnTo>
                  <a:pt x="47545" y="15236"/>
                </a:lnTo>
                <a:lnTo>
                  <a:pt x="47061" y="15337"/>
                </a:lnTo>
                <a:lnTo>
                  <a:pt x="46576" y="15398"/>
                </a:lnTo>
                <a:lnTo>
                  <a:pt x="46072" y="15438"/>
                </a:lnTo>
                <a:lnTo>
                  <a:pt x="45547" y="15458"/>
                </a:lnTo>
                <a:lnTo>
                  <a:pt x="45002" y="15458"/>
                </a:lnTo>
                <a:lnTo>
                  <a:pt x="44437" y="15438"/>
                </a:lnTo>
                <a:lnTo>
                  <a:pt x="43872" y="15398"/>
                </a:lnTo>
                <a:lnTo>
                  <a:pt x="43267" y="15337"/>
                </a:lnTo>
                <a:lnTo>
                  <a:pt x="42641" y="15236"/>
                </a:lnTo>
                <a:lnTo>
                  <a:pt x="41935" y="15135"/>
                </a:lnTo>
                <a:lnTo>
                  <a:pt x="41249" y="14994"/>
                </a:lnTo>
                <a:lnTo>
                  <a:pt x="40563" y="14853"/>
                </a:lnTo>
                <a:lnTo>
                  <a:pt x="39876" y="14691"/>
                </a:lnTo>
                <a:lnTo>
                  <a:pt x="39190" y="14510"/>
                </a:lnTo>
                <a:lnTo>
                  <a:pt x="38504" y="14308"/>
                </a:lnTo>
                <a:lnTo>
                  <a:pt x="37838" y="14106"/>
                </a:lnTo>
                <a:lnTo>
                  <a:pt x="37172" y="13884"/>
                </a:lnTo>
                <a:lnTo>
                  <a:pt x="36506" y="13662"/>
                </a:lnTo>
                <a:lnTo>
                  <a:pt x="35840" y="13420"/>
                </a:lnTo>
                <a:lnTo>
                  <a:pt x="34529" y="12895"/>
                </a:lnTo>
                <a:lnTo>
                  <a:pt x="33237" y="12330"/>
                </a:lnTo>
                <a:lnTo>
                  <a:pt x="31966" y="11725"/>
                </a:lnTo>
                <a:lnTo>
                  <a:pt x="30695" y="11079"/>
                </a:lnTo>
                <a:lnTo>
                  <a:pt x="29423" y="10434"/>
                </a:lnTo>
                <a:lnTo>
                  <a:pt x="28172" y="9747"/>
                </a:lnTo>
                <a:lnTo>
                  <a:pt x="26941" y="9041"/>
                </a:lnTo>
                <a:lnTo>
                  <a:pt x="25710" y="8315"/>
                </a:lnTo>
                <a:lnTo>
                  <a:pt x="24479" y="7588"/>
                </a:lnTo>
                <a:lnTo>
                  <a:pt x="22057" y="6115"/>
                </a:lnTo>
                <a:lnTo>
                  <a:pt x="19394" y="4501"/>
                </a:lnTo>
                <a:lnTo>
                  <a:pt x="18062" y="3693"/>
                </a:lnTo>
                <a:lnTo>
                  <a:pt x="16710" y="2906"/>
                </a:lnTo>
                <a:lnTo>
                  <a:pt x="15983" y="2503"/>
                </a:lnTo>
                <a:lnTo>
                  <a:pt x="15216" y="2079"/>
                </a:lnTo>
                <a:lnTo>
                  <a:pt x="14429" y="1675"/>
                </a:lnTo>
                <a:lnTo>
                  <a:pt x="13602" y="1292"/>
                </a:lnTo>
                <a:lnTo>
                  <a:pt x="12775" y="949"/>
                </a:lnTo>
                <a:lnTo>
                  <a:pt x="12331" y="787"/>
                </a:lnTo>
                <a:lnTo>
                  <a:pt x="11907" y="626"/>
                </a:lnTo>
                <a:lnTo>
                  <a:pt x="11463" y="485"/>
                </a:lnTo>
                <a:lnTo>
                  <a:pt x="11019" y="364"/>
                </a:lnTo>
                <a:lnTo>
                  <a:pt x="10575" y="263"/>
                </a:lnTo>
                <a:lnTo>
                  <a:pt x="10131" y="162"/>
                </a:lnTo>
                <a:lnTo>
                  <a:pt x="9627" y="81"/>
                </a:lnTo>
                <a:lnTo>
                  <a:pt x="9142" y="41"/>
                </a:lnTo>
                <a:lnTo>
                  <a:pt x="865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18"/>
          <p:cNvSpPr/>
          <p:nvPr/>
        </p:nvSpPr>
        <p:spPr>
          <a:xfrm>
            <a:off x="7850706" y="3773824"/>
            <a:ext cx="530339" cy="361051"/>
          </a:xfrm>
          <a:custGeom>
            <a:rect b="b" l="l" r="r" t="t"/>
            <a:pathLst>
              <a:path extrusionOk="0" h="6458" w="9486">
                <a:moveTo>
                  <a:pt x="8880" y="81"/>
                </a:moveTo>
                <a:lnTo>
                  <a:pt x="9021" y="101"/>
                </a:lnTo>
                <a:lnTo>
                  <a:pt x="9142" y="142"/>
                </a:lnTo>
                <a:lnTo>
                  <a:pt x="9203" y="182"/>
                </a:lnTo>
                <a:lnTo>
                  <a:pt x="9263" y="243"/>
                </a:lnTo>
                <a:lnTo>
                  <a:pt x="9324" y="364"/>
                </a:lnTo>
                <a:lnTo>
                  <a:pt x="9364" y="505"/>
                </a:lnTo>
                <a:lnTo>
                  <a:pt x="9384" y="646"/>
                </a:lnTo>
                <a:lnTo>
                  <a:pt x="9405" y="868"/>
                </a:lnTo>
                <a:lnTo>
                  <a:pt x="9384" y="1070"/>
                </a:lnTo>
                <a:lnTo>
                  <a:pt x="9364" y="1272"/>
                </a:lnTo>
                <a:lnTo>
                  <a:pt x="9324" y="1474"/>
                </a:lnTo>
                <a:lnTo>
                  <a:pt x="9263" y="1675"/>
                </a:lnTo>
                <a:lnTo>
                  <a:pt x="9183" y="1877"/>
                </a:lnTo>
                <a:lnTo>
                  <a:pt x="9001" y="2261"/>
                </a:lnTo>
                <a:lnTo>
                  <a:pt x="8779" y="2624"/>
                </a:lnTo>
                <a:lnTo>
                  <a:pt x="8537" y="2967"/>
                </a:lnTo>
                <a:lnTo>
                  <a:pt x="8274" y="3290"/>
                </a:lnTo>
                <a:lnTo>
                  <a:pt x="8012" y="3592"/>
                </a:lnTo>
                <a:lnTo>
                  <a:pt x="7689" y="3936"/>
                </a:lnTo>
                <a:lnTo>
                  <a:pt x="7346" y="4299"/>
                </a:lnTo>
                <a:lnTo>
                  <a:pt x="6983" y="4662"/>
                </a:lnTo>
                <a:lnTo>
                  <a:pt x="6579" y="5005"/>
                </a:lnTo>
                <a:lnTo>
                  <a:pt x="6135" y="5348"/>
                </a:lnTo>
                <a:lnTo>
                  <a:pt x="5691" y="5651"/>
                </a:lnTo>
                <a:lnTo>
                  <a:pt x="5449" y="5772"/>
                </a:lnTo>
                <a:lnTo>
                  <a:pt x="5207" y="5913"/>
                </a:lnTo>
                <a:lnTo>
                  <a:pt x="4945" y="6014"/>
                </a:lnTo>
                <a:lnTo>
                  <a:pt x="4682" y="6115"/>
                </a:lnTo>
                <a:lnTo>
                  <a:pt x="4460" y="6196"/>
                </a:lnTo>
                <a:lnTo>
                  <a:pt x="4218" y="6256"/>
                </a:lnTo>
                <a:lnTo>
                  <a:pt x="3956" y="6317"/>
                </a:lnTo>
                <a:lnTo>
                  <a:pt x="3714" y="6357"/>
                </a:lnTo>
                <a:lnTo>
                  <a:pt x="3451" y="6377"/>
                </a:lnTo>
                <a:lnTo>
                  <a:pt x="2927" y="6377"/>
                </a:lnTo>
                <a:lnTo>
                  <a:pt x="2664" y="6337"/>
                </a:lnTo>
                <a:lnTo>
                  <a:pt x="2402" y="6297"/>
                </a:lnTo>
                <a:lnTo>
                  <a:pt x="2140" y="6236"/>
                </a:lnTo>
                <a:lnTo>
                  <a:pt x="1898" y="6155"/>
                </a:lnTo>
                <a:lnTo>
                  <a:pt x="1655" y="6054"/>
                </a:lnTo>
                <a:lnTo>
                  <a:pt x="1413" y="5933"/>
                </a:lnTo>
                <a:lnTo>
                  <a:pt x="1191" y="5792"/>
                </a:lnTo>
                <a:lnTo>
                  <a:pt x="969" y="5631"/>
                </a:lnTo>
                <a:lnTo>
                  <a:pt x="767" y="5429"/>
                </a:lnTo>
                <a:lnTo>
                  <a:pt x="586" y="5227"/>
                </a:lnTo>
                <a:lnTo>
                  <a:pt x="424" y="4985"/>
                </a:lnTo>
                <a:lnTo>
                  <a:pt x="303" y="4743"/>
                </a:lnTo>
                <a:lnTo>
                  <a:pt x="202" y="4501"/>
                </a:lnTo>
                <a:lnTo>
                  <a:pt x="122" y="4258"/>
                </a:lnTo>
                <a:lnTo>
                  <a:pt x="81" y="4016"/>
                </a:lnTo>
                <a:lnTo>
                  <a:pt x="81" y="3774"/>
                </a:lnTo>
                <a:lnTo>
                  <a:pt x="122" y="3532"/>
                </a:lnTo>
                <a:lnTo>
                  <a:pt x="182" y="3370"/>
                </a:lnTo>
                <a:lnTo>
                  <a:pt x="243" y="3189"/>
                </a:lnTo>
                <a:lnTo>
                  <a:pt x="344" y="3048"/>
                </a:lnTo>
                <a:lnTo>
                  <a:pt x="445" y="2906"/>
                </a:lnTo>
                <a:lnTo>
                  <a:pt x="586" y="2785"/>
                </a:lnTo>
                <a:lnTo>
                  <a:pt x="747" y="2664"/>
                </a:lnTo>
                <a:lnTo>
                  <a:pt x="909" y="2563"/>
                </a:lnTo>
                <a:lnTo>
                  <a:pt x="1111" y="2483"/>
                </a:lnTo>
                <a:lnTo>
                  <a:pt x="3310" y="1655"/>
                </a:lnTo>
                <a:lnTo>
                  <a:pt x="5530" y="868"/>
                </a:lnTo>
                <a:lnTo>
                  <a:pt x="6357" y="606"/>
                </a:lnTo>
                <a:lnTo>
                  <a:pt x="7165" y="364"/>
                </a:lnTo>
                <a:lnTo>
                  <a:pt x="7568" y="263"/>
                </a:lnTo>
                <a:lnTo>
                  <a:pt x="7972" y="182"/>
                </a:lnTo>
                <a:lnTo>
                  <a:pt x="8375" y="121"/>
                </a:lnTo>
                <a:lnTo>
                  <a:pt x="8779" y="81"/>
                </a:lnTo>
                <a:close/>
                <a:moveTo>
                  <a:pt x="8759" y="0"/>
                </a:moveTo>
                <a:lnTo>
                  <a:pt x="8355" y="41"/>
                </a:lnTo>
                <a:lnTo>
                  <a:pt x="7952" y="101"/>
                </a:lnTo>
                <a:lnTo>
                  <a:pt x="7548" y="182"/>
                </a:lnTo>
                <a:lnTo>
                  <a:pt x="7144" y="283"/>
                </a:lnTo>
                <a:lnTo>
                  <a:pt x="6337" y="525"/>
                </a:lnTo>
                <a:lnTo>
                  <a:pt x="5510" y="787"/>
                </a:lnTo>
                <a:lnTo>
                  <a:pt x="3290" y="1574"/>
                </a:lnTo>
                <a:lnTo>
                  <a:pt x="1070" y="2402"/>
                </a:lnTo>
                <a:lnTo>
                  <a:pt x="868" y="2503"/>
                </a:lnTo>
                <a:lnTo>
                  <a:pt x="687" y="2604"/>
                </a:lnTo>
                <a:lnTo>
                  <a:pt x="525" y="2725"/>
                </a:lnTo>
                <a:lnTo>
                  <a:pt x="384" y="2846"/>
                </a:lnTo>
                <a:lnTo>
                  <a:pt x="263" y="3007"/>
                </a:lnTo>
                <a:lnTo>
                  <a:pt x="182" y="3169"/>
                </a:lnTo>
                <a:lnTo>
                  <a:pt x="102" y="3330"/>
                </a:lnTo>
                <a:lnTo>
                  <a:pt x="41" y="3512"/>
                </a:lnTo>
                <a:lnTo>
                  <a:pt x="1" y="3754"/>
                </a:lnTo>
                <a:lnTo>
                  <a:pt x="1" y="4016"/>
                </a:lnTo>
                <a:lnTo>
                  <a:pt x="41" y="4279"/>
                </a:lnTo>
                <a:lnTo>
                  <a:pt x="122" y="4521"/>
                </a:lnTo>
                <a:lnTo>
                  <a:pt x="223" y="4783"/>
                </a:lnTo>
                <a:lnTo>
                  <a:pt x="364" y="5025"/>
                </a:lnTo>
                <a:lnTo>
                  <a:pt x="525" y="5267"/>
                </a:lnTo>
                <a:lnTo>
                  <a:pt x="707" y="5489"/>
                </a:lnTo>
                <a:lnTo>
                  <a:pt x="969" y="5732"/>
                </a:lnTo>
                <a:lnTo>
                  <a:pt x="1252" y="5933"/>
                </a:lnTo>
                <a:lnTo>
                  <a:pt x="1554" y="6095"/>
                </a:lnTo>
                <a:lnTo>
                  <a:pt x="1877" y="6236"/>
                </a:lnTo>
                <a:lnTo>
                  <a:pt x="2200" y="6337"/>
                </a:lnTo>
                <a:lnTo>
                  <a:pt x="2523" y="6397"/>
                </a:lnTo>
                <a:lnTo>
                  <a:pt x="2866" y="6438"/>
                </a:lnTo>
                <a:lnTo>
                  <a:pt x="3189" y="6458"/>
                </a:lnTo>
                <a:lnTo>
                  <a:pt x="3593" y="6438"/>
                </a:lnTo>
                <a:lnTo>
                  <a:pt x="3976" y="6397"/>
                </a:lnTo>
                <a:lnTo>
                  <a:pt x="4360" y="6317"/>
                </a:lnTo>
                <a:lnTo>
                  <a:pt x="4723" y="6196"/>
                </a:lnTo>
                <a:lnTo>
                  <a:pt x="4985" y="6095"/>
                </a:lnTo>
                <a:lnTo>
                  <a:pt x="5227" y="5974"/>
                </a:lnTo>
                <a:lnTo>
                  <a:pt x="5490" y="5853"/>
                </a:lnTo>
                <a:lnTo>
                  <a:pt x="5712" y="5711"/>
                </a:lnTo>
                <a:lnTo>
                  <a:pt x="6176" y="5409"/>
                </a:lnTo>
                <a:lnTo>
                  <a:pt x="6620" y="5066"/>
                </a:lnTo>
                <a:lnTo>
                  <a:pt x="7023" y="4723"/>
                </a:lnTo>
                <a:lnTo>
                  <a:pt x="7407" y="4359"/>
                </a:lnTo>
                <a:lnTo>
                  <a:pt x="7750" y="3996"/>
                </a:lnTo>
                <a:lnTo>
                  <a:pt x="8073" y="3653"/>
                </a:lnTo>
                <a:lnTo>
                  <a:pt x="8335" y="3330"/>
                </a:lnTo>
                <a:lnTo>
                  <a:pt x="8597" y="3007"/>
                </a:lnTo>
                <a:lnTo>
                  <a:pt x="8860" y="2664"/>
                </a:lnTo>
                <a:lnTo>
                  <a:pt x="9082" y="2281"/>
                </a:lnTo>
                <a:lnTo>
                  <a:pt x="9263" y="1897"/>
                </a:lnTo>
                <a:lnTo>
                  <a:pt x="9324" y="1696"/>
                </a:lnTo>
                <a:lnTo>
                  <a:pt x="9405" y="1494"/>
                </a:lnTo>
                <a:lnTo>
                  <a:pt x="9445" y="1292"/>
                </a:lnTo>
                <a:lnTo>
                  <a:pt x="9465" y="1070"/>
                </a:lnTo>
                <a:lnTo>
                  <a:pt x="9485" y="868"/>
                </a:lnTo>
                <a:lnTo>
                  <a:pt x="9465" y="646"/>
                </a:lnTo>
                <a:lnTo>
                  <a:pt x="9445" y="444"/>
                </a:lnTo>
                <a:lnTo>
                  <a:pt x="9384" y="283"/>
                </a:lnTo>
                <a:lnTo>
                  <a:pt x="9304" y="162"/>
                </a:lnTo>
                <a:lnTo>
                  <a:pt x="9183" y="61"/>
                </a:lnTo>
                <a:lnTo>
                  <a:pt x="9082" y="21"/>
                </a:lnTo>
                <a:lnTo>
                  <a:pt x="898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18"/>
          <p:cNvSpPr/>
          <p:nvPr/>
        </p:nvSpPr>
        <p:spPr>
          <a:xfrm rot="3449335">
            <a:off x="2567386" y="-287123"/>
            <a:ext cx="130932" cy="390449"/>
          </a:xfrm>
          <a:custGeom>
            <a:rect b="b" l="l" r="r" t="t"/>
            <a:pathLst>
              <a:path extrusionOk="0" h="6984" w="2342">
                <a:moveTo>
                  <a:pt x="1494" y="82"/>
                </a:moveTo>
                <a:lnTo>
                  <a:pt x="1615" y="122"/>
                </a:lnTo>
                <a:lnTo>
                  <a:pt x="1716" y="162"/>
                </a:lnTo>
                <a:lnTo>
                  <a:pt x="1817" y="223"/>
                </a:lnTo>
                <a:lnTo>
                  <a:pt x="1897" y="304"/>
                </a:lnTo>
                <a:lnTo>
                  <a:pt x="1978" y="404"/>
                </a:lnTo>
                <a:lnTo>
                  <a:pt x="2039" y="485"/>
                </a:lnTo>
                <a:lnTo>
                  <a:pt x="2099" y="586"/>
                </a:lnTo>
                <a:lnTo>
                  <a:pt x="2160" y="707"/>
                </a:lnTo>
                <a:lnTo>
                  <a:pt x="2200" y="828"/>
                </a:lnTo>
                <a:lnTo>
                  <a:pt x="2240" y="1070"/>
                </a:lnTo>
                <a:lnTo>
                  <a:pt x="2261" y="1333"/>
                </a:lnTo>
                <a:lnTo>
                  <a:pt x="2261" y="1595"/>
                </a:lnTo>
                <a:lnTo>
                  <a:pt x="2240" y="2281"/>
                </a:lnTo>
                <a:lnTo>
                  <a:pt x="2180" y="2967"/>
                </a:lnTo>
                <a:lnTo>
                  <a:pt x="2059" y="3694"/>
                </a:lnTo>
                <a:lnTo>
                  <a:pt x="1897" y="4521"/>
                </a:lnTo>
                <a:lnTo>
                  <a:pt x="1837" y="4763"/>
                </a:lnTo>
                <a:lnTo>
                  <a:pt x="1776" y="5026"/>
                </a:lnTo>
                <a:lnTo>
                  <a:pt x="1675" y="5308"/>
                </a:lnTo>
                <a:lnTo>
                  <a:pt x="1554" y="5591"/>
                </a:lnTo>
                <a:lnTo>
                  <a:pt x="1413" y="5893"/>
                </a:lnTo>
                <a:lnTo>
                  <a:pt x="1231" y="6176"/>
                </a:lnTo>
                <a:lnTo>
                  <a:pt x="1030" y="6459"/>
                </a:lnTo>
                <a:lnTo>
                  <a:pt x="808" y="6741"/>
                </a:lnTo>
                <a:lnTo>
                  <a:pt x="707" y="6822"/>
                </a:lnTo>
                <a:lnTo>
                  <a:pt x="626" y="6862"/>
                </a:lnTo>
                <a:lnTo>
                  <a:pt x="566" y="6902"/>
                </a:lnTo>
                <a:lnTo>
                  <a:pt x="485" y="6882"/>
                </a:lnTo>
                <a:lnTo>
                  <a:pt x="444" y="6862"/>
                </a:lnTo>
                <a:lnTo>
                  <a:pt x="384" y="6822"/>
                </a:lnTo>
                <a:lnTo>
                  <a:pt x="303" y="6701"/>
                </a:lnTo>
                <a:lnTo>
                  <a:pt x="243" y="6539"/>
                </a:lnTo>
                <a:lnTo>
                  <a:pt x="182" y="6317"/>
                </a:lnTo>
                <a:lnTo>
                  <a:pt x="142" y="6055"/>
                </a:lnTo>
                <a:lnTo>
                  <a:pt x="101" y="5752"/>
                </a:lnTo>
                <a:lnTo>
                  <a:pt x="81" y="5086"/>
                </a:lnTo>
                <a:lnTo>
                  <a:pt x="81" y="4602"/>
                </a:lnTo>
                <a:lnTo>
                  <a:pt x="81" y="4097"/>
                </a:lnTo>
                <a:lnTo>
                  <a:pt x="101" y="3976"/>
                </a:lnTo>
                <a:lnTo>
                  <a:pt x="122" y="3310"/>
                </a:lnTo>
                <a:lnTo>
                  <a:pt x="162" y="2685"/>
                </a:lnTo>
                <a:lnTo>
                  <a:pt x="222" y="2100"/>
                </a:lnTo>
                <a:lnTo>
                  <a:pt x="283" y="1535"/>
                </a:lnTo>
                <a:lnTo>
                  <a:pt x="323" y="1353"/>
                </a:lnTo>
                <a:lnTo>
                  <a:pt x="384" y="1131"/>
                </a:lnTo>
                <a:lnTo>
                  <a:pt x="444" y="909"/>
                </a:lnTo>
                <a:lnTo>
                  <a:pt x="545" y="667"/>
                </a:lnTo>
                <a:lnTo>
                  <a:pt x="687" y="465"/>
                </a:lnTo>
                <a:lnTo>
                  <a:pt x="767" y="364"/>
                </a:lnTo>
                <a:lnTo>
                  <a:pt x="848" y="263"/>
                </a:lnTo>
                <a:lnTo>
                  <a:pt x="949" y="203"/>
                </a:lnTo>
                <a:lnTo>
                  <a:pt x="1070" y="142"/>
                </a:lnTo>
                <a:lnTo>
                  <a:pt x="1191" y="102"/>
                </a:lnTo>
                <a:lnTo>
                  <a:pt x="1312" y="82"/>
                </a:lnTo>
                <a:close/>
                <a:moveTo>
                  <a:pt x="1312" y="1"/>
                </a:moveTo>
                <a:lnTo>
                  <a:pt x="1171" y="21"/>
                </a:lnTo>
                <a:lnTo>
                  <a:pt x="1030" y="61"/>
                </a:lnTo>
                <a:lnTo>
                  <a:pt x="868" y="162"/>
                </a:lnTo>
                <a:lnTo>
                  <a:pt x="707" y="304"/>
                </a:lnTo>
                <a:lnTo>
                  <a:pt x="566" y="485"/>
                </a:lnTo>
                <a:lnTo>
                  <a:pt x="485" y="606"/>
                </a:lnTo>
                <a:lnTo>
                  <a:pt x="424" y="748"/>
                </a:lnTo>
                <a:lnTo>
                  <a:pt x="364" y="909"/>
                </a:lnTo>
                <a:lnTo>
                  <a:pt x="303" y="1091"/>
                </a:lnTo>
                <a:lnTo>
                  <a:pt x="263" y="1292"/>
                </a:lnTo>
                <a:lnTo>
                  <a:pt x="222" y="1514"/>
                </a:lnTo>
                <a:lnTo>
                  <a:pt x="142" y="2079"/>
                </a:lnTo>
                <a:lnTo>
                  <a:pt x="81" y="2685"/>
                </a:lnTo>
                <a:lnTo>
                  <a:pt x="41" y="3310"/>
                </a:lnTo>
                <a:lnTo>
                  <a:pt x="21" y="3976"/>
                </a:lnTo>
                <a:lnTo>
                  <a:pt x="1" y="4097"/>
                </a:lnTo>
                <a:lnTo>
                  <a:pt x="1" y="4602"/>
                </a:lnTo>
                <a:lnTo>
                  <a:pt x="1" y="5106"/>
                </a:lnTo>
                <a:lnTo>
                  <a:pt x="21" y="5752"/>
                </a:lnTo>
                <a:lnTo>
                  <a:pt x="61" y="6055"/>
                </a:lnTo>
                <a:lnTo>
                  <a:pt x="101" y="6337"/>
                </a:lnTo>
                <a:lnTo>
                  <a:pt x="142" y="6499"/>
                </a:lnTo>
                <a:lnTo>
                  <a:pt x="202" y="6680"/>
                </a:lnTo>
                <a:lnTo>
                  <a:pt x="263" y="6781"/>
                </a:lnTo>
                <a:lnTo>
                  <a:pt x="303" y="6862"/>
                </a:lnTo>
                <a:lnTo>
                  <a:pt x="384" y="6923"/>
                </a:lnTo>
                <a:lnTo>
                  <a:pt x="465" y="6963"/>
                </a:lnTo>
                <a:lnTo>
                  <a:pt x="525" y="6983"/>
                </a:lnTo>
                <a:lnTo>
                  <a:pt x="606" y="6963"/>
                </a:lnTo>
                <a:lnTo>
                  <a:pt x="687" y="6923"/>
                </a:lnTo>
                <a:lnTo>
                  <a:pt x="767" y="6882"/>
                </a:lnTo>
                <a:lnTo>
                  <a:pt x="868" y="6802"/>
                </a:lnTo>
                <a:lnTo>
                  <a:pt x="1090" y="6519"/>
                </a:lnTo>
                <a:lnTo>
                  <a:pt x="1292" y="6237"/>
                </a:lnTo>
                <a:lnTo>
                  <a:pt x="1474" y="5934"/>
                </a:lnTo>
                <a:lnTo>
                  <a:pt x="1615" y="5631"/>
                </a:lnTo>
                <a:lnTo>
                  <a:pt x="1736" y="5349"/>
                </a:lnTo>
                <a:lnTo>
                  <a:pt x="1837" y="5046"/>
                </a:lnTo>
                <a:lnTo>
                  <a:pt x="1918" y="4784"/>
                </a:lnTo>
                <a:lnTo>
                  <a:pt x="1978" y="4521"/>
                </a:lnTo>
                <a:lnTo>
                  <a:pt x="2140" y="3714"/>
                </a:lnTo>
                <a:lnTo>
                  <a:pt x="2261" y="2967"/>
                </a:lnTo>
                <a:lnTo>
                  <a:pt x="2321" y="2281"/>
                </a:lnTo>
                <a:lnTo>
                  <a:pt x="2341" y="1595"/>
                </a:lnTo>
                <a:lnTo>
                  <a:pt x="2341" y="1333"/>
                </a:lnTo>
                <a:lnTo>
                  <a:pt x="2321" y="1050"/>
                </a:lnTo>
                <a:lnTo>
                  <a:pt x="2261" y="788"/>
                </a:lnTo>
                <a:lnTo>
                  <a:pt x="2220" y="667"/>
                </a:lnTo>
                <a:lnTo>
                  <a:pt x="2180" y="546"/>
                </a:lnTo>
                <a:lnTo>
                  <a:pt x="2119" y="445"/>
                </a:lnTo>
                <a:lnTo>
                  <a:pt x="2039" y="324"/>
                </a:lnTo>
                <a:lnTo>
                  <a:pt x="1938" y="243"/>
                </a:lnTo>
                <a:lnTo>
                  <a:pt x="1837" y="142"/>
                </a:lnTo>
                <a:lnTo>
                  <a:pt x="1716" y="82"/>
                </a:lnTo>
                <a:lnTo>
                  <a:pt x="1595" y="21"/>
                </a:lnTo>
                <a:lnTo>
                  <a:pt x="145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18"/>
          <p:cNvSpPr/>
          <p:nvPr/>
        </p:nvSpPr>
        <p:spPr>
          <a:xfrm>
            <a:off x="13470248" y="372312"/>
            <a:ext cx="206522" cy="1040271"/>
          </a:xfrm>
          <a:custGeom>
            <a:rect b="b" l="l" r="r" t="t"/>
            <a:pathLst>
              <a:path extrusionOk="0" h="18607" w="3694">
                <a:moveTo>
                  <a:pt x="2160" y="0"/>
                </a:moveTo>
                <a:lnTo>
                  <a:pt x="2099" y="61"/>
                </a:lnTo>
                <a:lnTo>
                  <a:pt x="2281" y="283"/>
                </a:lnTo>
                <a:lnTo>
                  <a:pt x="2462" y="545"/>
                </a:lnTo>
                <a:lnTo>
                  <a:pt x="2624" y="787"/>
                </a:lnTo>
                <a:lnTo>
                  <a:pt x="2765" y="1050"/>
                </a:lnTo>
                <a:lnTo>
                  <a:pt x="2886" y="1292"/>
                </a:lnTo>
                <a:lnTo>
                  <a:pt x="3007" y="1554"/>
                </a:lnTo>
                <a:lnTo>
                  <a:pt x="3209" y="2079"/>
                </a:lnTo>
                <a:lnTo>
                  <a:pt x="3350" y="2604"/>
                </a:lnTo>
                <a:lnTo>
                  <a:pt x="3471" y="3108"/>
                </a:lnTo>
                <a:lnTo>
                  <a:pt x="3532" y="3592"/>
                </a:lnTo>
                <a:lnTo>
                  <a:pt x="3572" y="4036"/>
                </a:lnTo>
                <a:lnTo>
                  <a:pt x="3613" y="4581"/>
                </a:lnTo>
                <a:lnTo>
                  <a:pt x="3613" y="5126"/>
                </a:lnTo>
                <a:lnTo>
                  <a:pt x="3592" y="5671"/>
                </a:lnTo>
                <a:lnTo>
                  <a:pt x="3552" y="6216"/>
                </a:lnTo>
                <a:lnTo>
                  <a:pt x="3431" y="7285"/>
                </a:lnTo>
                <a:lnTo>
                  <a:pt x="3290" y="8355"/>
                </a:lnTo>
                <a:lnTo>
                  <a:pt x="2684" y="12734"/>
                </a:lnTo>
                <a:lnTo>
                  <a:pt x="2604" y="13360"/>
                </a:lnTo>
                <a:lnTo>
                  <a:pt x="2503" y="14026"/>
                </a:lnTo>
                <a:lnTo>
                  <a:pt x="2361" y="14712"/>
                </a:lnTo>
                <a:lnTo>
                  <a:pt x="2281" y="15055"/>
                </a:lnTo>
                <a:lnTo>
                  <a:pt x="2180" y="15398"/>
                </a:lnTo>
                <a:lnTo>
                  <a:pt x="2059" y="15741"/>
                </a:lnTo>
                <a:lnTo>
                  <a:pt x="1938" y="16084"/>
                </a:lnTo>
                <a:lnTo>
                  <a:pt x="1796" y="16407"/>
                </a:lnTo>
                <a:lnTo>
                  <a:pt x="1635" y="16730"/>
                </a:lnTo>
                <a:lnTo>
                  <a:pt x="1453" y="17053"/>
                </a:lnTo>
                <a:lnTo>
                  <a:pt x="1252" y="17355"/>
                </a:lnTo>
                <a:lnTo>
                  <a:pt x="1030" y="17638"/>
                </a:lnTo>
                <a:lnTo>
                  <a:pt x="787" y="17900"/>
                </a:lnTo>
                <a:lnTo>
                  <a:pt x="606" y="18082"/>
                </a:lnTo>
                <a:lnTo>
                  <a:pt x="404" y="18243"/>
                </a:lnTo>
                <a:lnTo>
                  <a:pt x="202" y="18384"/>
                </a:lnTo>
                <a:lnTo>
                  <a:pt x="0" y="18526"/>
                </a:lnTo>
                <a:lnTo>
                  <a:pt x="41" y="18606"/>
                </a:lnTo>
                <a:lnTo>
                  <a:pt x="263" y="18465"/>
                </a:lnTo>
                <a:lnTo>
                  <a:pt x="465" y="18304"/>
                </a:lnTo>
                <a:lnTo>
                  <a:pt x="666" y="18142"/>
                </a:lnTo>
                <a:lnTo>
                  <a:pt x="848" y="17961"/>
                </a:lnTo>
                <a:lnTo>
                  <a:pt x="1090" y="17678"/>
                </a:lnTo>
                <a:lnTo>
                  <a:pt x="1332" y="17396"/>
                </a:lnTo>
                <a:lnTo>
                  <a:pt x="1534" y="17093"/>
                </a:lnTo>
                <a:lnTo>
                  <a:pt x="1716" y="16790"/>
                </a:lnTo>
                <a:lnTo>
                  <a:pt x="1877" y="16447"/>
                </a:lnTo>
                <a:lnTo>
                  <a:pt x="2018" y="16124"/>
                </a:lnTo>
                <a:lnTo>
                  <a:pt x="2139" y="15781"/>
                </a:lnTo>
                <a:lnTo>
                  <a:pt x="2240" y="15438"/>
                </a:lnTo>
                <a:lnTo>
                  <a:pt x="2341" y="15075"/>
                </a:lnTo>
                <a:lnTo>
                  <a:pt x="2442" y="14732"/>
                </a:lnTo>
                <a:lnTo>
                  <a:pt x="2563" y="14046"/>
                </a:lnTo>
                <a:lnTo>
                  <a:pt x="2684" y="13380"/>
                </a:lnTo>
                <a:lnTo>
                  <a:pt x="2765" y="12734"/>
                </a:lnTo>
                <a:lnTo>
                  <a:pt x="3370" y="8375"/>
                </a:lnTo>
                <a:lnTo>
                  <a:pt x="3512" y="7306"/>
                </a:lnTo>
                <a:lnTo>
                  <a:pt x="3633" y="6216"/>
                </a:lnTo>
                <a:lnTo>
                  <a:pt x="3673" y="5671"/>
                </a:lnTo>
                <a:lnTo>
                  <a:pt x="3693" y="5126"/>
                </a:lnTo>
                <a:lnTo>
                  <a:pt x="3693" y="4581"/>
                </a:lnTo>
                <a:lnTo>
                  <a:pt x="3653" y="4036"/>
                </a:lnTo>
                <a:lnTo>
                  <a:pt x="3613" y="3572"/>
                </a:lnTo>
                <a:lnTo>
                  <a:pt x="3532" y="3088"/>
                </a:lnTo>
                <a:lnTo>
                  <a:pt x="3431" y="2583"/>
                </a:lnTo>
                <a:lnTo>
                  <a:pt x="3290" y="2059"/>
                </a:lnTo>
                <a:lnTo>
                  <a:pt x="3088" y="1534"/>
                </a:lnTo>
                <a:lnTo>
                  <a:pt x="2967" y="1272"/>
                </a:lnTo>
                <a:lnTo>
                  <a:pt x="2826" y="1009"/>
                </a:lnTo>
                <a:lnTo>
                  <a:pt x="2684" y="747"/>
                </a:lnTo>
                <a:lnTo>
                  <a:pt x="2523" y="485"/>
                </a:lnTo>
                <a:lnTo>
                  <a:pt x="2341" y="243"/>
                </a:lnTo>
                <a:lnTo>
                  <a:pt x="216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18"/>
          <p:cNvSpPr/>
          <p:nvPr/>
        </p:nvSpPr>
        <p:spPr>
          <a:xfrm>
            <a:off x="8905548" y="1936013"/>
            <a:ext cx="1826666" cy="1093271"/>
          </a:xfrm>
          <a:custGeom>
            <a:rect b="b" l="l" r="r" t="t"/>
            <a:pathLst>
              <a:path extrusionOk="0" h="19555" w="32673">
                <a:moveTo>
                  <a:pt x="4340" y="81"/>
                </a:moveTo>
                <a:lnTo>
                  <a:pt x="4622" y="101"/>
                </a:lnTo>
                <a:lnTo>
                  <a:pt x="4885" y="121"/>
                </a:lnTo>
                <a:lnTo>
                  <a:pt x="5167" y="161"/>
                </a:lnTo>
                <a:lnTo>
                  <a:pt x="5450" y="222"/>
                </a:lnTo>
                <a:lnTo>
                  <a:pt x="5712" y="283"/>
                </a:lnTo>
                <a:lnTo>
                  <a:pt x="6216" y="444"/>
                </a:lnTo>
                <a:lnTo>
                  <a:pt x="6640" y="626"/>
                </a:lnTo>
                <a:lnTo>
                  <a:pt x="7003" y="787"/>
                </a:lnTo>
                <a:lnTo>
                  <a:pt x="7266" y="928"/>
                </a:lnTo>
                <a:lnTo>
                  <a:pt x="7629" y="1130"/>
                </a:lnTo>
                <a:lnTo>
                  <a:pt x="7972" y="1352"/>
                </a:lnTo>
                <a:lnTo>
                  <a:pt x="8315" y="1594"/>
                </a:lnTo>
                <a:lnTo>
                  <a:pt x="8658" y="1836"/>
                </a:lnTo>
                <a:lnTo>
                  <a:pt x="9324" y="2341"/>
                </a:lnTo>
                <a:lnTo>
                  <a:pt x="9950" y="2866"/>
                </a:lnTo>
                <a:lnTo>
                  <a:pt x="10918" y="3632"/>
                </a:lnTo>
                <a:lnTo>
                  <a:pt x="11746" y="4258"/>
                </a:lnTo>
                <a:lnTo>
                  <a:pt x="12613" y="4843"/>
                </a:lnTo>
                <a:lnTo>
                  <a:pt x="13481" y="5388"/>
                </a:lnTo>
                <a:lnTo>
                  <a:pt x="14369" y="5913"/>
                </a:lnTo>
                <a:lnTo>
                  <a:pt x="15297" y="6397"/>
                </a:lnTo>
                <a:lnTo>
                  <a:pt x="16226" y="6861"/>
                </a:lnTo>
                <a:lnTo>
                  <a:pt x="17174" y="7285"/>
                </a:lnTo>
                <a:lnTo>
                  <a:pt x="18143" y="7709"/>
                </a:lnTo>
                <a:lnTo>
                  <a:pt x="19132" y="8092"/>
                </a:lnTo>
                <a:lnTo>
                  <a:pt x="20120" y="8476"/>
                </a:lnTo>
                <a:lnTo>
                  <a:pt x="21129" y="8839"/>
                </a:lnTo>
                <a:lnTo>
                  <a:pt x="22138" y="9182"/>
                </a:lnTo>
                <a:lnTo>
                  <a:pt x="23168" y="9505"/>
                </a:lnTo>
                <a:lnTo>
                  <a:pt x="24217" y="9848"/>
                </a:lnTo>
                <a:lnTo>
                  <a:pt x="26316" y="10473"/>
                </a:lnTo>
                <a:lnTo>
                  <a:pt x="26376" y="10494"/>
                </a:lnTo>
                <a:lnTo>
                  <a:pt x="27627" y="10877"/>
                </a:lnTo>
                <a:lnTo>
                  <a:pt x="28253" y="11079"/>
                </a:lnTo>
                <a:lnTo>
                  <a:pt x="28879" y="11301"/>
                </a:lnTo>
                <a:lnTo>
                  <a:pt x="29484" y="11523"/>
                </a:lnTo>
                <a:lnTo>
                  <a:pt x="30089" y="11805"/>
                </a:lnTo>
                <a:lnTo>
                  <a:pt x="30675" y="12088"/>
                </a:lnTo>
                <a:lnTo>
                  <a:pt x="31240" y="12411"/>
                </a:lnTo>
                <a:lnTo>
                  <a:pt x="31583" y="12633"/>
                </a:lnTo>
                <a:lnTo>
                  <a:pt x="31744" y="12754"/>
                </a:lnTo>
                <a:lnTo>
                  <a:pt x="31906" y="12895"/>
                </a:lnTo>
                <a:lnTo>
                  <a:pt x="32067" y="13036"/>
                </a:lnTo>
                <a:lnTo>
                  <a:pt x="32208" y="13198"/>
                </a:lnTo>
                <a:lnTo>
                  <a:pt x="32329" y="13379"/>
                </a:lnTo>
                <a:lnTo>
                  <a:pt x="32450" y="13581"/>
                </a:lnTo>
                <a:lnTo>
                  <a:pt x="32511" y="13763"/>
                </a:lnTo>
                <a:lnTo>
                  <a:pt x="32572" y="13965"/>
                </a:lnTo>
                <a:lnTo>
                  <a:pt x="32592" y="14166"/>
                </a:lnTo>
                <a:lnTo>
                  <a:pt x="32592" y="14368"/>
                </a:lnTo>
                <a:lnTo>
                  <a:pt x="32551" y="14570"/>
                </a:lnTo>
                <a:lnTo>
                  <a:pt x="32471" y="14772"/>
                </a:lnTo>
                <a:lnTo>
                  <a:pt x="32370" y="14953"/>
                </a:lnTo>
                <a:lnTo>
                  <a:pt x="32289" y="15034"/>
                </a:lnTo>
                <a:lnTo>
                  <a:pt x="32208" y="15095"/>
                </a:lnTo>
                <a:lnTo>
                  <a:pt x="32067" y="15196"/>
                </a:lnTo>
                <a:lnTo>
                  <a:pt x="31926" y="15256"/>
                </a:lnTo>
                <a:lnTo>
                  <a:pt x="31764" y="15317"/>
                </a:lnTo>
                <a:lnTo>
                  <a:pt x="31603" y="15337"/>
                </a:lnTo>
                <a:lnTo>
                  <a:pt x="31421" y="15357"/>
                </a:lnTo>
                <a:lnTo>
                  <a:pt x="31240" y="15377"/>
                </a:lnTo>
                <a:lnTo>
                  <a:pt x="30876" y="15357"/>
                </a:lnTo>
                <a:lnTo>
                  <a:pt x="29625" y="15276"/>
                </a:lnTo>
                <a:lnTo>
                  <a:pt x="28354" y="15196"/>
                </a:lnTo>
                <a:lnTo>
                  <a:pt x="25872" y="14974"/>
                </a:lnTo>
                <a:lnTo>
                  <a:pt x="24116" y="14832"/>
                </a:lnTo>
                <a:lnTo>
                  <a:pt x="22360" y="14691"/>
                </a:lnTo>
                <a:lnTo>
                  <a:pt x="20585" y="14590"/>
                </a:lnTo>
                <a:lnTo>
                  <a:pt x="19697" y="14550"/>
                </a:lnTo>
                <a:lnTo>
                  <a:pt x="18809" y="14530"/>
                </a:lnTo>
                <a:lnTo>
                  <a:pt x="17073" y="14530"/>
                </a:lnTo>
                <a:lnTo>
                  <a:pt x="16226" y="14570"/>
                </a:lnTo>
                <a:lnTo>
                  <a:pt x="15398" y="14631"/>
                </a:lnTo>
                <a:lnTo>
                  <a:pt x="14591" y="14691"/>
                </a:lnTo>
                <a:lnTo>
                  <a:pt x="13824" y="14792"/>
                </a:lnTo>
                <a:lnTo>
                  <a:pt x="13057" y="14893"/>
                </a:lnTo>
                <a:lnTo>
                  <a:pt x="12311" y="15034"/>
                </a:lnTo>
                <a:lnTo>
                  <a:pt x="11584" y="15175"/>
                </a:lnTo>
                <a:lnTo>
                  <a:pt x="10878" y="15337"/>
                </a:lnTo>
                <a:lnTo>
                  <a:pt x="10192" y="15539"/>
                </a:lnTo>
                <a:lnTo>
                  <a:pt x="9526" y="15740"/>
                </a:lnTo>
                <a:lnTo>
                  <a:pt x="8880" y="15962"/>
                </a:lnTo>
                <a:lnTo>
                  <a:pt x="8255" y="16205"/>
                </a:lnTo>
                <a:lnTo>
                  <a:pt x="7629" y="16487"/>
                </a:lnTo>
                <a:lnTo>
                  <a:pt x="7024" y="16770"/>
                </a:lnTo>
                <a:lnTo>
                  <a:pt x="6539" y="17012"/>
                </a:lnTo>
                <a:lnTo>
                  <a:pt x="6055" y="17294"/>
                </a:lnTo>
                <a:lnTo>
                  <a:pt x="5086" y="17839"/>
                </a:lnTo>
                <a:lnTo>
                  <a:pt x="4441" y="18202"/>
                </a:lnTo>
                <a:lnTo>
                  <a:pt x="3775" y="18586"/>
                </a:lnTo>
                <a:lnTo>
                  <a:pt x="3089" y="18929"/>
                </a:lnTo>
                <a:lnTo>
                  <a:pt x="2382" y="19252"/>
                </a:lnTo>
                <a:lnTo>
                  <a:pt x="2160" y="19353"/>
                </a:lnTo>
                <a:lnTo>
                  <a:pt x="1918" y="19413"/>
                </a:lnTo>
                <a:lnTo>
                  <a:pt x="1676" y="19454"/>
                </a:lnTo>
                <a:lnTo>
                  <a:pt x="1434" y="19454"/>
                </a:lnTo>
                <a:lnTo>
                  <a:pt x="1333" y="19413"/>
                </a:lnTo>
                <a:lnTo>
                  <a:pt x="1212" y="19373"/>
                </a:lnTo>
                <a:lnTo>
                  <a:pt x="1030" y="19272"/>
                </a:lnTo>
                <a:lnTo>
                  <a:pt x="869" y="19111"/>
                </a:lnTo>
                <a:lnTo>
                  <a:pt x="748" y="18949"/>
                </a:lnTo>
                <a:lnTo>
                  <a:pt x="627" y="18788"/>
                </a:lnTo>
                <a:lnTo>
                  <a:pt x="546" y="18606"/>
                </a:lnTo>
                <a:lnTo>
                  <a:pt x="425" y="18324"/>
                </a:lnTo>
                <a:lnTo>
                  <a:pt x="324" y="18001"/>
                </a:lnTo>
                <a:lnTo>
                  <a:pt x="263" y="17678"/>
                </a:lnTo>
                <a:lnTo>
                  <a:pt x="203" y="17335"/>
                </a:lnTo>
                <a:lnTo>
                  <a:pt x="162" y="16992"/>
                </a:lnTo>
                <a:lnTo>
                  <a:pt x="122" y="16326"/>
                </a:lnTo>
                <a:lnTo>
                  <a:pt x="102" y="15660"/>
                </a:lnTo>
                <a:lnTo>
                  <a:pt x="102" y="14368"/>
                </a:lnTo>
                <a:lnTo>
                  <a:pt x="82" y="13137"/>
                </a:lnTo>
                <a:lnTo>
                  <a:pt x="102" y="11947"/>
                </a:lnTo>
                <a:lnTo>
                  <a:pt x="122" y="10756"/>
                </a:lnTo>
                <a:lnTo>
                  <a:pt x="203" y="9485"/>
                </a:lnTo>
                <a:lnTo>
                  <a:pt x="324" y="8274"/>
                </a:lnTo>
                <a:lnTo>
                  <a:pt x="405" y="7689"/>
                </a:lnTo>
                <a:lnTo>
                  <a:pt x="485" y="7124"/>
                </a:lnTo>
                <a:lnTo>
                  <a:pt x="586" y="6579"/>
                </a:lnTo>
                <a:lnTo>
                  <a:pt x="687" y="6054"/>
                </a:lnTo>
                <a:lnTo>
                  <a:pt x="808" y="5529"/>
                </a:lnTo>
                <a:lnTo>
                  <a:pt x="929" y="5025"/>
                </a:lnTo>
                <a:lnTo>
                  <a:pt x="1071" y="4541"/>
                </a:lnTo>
                <a:lnTo>
                  <a:pt x="1232" y="4056"/>
                </a:lnTo>
                <a:lnTo>
                  <a:pt x="1393" y="3592"/>
                </a:lnTo>
                <a:lnTo>
                  <a:pt x="1555" y="3128"/>
                </a:lnTo>
                <a:lnTo>
                  <a:pt x="1736" y="2684"/>
                </a:lnTo>
                <a:lnTo>
                  <a:pt x="1938" y="2260"/>
                </a:lnTo>
                <a:lnTo>
                  <a:pt x="2039" y="2038"/>
                </a:lnTo>
                <a:lnTo>
                  <a:pt x="2301" y="1493"/>
                </a:lnTo>
                <a:lnTo>
                  <a:pt x="2463" y="1231"/>
                </a:lnTo>
                <a:lnTo>
                  <a:pt x="2624" y="969"/>
                </a:lnTo>
                <a:lnTo>
                  <a:pt x="2806" y="727"/>
                </a:lnTo>
                <a:lnTo>
                  <a:pt x="3008" y="525"/>
                </a:lnTo>
                <a:lnTo>
                  <a:pt x="3129" y="444"/>
                </a:lnTo>
                <a:lnTo>
                  <a:pt x="3250" y="363"/>
                </a:lnTo>
                <a:lnTo>
                  <a:pt x="3391" y="283"/>
                </a:lnTo>
                <a:lnTo>
                  <a:pt x="3532" y="222"/>
                </a:lnTo>
                <a:lnTo>
                  <a:pt x="3795" y="161"/>
                </a:lnTo>
                <a:lnTo>
                  <a:pt x="4057" y="101"/>
                </a:lnTo>
                <a:lnTo>
                  <a:pt x="4340" y="81"/>
                </a:lnTo>
                <a:close/>
                <a:moveTo>
                  <a:pt x="4360" y="0"/>
                </a:moveTo>
                <a:lnTo>
                  <a:pt x="3997" y="40"/>
                </a:lnTo>
                <a:lnTo>
                  <a:pt x="3714" y="81"/>
                </a:lnTo>
                <a:lnTo>
                  <a:pt x="3492" y="161"/>
                </a:lnTo>
                <a:lnTo>
                  <a:pt x="3351" y="222"/>
                </a:lnTo>
                <a:lnTo>
                  <a:pt x="3210" y="283"/>
                </a:lnTo>
                <a:lnTo>
                  <a:pt x="3089" y="363"/>
                </a:lnTo>
                <a:lnTo>
                  <a:pt x="2967" y="464"/>
                </a:lnTo>
                <a:lnTo>
                  <a:pt x="2745" y="666"/>
                </a:lnTo>
                <a:lnTo>
                  <a:pt x="2564" y="908"/>
                </a:lnTo>
                <a:lnTo>
                  <a:pt x="2382" y="1170"/>
                </a:lnTo>
                <a:lnTo>
                  <a:pt x="2241" y="1453"/>
                </a:lnTo>
                <a:lnTo>
                  <a:pt x="1958" y="2018"/>
                </a:lnTo>
                <a:lnTo>
                  <a:pt x="1878" y="2220"/>
                </a:lnTo>
                <a:lnTo>
                  <a:pt x="1676" y="2664"/>
                </a:lnTo>
                <a:lnTo>
                  <a:pt x="1494" y="3108"/>
                </a:lnTo>
                <a:lnTo>
                  <a:pt x="1313" y="3552"/>
                </a:lnTo>
                <a:lnTo>
                  <a:pt x="1151" y="4036"/>
                </a:lnTo>
                <a:lnTo>
                  <a:pt x="990" y="4500"/>
                </a:lnTo>
                <a:lnTo>
                  <a:pt x="849" y="5005"/>
                </a:lnTo>
                <a:lnTo>
                  <a:pt x="727" y="5509"/>
                </a:lnTo>
                <a:lnTo>
                  <a:pt x="606" y="6034"/>
                </a:lnTo>
                <a:lnTo>
                  <a:pt x="505" y="6559"/>
                </a:lnTo>
                <a:lnTo>
                  <a:pt x="405" y="7103"/>
                </a:lnTo>
                <a:lnTo>
                  <a:pt x="324" y="7668"/>
                </a:lnTo>
                <a:lnTo>
                  <a:pt x="243" y="8254"/>
                </a:lnTo>
                <a:lnTo>
                  <a:pt x="122" y="9464"/>
                </a:lnTo>
                <a:lnTo>
                  <a:pt x="41" y="10756"/>
                </a:lnTo>
                <a:lnTo>
                  <a:pt x="21" y="11947"/>
                </a:lnTo>
                <a:lnTo>
                  <a:pt x="1" y="13137"/>
                </a:lnTo>
                <a:lnTo>
                  <a:pt x="21" y="14368"/>
                </a:lnTo>
                <a:lnTo>
                  <a:pt x="21" y="15660"/>
                </a:lnTo>
                <a:lnTo>
                  <a:pt x="41" y="16326"/>
                </a:lnTo>
                <a:lnTo>
                  <a:pt x="82" y="17012"/>
                </a:lnTo>
                <a:lnTo>
                  <a:pt x="122" y="17355"/>
                </a:lnTo>
                <a:lnTo>
                  <a:pt x="183" y="17678"/>
                </a:lnTo>
                <a:lnTo>
                  <a:pt x="263" y="18021"/>
                </a:lnTo>
                <a:lnTo>
                  <a:pt x="344" y="18344"/>
                </a:lnTo>
                <a:lnTo>
                  <a:pt x="405" y="18505"/>
                </a:lnTo>
                <a:lnTo>
                  <a:pt x="485" y="18687"/>
                </a:lnTo>
                <a:lnTo>
                  <a:pt x="586" y="18868"/>
                </a:lnTo>
                <a:lnTo>
                  <a:pt x="707" y="19030"/>
                </a:lnTo>
                <a:lnTo>
                  <a:pt x="849" y="19211"/>
                </a:lnTo>
                <a:lnTo>
                  <a:pt x="1010" y="19353"/>
                </a:lnTo>
                <a:lnTo>
                  <a:pt x="1192" y="19454"/>
                </a:lnTo>
                <a:lnTo>
                  <a:pt x="1313" y="19494"/>
                </a:lnTo>
                <a:lnTo>
                  <a:pt x="1414" y="19534"/>
                </a:lnTo>
                <a:lnTo>
                  <a:pt x="1615" y="19555"/>
                </a:lnTo>
                <a:lnTo>
                  <a:pt x="1817" y="19534"/>
                </a:lnTo>
                <a:lnTo>
                  <a:pt x="2039" y="19474"/>
                </a:lnTo>
                <a:lnTo>
                  <a:pt x="2241" y="19413"/>
                </a:lnTo>
                <a:lnTo>
                  <a:pt x="2423" y="19333"/>
                </a:lnTo>
                <a:lnTo>
                  <a:pt x="3129" y="19010"/>
                </a:lnTo>
                <a:lnTo>
                  <a:pt x="3795" y="18646"/>
                </a:lnTo>
                <a:lnTo>
                  <a:pt x="4481" y="18283"/>
                </a:lnTo>
                <a:lnTo>
                  <a:pt x="5127" y="17900"/>
                </a:lnTo>
                <a:lnTo>
                  <a:pt x="6095" y="17355"/>
                </a:lnTo>
                <a:lnTo>
                  <a:pt x="6580" y="17093"/>
                </a:lnTo>
                <a:lnTo>
                  <a:pt x="7064" y="16830"/>
                </a:lnTo>
                <a:lnTo>
                  <a:pt x="7669" y="16548"/>
                </a:lnTo>
                <a:lnTo>
                  <a:pt x="8275" y="16285"/>
                </a:lnTo>
                <a:lnTo>
                  <a:pt x="8900" y="16043"/>
                </a:lnTo>
                <a:lnTo>
                  <a:pt x="9566" y="15821"/>
                </a:lnTo>
                <a:lnTo>
                  <a:pt x="10232" y="15619"/>
                </a:lnTo>
                <a:lnTo>
                  <a:pt x="10898" y="15418"/>
                </a:lnTo>
                <a:lnTo>
                  <a:pt x="11604" y="15256"/>
                </a:lnTo>
                <a:lnTo>
                  <a:pt x="12331" y="15115"/>
                </a:lnTo>
                <a:lnTo>
                  <a:pt x="13078" y="14974"/>
                </a:lnTo>
                <a:lnTo>
                  <a:pt x="13824" y="14873"/>
                </a:lnTo>
                <a:lnTo>
                  <a:pt x="14611" y="14772"/>
                </a:lnTo>
                <a:lnTo>
                  <a:pt x="15419" y="14711"/>
                </a:lnTo>
                <a:lnTo>
                  <a:pt x="16226" y="14651"/>
                </a:lnTo>
                <a:lnTo>
                  <a:pt x="17073" y="14610"/>
                </a:lnTo>
                <a:lnTo>
                  <a:pt x="18809" y="14610"/>
                </a:lnTo>
                <a:lnTo>
                  <a:pt x="19697" y="14631"/>
                </a:lnTo>
                <a:lnTo>
                  <a:pt x="20585" y="14671"/>
                </a:lnTo>
                <a:lnTo>
                  <a:pt x="22360" y="14772"/>
                </a:lnTo>
                <a:lnTo>
                  <a:pt x="24116" y="14913"/>
                </a:lnTo>
                <a:lnTo>
                  <a:pt x="25852" y="15054"/>
                </a:lnTo>
                <a:lnTo>
                  <a:pt x="28354" y="15276"/>
                </a:lnTo>
                <a:lnTo>
                  <a:pt x="29605" y="15357"/>
                </a:lnTo>
                <a:lnTo>
                  <a:pt x="30876" y="15438"/>
                </a:lnTo>
                <a:lnTo>
                  <a:pt x="31240" y="15458"/>
                </a:lnTo>
                <a:lnTo>
                  <a:pt x="31441" y="15438"/>
                </a:lnTo>
                <a:lnTo>
                  <a:pt x="31623" y="15418"/>
                </a:lnTo>
                <a:lnTo>
                  <a:pt x="31785" y="15397"/>
                </a:lnTo>
                <a:lnTo>
                  <a:pt x="31966" y="15337"/>
                </a:lnTo>
                <a:lnTo>
                  <a:pt x="32128" y="15256"/>
                </a:lnTo>
                <a:lnTo>
                  <a:pt x="32269" y="15155"/>
                </a:lnTo>
                <a:lnTo>
                  <a:pt x="32350" y="15075"/>
                </a:lnTo>
                <a:lnTo>
                  <a:pt x="32430" y="14994"/>
                </a:lnTo>
                <a:lnTo>
                  <a:pt x="32551" y="14812"/>
                </a:lnTo>
                <a:lnTo>
                  <a:pt x="32612" y="14610"/>
                </a:lnTo>
                <a:lnTo>
                  <a:pt x="32672" y="14388"/>
                </a:lnTo>
                <a:lnTo>
                  <a:pt x="32672" y="14166"/>
                </a:lnTo>
                <a:lnTo>
                  <a:pt x="32652" y="13944"/>
                </a:lnTo>
                <a:lnTo>
                  <a:pt x="32592" y="13743"/>
                </a:lnTo>
                <a:lnTo>
                  <a:pt x="32511" y="13541"/>
                </a:lnTo>
                <a:lnTo>
                  <a:pt x="32410" y="13339"/>
                </a:lnTo>
                <a:lnTo>
                  <a:pt x="32269" y="13157"/>
                </a:lnTo>
                <a:lnTo>
                  <a:pt x="32128" y="12996"/>
                </a:lnTo>
                <a:lnTo>
                  <a:pt x="31966" y="12835"/>
                </a:lnTo>
                <a:lnTo>
                  <a:pt x="31805" y="12693"/>
                </a:lnTo>
                <a:lnTo>
                  <a:pt x="31623" y="12572"/>
                </a:lnTo>
                <a:lnTo>
                  <a:pt x="31280" y="12350"/>
                </a:lnTo>
                <a:lnTo>
                  <a:pt x="30715" y="12027"/>
                </a:lnTo>
                <a:lnTo>
                  <a:pt x="30130" y="11725"/>
                </a:lnTo>
                <a:lnTo>
                  <a:pt x="29524" y="11462"/>
                </a:lnTo>
                <a:lnTo>
                  <a:pt x="28919" y="11220"/>
                </a:lnTo>
                <a:lnTo>
                  <a:pt x="28293" y="10998"/>
                </a:lnTo>
                <a:lnTo>
                  <a:pt x="27648" y="10796"/>
                </a:lnTo>
                <a:lnTo>
                  <a:pt x="26396" y="10413"/>
                </a:lnTo>
                <a:lnTo>
                  <a:pt x="26336" y="10393"/>
                </a:lnTo>
                <a:lnTo>
                  <a:pt x="24237" y="9767"/>
                </a:lnTo>
                <a:lnTo>
                  <a:pt x="23208" y="9444"/>
                </a:lnTo>
                <a:lnTo>
                  <a:pt x="22179" y="9101"/>
                </a:lnTo>
                <a:lnTo>
                  <a:pt x="21170" y="8758"/>
                </a:lnTo>
                <a:lnTo>
                  <a:pt x="20161" y="8395"/>
                </a:lnTo>
                <a:lnTo>
                  <a:pt x="19152" y="8032"/>
                </a:lnTo>
                <a:lnTo>
                  <a:pt x="18183" y="7628"/>
                </a:lnTo>
                <a:lnTo>
                  <a:pt x="17215" y="7224"/>
                </a:lnTo>
                <a:lnTo>
                  <a:pt x="16266" y="6781"/>
                </a:lnTo>
                <a:lnTo>
                  <a:pt x="15338" y="6316"/>
                </a:lnTo>
                <a:lnTo>
                  <a:pt x="14410" y="5832"/>
                </a:lnTo>
                <a:lnTo>
                  <a:pt x="13522" y="5328"/>
                </a:lnTo>
                <a:lnTo>
                  <a:pt x="12654" y="4783"/>
                </a:lnTo>
                <a:lnTo>
                  <a:pt x="11806" y="4197"/>
                </a:lnTo>
                <a:lnTo>
                  <a:pt x="10979" y="3572"/>
                </a:lnTo>
                <a:lnTo>
                  <a:pt x="10010" y="2805"/>
                </a:lnTo>
                <a:lnTo>
                  <a:pt x="9365" y="2280"/>
                </a:lnTo>
                <a:lnTo>
                  <a:pt x="8699" y="1776"/>
                </a:lnTo>
                <a:lnTo>
                  <a:pt x="8356" y="1514"/>
                </a:lnTo>
                <a:lnTo>
                  <a:pt x="8012" y="1292"/>
                </a:lnTo>
                <a:lnTo>
                  <a:pt x="7669" y="1070"/>
                </a:lnTo>
                <a:lnTo>
                  <a:pt x="7306" y="848"/>
                </a:lnTo>
                <a:lnTo>
                  <a:pt x="6923" y="666"/>
                </a:lnTo>
                <a:lnTo>
                  <a:pt x="6559" y="505"/>
                </a:lnTo>
                <a:lnTo>
                  <a:pt x="6216" y="363"/>
                </a:lnTo>
                <a:lnTo>
                  <a:pt x="5894" y="242"/>
                </a:lnTo>
                <a:lnTo>
                  <a:pt x="5591" y="161"/>
                </a:lnTo>
                <a:lnTo>
                  <a:pt x="5308" y="101"/>
                </a:lnTo>
                <a:lnTo>
                  <a:pt x="5046" y="61"/>
                </a:lnTo>
                <a:lnTo>
                  <a:pt x="4804" y="20"/>
                </a:lnTo>
                <a:lnTo>
                  <a:pt x="456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18"/>
          <p:cNvSpPr/>
          <p:nvPr/>
        </p:nvSpPr>
        <p:spPr>
          <a:xfrm>
            <a:off x="9054482" y="2190947"/>
            <a:ext cx="794334" cy="541632"/>
          </a:xfrm>
          <a:custGeom>
            <a:rect b="b" l="l" r="r" t="t"/>
            <a:pathLst>
              <a:path extrusionOk="0" h="9688" w="14208">
                <a:moveTo>
                  <a:pt x="2765" y="81"/>
                </a:moveTo>
                <a:lnTo>
                  <a:pt x="2967" y="142"/>
                </a:lnTo>
                <a:lnTo>
                  <a:pt x="3189" y="223"/>
                </a:lnTo>
                <a:lnTo>
                  <a:pt x="3431" y="324"/>
                </a:lnTo>
                <a:lnTo>
                  <a:pt x="3694" y="465"/>
                </a:lnTo>
                <a:lnTo>
                  <a:pt x="3956" y="626"/>
                </a:lnTo>
                <a:lnTo>
                  <a:pt x="4218" y="828"/>
                </a:lnTo>
                <a:lnTo>
                  <a:pt x="4501" y="1070"/>
                </a:lnTo>
                <a:lnTo>
                  <a:pt x="5005" y="1474"/>
                </a:lnTo>
                <a:lnTo>
                  <a:pt x="5510" y="1837"/>
                </a:lnTo>
                <a:lnTo>
                  <a:pt x="6055" y="2200"/>
                </a:lnTo>
                <a:lnTo>
                  <a:pt x="6600" y="2523"/>
                </a:lnTo>
                <a:lnTo>
                  <a:pt x="7165" y="2826"/>
                </a:lnTo>
                <a:lnTo>
                  <a:pt x="7750" y="3088"/>
                </a:lnTo>
                <a:lnTo>
                  <a:pt x="8335" y="3330"/>
                </a:lnTo>
                <a:lnTo>
                  <a:pt x="8940" y="3532"/>
                </a:lnTo>
                <a:lnTo>
                  <a:pt x="9566" y="3714"/>
                </a:lnTo>
                <a:lnTo>
                  <a:pt x="10171" y="3895"/>
                </a:lnTo>
                <a:lnTo>
                  <a:pt x="11140" y="4158"/>
                </a:lnTo>
                <a:lnTo>
                  <a:pt x="11624" y="4319"/>
                </a:lnTo>
                <a:lnTo>
                  <a:pt x="12089" y="4481"/>
                </a:lnTo>
                <a:lnTo>
                  <a:pt x="12533" y="4683"/>
                </a:lnTo>
                <a:lnTo>
                  <a:pt x="12956" y="4904"/>
                </a:lnTo>
                <a:lnTo>
                  <a:pt x="13178" y="5046"/>
                </a:lnTo>
                <a:lnTo>
                  <a:pt x="13380" y="5167"/>
                </a:lnTo>
                <a:lnTo>
                  <a:pt x="13562" y="5328"/>
                </a:lnTo>
                <a:lnTo>
                  <a:pt x="13764" y="5490"/>
                </a:lnTo>
                <a:lnTo>
                  <a:pt x="13945" y="5671"/>
                </a:lnTo>
                <a:lnTo>
                  <a:pt x="14066" y="5853"/>
                </a:lnTo>
                <a:lnTo>
                  <a:pt x="14086" y="5934"/>
                </a:lnTo>
                <a:lnTo>
                  <a:pt x="14127" y="6014"/>
                </a:lnTo>
                <a:lnTo>
                  <a:pt x="14127" y="6095"/>
                </a:lnTo>
                <a:lnTo>
                  <a:pt x="14127" y="6176"/>
                </a:lnTo>
                <a:lnTo>
                  <a:pt x="14086" y="6317"/>
                </a:lnTo>
                <a:lnTo>
                  <a:pt x="14006" y="6458"/>
                </a:lnTo>
                <a:lnTo>
                  <a:pt x="13864" y="6579"/>
                </a:lnTo>
                <a:lnTo>
                  <a:pt x="13683" y="6721"/>
                </a:lnTo>
                <a:lnTo>
                  <a:pt x="13461" y="6842"/>
                </a:lnTo>
                <a:lnTo>
                  <a:pt x="13239" y="6963"/>
                </a:lnTo>
                <a:lnTo>
                  <a:pt x="12997" y="7064"/>
                </a:lnTo>
                <a:lnTo>
                  <a:pt x="12755" y="7165"/>
                </a:lnTo>
                <a:lnTo>
                  <a:pt x="12512" y="7225"/>
                </a:lnTo>
                <a:lnTo>
                  <a:pt x="12270" y="7286"/>
                </a:lnTo>
                <a:lnTo>
                  <a:pt x="11766" y="7387"/>
                </a:lnTo>
                <a:lnTo>
                  <a:pt x="11261" y="7447"/>
                </a:lnTo>
                <a:lnTo>
                  <a:pt x="10716" y="7467"/>
                </a:lnTo>
                <a:lnTo>
                  <a:pt x="9647" y="7488"/>
                </a:lnTo>
                <a:lnTo>
                  <a:pt x="8940" y="7508"/>
                </a:lnTo>
                <a:lnTo>
                  <a:pt x="8234" y="7528"/>
                </a:lnTo>
                <a:lnTo>
                  <a:pt x="7891" y="7548"/>
                </a:lnTo>
                <a:lnTo>
                  <a:pt x="7548" y="7588"/>
                </a:lnTo>
                <a:lnTo>
                  <a:pt x="7205" y="7649"/>
                </a:lnTo>
                <a:lnTo>
                  <a:pt x="6862" y="7710"/>
                </a:lnTo>
                <a:lnTo>
                  <a:pt x="6559" y="7790"/>
                </a:lnTo>
                <a:lnTo>
                  <a:pt x="6236" y="7891"/>
                </a:lnTo>
                <a:lnTo>
                  <a:pt x="5651" y="8113"/>
                </a:lnTo>
                <a:lnTo>
                  <a:pt x="5066" y="8375"/>
                </a:lnTo>
                <a:lnTo>
                  <a:pt x="4501" y="8658"/>
                </a:lnTo>
                <a:lnTo>
                  <a:pt x="3653" y="9041"/>
                </a:lnTo>
                <a:lnTo>
                  <a:pt x="3209" y="9223"/>
                </a:lnTo>
                <a:lnTo>
                  <a:pt x="2786" y="9384"/>
                </a:lnTo>
                <a:lnTo>
                  <a:pt x="2483" y="9485"/>
                </a:lnTo>
                <a:lnTo>
                  <a:pt x="2221" y="9546"/>
                </a:lnTo>
                <a:lnTo>
                  <a:pt x="1978" y="9586"/>
                </a:lnTo>
                <a:lnTo>
                  <a:pt x="1756" y="9606"/>
                </a:lnTo>
                <a:lnTo>
                  <a:pt x="1555" y="9606"/>
                </a:lnTo>
                <a:lnTo>
                  <a:pt x="1373" y="9586"/>
                </a:lnTo>
                <a:lnTo>
                  <a:pt x="1212" y="9566"/>
                </a:lnTo>
                <a:lnTo>
                  <a:pt x="1070" y="9526"/>
                </a:lnTo>
                <a:lnTo>
                  <a:pt x="929" y="9465"/>
                </a:lnTo>
                <a:lnTo>
                  <a:pt x="808" y="9405"/>
                </a:lnTo>
                <a:lnTo>
                  <a:pt x="626" y="9284"/>
                </a:lnTo>
                <a:lnTo>
                  <a:pt x="485" y="9162"/>
                </a:lnTo>
                <a:lnTo>
                  <a:pt x="404" y="9082"/>
                </a:lnTo>
                <a:lnTo>
                  <a:pt x="303" y="8920"/>
                </a:lnTo>
                <a:lnTo>
                  <a:pt x="243" y="8759"/>
                </a:lnTo>
                <a:lnTo>
                  <a:pt x="182" y="8597"/>
                </a:lnTo>
                <a:lnTo>
                  <a:pt x="142" y="8436"/>
                </a:lnTo>
                <a:lnTo>
                  <a:pt x="102" y="8073"/>
                </a:lnTo>
                <a:lnTo>
                  <a:pt x="81" y="7730"/>
                </a:lnTo>
                <a:lnTo>
                  <a:pt x="102" y="6983"/>
                </a:lnTo>
                <a:lnTo>
                  <a:pt x="142" y="6236"/>
                </a:lnTo>
                <a:lnTo>
                  <a:pt x="243" y="5470"/>
                </a:lnTo>
                <a:lnTo>
                  <a:pt x="364" y="4703"/>
                </a:lnTo>
                <a:lnTo>
                  <a:pt x="525" y="3895"/>
                </a:lnTo>
                <a:lnTo>
                  <a:pt x="727" y="3068"/>
                </a:lnTo>
                <a:lnTo>
                  <a:pt x="990" y="2200"/>
                </a:lnTo>
                <a:lnTo>
                  <a:pt x="1272" y="1292"/>
                </a:lnTo>
                <a:lnTo>
                  <a:pt x="1373" y="1050"/>
                </a:lnTo>
                <a:lnTo>
                  <a:pt x="1454" y="848"/>
                </a:lnTo>
                <a:lnTo>
                  <a:pt x="1575" y="667"/>
                </a:lnTo>
                <a:lnTo>
                  <a:pt x="1696" y="505"/>
                </a:lnTo>
                <a:lnTo>
                  <a:pt x="1817" y="364"/>
                </a:lnTo>
                <a:lnTo>
                  <a:pt x="1958" y="263"/>
                </a:lnTo>
                <a:lnTo>
                  <a:pt x="2099" y="162"/>
                </a:lnTo>
                <a:lnTo>
                  <a:pt x="2261" y="122"/>
                </a:lnTo>
                <a:lnTo>
                  <a:pt x="2402" y="81"/>
                </a:lnTo>
                <a:close/>
                <a:moveTo>
                  <a:pt x="2463" y="1"/>
                </a:moveTo>
                <a:lnTo>
                  <a:pt x="2241" y="41"/>
                </a:lnTo>
                <a:lnTo>
                  <a:pt x="2079" y="102"/>
                </a:lnTo>
                <a:lnTo>
                  <a:pt x="1918" y="182"/>
                </a:lnTo>
                <a:lnTo>
                  <a:pt x="1777" y="303"/>
                </a:lnTo>
                <a:lnTo>
                  <a:pt x="1635" y="445"/>
                </a:lnTo>
                <a:lnTo>
                  <a:pt x="1514" y="606"/>
                </a:lnTo>
                <a:lnTo>
                  <a:pt x="1393" y="808"/>
                </a:lnTo>
                <a:lnTo>
                  <a:pt x="1292" y="1030"/>
                </a:lnTo>
                <a:lnTo>
                  <a:pt x="1191" y="1272"/>
                </a:lnTo>
                <a:lnTo>
                  <a:pt x="909" y="2180"/>
                </a:lnTo>
                <a:lnTo>
                  <a:pt x="646" y="3048"/>
                </a:lnTo>
                <a:lnTo>
                  <a:pt x="445" y="3875"/>
                </a:lnTo>
                <a:lnTo>
                  <a:pt x="283" y="4683"/>
                </a:lnTo>
                <a:lnTo>
                  <a:pt x="162" y="5470"/>
                </a:lnTo>
                <a:lnTo>
                  <a:pt x="61" y="6236"/>
                </a:lnTo>
                <a:lnTo>
                  <a:pt x="21" y="6983"/>
                </a:lnTo>
                <a:lnTo>
                  <a:pt x="1" y="7730"/>
                </a:lnTo>
                <a:lnTo>
                  <a:pt x="21" y="8093"/>
                </a:lnTo>
                <a:lnTo>
                  <a:pt x="41" y="8275"/>
                </a:lnTo>
                <a:lnTo>
                  <a:pt x="61" y="8456"/>
                </a:lnTo>
                <a:lnTo>
                  <a:pt x="102" y="8638"/>
                </a:lnTo>
                <a:lnTo>
                  <a:pt x="162" y="8799"/>
                </a:lnTo>
                <a:lnTo>
                  <a:pt x="243" y="8961"/>
                </a:lnTo>
                <a:lnTo>
                  <a:pt x="344" y="9122"/>
                </a:lnTo>
                <a:lnTo>
                  <a:pt x="465" y="9263"/>
                </a:lnTo>
                <a:lnTo>
                  <a:pt x="606" y="9384"/>
                </a:lnTo>
                <a:lnTo>
                  <a:pt x="768" y="9485"/>
                </a:lnTo>
                <a:lnTo>
                  <a:pt x="929" y="9566"/>
                </a:lnTo>
                <a:lnTo>
                  <a:pt x="1111" y="9627"/>
                </a:lnTo>
                <a:lnTo>
                  <a:pt x="1272" y="9647"/>
                </a:lnTo>
                <a:lnTo>
                  <a:pt x="1454" y="9667"/>
                </a:lnTo>
                <a:lnTo>
                  <a:pt x="1635" y="9687"/>
                </a:lnTo>
                <a:lnTo>
                  <a:pt x="1999" y="9667"/>
                </a:lnTo>
                <a:lnTo>
                  <a:pt x="2321" y="9606"/>
                </a:lnTo>
                <a:lnTo>
                  <a:pt x="2604" y="9526"/>
                </a:lnTo>
                <a:lnTo>
                  <a:pt x="2806" y="9465"/>
                </a:lnTo>
                <a:lnTo>
                  <a:pt x="3250" y="9304"/>
                </a:lnTo>
                <a:lnTo>
                  <a:pt x="3673" y="9122"/>
                </a:lnTo>
                <a:lnTo>
                  <a:pt x="4521" y="8719"/>
                </a:lnTo>
                <a:lnTo>
                  <a:pt x="5106" y="8456"/>
                </a:lnTo>
                <a:lnTo>
                  <a:pt x="5671" y="8194"/>
                </a:lnTo>
                <a:lnTo>
                  <a:pt x="6277" y="7972"/>
                </a:lnTo>
                <a:lnTo>
                  <a:pt x="6579" y="7871"/>
                </a:lnTo>
                <a:lnTo>
                  <a:pt x="6882" y="7790"/>
                </a:lnTo>
                <a:lnTo>
                  <a:pt x="7205" y="7730"/>
                </a:lnTo>
                <a:lnTo>
                  <a:pt x="7548" y="7669"/>
                </a:lnTo>
                <a:lnTo>
                  <a:pt x="7891" y="7629"/>
                </a:lnTo>
                <a:lnTo>
                  <a:pt x="8254" y="7609"/>
                </a:lnTo>
                <a:lnTo>
                  <a:pt x="8940" y="7588"/>
                </a:lnTo>
                <a:lnTo>
                  <a:pt x="9647" y="7568"/>
                </a:lnTo>
                <a:lnTo>
                  <a:pt x="10716" y="7548"/>
                </a:lnTo>
                <a:lnTo>
                  <a:pt x="11241" y="7528"/>
                </a:lnTo>
                <a:lnTo>
                  <a:pt x="11766" y="7467"/>
                </a:lnTo>
                <a:lnTo>
                  <a:pt x="12290" y="7366"/>
                </a:lnTo>
                <a:lnTo>
                  <a:pt x="12533" y="7306"/>
                </a:lnTo>
                <a:lnTo>
                  <a:pt x="12775" y="7225"/>
                </a:lnTo>
                <a:lnTo>
                  <a:pt x="13037" y="7144"/>
                </a:lnTo>
                <a:lnTo>
                  <a:pt x="13259" y="7044"/>
                </a:lnTo>
                <a:lnTo>
                  <a:pt x="13501" y="6922"/>
                </a:lnTo>
                <a:lnTo>
                  <a:pt x="13723" y="6781"/>
                </a:lnTo>
                <a:lnTo>
                  <a:pt x="13885" y="6680"/>
                </a:lnTo>
                <a:lnTo>
                  <a:pt x="14026" y="6559"/>
                </a:lnTo>
                <a:lnTo>
                  <a:pt x="14086" y="6479"/>
                </a:lnTo>
                <a:lnTo>
                  <a:pt x="14147" y="6398"/>
                </a:lnTo>
                <a:lnTo>
                  <a:pt x="14187" y="6297"/>
                </a:lnTo>
                <a:lnTo>
                  <a:pt x="14207" y="6196"/>
                </a:lnTo>
                <a:lnTo>
                  <a:pt x="14207" y="6095"/>
                </a:lnTo>
                <a:lnTo>
                  <a:pt x="14207" y="6014"/>
                </a:lnTo>
                <a:lnTo>
                  <a:pt x="14167" y="5913"/>
                </a:lnTo>
                <a:lnTo>
                  <a:pt x="14127" y="5813"/>
                </a:lnTo>
                <a:lnTo>
                  <a:pt x="14086" y="5712"/>
                </a:lnTo>
                <a:lnTo>
                  <a:pt x="14006" y="5631"/>
                </a:lnTo>
                <a:lnTo>
                  <a:pt x="13804" y="5429"/>
                </a:lnTo>
                <a:lnTo>
                  <a:pt x="13622" y="5268"/>
                </a:lnTo>
                <a:lnTo>
                  <a:pt x="13420" y="5106"/>
                </a:lnTo>
                <a:lnTo>
                  <a:pt x="13219" y="4965"/>
                </a:lnTo>
                <a:lnTo>
                  <a:pt x="13017" y="4844"/>
                </a:lnTo>
                <a:lnTo>
                  <a:pt x="12573" y="4602"/>
                </a:lnTo>
                <a:lnTo>
                  <a:pt x="12109" y="4420"/>
                </a:lnTo>
                <a:lnTo>
                  <a:pt x="11645" y="4239"/>
                </a:lnTo>
                <a:lnTo>
                  <a:pt x="11160" y="4077"/>
                </a:lnTo>
                <a:lnTo>
                  <a:pt x="10192" y="3815"/>
                </a:lnTo>
                <a:lnTo>
                  <a:pt x="9586" y="3653"/>
                </a:lnTo>
                <a:lnTo>
                  <a:pt x="8961" y="3452"/>
                </a:lnTo>
                <a:lnTo>
                  <a:pt x="8375" y="3250"/>
                </a:lnTo>
                <a:lnTo>
                  <a:pt x="7770" y="3008"/>
                </a:lnTo>
                <a:lnTo>
                  <a:pt x="7205" y="2745"/>
                </a:lnTo>
                <a:lnTo>
                  <a:pt x="6640" y="2443"/>
                </a:lnTo>
                <a:lnTo>
                  <a:pt x="6095" y="2120"/>
                </a:lnTo>
                <a:lnTo>
                  <a:pt x="5570" y="1777"/>
                </a:lnTo>
                <a:lnTo>
                  <a:pt x="5046" y="1413"/>
                </a:lnTo>
                <a:lnTo>
                  <a:pt x="4561" y="1010"/>
                </a:lnTo>
                <a:lnTo>
                  <a:pt x="4218" y="727"/>
                </a:lnTo>
                <a:lnTo>
                  <a:pt x="3875" y="485"/>
                </a:lnTo>
                <a:lnTo>
                  <a:pt x="3573" y="303"/>
                </a:lnTo>
                <a:lnTo>
                  <a:pt x="3270" y="162"/>
                </a:lnTo>
                <a:lnTo>
                  <a:pt x="2987" y="61"/>
                </a:lnTo>
                <a:lnTo>
                  <a:pt x="272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18"/>
          <p:cNvSpPr/>
          <p:nvPr/>
        </p:nvSpPr>
        <p:spPr>
          <a:xfrm>
            <a:off x="8006405" y="3940817"/>
            <a:ext cx="152348" cy="92527"/>
          </a:xfrm>
          <a:custGeom>
            <a:rect b="b" l="l" r="r" t="t"/>
            <a:pathLst>
              <a:path extrusionOk="0" h="1655" w="2725">
                <a:moveTo>
                  <a:pt x="2099" y="81"/>
                </a:moveTo>
                <a:lnTo>
                  <a:pt x="2240" y="101"/>
                </a:lnTo>
                <a:lnTo>
                  <a:pt x="2382" y="121"/>
                </a:lnTo>
                <a:lnTo>
                  <a:pt x="2483" y="182"/>
                </a:lnTo>
                <a:lnTo>
                  <a:pt x="2563" y="262"/>
                </a:lnTo>
                <a:lnTo>
                  <a:pt x="2624" y="363"/>
                </a:lnTo>
                <a:lnTo>
                  <a:pt x="2644" y="424"/>
                </a:lnTo>
                <a:lnTo>
                  <a:pt x="2644" y="484"/>
                </a:lnTo>
                <a:lnTo>
                  <a:pt x="2644" y="565"/>
                </a:lnTo>
                <a:lnTo>
                  <a:pt x="2604" y="626"/>
                </a:lnTo>
                <a:lnTo>
                  <a:pt x="2503" y="767"/>
                </a:lnTo>
                <a:lnTo>
                  <a:pt x="2321" y="969"/>
                </a:lnTo>
                <a:lnTo>
                  <a:pt x="2099" y="1150"/>
                </a:lnTo>
                <a:lnTo>
                  <a:pt x="1857" y="1312"/>
                </a:lnTo>
                <a:lnTo>
                  <a:pt x="1595" y="1433"/>
                </a:lnTo>
                <a:lnTo>
                  <a:pt x="1332" y="1534"/>
                </a:lnTo>
                <a:lnTo>
                  <a:pt x="1191" y="1554"/>
                </a:lnTo>
                <a:lnTo>
                  <a:pt x="1050" y="1574"/>
                </a:lnTo>
                <a:lnTo>
                  <a:pt x="909" y="1574"/>
                </a:lnTo>
                <a:lnTo>
                  <a:pt x="767" y="1554"/>
                </a:lnTo>
                <a:lnTo>
                  <a:pt x="646" y="1514"/>
                </a:lnTo>
                <a:lnTo>
                  <a:pt x="505" y="1473"/>
                </a:lnTo>
                <a:lnTo>
                  <a:pt x="364" y="1392"/>
                </a:lnTo>
                <a:lnTo>
                  <a:pt x="263" y="1312"/>
                </a:lnTo>
                <a:lnTo>
                  <a:pt x="182" y="1231"/>
                </a:lnTo>
                <a:lnTo>
                  <a:pt x="122" y="1110"/>
                </a:lnTo>
                <a:lnTo>
                  <a:pt x="81" y="1009"/>
                </a:lnTo>
                <a:lnTo>
                  <a:pt x="101" y="868"/>
                </a:lnTo>
                <a:lnTo>
                  <a:pt x="142" y="747"/>
                </a:lnTo>
                <a:lnTo>
                  <a:pt x="222" y="646"/>
                </a:lnTo>
                <a:lnTo>
                  <a:pt x="364" y="505"/>
                </a:lnTo>
                <a:lnTo>
                  <a:pt x="566" y="404"/>
                </a:lnTo>
                <a:lnTo>
                  <a:pt x="787" y="303"/>
                </a:lnTo>
                <a:lnTo>
                  <a:pt x="1030" y="242"/>
                </a:lnTo>
                <a:lnTo>
                  <a:pt x="1252" y="182"/>
                </a:lnTo>
                <a:lnTo>
                  <a:pt x="1474" y="161"/>
                </a:lnTo>
                <a:lnTo>
                  <a:pt x="1655" y="121"/>
                </a:lnTo>
                <a:lnTo>
                  <a:pt x="1877" y="101"/>
                </a:lnTo>
                <a:lnTo>
                  <a:pt x="2099" y="81"/>
                </a:lnTo>
                <a:close/>
                <a:moveTo>
                  <a:pt x="2018" y="0"/>
                </a:moveTo>
                <a:lnTo>
                  <a:pt x="1837" y="20"/>
                </a:lnTo>
                <a:lnTo>
                  <a:pt x="1635" y="40"/>
                </a:lnTo>
                <a:lnTo>
                  <a:pt x="1474" y="81"/>
                </a:lnTo>
                <a:lnTo>
                  <a:pt x="1231" y="101"/>
                </a:lnTo>
                <a:lnTo>
                  <a:pt x="989" y="161"/>
                </a:lnTo>
                <a:lnTo>
                  <a:pt x="767" y="222"/>
                </a:lnTo>
                <a:lnTo>
                  <a:pt x="525" y="323"/>
                </a:lnTo>
                <a:lnTo>
                  <a:pt x="323" y="444"/>
                </a:lnTo>
                <a:lnTo>
                  <a:pt x="162" y="585"/>
                </a:lnTo>
                <a:lnTo>
                  <a:pt x="61" y="727"/>
                </a:lnTo>
                <a:lnTo>
                  <a:pt x="21" y="868"/>
                </a:lnTo>
                <a:lnTo>
                  <a:pt x="0" y="1009"/>
                </a:lnTo>
                <a:lnTo>
                  <a:pt x="41" y="1150"/>
                </a:lnTo>
                <a:lnTo>
                  <a:pt x="101" y="1271"/>
                </a:lnTo>
                <a:lnTo>
                  <a:pt x="202" y="1372"/>
                </a:lnTo>
                <a:lnTo>
                  <a:pt x="323" y="1473"/>
                </a:lnTo>
                <a:lnTo>
                  <a:pt x="465" y="1554"/>
                </a:lnTo>
                <a:lnTo>
                  <a:pt x="606" y="1594"/>
                </a:lnTo>
                <a:lnTo>
                  <a:pt x="727" y="1635"/>
                </a:lnTo>
                <a:lnTo>
                  <a:pt x="868" y="1635"/>
                </a:lnTo>
                <a:lnTo>
                  <a:pt x="989" y="1655"/>
                </a:lnTo>
                <a:lnTo>
                  <a:pt x="1211" y="1635"/>
                </a:lnTo>
                <a:lnTo>
                  <a:pt x="1433" y="1574"/>
                </a:lnTo>
                <a:lnTo>
                  <a:pt x="1655" y="1514"/>
                </a:lnTo>
                <a:lnTo>
                  <a:pt x="1857" y="1392"/>
                </a:lnTo>
                <a:lnTo>
                  <a:pt x="2059" y="1271"/>
                </a:lnTo>
                <a:lnTo>
                  <a:pt x="2240" y="1130"/>
                </a:lnTo>
                <a:lnTo>
                  <a:pt x="2422" y="969"/>
                </a:lnTo>
                <a:lnTo>
                  <a:pt x="2563" y="807"/>
                </a:lnTo>
                <a:lnTo>
                  <a:pt x="2684" y="666"/>
                </a:lnTo>
                <a:lnTo>
                  <a:pt x="2705" y="585"/>
                </a:lnTo>
                <a:lnTo>
                  <a:pt x="2725" y="484"/>
                </a:lnTo>
                <a:lnTo>
                  <a:pt x="2725" y="424"/>
                </a:lnTo>
                <a:lnTo>
                  <a:pt x="2705" y="343"/>
                </a:lnTo>
                <a:lnTo>
                  <a:pt x="2684" y="283"/>
                </a:lnTo>
                <a:lnTo>
                  <a:pt x="2644" y="222"/>
                </a:lnTo>
                <a:lnTo>
                  <a:pt x="2523" y="121"/>
                </a:lnTo>
                <a:lnTo>
                  <a:pt x="2402" y="40"/>
                </a:lnTo>
                <a:lnTo>
                  <a:pt x="222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18"/>
          <p:cNvSpPr/>
          <p:nvPr/>
        </p:nvSpPr>
        <p:spPr>
          <a:xfrm>
            <a:off x="8024463" y="3383486"/>
            <a:ext cx="100466" cy="100466"/>
          </a:xfrm>
          <a:custGeom>
            <a:rect b="b" l="l" r="r" t="t"/>
            <a:pathLst>
              <a:path extrusionOk="0" h="1797" w="1797">
                <a:moveTo>
                  <a:pt x="908" y="0"/>
                </a:moveTo>
                <a:lnTo>
                  <a:pt x="727" y="20"/>
                </a:lnTo>
                <a:lnTo>
                  <a:pt x="545" y="61"/>
                </a:lnTo>
                <a:lnTo>
                  <a:pt x="404" y="162"/>
                </a:lnTo>
                <a:lnTo>
                  <a:pt x="263" y="262"/>
                </a:lnTo>
                <a:lnTo>
                  <a:pt x="162" y="404"/>
                </a:lnTo>
                <a:lnTo>
                  <a:pt x="81" y="545"/>
                </a:lnTo>
                <a:lnTo>
                  <a:pt x="21" y="727"/>
                </a:lnTo>
                <a:lnTo>
                  <a:pt x="0" y="908"/>
                </a:lnTo>
                <a:lnTo>
                  <a:pt x="21" y="1090"/>
                </a:lnTo>
                <a:lnTo>
                  <a:pt x="81" y="1251"/>
                </a:lnTo>
                <a:lnTo>
                  <a:pt x="162" y="1413"/>
                </a:lnTo>
                <a:lnTo>
                  <a:pt x="263" y="1534"/>
                </a:lnTo>
                <a:lnTo>
                  <a:pt x="404" y="1655"/>
                </a:lnTo>
                <a:lnTo>
                  <a:pt x="545" y="1736"/>
                </a:lnTo>
                <a:lnTo>
                  <a:pt x="727" y="1776"/>
                </a:lnTo>
                <a:lnTo>
                  <a:pt x="908" y="1796"/>
                </a:lnTo>
                <a:lnTo>
                  <a:pt x="1090" y="1776"/>
                </a:lnTo>
                <a:lnTo>
                  <a:pt x="1252" y="1736"/>
                </a:lnTo>
                <a:lnTo>
                  <a:pt x="1413" y="1655"/>
                </a:lnTo>
                <a:lnTo>
                  <a:pt x="1534" y="1534"/>
                </a:lnTo>
                <a:lnTo>
                  <a:pt x="1655" y="1413"/>
                </a:lnTo>
                <a:lnTo>
                  <a:pt x="1736" y="1251"/>
                </a:lnTo>
                <a:lnTo>
                  <a:pt x="1776" y="1090"/>
                </a:lnTo>
                <a:lnTo>
                  <a:pt x="1796" y="908"/>
                </a:lnTo>
                <a:lnTo>
                  <a:pt x="1776" y="727"/>
                </a:lnTo>
                <a:lnTo>
                  <a:pt x="1736" y="545"/>
                </a:lnTo>
                <a:lnTo>
                  <a:pt x="1655" y="404"/>
                </a:lnTo>
                <a:lnTo>
                  <a:pt x="1534" y="262"/>
                </a:lnTo>
                <a:lnTo>
                  <a:pt x="1413" y="162"/>
                </a:lnTo>
                <a:lnTo>
                  <a:pt x="1252" y="61"/>
                </a:lnTo>
                <a:lnTo>
                  <a:pt x="1090" y="20"/>
                </a:lnTo>
                <a:lnTo>
                  <a:pt x="90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18"/>
          <p:cNvSpPr/>
          <p:nvPr/>
        </p:nvSpPr>
        <p:spPr>
          <a:xfrm>
            <a:off x="8022171" y="3381194"/>
            <a:ext cx="104994" cy="104994"/>
          </a:xfrm>
          <a:custGeom>
            <a:rect b="b" l="l" r="r" t="t"/>
            <a:pathLst>
              <a:path extrusionOk="0" h="1878" w="1878">
                <a:moveTo>
                  <a:pt x="949" y="81"/>
                </a:moveTo>
                <a:lnTo>
                  <a:pt x="1111" y="102"/>
                </a:lnTo>
                <a:lnTo>
                  <a:pt x="1272" y="142"/>
                </a:lnTo>
                <a:lnTo>
                  <a:pt x="1414" y="223"/>
                </a:lnTo>
                <a:lnTo>
                  <a:pt x="1555" y="324"/>
                </a:lnTo>
                <a:lnTo>
                  <a:pt x="1656" y="465"/>
                </a:lnTo>
                <a:lnTo>
                  <a:pt x="1736" y="606"/>
                </a:lnTo>
                <a:lnTo>
                  <a:pt x="1777" y="768"/>
                </a:lnTo>
                <a:lnTo>
                  <a:pt x="1797" y="949"/>
                </a:lnTo>
                <a:lnTo>
                  <a:pt x="1777" y="1111"/>
                </a:lnTo>
                <a:lnTo>
                  <a:pt x="1736" y="1272"/>
                </a:lnTo>
                <a:lnTo>
                  <a:pt x="1656" y="1413"/>
                </a:lnTo>
                <a:lnTo>
                  <a:pt x="1555" y="1555"/>
                </a:lnTo>
                <a:lnTo>
                  <a:pt x="1414" y="1655"/>
                </a:lnTo>
                <a:lnTo>
                  <a:pt x="1272" y="1736"/>
                </a:lnTo>
                <a:lnTo>
                  <a:pt x="1111" y="1777"/>
                </a:lnTo>
                <a:lnTo>
                  <a:pt x="949" y="1797"/>
                </a:lnTo>
                <a:lnTo>
                  <a:pt x="768" y="1777"/>
                </a:lnTo>
                <a:lnTo>
                  <a:pt x="606" y="1736"/>
                </a:lnTo>
                <a:lnTo>
                  <a:pt x="465" y="1655"/>
                </a:lnTo>
                <a:lnTo>
                  <a:pt x="344" y="1555"/>
                </a:lnTo>
                <a:lnTo>
                  <a:pt x="223" y="1413"/>
                </a:lnTo>
                <a:lnTo>
                  <a:pt x="142" y="1272"/>
                </a:lnTo>
                <a:lnTo>
                  <a:pt x="102" y="1111"/>
                </a:lnTo>
                <a:lnTo>
                  <a:pt x="82" y="949"/>
                </a:lnTo>
                <a:lnTo>
                  <a:pt x="102" y="768"/>
                </a:lnTo>
                <a:lnTo>
                  <a:pt x="142" y="606"/>
                </a:lnTo>
                <a:lnTo>
                  <a:pt x="223" y="465"/>
                </a:lnTo>
                <a:lnTo>
                  <a:pt x="344" y="324"/>
                </a:lnTo>
                <a:lnTo>
                  <a:pt x="465" y="223"/>
                </a:lnTo>
                <a:lnTo>
                  <a:pt x="606" y="142"/>
                </a:lnTo>
                <a:lnTo>
                  <a:pt x="768" y="102"/>
                </a:lnTo>
                <a:lnTo>
                  <a:pt x="949" y="81"/>
                </a:lnTo>
                <a:close/>
                <a:moveTo>
                  <a:pt x="949" y="1"/>
                </a:moveTo>
                <a:lnTo>
                  <a:pt x="748" y="21"/>
                </a:lnTo>
                <a:lnTo>
                  <a:pt x="586" y="81"/>
                </a:lnTo>
                <a:lnTo>
                  <a:pt x="425" y="162"/>
                </a:lnTo>
                <a:lnTo>
                  <a:pt x="284" y="283"/>
                </a:lnTo>
                <a:lnTo>
                  <a:pt x="162" y="404"/>
                </a:lnTo>
                <a:lnTo>
                  <a:pt x="82" y="566"/>
                </a:lnTo>
                <a:lnTo>
                  <a:pt x="21" y="747"/>
                </a:lnTo>
                <a:lnTo>
                  <a:pt x="1" y="949"/>
                </a:lnTo>
                <a:lnTo>
                  <a:pt x="21" y="1131"/>
                </a:lnTo>
                <a:lnTo>
                  <a:pt x="82" y="1312"/>
                </a:lnTo>
                <a:lnTo>
                  <a:pt x="162" y="1474"/>
                </a:lnTo>
                <a:lnTo>
                  <a:pt x="284" y="1615"/>
                </a:lnTo>
                <a:lnTo>
                  <a:pt x="425" y="1716"/>
                </a:lnTo>
                <a:lnTo>
                  <a:pt x="586" y="1817"/>
                </a:lnTo>
                <a:lnTo>
                  <a:pt x="748" y="1857"/>
                </a:lnTo>
                <a:lnTo>
                  <a:pt x="949" y="1877"/>
                </a:lnTo>
                <a:lnTo>
                  <a:pt x="1131" y="1857"/>
                </a:lnTo>
                <a:lnTo>
                  <a:pt x="1313" y="1817"/>
                </a:lnTo>
                <a:lnTo>
                  <a:pt x="1474" y="1716"/>
                </a:lnTo>
                <a:lnTo>
                  <a:pt x="1615" y="1615"/>
                </a:lnTo>
                <a:lnTo>
                  <a:pt x="1716" y="1474"/>
                </a:lnTo>
                <a:lnTo>
                  <a:pt x="1817" y="1312"/>
                </a:lnTo>
                <a:lnTo>
                  <a:pt x="1858" y="1131"/>
                </a:lnTo>
                <a:lnTo>
                  <a:pt x="1878" y="949"/>
                </a:lnTo>
                <a:lnTo>
                  <a:pt x="1858" y="747"/>
                </a:lnTo>
                <a:lnTo>
                  <a:pt x="1817" y="566"/>
                </a:lnTo>
                <a:lnTo>
                  <a:pt x="1716" y="404"/>
                </a:lnTo>
                <a:lnTo>
                  <a:pt x="1615" y="283"/>
                </a:lnTo>
                <a:lnTo>
                  <a:pt x="1474" y="162"/>
                </a:lnTo>
                <a:lnTo>
                  <a:pt x="1313" y="81"/>
                </a:lnTo>
                <a:lnTo>
                  <a:pt x="1131" y="21"/>
                </a:lnTo>
                <a:lnTo>
                  <a:pt x="94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18"/>
          <p:cNvSpPr/>
          <p:nvPr/>
        </p:nvSpPr>
        <p:spPr>
          <a:xfrm>
            <a:off x="8252337" y="1963072"/>
            <a:ext cx="100466" cy="101584"/>
          </a:xfrm>
          <a:custGeom>
            <a:rect b="b" l="l" r="r" t="t"/>
            <a:pathLst>
              <a:path extrusionOk="0" h="1817" w="1797">
                <a:moveTo>
                  <a:pt x="889" y="0"/>
                </a:moveTo>
                <a:lnTo>
                  <a:pt x="707" y="21"/>
                </a:lnTo>
                <a:lnTo>
                  <a:pt x="546" y="81"/>
                </a:lnTo>
                <a:lnTo>
                  <a:pt x="384" y="162"/>
                </a:lnTo>
                <a:lnTo>
                  <a:pt x="263" y="263"/>
                </a:lnTo>
                <a:lnTo>
                  <a:pt x="142" y="404"/>
                </a:lnTo>
                <a:lnTo>
                  <a:pt x="61" y="565"/>
                </a:lnTo>
                <a:lnTo>
                  <a:pt x="21" y="727"/>
                </a:lnTo>
                <a:lnTo>
                  <a:pt x="1" y="908"/>
                </a:lnTo>
                <a:lnTo>
                  <a:pt x="21" y="1090"/>
                </a:lnTo>
                <a:lnTo>
                  <a:pt x="61" y="1252"/>
                </a:lnTo>
                <a:lnTo>
                  <a:pt x="142" y="1413"/>
                </a:lnTo>
                <a:lnTo>
                  <a:pt x="263" y="1554"/>
                </a:lnTo>
                <a:lnTo>
                  <a:pt x="384" y="1655"/>
                </a:lnTo>
                <a:lnTo>
                  <a:pt x="546" y="1736"/>
                </a:lnTo>
                <a:lnTo>
                  <a:pt x="707" y="1796"/>
                </a:lnTo>
                <a:lnTo>
                  <a:pt x="889" y="1817"/>
                </a:lnTo>
                <a:lnTo>
                  <a:pt x="1070" y="1796"/>
                </a:lnTo>
                <a:lnTo>
                  <a:pt x="1252" y="1736"/>
                </a:lnTo>
                <a:lnTo>
                  <a:pt x="1393" y="1655"/>
                </a:lnTo>
                <a:lnTo>
                  <a:pt x="1534" y="1554"/>
                </a:lnTo>
                <a:lnTo>
                  <a:pt x="1635" y="1413"/>
                </a:lnTo>
                <a:lnTo>
                  <a:pt x="1736" y="1252"/>
                </a:lnTo>
                <a:lnTo>
                  <a:pt x="1777" y="1090"/>
                </a:lnTo>
                <a:lnTo>
                  <a:pt x="1797" y="908"/>
                </a:lnTo>
                <a:lnTo>
                  <a:pt x="1777" y="727"/>
                </a:lnTo>
                <a:lnTo>
                  <a:pt x="1736" y="565"/>
                </a:lnTo>
                <a:lnTo>
                  <a:pt x="1635" y="404"/>
                </a:lnTo>
                <a:lnTo>
                  <a:pt x="1534" y="263"/>
                </a:lnTo>
                <a:lnTo>
                  <a:pt x="1393" y="162"/>
                </a:lnTo>
                <a:lnTo>
                  <a:pt x="1252" y="81"/>
                </a:lnTo>
                <a:lnTo>
                  <a:pt x="1070" y="21"/>
                </a:lnTo>
                <a:lnTo>
                  <a:pt x="88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18"/>
          <p:cNvSpPr/>
          <p:nvPr/>
        </p:nvSpPr>
        <p:spPr>
          <a:xfrm>
            <a:off x="8250101" y="1960780"/>
            <a:ext cx="104994" cy="106112"/>
          </a:xfrm>
          <a:custGeom>
            <a:rect b="b" l="l" r="r" t="t"/>
            <a:pathLst>
              <a:path extrusionOk="0" h="1898" w="1878">
                <a:moveTo>
                  <a:pt x="929" y="82"/>
                </a:moveTo>
                <a:lnTo>
                  <a:pt x="1110" y="102"/>
                </a:lnTo>
                <a:lnTo>
                  <a:pt x="1272" y="162"/>
                </a:lnTo>
                <a:lnTo>
                  <a:pt x="1413" y="243"/>
                </a:lnTo>
                <a:lnTo>
                  <a:pt x="1554" y="344"/>
                </a:lnTo>
                <a:lnTo>
                  <a:pt x="1655" y="465"/>
                </a:lnTo>
                <a:lnTo>
                  <a:pt x="1736" y="606"/>
                </a:lnTo>
                <a:lnTo>
                  <a:pt x="1776" y="768"/>
                </a:lnTo>
                <a:lnTo>
                  <a:pt x="1796" y="949"/>
                </a:lnTo>
                <a:lnTo>
                  <a:pt x="1776" y="1131"/>
                </a:lnTo>
                <a:lnTo>
                  <a:pt x="1736" y="1293"/>
                </a:lnTo>
                <a:lnTo>
                  <a:pt x="1655" y="1434"/>
                </a:lnTo>
                <a:lnTo>
                  <a:pt x="1554" y="1555"/>
                </a:lnTo>
                <a:lnTo>
                  <a:pt x="1413" y="1656"/>
                </a:lnTo>
                <a:lnTo>
                  <a:pt x="1272" y="1736"/>
                </a:lnTo>
                <a:lnTo>
                  <a:pt x="1110" y="1797"/>
                </a:lnTo>
                <a:lnTo>
                  <a:pt x="929" y="1817"/>
                </a:lnTo>
                <a:lnTo>
                  <a:pt x="767" y="1797"/>
                </a:lnTo>
                <a:lnTo>
                  <a:pt x="606" y="1736"/>
                </a:lnTo>
                <a:lnTo>
                  <a:pt x="465" y="1656"/>
                </a:lnTo>
                <a:lnTo>
                  <a:pt x="323" y="1555"/>
                </a:lnTo>
                <a:lnTo>
                  <a:pt x="222" y="1434"/>
                </a:lnTo>
                <a:lnTo>
                  <a:pt x="142" y="1293"/>
                </a:lnTo>
                <a:lnTo>
                  <a:pt x="101" y="1131"/>
                </a:lnTo>
                <a:lnTo>
                  <a:pt x="81" y="949"/>
                </a:lnTo>
                <a:lnTo>
                  <a:pt x="101" y="768"/>
                </a:lnTo>
                <a:lnTo>
                  <a:pt x="142" y="606"/>
                </a:lnTo>
                <a:lnTo>
                  <a:pt x="222" y="465"/>
                </a:lnTo>
                <a:lnTo>
                  <a:pt x="323" y="344"/>
                </a:lnTo>
                <a:lnTo>
                  <a:pt x="465" y="243"/>
                </a:lnTo>
                <a:lnTo>
                  <a:pt x="606" y="162"/>
                </a:lnTo>
                <a:lnTo>
                  <a:pt x="767" y="102"/>
                </a:lnTo>
                <a:lnTo>
                  <a:pt x="929" y="82"/>
                </a:lnTo>
                <a:close/>
                <a:moveTo>
                  <a:pt x="929" y="1"/>
                </a:moveTo>
                <a:lnTo>
                  <a:pt x="747" y="21"/>
                </a:lnTo>
                <a:lnTo>
                  <a:pt x="565" y="82"/>
                </a:lnTo>
                <a:lnTo>
                  <a:pt x="404" y="162"/>
                </a:lnTo>
                <a:lnTo>
                  <a:pt x="263" y="284"/>
                </a:lnTo>
                <a:lnTo>
                  <a:pt x="162" y="425"/>
                </a:lnTo>
                <a:lnTo>
                  <a:pt x="61" y="586"/>
                </a:lnTo>
                <a:lnTo>
                  <a:pt x="21" y="768"/>
                </a:lnTo>
                <a:lnTo>
                  <a:pt x="0" y="949"/>
                </a:lnTo>
                <a:lnTo>
                  <a:pt x="21" y="1131"/>
                </a:lnTo>
                <a:lnTo>
                  <a:pt x="61" y="1313"/>
                </a:lnTo>
                <a:lnTo>
                  <a:pt x="162" y="1474"/>
                </a:lnTo>
                <a:lnTo>
                  <a:pt x="263" y="1615"/>
                </a:lnTo>
                <a:lnTo>
                  <a:pt x="404" y="1736"/>
                </a:lnTo>
                <a:lnTo>
                  <a:pt x="565" y="1817"/>
                </a:lnTo>
                <a:lnTo>
                  <a:pt x="747" y="1878"/>
                </a:lnTo>
                <a:lnTo>
                  <a:pt x="929" y="1898"/>
                </a:lnTo>
                <a:lnTo>
                  <a:pt x="1130" y="1878"/>
                </a:lnTo>
                <a:lnTo>
                  <a:pt x="1312" y="1817"/>
                </a:lnTo>
                <a:lnTo>
                  <a:pt x="1453" y="1736"/>
                </a:lnTo>
                <a:lnTo>
                  <a:pt x="1595" y="1615"/>
                </a:lnTo>
                <a:lnTo>
                  <a:pt x="1716" y="1474"/>
                </a:lnTo>
                <a:lnTo>
                  <a:pt x="1796" y="1313"/>
                </a:lnTo>
                <a:lnTo>
                  <a:pt x="1857" y="1131"/>
                </a:lnTo>
                <a:lnTo>
                  <a:pt x="1877" y="949"/>
                </a:lnTo>
                <a:lnTo>
                  <a:pt x="1857" y="768"/>
                </a:lnTo>
                <a:lnTo>
                  <a:pt x="1796" y="586"/>
                </a:lnTo>
                <a:lnTo>
                  <a:pt x="1716" y="425"/>
                </a:lnTo>
                <a:lnTo>
                  <a:pt x="1595" y="284"/>
                </a:lnTo>
                <a:lnTo>
                  <a:pt x="1453" y="162"/>
                </a:lnTo>
                <a:lnTo>
                  <a:pt x="1312" y="82"/>
                </a:lnTo>
                <a:lnTo>
                  <a:pt x="1130" y="21"/>
                </a:lnTo>
                <a:lnTo>
                  <a:pt x="92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18"/>
          <p:cNvSpPr/>
          <p:nvPr/>
        </p:nvSpPr>
        <p:spPr>
          <a:xfrm>
            <a:off x="8947481" y="1091884"/>
            <a:ext cx="100466" cy="101640"/>
          </a:xfrm>
          <a:custGeom>
            <a:rect b="b" l="l" r="r" t="t"/>
            <a:pathLst>
              <a:path extrusionOk="0" h="1818" w="1797">
                <a:moveTo>
                  <a:pt x="908" y="1"/>
                </a:moveTo>
                <a:lnTo>
                  <a:pt x="727" y="21"/>
                </a:lnTo>
                <a:lnTo>
                  <a:pt x="545" y="82"/>
                </a:lnTo>
                <a:lnTo>
                  <a:pt x="404" y="162"/>
                </a:lnTo>
                <a:lnTo>
                  <a:pt x="262" y="263"/>
                </a:lnTo>
                <a:lnTo>
                  <a:pt x="162" y="405"/>
                </a:lnTo>
                <a:lnTo>
                  <a:pt x="61" y="566"/>
                </a:lnTo>
                <a:lnTo>
                  <a:pt x="20" y="727"/>
                </a:lnTo>
                <a:lnTo>
                  <a:pt x="0" y="909"/>
                </a:lnTo>
                <a:lnTo>
                  <a:pt x="20" y="1091"/>
                </a:lnTo>
                <a:lnTo>
                  <a:pt x="61" y="1252"/>
                </a:lnTo>
                <a:lnTo>
                  <a:pt x="162" y="1414"/>
                </a:lnTo>
                <a:lnTo>
                  <a:pt x="262" y="1535"/>
                </a:lnTo>
                <a:lnTo>
                  <a:pt x="404" y="1656"/>
                </a:lnTo>
                <a:lnTo>
                  <a:pt x="545" y="1736"/>
                </a:lnTo>
                <a:lnTo>
                  <a:pt x="727" y="1797"/>
                </a:lnTo>
                <a:lnTo>
                  <a:pt x="908" y="1817"/>
                </a:lnTo>
                <a:lnTo>
                  <a:pt x="1090" y="1797"/>
                </a:lnTo>
                <a:lnTo>
                  <a:pt x="1251" y="1736"/>
                </a:lnTo>
                <a:lnTo>
                  <a:pt x="1413" y="1656"/>
                </a:lnTo>
                <a:lnTo>
                  <a:pt x="1534" y="1535"/>
                </a:lnTo>
                <a:lnTo>
                  <a:pt x="1655" y="1414"/>
                </a:lnTo>
                <a:lnTo>
                  <a:pt x="1736" y="1252"/>
                </a:lnTo>
                <a:lnTo>
                  <a:pt x="1776" y="1091"/>
                </a:lnTo>
                <a:lnTo>
                  <a:pt x="1796" y="909"/>
                </a:lnTo>
                <a:lnTo>
                  <a:pt x="1776" y="727"/>
                </a:lnTo>
                <a:lnTo>
                  <a:pt x="1736" y="566"/>
                </a:lnTo>
                <a:lnTo>
                  <a:pt x="1655" y="405"/>
                </a:lnTo>
                <a:lnTo>
                  <a:pt x="1534" y="263"/>
                </a:lnTo>
                <a:lnTo>
                  <a:pt x="1413" y="162"/>
                </a:lnTo>
                <a:lnTo>
                  <a:pt x="1251" y="82"/>
                </a:lnTo>
                <a:lnTo>
                  <a:pt x="1090" y="21"/>
                </a:lnTo>
                <a:lnTo>
                  <a:pt x="90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18"/>
          <p:cNvSpPr/>
          <p:nvPr/>
        </p:nvSpPr>
        <p:spPr>
          <a:xfrm>
            <a:off x="9048679" y="1373263"/>
            <a:ext cx="100466" cy="100466"/>
          </a:xfrm>
          <a:custGeom>
            <a:rect b="b" l="l" r="r" t="t"/>
            <a:pathLst>
              <a:path extrusionOk="0" h="1797" w="1797">
                <a:moveTo>
                  <a:pt x="908" y="0"/>
                </a:moveTo>
                <a:lnTo>
                  <a:pt x="727" y="21"/>
                </a:lnTo>
                <a:lnTo>
                  <a:pt x="545" y="61"/>
                </a:lnTo>
                <a:lnTo>
                  <a:pt x="404" y="162"/>
                </a:lnTo>
                <a:lnTo>
                  <a:pt x="263" y="263"/>
                </a:lnTo>
                <a:lnTo>
                  <a:pt x="162" y="404"/>
                </a:lnTo>
                <a:lnTo>
                  <a:pt x="81" y="545"/>
                </a:lnTo>
                <a:lnTo>
                  <a:pt x="20" y="727"/>
                </a:lnTo>
                <a:lnTo>
                  <a:pt x="0" y="908"/>
                </a:lnTo>
                <a:lnTo>
                  <a:pt x="20" y="1090"/>
                </a:lnTo>
                <a:lnTo>
                  <a:pt x="81" y="1252"/>
                </a:lnTo>
                <a:lnTo>
                  <a:pt x="162" y="1393"/>
                </a:lnTo>
                <a:lnTo>
                  <a:pt x="263" y="1534"/>
                </a:lnTo>
                <a:lnTo>
                  <a:pt x="404" y="1655"/>
                </a:lnTo>
                <a:lnTo>
                  <a:pt x="545" y="1736"/>
                </a:lnTo>
                <a:lnTo>
                  <a:pt x="727" y="1776"/>
                </a:lnTo>
                <a:lnTo>
                  <a:pt x="908" y="1796"/>
                </a:lnTo>
                <a:lnTo>
                  <a:pt x="1090" y="1776"/>
                </a:lnTo>
                <a:lnTo>
                  <a:pt x="1251" y="1736"/>
                </a:lnTo>
                <a:lnTo>
                  <a:pt x="1413" y="1655"/>
                </a:lnTo>
                <a:lnTo>
                  <a:pt x="1534" y="1534"/>
                </a:lnTo>
                <a:lnTo>
                  <a:pt x="1655" y="1393"/>
                </a:lnTo>
                <a:lnTo>
                  <a:pt x="1736" y="1252"/>
                </a:lnTo>
                <a:lnTo>
                  <a:pt x="1796" y="1090"/>
                </a:lnTo>
                <a:lnTo>
                  <a:pt x="1796" y="908"/>
                </a:lnTo>
                <a:lnTo>
                  <a:pt x="1796" y="727"/>
                </a:lnTo>
                <a:lnTo>
                  <a:pt x="1736" y="545"/>
                </a:lnTo>
                <a:lnTo>
                  <a:pt x="1655" y="404"/>
                </a:lnTo>
                <a:lnTo>
                  <a:pt x="1534" y="263"/>
                </a:lnTo>
                <a:lnTo>
                  <a:pt x="1413" y="162"/>
                </a:lnTo>
                <a:lnTo>
                  <a:pt x="1251" y="61"/>
                </a:lnTo>
                <a:lnTo>
                  <a:pt x="1090" y="21"/>
                </a:lnTo>
                <a:lnTo>
                  <a:pt x="90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18"/>
          <p:cNvSpPr/>
          <p:nvPr/>
        </p:nvSpPr>
        <p:spPr>
          <a:xfrm>
            <a:off x="9064657" y="3902409"/>
            <a:ext cx="100466" cy="100466"/>
          </a:xfrm>
          <a:custGeom>
            <a:rect b="b" l="l" r="r" t="t"/>
            <a:pathLst>
              <a:path extrusionOk="0" h="1797" w="1797">
                <a:moveTo>
                  <a:pt x="888" y="1"/>
                </a:moveTo>
                <a:lnTo>
                  <a:pt x="707" y="21"/>
                </a:lnTo>
                <a:lnTo>
                  <a:pt x="545" y="82"/>
                </a:lnTo>
                <a:lnTo>
                  <a:pt x="384" y="162"/>
                </a:lnTo>
                <a:lnTo>
                  <a:pt x="263" y="263"/>
                </a:lnTo>
                <a:lnTo>
                  <a:pt x="142" y="405"/>
                </a:lnTo>
                <a:lnTo>
                  <a:pt x="61" y="546"/>
                </a:lnTo>
                <a:lnTo>
                  <a:pt x="21" y="727"/>
                </a:lnTo>
                <a:lnTo>
                  <a:pt x="0" y="909"/>
                </a:lnTo>
                <a:lnTo>
                  <a:pt x="21" y="1091"/>
                </a:lnTo>
                <a:lnTo>
                  <a:pt x="61" y="1252"/>
                </a:lnTo>
                <a:lnTo>
                  <a:pt x="142" y="1414"/>
                </a:lnTo>
                <a:lnTo>
                  <a:pt x="263" y="1535"/>
                </a:lnTo>
                <a:lnTo>
                  <a:pt x="384" y="1656"/>
                </a:lnTo>
                <a:lnTo>
                  <a:pt x="545" y="1736"/>
                </a:lnTo>
                <a:lnTo>
                  <a:pt x="707" y="1797"/>
                </a:lnTo>
                <a:lnTo>
                  <a:pt x="1070" y="1797"/>
                </a:lnTo>
                <a:lnTo>
                  <a:pt x="1252" y="1736"/>
                </a:lnTo>
                <a:lnTo>
                  <a:pt x="1393" y="1656"/>
                </a:lnTo>
                <a:lnTo>
                  <a:pt x="1534" y="1535"/>
                </a:lnTo>
                <a:lnTo>
                  <a:pt x="1635" y="1414"/>
                </a:lnTo>
                <a:lnTo>
                  <a:pt x="1716" y="1252"/>
                </a:lnTo>
                <a:lnTo>
                  <a:pt x="1776" y="1091"/>
                </a:lnTo>
                <a:lnTo>
                  <a:pt x="1796" y="909"/>
                </a:lnTo>
                <a:lnTo>
                  <a:pt x="1776" y="727"/>
                </a:lnTo>
                <a:lnTo>
                  <a:pt x="1716" y="546"/>
                </a:lnTo>
                <a:lnTo>
                  <a:pt x="1635" y="405"/>
                </a:lnTo>
                <a:lnTo>
                  <a:pt x="1534" y="263"/>
                </a:lnTo>
                <a:lnTo>
                  <a:pt x="1393" y="162"/>
                </a:lnTo>
                <a:lnTo>
                  <a:pt x="1252" y="82"/>
                </a:lnTo>
                <a:lnTo>
                  <a:pt x="1070" y="21"/>
                </a:lnTo>
                <a:lnTo>
                  <a:pt x="88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18"/>
          <p:cNvSpPr/>
          <p:nvPr/>
        </p:nvSpPr>
        <p:spPr>
          <a:xfrm>
            <a:off x="9062365" y="3900173"/>
            <a:ext cx="104994" cy="104994"/>
          </a:xfrm>
          <a:custGeom>
            <a:rect b="b" l="l" r="r" t="t"/>
            <a:pathLst>
              <a:path extrusionOk="0" h="1878" w="1878">
                <a:moveTo>
                  <a:pt x="929" y="81"/>
                </a:moveTo>
                <a:lnTo>
                  <a:pt x="1111" y="101"/>
                </a:lnTo>
                <a:lnTo>
                  <a:pt x="1272" y="142"/>
                </a:lnTo>
                <a:lnTo>
                  <a:pt x="1414" y="223"/>
                </a:lnTo>
                <a:lnTo>
                  <a:pt x="1535" y="344"/>
                </a:lnTo>
                <a:lnTo>
                  <a:pt x="1656" y="465"/>
                </a:lnTo>
                <a:lnTo>
                  <a:pt x="1736" y="606"/>
                </a:lnTo>
                <a:lnTo>
                  <a:pt x="1777" y="767"/>
                </a:lnTo>
                <a:lnTo>
                  <a:pt x="1797" y="949"/>
                </a:lnTo>
                <a:lnTo>
                  <a:pt x="1777" y="1110"/>
                </a:lnTo>
                <a:lnTo>
                  <a:pt x="1736" y="1272"/>
                </a:lnTo>
                <a:lnTo>
                  <a:pt x="1656" y="1433"/>
                </a:lnTo>
                <a:lnTo>
                  <a:pt x="1535" y="1554"/>
                </a:lnTo>
                <a:lnTo>
                  <a:pt x="1414" y="1655"/>
                </a:lnTo>
                <a:lnTo>
                  <a:pt x="1272" y="1736"/>
                </a:lnTo>
                <a:lnTo>
                  <a:pt x="1111" y="1797"/>
                </a:lnTo>
                <a:lnTo>
                  <a:pt x="768" y="1797"/>
                </a:lnTo>
                <a:lnTo>
                  <a:pt x="606" y="1736"/>
                </a:lnTo>
                <a:lnTo>
                  <a:pt x="445" y="1655"/>
                </a:lnTo>
                <a:lnTo>
                  <a:pt x="324" y="1554"/>
                </a:lnTo>
                <a:lnTo>
                  <a:pt x="223" y="1433"/>
                </a:lnTo>
                <a:lnTo>
                  <a:pt x="142" y="1272"/>
                </a:lnTo>
                <a:lnTo>
                  <a:pt x="82" y="1110"/>
                </a:lnTo>
                <a:lnTo>
                  <a:pt x="82" y="949"/>
                </a:lnTo>
                <a:lnTo>
                  <a:pt x="82" y="767"/>
                </a:lnTo>
                <a:lnTo>
                  <a:pt x="142" y="606"/>
                </a:lnTo>
                <a:lnTo>
                  <a:pt x="223" y="465"/>
                </a:lnTo>
                <a:lnTo>
                  <a:pt x="324" y="344"/>
                </a:lnTo>
                <a:lnTo>
                  <a:pt x="445" y="223"/>
                </a:lnTo>
                <a:lnTo>
                  <a:pt x="606" y="142"/>
                </a:lnTo>
                <a:lnTo>
                  <a:pt x="768" y="101"/>
                </a:lnTo>
                <a:lnTo>
                  <a:pt x="929" y="81"/>
                </a:lnTo>
                <a:close/>
                <a:moveTo>
                  <a:pt x="929" y="1"/>
                </a:moveTo>
                <a:lnTo>
                  <a:pt x="748" y="21"/>
                </a:lnTo>
                <a:lnTo>
                  <a:pt x="566" y="81"/>
                </a:lnTo>
                <a:lnTo>
                  <a:pt x="405" y="162"/>
                </a:lnTo>
                <a:lnTo>
                  <a:pt x="263" y="283"/>
                </a:lnTo>
                <a:lnTo>
                  <a:pt x="162" y="424"/>
                </a:lnTo>
                <a:lnTo>
                  <a:pt x="62" y="586"/>
                </a:lnTo>
                <a:lnTo>
                  <a:pt x="21" y="747"/>
                </a:lnTo>
                <a:lnTo>
                  <a:pt x="1" y="949"/>
                </a:lnTo>
                <a:lnTo>
                  <a:pt x="21" y="1131"/>
                </a:lnTo>
                <a:lnTo>
                  <a:pt x="62" y="1312"/>
                </a:lnTo>
                <a:lnTo>
                  <a:pt x="162" y="1474"/>
                </a:lnTo>
                <a:lnTo>
                  <a:pt x="263" y="1615"/>
                </a:lnTo>
                <a:lnTo>
                  <a:pt x="405" y="1716"/>
                </a:lnTo>
                <a:lnTo>
                  <a:pt x="566" y="1817"/>
                </a:lnTo>
                <a:lnTo>
                  <a:pt x="748" y="1857"/>
                </a:lnTo>
                <a:lnTo>
                  <a:pt x="929" y="1877"/>
                </a:lnTo>
                <a:lnTo>
                  <a:pt x="1131" y="1857"/>
                </a:lnTo>
                <a:lnTo>
                  <a:pt x="1293" y="1817"/>
                </a:lnTo>
                <a:lnTo>
                  <a:pt x="1454" y="1716"/>
                </a:lnTo>
                <a:lnTo>
                  <a:pt x="1595" y="1615"/>
                </a:lnTo>
                <a:lnTo>
                  <a:pt x="1716" y="1474"/>
                </a:lnTo>
                <a:lnTo>
                  <a:pt x="1797" y="1312"/>
                </a:lnTo>
                <a:lnTo>
                  <a:pt x="1858" y="1131"/>
                </a:lnTo>
                <a:lnTo>
                  <a:pt x="1878" y="949"/>
                </a:lnTo>
                <a:lnTo>
                  <a:pt x="1858" y="747"/>
                </a:lnTo>
                <a:lnTo>
                  <a:pt x="1797" y="586"/>
                </a:lnTo>
                <a:lnTo>
                  <a:pt x="1716" y="424"/>
                </a:lnTo>
                <a:lnTo>
                  <a:pt x="1595" y="283"/>
                </a:lnTo>
                <a:lnTo>
                  <a:pt x="1454" y="162"/>
                </a:lnTo>
                <a:lnTo>
                  <a:pt x="1293" y="81"/>
                </a:lnTo>
                <a:lnTo>
                  <a:pt x="1131" y="21"/>
                </a:lnTo>
                <a:lnTo>
                  <a:pt x="92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18"/>
          <p:cNvSpPr/>
          <p:nvPr/>
        </p:nvSpPr>
        <p:spPr>
          <a:xfrm>
            <a:off x="7397129" y="4469477"/>
            <a:ext cx="100466" cy="100466"/>
          </a:xfrm>
          <a:custGeom>
            <a:rect b="b" l="l" r="r" t="t"/>
            <a:pathLst>
              <a:path extrusionOk="0" h="1797" w="1797">
                <a:moveTo>
                  <a:pt x="909" y="0"/>
                </a:moveTo>
                <a:lnTo>
                  <a:pt x="727" y="20"/>
                </a:lnTo>
                <a:lnTo>
                  <a:pt x="546" y="61"/>
                </a:lnTo>
                <a:lnTo>
                  <a:pt x="404" y="162"/>
                </a:lnTo>
                <a:lnTo>
                  <a:pt x="263" y="263"/>
                </a:lnTo>
                <a:lnTo>
                  <a:pt x="162" y="404"/>
                </a:lnTo>
                <a:lnTo>
                  <a:pt x="61" y="545"/>
                </a:lnTo>
                <a:lnTo>
                  <a:pt x="21" y="727"/>
                </a:lnTo>
                <a:lnTo>
                  <a:pt x="1" y="908"/>
                </a:lnTo>
                <a:lnTo>
                  <a:pt x="21" y="1090"/>
                </a:lnTo>
                <a:lnTo>
                  <a:pt x="61" y="1251"/>
                </a:lnTo>
                <a:lnTo>
                  <a:pt x="162" y="1393"/>
                </a:lnTo>
                <a:lnTo>
                  <a:pt x="263" y="1534"/>
                </a:lnTo>
                <a:lnTo>
                  <a:pt x="404" y="1655"/>
                </a:lnTo>
                <a:lnTo>
                  <a:pt x="546" y="1736"/>
                </a:lnTo>
                <a:lnTo>
                  <a:pt x="727" y="1776"/>
                </a:lnTo>
                <a:lnTo>
                  <a:pt x="909" y="1796"/>
                </a:lnTo>
                <a:lnTo>
                  <a:pt x="1090" y="1776"/>
                </a:lnTo>
                <a:lnTo>
                  <a:pt x="1252" y="1736"/>
                </a:lnTo>
                <a:lnTo>
                  <a:pt x="1413" y="1655"/>
                </a:lnTo>
                <a:lnTo>
                  <a:pt x="1534" y="1534"/>
                </a:lnTo>
                <a:lnTo>
                  <a:pt x="1655" y="1393"/>
                </a:lnTo>
                <a:lnTo>
                  <a:pt x="1736" y="1251"/>
                </a:lnTo>
                <a:lnTo>
                  <a:pt x="1777" y="1090"/>
                </a:lnTo>
                <a:lnTo>
                  <a:pt x="1797" y="908"/>
                </a:lnTo>
                <a:lnTo>
                  <a:pt x="1777" y="727"/>
                </a:lnTo>
                <a:lnTo>
                  <a:pt x="1736" y="545"/>
                </a:lnTo>
                <a:lnTo>
                  <a:pt x="1655" y="404"/>
                </a:lnTo>
                <a:lnTo>
                  <a:pt x="1534" y="263"/>
                </a:lnTo>
                <a:lnTo>
                  <a:pt x="1413" y="162"/>
                </a:lnTo>
                <a:lnTo>
                  <a:pt x="1252" y="61"/>
                </a:lnTo>
                <a:lnTo>
                  <a:pt x="1090" y="20"/>
                </a:lnTo>
                <a:lnTo>
                  <a:pt x="90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18"/>
          <p:cNvSpPr/>
          <p:nvPr/>
        </p:nvSpPr>
        <p:spPr>
          <a:xfrm>
            <a:off x="7665172" y="399370"/>
            <a:ext cx="101584" cy="100466"/>
          </a:xfrm>
          <a:custGeom>
            <a:rect b="b" l="l" r="r" t="t"/>
            <a:pathLst>
              <a:path extrusionOk="0" h="1797" w="1817">
                <a:moveTo>
                  <a:pt x="909" y="1"/>
                </a:moveTo>
                <a:lnTo>
                  <a:pt x="727" y="21"/>
                </a:lnTo>
                <a:lnTo>
                  <a:pt x="566" y="61"/>
                </a:lnTo>
                <a:lnTo>
                  <a:pt x="404" y="142"/>
                </a:lnTo>
                <a:lnTo>
                  <a:pt x="283" y="263"/>
                </a:lnTo>
                <a:lnTo>
                  <a:pt x="162" y="384"/>
                </a:lnTo>
                <a:lnTo>
                  <a:pt x="81" y="546"/>
                </a:lnTo>
                <a:lnTo>
                  <a:pt x="21" y="707"/>
                </a:lnTo>
                <a:lnTo>
                  <a:pt x="1" y="889"/>
                </a:lnTo>
                <a:lnTo>
                  <a:pt x="21" y="1070"/>
                </a:lnTo>
                <a:lnTo>
                  <a:pt x="81" y="1252"/>
                </a:lnTo>
                <a:lnTo>
                  <a:pt x="162" y="1393"/>
                </a:lnTo>
                <a:lnTo>
                  <a:pt x="283" y="1534"/>
                </a:lnTo>
                <a:lnTo>
                  <a:pt x="404" y="1635"/>
                </a:lnTo>
                <a:lnTo>
                  <a:pt x="566" y="1716"/>
                </a:lnTo>
                <a:lnTo>
                  <a:pt x="727" y="1777"/>
                </a:lnTo>
                <a:lnTo>
                  <a:pt x="909" y="1797"/>
                </a:lnTo>
                <a:lnTo>
                  <a:pt x="1090" y="1777"/>
                </a:lnTo>
                <a:lnTo>
                  <a:pt x="1272" y="1716"/>
                </a:lnTo>
                <a:lnTo>
                  <a:pt x="1413" y="1635"/>
                </a:lnTo>
                <a:lnTo>
                  <a:pt x="1554" y="1534"/>
                </a:lnTo>
                <a:lnTo>
                  <a:pt x="1655" y="1393"/>
                </a:lnTo>
                <a:lnTo>
                  <a:pt x="1736" y="1252"/>
                </a:lnTo>
                <a:lnTo>
                  <a:pt x="1797" y="1070"/>
                </a:lnTo>
                <a:lnTo>
                  <a:pt x="1817" y="889"/>
                </a:lnTo>
                <a:lnTo>
                  <a:pt x="1797" y="707"/>
                </a:lnTo>
                <a:lnTo>
                  <a:pt x="1736" y="546"/>
                </a:lnTo>
                <a:lnTo>
                  <a:pt x="1655" y="384"/>
                </a:lnTo>
                <a:lnTo>
                  <a:pt x="1554" y="263"/>
                </a:lnTo>
                <a:lnTo>
                  <a:pt x="1413" y="142"/>
                </a:lnTo>
                <a:lnTo>
                  <a:pt x="1272" y="61"/>
                </a:lnTo>
                <a:lnTo>
                  <a:pt x="1090" y="21"/>
                </a:lnTo>
                <a:lnTo>
                  <a:pt x="90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18"/>
          <p:cNvSpPr/>
          <p:nvPr/>
        </p:nvSpPr>
        <p:spPr>
          <a:xfrm>
            <a:off x="9325237" y="2442525"/>
            <a:ext cx="4584" cy="51994"/>
          </a:xfrm>
          <a:custGeom>
            <a:rect b="b" l="l" r="r" t="t"/>
            <a:pathLst>
              <a:path extrusionOk="0" h="930" w="82">
                <a:moveTo>
                  <a:pt x="1" y="1"/>
                </a:moveTo>
                <a:lnTo>
                  <a:pt x="1" y="929"/>
                </a:lnTo>
                <a:lnTo>
                  <a:pt x="82" y="929"/>
                </a:lnTo>
                <a:lnTo>
                  <a:pt x="8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18"/>
          <p:cNvSpPr/>
          <p:nvPr/>
        </p:nvSpPr>
        <p:spPr>
          <a:xfrm>
            <a:off x="9301588" y="2466230"/>
            <a:ext cx="51938" cy="4584"/>
          </a:xfrm>
          <a:custGeom>
            <a:rect b="b" l="l" r="r" t="t"/>
            <a:pathLst>
              <a:path extrusionOk="0" h="82" w="929">
                <a:moveTo>
                  <a:pt x="0" y="1"/>
                </a:moveTo>
                <a:lnTo>
                  <a:pt x="0" y="81"/>
                </a:lnTo>
                <a:lnTo>
                  <a:pt x="928" y="81"/>
                </a:lnTo>
                <a:lnTo>
                  <a:pt x="92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18"/>
          <p:cNvSpPr/>
          <p:nvPr/>
        </p:nvSpPr>
        <p:spPr>
          <a:xfrm rot="3449335">
            <a:off x="2649872" y="-138575"/>
            <a:ext cx="4584" cy="55347"/>
          </a:xfrm>
          <a:custGeom>
            <a:rect b="b" l="l" r="r" t="t"/>
            <a:pathLst>
              <a:path extrusionOk="0" h="990" w="82">
                <a:moveTo>
                  <a:pt x="1" y="0"/>
                </a:moveTo>
                <a:lnTo>
                  <a:pt x="1" y="989"/>
                </a:lnTo>
                <a:lnTo>
                  <a:pt x="81" y="989"/>
                </a:lnTo>
                <a:lnTo>
                  <a:pt x="8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18"/>
          <p:cNvSpPr/>
          <p:nvPr/>
        </p:nvSpPr>
        <p:spPr>
          <a:xfrm>
            <a:off x="-2003610" y="63728"/>
            <a:ext cx="2433600" cy="24336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18"/>
          <p:cNvSpPr/>
          <p:nvPr/>
        </p:nvSpPr>
        <p:spPr>
          <a:xfrm rot="3449335">
            <a:off x="2625262" y="-113023"/>
            <a:ext cx="55347" cy="4584"/>
          </a:xfrm>
          <a:custGeom>
            <a:rect b="b" l="l" r="r" t="t"/>
            <a:pathLst>
              <a:path extrusionOk="0" h="82" w="990">
                <a:moveTo>
                  <a:pt x="1" y="0"/>
                </a:moveTo>
                <a:lnTo>
                  <a:pt x="1" y="81"/>
                </a:lnTo>
                <a:lnTo>
                  <a:pt x="990" y="81"/>
                </a:lnTo>
                <a:lnTo>
                  <a:pt x="99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48" name="Google Shape;648;p18"/>
          <p:cNvGrpSpPr/>
          <p:nvPr/>
        </p:nvGrpSpPr>
        <p:grpSpPr>
          <a:xfrm>
            <a:off x="3970982" y="4599416"/>
            <a:ext cx="1205113" cy="520242"/>
            <a:chOff x="3970982" y="4599416"/>
            <a:chExt cx="1205113" cy="520242"/>
          </a:xfrm>
        </p:grpSpPr>
        <p:sp>
          <p:nvSpPr>
            <p:cNvPr id="649" name="Google Shape;649;p18"/>
            <p:cNvSpPr/>
            <p:nvPr/>
          </p:nvSpPr>
          <p:spPr>
            <a:xfrm>
              <a:off x="4793927" y="5066973"/>
              <a:ext cx="53445" cy="50368"/>
            </a:xfrm>
            <a:custGeom>
              <a:rect b="b" l="l" r="r" t="t"/>
              <a:pathLst>
                <a:path extrusionOk="0" h="1326" w="1407">
                  <a:moveTo>
                    <a:pt x="724" y="1"/>
                  </a:moveTo>
                  <a:lnTo>
                    <a:pt x="1" y="683"/>
                  </a:lnTo>
                  <a:lnTo>
                    <a:pt x="21" y="724"/>
                  </a:lnTo>
                  <a:lnTo>
                    <a:pt x="61" y="744"/>
                  </a:lnTo>
                  <a:lnTo>
                    <a:pt x="181" y="784"/>
                  </a:lnTo>
                  <a:lnTo>
                    <a:pt x="322" y="824"/>
                  </a:lnTo>
                  <a:lnTo>
                    <a:pt x="382" y="864"/>
                  </a:lnTo>
                  <a:lnTo>
                    <a:pt x="422" y="884"/>
                  </a:lnTo>
                  <a:lnTo>
                    <a:pt x="503" y="1005"/>
                  </a:lnTo>
                  <a:lnTo>
                    <a:pt x="583" y="1105"/>
                  </a:lnTo>
                  <a:lnTo>
                    <a:pt x="704" y="1326"/>
                  </a:lnTo>
                  <a:lnTo>
                    <a:pt x="1406" y="623"/>
                  </a:lnTo>
                  <a:lnTo>
                    <a:pt x="72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18"/>
            <p:cNvSpPr/>
            <p:nvPr/>
          </p:nvSpPr>
          <p:spPr>
            <a:xfrm>
              <a:off x="4465205" y="4599416"/>
              <a:ext cx="54205" cy="50406"/>
            </a:xfrm>
            <a:custGeom>
              <a:rect b="b" l="l" r="r" t="t"/>
              <a:pathLst>
                <a:path extrusionOk="0" h="1327" w="1427">
                  <a:moveTo>
                    <a:pt x="723" y="1"/>
                  </a:moveTo>
                  <a:lnTo>
                    <a:pt x="1" y="684"/>
                  </a:lnTo>
                  <a:lnTo>
                    <a:pt x="221" y="784"/>
                  </a:lnTo>
                  <a:lnTo>
                    <a:pt x="322" y="824"/>
                  </a:lnTo>
                  <a:lnTo>
                    <a:pt x="422" y="884"/>
                  </a:lnTo>
                  <a:lnTo>
                    <a:pt x="502" y="1005"/>
                  </a:lnTo>
                  <a:lnTo>
                    <a:pt x="583" y="1105"/>
                  </a:lnTo>
                  <a:lnTo>
                    <a:pt x="723" y="1326"/>
                  </a:lnTo>
                  <a:lnTo>
                    <a:pt x="1426" y="643"/>
                  </a:lnTo>
                  <a:lnTo>
                    <a:pt x="72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18"/>
            <p:cNvSpPr/>
            <p:nvPr/>
          </p:nvSpPr>
          <p:spPr>
            <a:xfrm>
              <a:off x="4632225" y="4599416"/>
              <a:ext cx="50406" cy="48887"/>
            </a:xfrm>
            <a:custGeom>
              <a:rect b="b" l="l" r="r" t="t"/>
              <a:pathLst>
                <a:path extrusionOk="0" h="1287" w="1327">
                  <a:moveTo>
                    <a:pt x="664" y="1"/>
                  </a:moveTo>
                  <a:lnTo>
                    <a:pt x="1" y="664"/>
                  </a:lnTo>
                  <a:lnTo>
                    <a:pt x="664" y="1286"/>
                  </a:lnTo>
                  <a:lnTo>
                    <a:pt x="1326" y="623"/>
                  </a:lnTo>
                  <a:lnTo>
                    <a:pt x="66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18"/>
            <p:cNvSpPr/>
            <p:nvPr/>
          </p:nvSpPr>
          <p:spPr>
            <a:xfrm>
              <a:off x="4466725" y="4755040"/>
              <a:ext cx="54205" cy="51888"/>
            </a:xfrm>
            <a:custGeom>
              <a:rect b="b" l="l" r="r" t="t"/>
              <a:pathLst>
                <a:path extrusionOk="0" h="1366" w="1427">
                  <a:moveTo>
                    <a:pt x="703" y="0"/>
                  </a:moveTo>
                  <a:lnTo>
                    <a:pt x="1" y="643"/>
                  </a:lnTo>
                  <a:lnTo>
                    <a:pt x="744" y="1366"/>
                  </a:lnTo>
                  <a:lnTo>
                    <a:pt x="784" y="1225"/>
                  </a:lnTo>
                  <a:lnTo>
                    <a:pt x="844" y="1125"/>
                  </a:lnTo>
                  <a:lnTo>
                    <a:pt x="924" y="1024"/>
                  </a:lnTo>
                  <a:lnTo>
                    <a:pt x="1005" y="944"/>
                  </a:lnTo>
                  <a:lnTo>
                    <a:pt x="1105" y="864"/>
                  </a:lnTo>
                  <a:lnTo>
                    <a:pt x="1205" y="803"/>
                  </a:lnTo>
                  <a:lnTo>
                    <a:pt x="1426" y="683"/>
                  </a:lnTo>
                  <a:lnTo>
                    <a:pt x="1346" y="582"/>
                  </a:lnTo>
                  <a:lnTo>
                    <a:pt x="1266" y="522"/>
                  </a:lnTo>
                  <a:lnTo>
                    <a:pt x="1045" y="402"/>
                  </a:lnTo>
                  <a:lnTo>
                    <a:pt x="964" y="342"/>
                  </a:lnTo>
                  <a:lnTo>
                    <a:pt x="884" y="281"/>
                  </a:lnTo>
                  <a:lnTo>
                    <a:pt x="824" y="181"/>
                  </a:lnTo>
                  <a:lnTo>
                    <a:pt x="804" y="40"/>
                  </a:lnTo>
                  <a:lnTo>
                    <a:pt x="784" y="20"/>
                  </a:lnTo>
                  <a:lnTo>
                    <a:pt x="744" y="20"/>
                  </a:lnTo>
                  <a:lnTo>
                    <a:pt x="70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18"/>
            <p:cNvSpPr/>
            <p:nvPr/>
          </p:nvSpPr>
          <p:spPr>
            <a:xfrm>
              <a:off x="4629946" y="4754280"/>
              <a:ext cx="54205" cy="54167"/>
            </a:xfrm>
            <a:custGeom>
              <a:rect b="b" l="l" r="r" t="t"/>
              <a:pathLst>
                <a:path extrusionOk="0" h="1426" w="1427">
                  <a:moveTo>
                    <a:pt x="724" y="0"/>
                  </a:moveTo>
                  <a:lnTo>
                    <a:pt x="1" y="703"/>
                  </a:lnTo>
                  <a:lnTo>
                    <a:pt x="121" y="743"/>
                  </a:lnTo>
                  <a:lnTo>
                    <a:pt x="242" y="823"/>
                  </a:lnTo>
                  <a:lnTo>
                    <a:pt x="342" y="884"/>
                  </a:lnTo>
                  <a:lnTo>
                    <a:pt x="422" y="984"/>
                  </a:lnTo>
                  <a:lnTo>
                    <a:pt x="603" y="1185"/>
                  </a:lnTo>
                  <a:lnTo>
                    <a:pt x="744" y="1426"/>
                  </a:lnTo>
                  <a:lnTo>
                    <a:pt x="844" y="1165"/>
                  </a:lnTo>
                  <a:lnTo>
                    <a:pt x="904" y="1064"/>
                  </a:lnTo>
                  <a:lnTo>
                    <a:pt x="964" y="984"/>
                  </a:lnTo>
                  <a:lnTo>
                    <a:pt x="1065" y="904"/>
                  </a:lnTo>
                  <a:lnTo>
                    <a:pt x="1185" y="823"/>
                  </a:lnTo>
                  <a:lnTo>
                    <a:pt x="1426" y="683"/>
                  </a:lnTo>
                  <a:lnTo>
                    <a:pt x="72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18"/>
            <p:cNvSpPr/>
            <p:nvPr/>
          </p:nvSpPr>
          <p:spPr>
            <a:xfrm>
              <a:off x="4796206" y="4755040"/>
              <a:ext cx="51166" cy="47329"/>
            </a:xfrm>
            <a:custGeom>
              <a:rect b="b" l="l" r="r" t="t"/>
              <a:pathLst>
                <a:path extrusionOk="0" h="1246" w="1347">
                  <a:moveTo>
                    <a:pt x="664" y="0"/>
                  </a:moveTo>
                  <a:lnTo>
                    <a:pt x="1" y="663"/>
                  </a:lnTo>
                  <a:lnTo>
                    <a:pt x="664" y="1245"/>
                  </a:lnTo>
                  <a:lnTo>
                    <a:pt x="1346" y="663"/>
                  </a:lnTo>
                  <a:lnTo>
                    <a:pt x="6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18"/>
            <p:cNvSpPr/>
            <p:nvPr/>
          </p:nvSpPr>
          <p:spPr>
            <a:xfrm>
              <a:off x="4459090" y="4906031"/>
              <a:ext cx="64119" cy="55724"/>
            </a:xfrm>
            <a:custGeom>
              <a:rect b="b" l="l" r="r" t="t"/>
              <a:pathLst>
                <a:path extrusionOk="0" h="1467" w="1688">
                  <a:moveTo>
                    <a:pt x="864" y="1"/>
                  </a:moveTo>
                  <a:lnTo>
                    <a:pt x="764" y="262"/>
                  </a:lnTo>
                  <a:lnTo>
                    <a:pt x="704" y="362"/>
                  </a:lnTo>
                  <a:lnTo>
                    <a:pt x="643" y="463"/>
                  </a:lnTo>
                  <a:lnTo>
                    <a:pt x="523" y="543"/>
                  </a:lnTo>
                  <a:lnTo>
                    <a:pt x="382" y="623"/>
                  </a:lnTo>
                  <a:lnTo>
                    <a:pt x="1" y="844"/>
                  </a:lnTo>
                  <a:lnTo>
                    <a:pt x="162" y="864"/>
                  </a:lnTo>
                  <a:lnTo>
                    <a:pt x="302" y="904"/>
                  </a:lnTo>
                  <a:lnTo>
                    <a:pt x="423" y="965"/>
                  </a:lnTo>
                  <a:lnTo>
                    <a:pt x="543" y="1025"/>
                  </a:lnTo>
                  <a:lnTo>
                    <a:pt x="623" y="1085"/>
                  </a:lnTo>
                  <a:lnTo>
                    <a:pt x="704" y="1186"/>
                  </a:lnTo>
                  <a:lnTo>
                    <a:pt x="744" y="1286"/>
                  </a:lnTo>
                  <a:lnTo>
                    <a:pt x="784" y="1406"/>
                  </a:lnTo>
                  <a:lnTo>
                    <a:pt x="804" y="1427"/>
                  </a:lnTo>
                  <a:lnTo>
                    <a:pt x="864" y="1447"/>
                  </a:lnTo>
                  <a:lnTo>
                    <a:pt x="985" y="1467"/>
                  </a:lnTo>
                  <a:lnTo>
                    <a:pt x="1045" y="1286"/>
                  </a:lnTo>
                  <a:lnTo>
                    <a:pt x="1065" y="1206"/>
                  </a:lnTo>
                  <a:lnTo>
                    <a:pt x="1105" y="1145"/>
                  </a:lnTo>
                  <a:lnTo>
                    <a:pt x="1246" y="1045"/>
                  </a:lnTo>
                  <a:lnTo>
                    <a:pt x="1386" y="945"/>
                  </a:lnTo>
                  <a:lnTo>
                    <a:pt x="1688" y="744"/>
                  </a:lnTo>
                  <a:lnTo>
                    <a:pt x="1547" y="684"/>
                  </a:lnTo>
                  <a:lnTo>
                    <a:pt x="1427" y="623"/>
                  </a:lnTo>
                  <a:lnTo>
                    <a:pt x="1306" y="543"/>
                  </a:lnTo>
                  <a:lnTo>
                    <a:pt x="1206" y="463"/>
                  </a:lnTo>
                  <a:lnTo>
                    <a:pt x="1105" y="362"/>
                  </a:lnTo>
                  <a:lnTo>
                    <a:pt x="1025" y="262"/>
                  </a:lnTo>
                  <a:lnTo>
                    <a:pt x="86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18"/>
            <p:cNvSpPr/>
            <p:nvPr/>
          </p:nvSpPr>
          <p:spPr>
            <a:xfrm>
              <a:off x="4631466" y="4910627"/>
              <a:ext cx="53445" cy="50368"/>
            </a:xfrm>
            <a:custGeom>
              <a:rect b="b" l="l" r="r" t="t"/>
              <a:pathLst>
                <a:path extrusionOk="0" h="1326" w="1407">
                  <a:moveTo>
                    <a:pt x="684" y="0"/>
                  </a:moveTo>
                  <a:lnTo>
                    <a:pt x="1" y="663"/>
                  </a:lnTo>
                  <a:lnTo>
                    <a:pt x="724" y="1326"/>
                  </a:lnTo>
                  <a:lnTo>
                    <a:pt x="764" y="1225"/>
                  </a:lnTo>
                  <a:lnTo>
                    <a:pt x="824" y="1105"/>
                  </a:lnTo>
                  <a:lnTo>
                    <a:pt x="904" y="1024"/>
                  </a:lnTo>
                  <a:lnTo>
                    <a:pt x="985" y="944"/>
                  </a:lnTo>
                  <a:lnTo>
                    <a:pt x="1186" y="804"/>
                  </a:lnTo>
                  <a:lnTo>
                    <a:pt x="1406" y="683"/>
                  </a:lnTo>
                  <a:lnTo>
                    <a:pt x="1326" y="583"/>
                  </a:lnTo>
                  <a:lnTo>
                    <a:pt x="1246" y="522"/>
                  </a:lnTo>
                  <a:lnTo>
                    <a:pt x="1045" y="402"/>
                  </a:lnTo>
                  <a:lnTo>
                    <a:pt x="945" y="342"/>
                  </a:lnTo>
                  <a:lnTo>
                    <a:pt x="864" y="261"/>
                  </a:lnTo>
                  <a:lnTo>
                    <a:pt x="804" y="161"/>
                  </a:lnTo>
                  <a:lnTo>
                    <a:pt x="784" y="41"/>
                  </a:lnTo>
                  <a:lnTo>
                    <a:pt x="764" y="20"/>
                  </a:lnTo>
                  <a:lnTo>
                    <a:pt x="72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18"/>
            <p:cNvSpPr/>
            <p:nvPr/>
          </p:nvSpPr>
          <p:spPr>
            <a:xfrm>
              <a:off x="4796206" y="4911386"/>
              <a:ext cx="51166" cy="48089"/>
            </a:xfrm>
            <a:custGeom>
              <a:rect b="b" l="l" r="r" t="t"/>
              <a:pathLst>
                <a:path extrusionOk="0" h="1266" w="1347">
                  <a:moveTo>
                    <a:pt x="664" y="0"/>
                  </a:moveTo>
                  <a:lnTo>
                    <a:pt x="1" y="623"/>
                  </a:lnTo>
                  <a:lnTo>
                    <a:pt x="684" y="1265"/>
                  </a:lnTo>
                  <a:lnTo>
                    <a:pt x="1346" y="603"/>
                  </a:lnTo>
                  <a:lnTo>
                    <a:pt x="6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18"/>
            <p:cNvSpPr/>
            <p:nvPr/>
          </p:nvSpPr>
          <p:spPr>
            <a:xfrm>
              <a:off x="4462166" y="5065454"/>
              <a:ext cx="58003" cy="53445"/>
            </a:xfrm>
            <a:custGeom>
              <a:rect b="b" l="l" r="r" t="t"/>
              <a:pathLst>
                <a:path extrusionOk="0" h="1407" w="1527">
                  <a:moveTo>
                    <a:pt x="783" y="1"/>
                  </a:moveTo>
                  <a:lnTo>
                    <a:pt x="683" y="161"/>
                  </a:lnTo>
                  <a:lnTo>
                    <a:pt x="623" y="282"/>
                  </a:lnTo>
                  <a:lnTo>
                    <a:pt x="542" y="362"/>
                  </a:lnTo>
                  <a:lnTo>
                    <a:pt x="422" y="442"/>
                  </a:lnTo>
                  <a:lnTo>
                    <a:pt x="301" y="523"/>
                  </a:lnTo>
                  <a:lnTo>
                    <a:pt x="0" y="663"/>
                  </a:lnTo>
                  <a:lnTo>
                    <a:pt x="301" y="844"/>
                  </a:lnTo>
                  <a:lnTo>
                    <a:pt x="422" y="904"/>
                  </a:lnTo>
                  <a:lnTo>
                    <a:pt x="542" y="984"/>
                  </a:lnTo>
                  <a:lnTo>
                    <a:pt x="582" y="1045"/>
                  </a:lnTo>
                  <a:lnTo>
                    <a:pt x="603" y="1105"/>
                  </a:lnTo>
                  <a:lnTo>
                    <a:pt x="643" y="1225"/>
                  </a:lnTo>
                  <a:lnTo>
                    <a:pt x="683" y="1346"/>
                  </a:lnTo>
                  <a:lnTo>
                    <a:pt x="703" y="1386"/>
                  </a:lnTo>
                  <a:lnTo>
                    <a:pt x="763" y="1406"/>
                  </a:lnTo>
                  <a:lnTo>
                    <a:pt x="1526" y="683"/>
                  </a:lnTo>
                  <a:lnTo>
                    <a:pt x="78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18"/>
            <p:cNvSpPr/>
            <p:nvPr/>
          </p:nvSpPr>
          <p:spPr>
            <a:xfrm>
              <a:off x="4630706" y="5066213"/>
              <a:ext cx="53445" cy="50368"/>
            </a:xfrm>
            <a:custGeom>
              <a:rect b="b" l="l" r="r" t="t"/>
              <a:pathLst>
                <a:path extrusionOk="0" h="1326" w="1407">
                  <a:moveTo>
                    <a:pt x="704" y="1"/>
                  </a:moveTo>
                  <a:lnTo>
                    <a:pt x="1" y="663"/>
                  </a:lnTo>
                  <a:lnTo>
                    <a:pt x="704" y="1326"/>
                  </a:lnTo>
                  <a:lnTo>
                    <a:pt x="1406" y="663"/>
                  </a:lnTo>
                  <a:lnTo>
                    <a:pt x="70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18"/>
            <p:cNvSpPr/>
            <p:nvPr/>
          </p:nvSpPr>
          <p:spPr>
            <a:xfrm>
              <a:off x="4797004" y="4600213"/>
              <a:ext cx="50368" cy="46532"/>
            </a:xfrm>
            <a:custGeom>
              <a:rect b="b" l="l" r="r" t="t"/>
              <a:pathLst>
                <a:path extrusionOk="0" h="1225" w="1326">
                  <a:moveTo>
                    <a:pt x="643" y="0"/>
                  </a:moveTo>
                  <a:lnTo>
                    <a:pt x="0" y="622"/>
                  </a:lnTo>
                  <a:lnTo>
                    <a:pt x="643" y="1225"/>
                  </a:lnTo>
                  <a:lnTo>
                    <a:pt x="1325" y="643"/>
                  </a:lnTo>
                  <a:lnTo>
                    <a:pt x="64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18"/>
            <p:cNvSpPr/>
            <p:nvPr/>
          </p:nvSpPr>
          <p:spPr>
            <a:xfrm>
              <a:off x="4960985" y="4602492"/>
              <a:ext cx="49608" cy="44253"/>
            </a:xfrm>
            <a:custGeom>
              <a:rect b="b" l="l" r="r" t="t"/>
              <a:pathLst>
                <a:path extrusionOk="0" h="1165" w="1306">
                  <a:moveTo>
                    <a:pt x="663" y="0"/>
                  </a:moveTo>
                  <a:lnTo>
                    <a:pt x="0" y="562"/>
                  </a:lnTo>
                  <a:lnTo>
                    <a:pt x="643" y="1165"/>
                  </a:lnTo>
                  <a:lnTo>
                    <a:pt x="1305" y="583"/>
                  </a:lnTo>
                  <a:lnTo>
                    <a:pt x="66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18"/>
            <p:cNvSpPr/>
            <p:nvPr/>
          </p:nvSpPr>
          <p:spPr>
            <a:xfrm>
              <a:off x="4303503" y="4600213"/>
              <a:ext cx="53445" cy="54167"/>
            </a:xfrm>
            <a:custGeom>
              <a:rect b="b" l="l" r="r" t="t"/>
              <a:pathLst>
                <a:path extrusionOk="0" h="1426" w="1407">
                  <a:moveTo>
                    <a:pt x="683" y="0"/>
                  </a:moveTo>
                  <a:lnTo>
                    <a:pt x="1" y="622"/>
                  </a:lnTo>
                  <a:lnTo>
                    <a:pt x="804" y="1426"/>
                  </a:lnTo>
                  <a:lnTo>
                    <a:pt x="804" y="1265"/>
                  </a:lnTo>
                  <a:lnTo>
                    <a:pt x="824" y="1145"/>
                  </a:lnTo>
                  <a:lnTo>
                    <a:pt x="864" y="1024"/>
                  </a:lnTo>
                  <a:lnTo>
                    <a:pt x="904" y="944"/>
                  </a:lnTo>
                  <a:lnTo>
                    <a:pt x="985" y="884"/>
                  </a:lnTo>
                  <a:lnTo>
                    <a:pt x="1065" y="823"/>
                  </a:lnTo>
                  <a:lnTo>
                    <a:pt x="1165" y="783"/>
                  </a:lnTo>
                  <a:lnTo>
                    <a:pt x="1286" y="763"/>
                  </a:lnTo>
                  <a:lnTo>
                    <a:pt x="1326" y="743"/>
                  </a:lnTo>
                  <a:lnTo>
                    <a:pt x="1366" y="703"/>
                  </a:lnTo>
                  <a:lnTo>
                    <a:pt x="1386" y="683"/>
                  </a:lnTo>
                  <a:lnTo>
                    <a:pt x="1406" y="643"/>
                  </a:lnTo>
                  <a:lnTo>
                    <a:pt x="1386" y="602"/>
                  </a:lnTo>
                  <a:lnTo>
                    <a:pt x="1366" y="562"/>
                  </a:lnTo>
                  <a:lnTo>
                    <a:pt x="1306" y="502"/>
                  </a:lnTo>
                  <a:lnTo>
                    <a:pt x="1145" y="442"/>
                  </a:lnTo>
                  <a:lnTo>
                    <a:pt x="985" y="361"/>
                  </a:lnTo>
                  <a:lnTo>
                    <a:pt x="924" y="321"/>
                  </a:lnTo>
                  <a:lnTo>
                    <a:pt x="864" y="261"/>
                  </a:lnTo>
                  <a:lnTo>
                    <a:pt x="824" y="181"/>
                  </a:lnTo>
                  <a:lnTo>
                    <a:pt x="804" y="80"/>
                  </a:lnTo>
                  <a:lnTo>
                    <a:pt x="784" y="40"/>
                  </a:lnTo>
                  <a:lnTo>
                    <a:pt x="744" y="20"/>
                  </a:lnTo>
                  <a:lnTo>
                    <a:pt x="68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18"/>
            <p:cNvSpPr/>
            <p:nvPr/>
          </p:nvSpPr>
          <p:spPr>
            <a:xfrm>
              <a:off x="4303503" y="4755040"/>
              <a:ext cx="52685" cy="49608"/>
            </a:xfrm>
            <a:custGeom>
              <a:rect b="b" l="l" r="r" t="t"/>
              <a:pathLst>
                <a:path extrusionOk="0" h="1306" w="1387">
                  <a:moveTo>
                    <a:pt x="663" y="0"/>
                  </a:moveTo>
                  <a:lnTo>
                    <a:pt x="583" y="60"/>
                  </a:lnTo>
                  <a:lnTo>
                    <a:pt x="523" y="141"/>
                  </a:lnTo>
                  <a:lnTo>
                    <a:pt x="422" y="301"/>
                  </a:lnTo>
                  <a:lnTo>
                    <a:pt x="342" y="382"/>
                  </a:lnTo>
                  <a:lnTo>
                    <a:pt x="262" y="462"/>
                  </a:lnTo>
                  <a:lnTo>
                    <a:pt x="161" y="522"/>
                  </a:lnTo>
                  <a:lnTo>
                    <a:pt x="41" y="542"/>
                  </a:lnTo>
                  <a:lnTo>
                    <a:pt x="21" y="562"/>
                  </a:lnTo>
                  <a:lnTo>
                    <a:pt x="21" y="603"/>
                  </a:lnTo>
                  <a:lnTo>
                    <a:pt x="1" y="643"/>
                  </a:lnTo>
                  <a:lnTo>
                    <a:pt x="663" y="1305"/>
                  </a:lnTo>
                  <a:lnTo>
                    <a:pt x="1386" y="663"/>
                  </a:lnTo>
                  <a:lnTo>
                    <a:pt x="66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18"/>
            <p:cNvSpPr/>
            <p:nvPr/>
          </p:nvSpPr>
          <p:spPr>
            <a:xfrm>
              <a:off x="4959428" y="5066973"/>
              <a:ext cx="51925" cy="48089"/>
            </a:xfrm>
            <a:custGeom>
              <a:rect b="b" l="l" r="r" t="t"/>
              <a:pathLst>
                <a:path extrusionOk="0" h="1266" w="1367">
                  <a:moveTo>
                    <a:pt x="704" y="1"/>
                  </a:moveTo>
                  <a:lnTo>
                    <a:pt x="1" y="623"/>
                  </a:lnTo>
                  <a:lnTo>
                    <a:pt x="704" y="1266"/>
                  </a:lnTo>
                  <a:lnTo>
                    <a:pt x="1366" y="643"/>
                  </a:lnTo>
                  <a:lnTo>
                    <a:pt x="70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18"/>
            <p:cNvSpPr/>
            <p:nvPr/>
          </p:nvSpPr>
          <p:spPr>
            <a:xfrm>
              <a:off x="4301984" y="5066213"/>
              <a:ext cx="55724" cy="53445"/>
            </a:xfrm>
            <a:custGeom>
              <a:rect b="b" l="l" r="r" t="t"/>
              <a:pathLst>
                <a:path extrusionOk="0" h="1407" w="1467">
                  <a:moveTo>
                    <a:pt x="703" y="1"/>
                  </a:moveTo>
                  <a:lnTo>
                    <a:pt x="0" y="663"/>
                  </a:lnTo>
                  <a:lnTo>
                    <a:pt x="804" y="1406"/>
                  </a:lnTo>
                  <a:lnTo>
                    <a:pt x="824" y="1246"/>
                  </a:lnTo>
                  <a:lnTo>
                    <a:pt x="864" y="1125"/>
                  </a:lnTo>
                  <a:lnTo>
                    <a:pt x="944" y="1025"/>
                  </a:lnTo>
                  <a:lnTo>
                    <a:pt x="1045" y="944"/>
                  </a:lnTo>
                  <a:lnTo>
                    <a:pt x="1145" y="884"/>
                  </a:lnTo>
                  <a:lnTo>
                    <a:pt x="1245" y="824"/>
                  </a:lnTo>
                  <a:lnTo>
                    <a:pt x="1466" y="683"/>
                  </a:lnTo>
                  <a:lnTo>
                    <a:pt x="70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18"/>
            <p:cNvSpPr/>
            <p:nvPr/>
          </p:nvSpPr>
          <p:spPr>
            <a:xfrm>
              <a:off x="4960226" y="4757319"/>
              <a:ext cx="51128" cy="45050"/>
            </a:xfrm>
            <a:custGeom>
              <a:rect b="b" l="l" r="r" t="t"/>
              <a:pathLst>
                <a:path extrusionOk="0" h="1186" w="1346">
                  <a:moveTo>
                    <a:pt x="663" y="0"/>
                  </a:moveTo>
                  <a:lnTo>
                    <a:pt x="0" y="583"/>
                  </a:lnTo>
                  <a:lnTo>
                    <a:pt x="663" y="1185"/>
                  </a:lnTo>
                  <a:lnTo>
                    <a:pt x="1345" y="603"/>
                  </a:lnTo>
                  <a:lnTo>
                    <a:pt x="66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18"/>
            <p:cNvSpPr/>
            <p:nvPr/>
          </p:nvSpPr>
          <p:spPr>
            <a:xfrm>
              <a:off x="4137243" y="5064694"/>
              <a:ext cx="58763" cy="54964"/>
            </a:xfrm>
            <a:custGeom>
              <a:rect b="b" l="l" r="r" t="t"/>
              <a:pathLst>
                <a:path extrusionOk="0" h="1447" w="1547">
                  <a:moveTo>
                    <a:pt x="763" y="0"/>
                  </a:moveTo>
                  <a:lnTo>
                    <a:pt x="0" y="703"/>
                  </a:lnTo>
                  <a:lnTo>
                    <a:pt x="804" y="1446"/>
                  </a:lnTo>
                  <a:lnTo>
                    <a:pt x="824" y="1306"/>
                  </a:lnTo>
                  <a:lnTo>
                    <a:pt x="884" y="1165"/>
                  </a:lnTo>
                  <a:lnTo>
                    <a:pt x="964" y="1065"/>
                  </a:lnTo>
                  <a:lnTo>
                    <a:pt x="1065" y="984"/>
                  </a:lnTo>
                  <a:lnTo>
                    <a:pt x="1165" y="904"/>
                  </a:lnTo>
                  <a:lnTo>
                    <a:pt x="1285" y="844"/>
                  </a:lnTo>
                  <a:lnTo>
                    <a:pt x="1546" y="683"/>
                  </a:lnTo>
                  <a:lnTo>
                    <a:pt x="1245" y="543"/>
                  </a:lnTo>
                  <a:lnTo>
                    <a:pt x="1125" y="482"/>
                  </a:lnTo>
                  <a:lnTo>
                    <a:pt x="1024" y="402"/>
                  </a:lnTo>
                  <a:lnTo>
                    <a:pt x="944" y="322"/>
                  </a:lnTo>
                  <a:lnTo>
                    <a:pt x="864" y="201"/>
                  </a:lnTo>
                  <a:lnTo>
                    <a:pt x="76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18"/>
            <p:cNvSpPr/>
            <p:nvPr/>
          </p:nvSpPr>
          <p:spPr>
            <a:xfrm>
              <a:off x="4959428" y="4912906"/>
              <a:ext cx="51925" cy="46570"/>
            </a:xfrm>
            <a:custGeom>
              <a:rect b="b" l="l" r="r" t="t"/>
              <a:pathLst>
                <a:path extrusionOk="0" h="1226" w="1367">
                  <a:moveTo>
                    <a:pt x="704" y="1"/>
                  </a:moveTo>
                  <a:lnTo>
                    <a:pt x="1" y="583"/>
                  </a:lnTo>
                  <a:lnTo>
                    <a:pt x="704" y="1225"/>
                  </a:lnTo>
                  <a:lnTo>
                    <a:pt x="1366" y="583"/>
                  </a:lnTo>
                  <a:lnTo>
                    <a:pt x="70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18"/>
            <p:cNvSpPr/>
            <p:nvPr/>
          </p:nvSpPr>
          <p:spPr>
            <a:xfrm>
              <a:off x="4302743" y="4909867"/>
              <a:ext cx="53445" cy="54964"/>
            </a:xfrm>
            <a:custGeom>
              <a:rect b="b" l="l" r="r" t="t"/>
              <a:pathLst>
                <a:path extrusionOk="0" h="1447" w="1407">
                  <a:moveTo>
                    <a:pt x="683" y="0"/>
                  </a:moveTo>
                  <a:lnTo>
                    <a:pt x="603" y="81"/>
                  </a:lnTo>
                  <a:lnTo>
                    <a:pt x="543" y="161"/>
                  </a:lnTo>
                  <a:lnTo>
                    <a:pt x="422" y="342"/>
                  </a:lnTo>
                  <a:lnTo>
                    <a:pt x="362" y="422"/>
                  </a:lnTo>
                  <a:lnTo>
                    <a:pt x="262" y="482"/>
                  </a:lnTo>
                  <a:lnTo>
                    <a:pt x="161" y="542"/>
                  </a:lnTo>
                  <a:lnTo>
                    <a:pt x="41" y="563"/>
                  </a:lnTo>
                  <a:lnTo>
                    <a:pt x="21" y="583"/>
                  </a:lnTo>
                  <a:lnTo>
                    <a:pt x="21" y="643"/>
                  </a:lnTo>
                  <a:lnTo>
                    <a:pt x="1" y="763"/>
                  </a:lnTo>
                  <a:lnTo>
                    <a:pt x="221" y="864"/>
                  </a:lnTo>
                  <a:lnTo>
                    <a:pt x="322" y="904"/>
                  </a:lnTo>
                  <a:lnTo>
                    <a:pt x="422" y="964"/>
                  </a:lnTo>
                  <a:lnTo>
                    <a:pt x="503" y="1085"/>
                  </a:lnTo>
                  <a:lnTo>
                    <a:pt x="563" y="1185"/>
                  </a:lnTo>
                  <a:lnTo>
                    <a:pt x="703" y="1446"/>
                  </a:lnTo>
                  <a:lnTo>
                    <a:pt x="1406" y="683"/>
                  </a:lnTo>
                  <a:lnTo>
                    <a:pt x="68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18"/>
            <p:cNvSpPr/>
            <p:nvPr/>
          </p:nvSpPr>
          <p:spPr>
            <a:xfrm>
              <a:off x="4138762" y="4901472"/>
              <a:ext cx="57243" cy="60282"/>
            </a:xfrm>
            <a:custGeom>
              <a:rect b="b" l="l" r="r" t="t"/>
              <a:pathLst>
                <a:path extrusionOk="0" h="1587" w="1507">
                  <a:moveTo>
                    <a:pt x="683" y="0"/>
                  </a:moveTo>
                  <a:lnTo>
                    <a:pt x="563" y="302"/>
                  </a:lnTo>
                  <a:lnTo>
                    <a:pt x="502" y="422"/>
                  </a:lnTo>
                  <a:lnTo>
                    <a:pt x="422" y="522"/>
                  </a:lnTo>
                  <a:lnTo>
                    <a:pt x="342" y="623"/>
                  </a:lnTo>
                  <a:lnTo>
                    <a:pt x="262" y="683"/>
                  </a:lnTo>
                  <a:lnTo>
                    <a:pt x="161" y="743"/>
                  </a:lnTo>
                  <a:lnTo>
                    <a:pt x="41" y="784"/>
                  </a:lnTo>
                  <a:lnTo>
                    <a:pt x="21" y="804"/>
                  </a:lnTo>
                  <a:lnTo>
                    <a:pt x="0" y="844"/>
                  </a:lnTo>
                  <a:lnTo>
                    <a:pt x="0" y="904"/>
                  </a:lnTo>
                  <a:lnTo>
                    <a:pt x="764" y="1587"/>
                  </a:lnTo>
                  <a:lnTo>
                    <a:pt x="824" y="1406"/>
                  </a:lnTo>
                  <a:lnTo>
                    <a:pt x="864" y="1306"/>
                  </a:lnTo>
                  <a:lnTo>
                    <a:pt x="904" y="1245"/>
                  </a:lnTo>
                  <a:lnTo>
                    <a:pt x="1045" y="1165"/>
                  </a:lnTo>
                  <a:lnTo>
                    <a:pt x="1185" y="1065"/>
                  </a:lnTo>
                  <a:lnTo>
                    <a:pt x="1506" y="884"/>
                  </a:lnTo>
                  <a:lnTo>
                    <a:pt x="1225" y="743"/>
                  </a:lnTo>
                  <a:lnTo>
                    <a:pt x="1105" y="663"/>
                  </a:lnTo>
                  <a:lnTo>
                    <a:pt x="1004" y="583"/>
                  </a:lnTo>
                  <a:lnTo>
                    <a:pt x="904" y="482"/>
                  </a:lnTo>
                  <a:lnTo>
                    <a:pt x="824" y="342"/>
                  </a:lnTo>
                  <a:lnTo>
                    <a:pt x="743" y="201"/>
                  </a:lnTo>
                  <a:lnTo>
                    <a:pt x="68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18"/>
            <p:cNvSpPr/>
            <p:nvPr/>
          </p:nvSpPr>
          <p:spPr>
            <a:xfrm>
              <a:off x="3970982" y="5065454"/>
              <a:ext cx="58003" cy="51128"/>
            </a:xfrm>
            <a:custGeom>
              <a:rect b="b" l="l" r="r" t="t"/>
              <a:pathLst>
                <a:path extrusionOk="0" h="1346" w="1527">
                  <a:moveTo>
                    <a:pt x="783" y="1"/>
                  </a:moveTo>
                  <a:lnTo>
                    <a:pt x="0" y="723"/>
                  </a:lnTo>
                  <a:lnTo>
                    <a:pt x="221" y="824"/>
                  </a:lnTo>
                  <a:lnTo>
                    <a:pt x="422" y="944"/>
                  </a:lnTo>
                  <a:lnTo>
                    <a:pt x="522" y="1025"/>
                  </a:lnTo>
                  <a:lnTo>
                    <a:pt x="582" y="1105"/>
                  </a:lnTo>
                  <a:lnTo>
                    <a:pt x="643" y="1205"/>
                  </a:lnTo>
                  <a:lnTo>
                    <a:pt x="703" y="1326"/>
                  </a:lnTo>
                  <a:lnTo>
                    <a:pt x="723" y="1346"/>
                  </a:lnTo>
                  <a:lnTo>
                    <a:pt x="783" y="1346"/>
                  </a:lnTo>
                  <a:lnTo>
                    <a:pt x="1526" y="663"/>
                  </a:lnTo>
                  <a:lnTo>
                    <a:pt x="78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18"/>
            <p:cNvSpPr/>
            <p:nvPr/>
          </p:nvSpPr>
          <p:spPr>
            <a:xfrm>
              <a:off x="3973261" y="4910627"/>
              <a:ext cx="54926" cy="50368"/>
            </a:xfrm>
            <a:custGeom>
              <a:rect b="b" l="l" r="r" t="t"/>
              <a:pathLst>
                <a:path extrusionOk="0" h="1326" w="1446">
                  <a:moveTo>
                    <a:pt x="703" y="0"/>
                  </a:moveTo>
                  <a:lnTo>
                    <a:pt x="0" y="663"/>
                  </a:lnTo>
                  <a:lnTo>
                    <a:pt x="723" y="1326"/>
                  </a:lnTo>
                  <a:lnTo>
                    <a:pt x="1446" y="663"/>
                  </a:lnTo>
                  <a:lnTo>
                    <a:pt x="70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18"/>
            <p:cNvSpPr/>
            <p:nvPr/>
          </p:nvSpPr>
          <p:spPr>
            <a:xfrm>
              <a:off x="5123447" y="5069252"/>
              <a:ext cx="52647" cy="44291"/>
            </a:xfrm>
            <a:custGeom>
              <a:rect b="b" l="l" r="r" t="t"/>
              <a:pathLst>
                <a:path extrusionOk="0" h="1166" w="1386">
                  <a:moveTo>
                    <a:pt x="683" y="1"/>
                  </a:moveTo>
                  <a:lnTo>
                    <a:pt x="0" y="563"/>
                  </a:lnTo>
                  <a:lnTo>
                    <a:pt x="723" y="1166"/>
                  </a:lnTo>
                  <a:lnTo>
                    <a:pt x="1386" y="543"/>
                  </a:lnTo>
                  <a:lnTo>
                    <a:pt x="68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18"/>
            <p:cNvSpPr/>
            <p:nvPr/>
          </p:nvSpPr>
          <p:spPr>
            <a:xfrm>
              <a:off x="4137243" y="4756560"/>
              <a:ext cx="56484" cy="48849"/>
            </a:xfrm>
            <a:custGeom>
              <a:rect b="b" l="l" r="r" t="t"/>
              <a:pathLst>
                <a:path extrusionOk="0" h="1286" w="1487">
                  <a:moveTo>
                    <a:pt x="743" y="0"/>
                  </a:moveTo>
                  <a:lnTo>
                    <a:pt x="0" y="623"/>
                  </a:lnTo>
                  <a:lnTo>
                    <a:pt x="783" y="1285"/>
                  </a:lnTo>
                  <a:lnTo>
                    <a:pt x="884" y="1085"/>
                  </a:lnTo>
                  <a:lnTo>
                    <a:pt x="944" y="984"/>
                  </a:lnTo>
                  <a:lnTo>
                    <a:pt x="1004" y="884"/>
                  </a:lnTo>
                  <a:lnTo>
                    <a:pt x="1125" y="824"/>
                  </a:lnTo>
                  <a:lnTo>
                    <a:pt x="1245" y="763"/>
                  </a:lnTo>
                  <a:lnTo>
                    <a:pt x="1486" y="643"/>
                  </a:lnTo>
                  <a:lnTo>
                    <a:pt x="74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18"/>
            <p:cNvSpPr/>
            <p:nvPr/>
          </p:nvSpPr>
          <p:spPr>
            <a:xfrm>
              <a:off x="4134964" y="4600973"/>
              <a:ext cx="55686" cy="46532"/>
            </a:xfrm>
            <a:custGeom>
              <a:rect b="b" l="l" r="r" t="t"/>
              <a:pathLst>
                <a:path extrusionOk="0" h="1225" w="1466">
                  <a:moveTo>
                    <a:pt x="783" y="0"/>
                  </a:moveTo>
                  <a:lnTo>
                    <a:pt x="0" y="663"/>
                  </a:lnTo>
                  <a:lnTo>
                    <a:pt x="221" y="743"/>
                  </a:lnTo>
                  <a:lnTo>
                    <a:pt x="341" y="783"/>
                  </a:lnTo>
                  <a:lnTo>
                    <a:pt x="422" y="843"/>
                  </a:lnTo>
                  <a:lnTo>
                    <a:pt x="522" y="924"/>
                  </a:lnTo>
                  <a:lnTo>
                    <a:pt x="582" y="1004"/>
                  </a:lnTo>
                  <a:lnTo>
                    <a:pt x="643" y="1084"/>
                  </a:lnTo>
                  <a:lnTo>
                    <a:pt x="703" y="1205"/>
                  </a:lnTo>
                  <a:lnTo>
                    <a:pt x="723" y="1225"/>
                  </a:lnTo>
                  <a:lnTo>
                    <a:pt x="783" y="1225"/>
                  </a:lnTo>
                  <a:lnTo>
                    <a:pt x="1466" y="602"/>
                  </a:lnTo>
                  <a:lnTo>
                    <a:pt x="78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18"/>
            <p:cNvSpPr/>
            <p:nvPr/>
          </p:nvSpPr>
          <p:spPr>
            <a:xfrm>
              <a:off x="5121890" y="4914425"/>
              <a:ext cx="54205" cy="44291"/>
            </a:xfrm>
            <a:custGeom>
              <a:rect b="b" l="l" r="r" t="t"/>
              <a:pathLst>
                <a:path extrusionOk="0" h="1166" w="1427">
                  <a:moveTo>
                    <a:pt x="724" y="1"/>
                  </a:moveTo>
                  <a:lnTo>
                    <a:pt x="1" y="603"/>
                  </a:lnTo>
                  <a:lnTo>
                    <a:pt x="242" y="683"/>
                  </a:lnTo>
                  <a:lnTo>
                    <a:pt x="342" y="724"/>
                  </a:lnTo>
                  <a:lnTo>
                    <a:pt x="423" y="784"/>
                  </a:lnTo>
                  <a:lnTo>
                    <a:pt x="503" y="864"/>
                  </a:lnTo>
                  <a:lnTo>
                    <a:pt x="563" y="965"/>
                  </a:lnTo>
                  <a:lnTo>
                    <a:pt x="684" y="1165"/>
                  </a:lnTo>
                  <a:lnTo>
                    <a:pt x="1427" y="543"/>
                  </a:lnTo>
                  <a:lnTo>
                    <a:pt x="72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18"/>
            <p:cNvSpPr/>
            <p:nvPr/>
          </p:nvSpPr>
          <p:spPr>
            <a:xfrm>
              <a:off x="5124207" y="4758839"/>
              <a:ext cx="45772" cy="42733"/>
            </a:xfrm>
            <a:custGeom>
              <a:rect b="b" l="l" r="r" t="t"/>
              <a:pathLst>
                <a:path extrusionOk="0" h="1125" w="1205">
                  <a:moveTo>
                    <a:pt x="663" y="1"/>
                  </a:moveTo>
                  <a:lnTo>
                    <a:pt x="0" y="543"/>
                  </a:lnTo>
                  <a:lnTo>
                    <a:pt x="703" y="1125"/>
                  </a:lnTo>
                  <a:lnTo>
                    <a:pt x="1205" y="663"/>
                  </a:lnTo>
                  <a:lnTo>
                    <a:pt x="66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18"/>
            <p:cNvSpPr/>
            <p:nvPr/>
          </p:nvSpPr>
          <p:spPr>
            <a:xfrm>
              <a:off x="3974781" y="4754280"/>
              <a:ext cx="53407" cy="49608"/>
            </a:xfrm>
            <a:custGeom>
              <a:rect b="b" l="l" r="r" t="t"/>
              <a:pathLst>
                <a:path extrusionOk="0" h="1306" w="1406">
                  <a:moveTo>
                    <a:pt x="663" y="0"/>
                  </a:moveTo>
                  <a:lnTo>
                    <a:pt x="563" y="161"/>
                  </a:lnTo>
                  <a:lnTo>
                    <a:pt x="502" y="261"/>
                  </a:lnTo>
                  <a:lnTo>
                    <a:pt x="422" y="341"/>
                  </a:lnTo>
                  <a:lnTo>
                    <a:pt x="322" y="422"/>
                  </a:lnTo>
                  <a:lnTo>
                    <a:pt x="221" y="502"/>
                  </a:lnTo>
                  <a:lnTo>
                    <a:pt x="0" y="663"/>
                  </a:lnTo>
                  <a:lnTo>
                    <a:pt x="683" y="1305"/>
                  </a:lnTo>
                  <a:lnTo>
                    <a:pt x="1406" y="663"/>
                  </a:lnTo>
                  <a:lnTo>
                    <a:pt x="66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18"/>
            <p:cNvSpPr/>
            <p:nvPr/>
          </p:nvSpPr>
          <p:spPr>
            <a:xfrm>
              <a:off x="3975541" y="4599416"/>
              <a:ext cx="54964" cy="48089"/>
            </a:xfrm>
            <a:custGeom>
              <a:rect b="b" l="l" r="r" t="t"/>
              <a:pathLst>
                <a:path extrusionOk="0" h="1266" w="1447">
                  <a:moveTo>
                    <a:pt x="683" y="1"/>
                  </a:moveTo>
                  <a:lnTo>
                    <a:pt x="0" y="664"/>
                  </a:lnTo>
                  <a:lnTo>
                    <a:pt x="663" y="1266"/>
                  </a:lnTo>
                  <a:lnTo>
                    <a:pt x="1446" y="603"/>
                  </a:lnTo>
                  <a:lnTo>
                    <a:pt x="1165" y="503"/>
                  </a:lnTo>
                  <a:lnTo>
                    <a:pt x="1065" y="443"/>
                  </a:lnTo>
                  <a:lnTo>
                    <a:pt x="964" y="382"/>
                  </a:lnTo>
                  <a:lnTo>
                    <a:pt x="884" y="282"/>
                  </a:lnTo>
                  <a:lnTo>
                    <a:pt x="804" y="182"/>
                  </a:lnTo>
                  <a:lnTo>
                    <a:pt x="68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18"/>
            <p:cNvSpPr/>
            <p:nvPr/>
          </p:nvSpPr>
          <p:spPr>
            <a:xfrm>
              <a:off x="5124967" y="4603252"/>
              <a:ext cx="44253" cy="41214"/>
            </a:xfrm>
            <a:custGeom>
              <a:rect b="b" l="l" r="r" t="t"/>
              <a:pathLst>
                <a:path extrusionOk="0" h="1085" w="1165">
                  <a:moveTo>
                    <a:pt x="643" y="0"/>
                  </a:moveTo>
                  <a:lnTo>
                    <a:pt x="0" y="563"/>
                  </a:lnTo>
                  <a:lnTo>
                    <a:pt x="443" y="911"/>
                  </a:lnTo>
                  <a:lnTo>
                    <a:pt x="443" y="911"/>
                  </a:lnTo>
                  <a:lnTo>
                    <a:pt x="1165" y="462"/>
                  </a:lnTo>
                  <a:lnTo>
                    <a:pt x="643" y="0"/>
                  </a:lnTo>
                  <a:close/>
                  <a:moveTo>
                    <a:pt x="443" y="911"/>
                  </a:moveTo>
                  <a:lnTo>
                    <a:pt x="422" y="924"/>
                  </a:lnTo>
                  <a:lnTo>
                    <a:pt x="663" y="1085"/>
                  </a:lnTo>
                  <a:lnTo>
                    <a:pt x="443" y="91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1" name="Google Shape;681;p18"/>
          <p:cNvGrpSpPr/>
          <p:nvPr/>
        </p:nvGrpSpPr>
        <p:grpSpPr>
          <a:xfrm>
            <a:off x="3969444" y="51341"/>
            <a:ext cx="1205113" cy="520242"/>
            <a:chOff x="3970982" y="4599416"/>
            <a:chExt cx="1205113" cy="520242"/>
          </a:xfrm>
        </p:grpSpPr>
        <p:sp>
          <p:nvSpPr>
            <p:cNvPr id="682" name="Google Shape;682;p18"/>
            <p:cNvSpPr/>
            <p:nvPr/>
          </p:nvSpPr>
          <p:spPr>
            <a:xfrm>
              <a:off x="4793927" y="5066973"/>
              <a:ext cx="53445" cy="50368"/>
            </a:xfrm>
            <a:custGeom>
              <a:rect b="b" l="l" r="r" t="t"/>
              <a:pathLst>
                <a:path extrusionOk="0" h="1326" w="1407">
                  <a:moveTo>
                    <a:pt x="724" y="1"/>
                  </a:moveTo>
                  <a:lnTo>
                    <a:pt x="1" y="683"/>
                  </a:lnTo>
                  <a:lnTo>
                    <a:pt x="21" y="724"/>
                  </a:lnTo>
                  <a:lnTo>
                    <a:pt x="61" y="744"/>
                  </a:lnTo>
                  <a:lnTo>
                    <a:pt x="181" y="784"/>
                  </a:lnTo>
                  <a:lnTo>
                    <a:pt x="322" y="824"/>
                  </a:lnTo>
                  <a:lnTo>
                    <a:pt x="382" y="864"/>
                  </a:lnTo>
                  <a:lnTo>
                    <a:pt x="422" y="884"/>
                  </a:lnTo>
                  <a:lnTo>
                    <a:pt x="503" y="1005"/>
                  </a:lnTo>
                  <a:lnTo>
                    <a:pt x="583" y="1105"/>
                  </a:lnTo>
                  <a:lnTo>
                    <a:pt x="704" y="1326"/>
                  </a:lnTo>
                  <a:lnTo>
                    <a:pt x="1406" y="623"/>
                  </a:lnTo>
                  <a:lnTo>
                    <a:pt x="72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18"/>
            <p:cNvSpPr/>
            <p:nvPr/>
          </p:nvSpPr>
          <p:spPr>
            <a:xfrm>
              <a:off x="4465205" y="4599416"/>
              <a:ext cx="54205" cy="50406"/>
            </a:xfrm>
            <a:custGeom>
              <a:rect b="b" l="l" r="r" t="t"/>
              <a:pathLst>
                <a:path extrusionOk="0" h="1327" w="1427">
                  <a:moveTo>
                    <a:pt x="723" y="1"/>
                  </a:moveTo>
                  <a:lnTo>
                    <a:pt x="1" y="684"/>
                  </a:lnTo>
                  <a:lnTo>
                    <a:pt x="221" y="784"/>
                  </a:lnTo>
                  <a:lnTo>
                    <a:pt x="322" y="824"/>
                  </a:lnTo>
                  <a:lnTo>
                    <a:pt x="422" y="884"/>
                  </a:lnTo>
                  <a:lnTo>
                    <a:pt x="502" y="1005"/>
                  </a:lnTo>
                  <a:lnTo>
                    <a:pt x="583" y="1105"/>
                  </a:lnTo>
                  <a:lnTo>
                    <a:pt x="723" y="1326"/>
                  </a:lnTo>
                  <a:lnTo>
                    <a:pt x="1426" y="643"/>
                  </a:lnTo>
                  <a:lnTo>
                    <a:pt x="72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18"/>
            <p:cNvSpPr/>
            <p:nvPr/>
          </p:nvSpPr>
          <p:spPr>
            <a:xfrm>
              <a:off x="4632225" y="4599416"/>
              <a:ext cx="50406" cy="48887"/>
            </a:xfrm>
            <a:custGeom>
              <a:rect b="b" l="l" r="r" t="t"/>
              <a:pathLst>
                <a:path extrusionOk="0" h="1287" w="1327">
                  <a:moveTo>
                    <a:pt x="664" y="1"/>
                  </a:moveTo>
                  <a:lnTo>
                    <a:pt x="1" y="664"/>
                  </a:lnTo>
                  <a:lnTo>
                    <a:pt x="664" y="1286"/>
                  </a:lnTo>
                  <a:lnTo>
                    <a:pt x="1326" y="623"/>
                  </a:lnTo>
                  <a:lnTo>
                    <a:pt x="66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18"/>
            <p:cNvSpPr/>
            <p:nvPr/>
          </p:nvSpPr>
          <p:spPr>
            <a:xfrm>
              <a:off x="4466725" y="4755040"/>
              <a:ext cx="54205" cy="51888"/>
            </a:xfrm>
            <a:custGeom>
              <a:rect b="b" l="l" r="r" t="t"/>
              <a:pathLst>
                <a:path extrusionOk="0" h="1366" w="1427">
                  <a:moveTo>
                    <a:pt x="703" y="0"/>
                  </a:moveTo>
                  <a:lnTo>
                    <a:pt x="1" y="643"/>
                  </a:lnTo>
                  <a:lnTo>
                    <a:pt x="744" y="1366"/>
                  </a:lnTo>
                  <a:lnTo>
                    <a:pt x="784" y="1225"/>
                  </a:lnTo>
                  <a:lnTo>
                    <a:pt x="844" y="1125"/>
                  </a:lnTo>
                  <a:lnTo>
                    <a:pt x="924" y="1024"/>
                  </a:lnTo>
                  <a:lnTo>
                    <a:pt x="1005" y="944"/>
                  </a:lnTo>
                  <a:lnTo>
                    <a:pt x="1105" y="864"/>
                  </a:lnTo>
                  <a:lnTo>
                    <a:pt x="1205" y="803"/>
                  </a:lnTo>
                  <a:lnTo>
                    <a:pt x="1426" y="683"/>
                  </a:lnTo>
                  <a:lnTo>
                    <a:pt x="1346" y="582"/>
                  </a:lnTo>
                  <a:lnTo>
                    <a:pt x="1266" y="522"/>
                  </a:lnTo>
                  <a:lnTo>
                    <a:pt x="1045" y="402"/>
                  </a:lnTo>
                  <a:lnTo>
                    <a:pt x="964" y="342"/>
                  </a:lnTo>
                  <a:lnTo>
                    <a:pt x="884" y="281"/>
                  </a:lnTo>
                  <a:lnTo>
                    <a:pt x="824" y="181"/>
                  </a:lnTo>
                  <a:lnTo>
                    <a:pt x="804" y="40"/>
                  </a:lnTo>
                  <a:lnTo>
                    <a:pt x="784" y="20"/>
                  </a:lnTo>
                  <a:lnTo>
                    <a:pt x="744" y="20"/>
                  </a:lnTo>
                  <a:lnTo>
                    <a:pt x="70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18"/>
            <p:cNvSpPr/>
            <p:nvPr/>
          </p:nvSpPr>
          <p:spPr>
            <a:xfrm>
              <a:off x="4629946" y="4754280"/>
              <a:ext cx="54205" cy="54167"/>
            </a:xfrm>
            <a:custGeom>
              <a:rect b="b" l="l" r="r" t="t"/>
              <a:pathLst>
                <a:path extrusionOk="0" h="1426" w="1427">
                  <a:moveTo>
                    <a:pt x="724" y="0"/>
                  </a:moveTo>
                  <a:lnTo>
                    <a:pt x="1" y="703"/>
                  </a:lnTo>
                  <a:lnTo>
                    <a:pt x="121" y="743"/>
                  </a:lnTo>
                  <a:lnTo>
                    <a:pt x="242" y="823"/>
                  </a:lnTo>
                  <a:lnTo>
                    <a:pt x="342" y="884"/>
                  </a:lnTo>
                  <a:lnTo>
                    <a:pt x="422" y="984"/>
                  </a:lnTo>
                  <a:lnTo>
                    <a:pt x="603" y="1185"/>
                  </a:lnTo>
                  <a:lnTo>
                    <a:pt x="744" y="1426"/>
                  </a:lnTo>
                  <a:lnTo>
                    <a:pt x="844" y="1165"/>
                  </a:lnTo>
                  <a:lnTo>
                    <a:pt x="904" y="1064"/>
                  </a:lnTo>
                  <a:lnTo>
                    <a:pt x="964" y="984"/>
                  </a:lnTo>
                  <a:lnTo>
                    <a:pt x="1065" y="904"/>
                  </a:lnTo>
                  <a:lnTo>
                    <a:pt x="1185" y="823"/>
                  </a:lnTo>
                  <a:lnTo>
                    <a:pt x="1426" y="683"/>
                  </a:lnTo>
                  <a:lnTo>
                    <a:pt x="72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18"/>
            <p:cNvSpPr/>
            <p:nvPr/>
          </p:nvSpPr>
          <p:spPr>
            <a:xfrm>
              <a:off x="4796206" y="4755040"/>
              <a:ext cx="51166" cy="47329"/>
            </a:xfrm>
            <a:custGeom>
              <a:rect b="b" l="l" r="r" t="t"/>
              <a:pathLst>
                <a:path extrusionOk="0" h="1246" w="1347">
                  <a:moveTo>
                    <a:pt x="664" y="0"/>
                  </a:moveTo>
                  <a:lnTo>
                    <a:pt x="1" y="663"/>
                  </a:lnTo>
                  <a:lnTo>
                    <a:pt x="664" y="1245"/>
                  </a:lnTo>
                  <a:lnTo>
                    <a:pt x="1346" y="663"/>
                  </a:lnTo>
                  <a:lnTo>
                    <a:pt x="6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18"/>
            <p:cNvSpPr/>
            <p:nvPr/>
          </p:nvSpPr>
          <p:spPr>
            <a:xfrm>
              <a:off x="4459090" y="4906031"/>
              <a:ext cx="64119" cy="55724"/>
            </a:xfrm>
            <a:custGeom>
              <a:rect b="b" l="l" r="r" t="t"/>
              <a:pathLst>
                <a:path extrusionOk="0" h="1467" w="1688">
                  <a:moveTo>
                    <a:pt x="864" y="1"/>
                  </a:moveTo>
                  <a:lnTo>
                    <a:pt x="764" y="262"/>
                  </a:lnTo>
                  <a:lnTo>
                    <a:pt x="704" y="362"/>
                  </a:lnTo>
                  <a:lnTo>
                    <a:pt x="643" y="463"/>
                  </a:lnTo>
                  <a:lnTo>
                    <a:pt x="523" y="543"/>
                  </a:lnTo>
                  <a:lnTo>
                    <a:pt x="382" y="623"/>
                  </a:lnTo>
                  <a:lnTo>
                    <a:pt x="1" y="844"/>
                  </a:lnTo>
                  <a:lnTo>
                    <a:pt x="162" y="864"/>
                  </a:lnTo>
                  <a:lnTo>
                    <a:pt x="302" y="904"/>
                  </a:lnTo>
                  <a:lnTo>
                    <a:pt x="423" y="965"/>
                  </a:lnTo>
                  <a:lnTo>
                    <a:pt x="543" y="1025"/>
                  </a:lnTo>
                  <a:lnTo>
                    <a:pt x="623" y="1085"/>
                  </a:lnTo>
                  <a:lnTo>
                    <a:pt x="704" y="1186"/>
                  </a:lnTo>
                  <a:lnTo>
                    <a:pt x="744" y="1286"/>
                  </a:lnTo>
                  <a:lnTo>
                    <a:pt x="784" y="1406"/>
                  </a:lnTo>
                  <a:lnTo>
                    <a:pt x="804" y="1427"/>
                  </a:lnTo>
                  <a:lnTo>
                    <a:pt x="864" y="1447"/>
                  </a:lnTo>
                  <a:lnTo>
                    <a:pt x="985" y="1467"/>
                  </a:lnTo>
                  <a:lnTo>
                    <a:pt x="1045" y="1286"/>
                  </a:lnTo>
                  <a:lnTo>
                    <a:pt x="1065" y="1206"/>
                  </a:lnTo>
                  <a:lnTo>
                    <a:pt x="1105" y="1145"/>
                  </a:lnTo>
                  <a:lnTo>
                    <a:pt x="1246" y="1045"/>
                  </a:lnTo>
                  <a:lnTo>
                    <a:pt x="1386" y="945"/>
                  </a:lnTo>
                  <a:lnTo>
                    <a:pt x="1688" y="744"/>
                  </a:lnTo>
                  <a:lnTo>
                    <a:pt x="1547" y="684"/>
                  </a:lnTo>
                  <a:lnTo>
                    <a:pt x="1427" y="623"/>
                  </a:lnTo>
                  <a:lnTo>
                    <a:pt x="1306" y="543"/>
                  </a:lnTo>
                  <a:lnTo>
                    <a:pt x="1206" y="463"/>
                  </a:lnTo>
                  <a:lnTo>
                    <a:pt x="1105" y="362"/>
                  </a:lnTo>
                  <a:lnTo>
                    <a:pt x="1025" y="262"/>
                  </a:lnTo>
                  <a:lnTo>
                    <a:pt x="86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18"/>
            <p:cNvSpPr/>
            <p:nvPr/>
          </p:nvSpPr>
          <p:spPr>
            <a:xfrm>
              <a:off x="4631466" y="4910627"/>
              <a:ext cx="53445" cy="50368"/>
            </a:xfrm>
            <a:custGeom>
              <a:rect b="b" l="l" r="r" t="t"/>
              <a:pathLst>
                <a:path extrusionOk="0" h="1326" w="1407">
                  <a:moveTo>
                    <a:pt x="684" y="0"/>
                  </a:moveTo>
                  <a:lnTo>
                    <a:pt x="1" y="663"/>
                  </a:lnTo>
                  <a:lnTo>
                    <a:pt x="724" y="1326"/>
                  </a:lnTo>
                  <a:lnTo>
                    <a:pt x="764" y="1225"/>
                  </a:lnTo>
                  <a:lnTo>
                    <a:pt x="824" y="1105"/>
                  </a:lnTo>
                  <a:lnTo>
                    <a:pt x="904" y="1024"/>
                  </a:lnTo>
                  <a:lnTo>
                    <a:pt x="985" y="944"/>
                  </a:lnTo>
                  <a:lnTo>
                    <a:pt x="1186" y="804"/>
                  </a:lnTo>
                  <a:lnTo>
                    <a:pt x="1406" y="683"/>
                  </a:lnTo>
                  <a:lnTo>
                    <a:pt x="1326" y="583"/>
                  </a:lnTo>
                  <a:lnTo>
                    <a:pt x="1246" y="522"/>
                  </a:lnTo>
                  <a:lnTo>
                    <a:pt x="1045" y="402"/>
                  </a:lnTo>
                  <a:lnTo>
                    <a:pt x="945" y="342"/>
                  </a:lnTo>
                  <a:lnTo>
                    <a:pt x="864" y="261"/>
                  </a:lnTo>
                  <a:lnTo>
                    <a:pt x="804" y="161"/>
                  </a:lnTo>
                  <a:lnTo>
                    <a:pt x="784" y="41"/>
                  </a:lnTo>
                  <a:lnTo>
                    <a:pt x="764" y="20"/>
                  </a:lnTo>
                  <a:lnTo>
                    <a:pt x="72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18"/>
            <p:cNvSpPr/>
            <p:nvPr/>
          </p:nvSpPr>
          <p:spPr>
            <a:xfrm>
              <a:off x="4796206" y="4911386"/>
              <a:ext cx="51166" cy="48089"/>
            </a:xfrm>
            <a:custGeom>
              <a:rect b="b" l="l" r="r" t="t"/>
              <a:pathLst>
                <a:path extrusionOk="0" h="1266" w="1347">
                  <a:moveTo>
                    <a:pt x="664" y="0"/>
                  </a:moveTo>
                  <a:lnTo>
                    <a:pt x="1" y="623"/>
                  </a:lnTo>
                  <a:lnTo>
                    <a:pt x="684" y="1265"/>
                  </a:lnTo>
                  <a:lnTo>
                    <a:pt x="1346" y="603"/>
                  </a:lnTo>
                  <a:lnTo>
                    <a:pt x="6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18"/>
            <p:cNvSpPr/>
            <p:nvPr/>
          </p:nvSpPr>
          <p:spPr>
            <a:xfrm>
              <a:off x="4462166" y="5065454"/>
              <a:ext cx="58003" cy="53445"/>
            </a:xfrm>
            <a:custGeom>
              <a:rect b="b" l="l" r="r" t="t"/>
              <a:pathLst>
                <a:path extrusionOk="0" h="1407" w="1527">
                  <a:moveTo>
                    <a:pt x="783" y="1"/>
                  </a:moveTo>
                  <a:lnTo>
                    <a:pt x="683" y="161"/>
                  </a:lnTo>
                  <a:lnTo>
                    <a:pt x="623" y="282"/>
                  </a:lnTo>
                  <a:lnTo>
                    <a:pt x="542" y="362"/>
                  </a:lnTo>
                  <a:lnTo>
                    <a:pt x="422" y="442"/>
                  </a:lnTo>
                  <a:lnTo>
                    <a:pt x="301" y="523"/>
                  </a:lnTo>
                  <a:lnTo>
                    <a:pt x="0" y="663"/>
                  </a:lnTo>
                  <a:lnTo>
                    <a:pt x="301" y="844"/>
                  </a:lnTo>
                  <a:lnTo>
                    <a:pt x="422" y="904"/>
                  </a:lnTo>
                  <a:lnTo>
                    <a:pt x="542" y="984"/>
                  </a:lnTo>
                  <a:lnTo>
                    <a:pt x="582" y="1045"/>
                  </a:lnTo>
                  <a:lnTo>
                    <a:pt x="603" y="1105"/>
                  </a:lnTo>
                  <a:lnTo>
                    <a:pt x="643" y="1225"/>
                  </a:lnTo>
                  <a:lnTo>
                    <a:pt x="683" y="1346"/>
                  </a:lnTo>
                  <a:lnTo>
                    <a:pt x="703" y="1386"/>
                  </a:lnTo>
                  <a:lnTo>
                    <a:pt x="763" y="1406"/>
                  </a:lnTo>
                  <a:lnTo>
                    <a:pt x="1526" y="683"/>
                  </a:lnTo>
                  <a:lnTo>
                    <a:pt x="78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18"/>
            <p:cNvSpPr/>
            <p:nvPr/>
          </p:nvSpPr>
          <p:spPr>
            <a:xfrm>
              <a:off x="4630706" y="5066213"/>
              <a:ext cx="53445" cy="50368"/>
            </a:xfrm>
            <a:custGeom>
              <a:rect b="b" l="l" r="r" t="t"/>
              <a:pathLst>
                <a:path extrusionOk="0" h="1326" w="1407">
                  <a:moveTo>
                    <a:pt x="704" y="1"/>
                  </a:moveTo>
                  <a:lnTo>
                    <a:pt x="1" y="663"/>
                  </a:lnTo>
                  <a:lnTo>
                    <a:pt x="704" y="1326"/>
                  </a:lnTo>
                  <a:lnTo>
                    <a:pt x="1406" y="663"/>
                  </a:lnTo>
                  <a:lnTo>
                    <a:pt x="70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18"/>
            <p:cNvSpPr/>
            <p:nvPr/>
          </p:nvSpPr>
          <p:spPr>
            <a:xfrm>
              <a:off x="4797004" y="4600213"/>
              <a:ext cx="50368" cy="46532"/>
            </a:xfrm>
            <a:custGeom>
              <a:rect b="b" l="l" r="r" t="t"/>
              <a:pathLst>
                <a:path extrusionOk="0" h="1225" w="1326">
                  <a:moveTo>
                    <a:pt x="643" y="0"/>
                  </a:moveTo>
                  <a:lnTo>
                    <a:pt x="0" y="622"/>
                  </a:lnTo>
                  <a:lnTo>
                    <a:pt x="643" y="1225"/>
                  </a:lnTo>
                  <a:lnTo>
                    <a:pt x="1325" y="643"/>
                  </a:lnTo>
                  <a:lnTo>
                    <a:pt x="64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18"/>
            <p:cNvSpPr/>
            <p:nvPr/>
          </p:nvSpPr>
          <p:spPr>
            <a:xfrm>
              <a:off x="4960985" y="4602492"/>
              <a:ext cx="49608" cy="44253"/>
            </a:xfrm>
            <a:custGeom>
              <a:rect b="b" l="l" r="r" t="t"/>
              <a:pathLst>
                <a:path extrusionOk="0" h="1165" w="1306">
                  <a:moveTo>
                    <a:pt x="663" y="0"/>
                  </a:moveTo>
                  <a:lnTo>
                    <a:pt x="0" y="562"/>
                  </a:lnTo>
                  <a:lnTo>
                    <a:pt x="643" y="1165"/>
                  </a:lnTo>
                  <a:lnTo>
                    <a:pt x="1305" y="583"/>
                  </a:lnTo>
                  <a:lnTo>
                    <a:pt x="66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18"/>
            <p:cNvSpPr/>
            <p:nvPr/>
          </p:nvSpPr>
          <p:spPr>
            <a:xfrm>
              <a:off x="4303503" y="4600213"/>
              <a:ext cx="53445" cy="54167"/>
            </a:xfrm>
            <a:custGeom>
              <a:rect b="b" l="l" r="r" t="t"/>
              <a:pathLst>
                <a:path extrusionOk="0" h="1426" w="1407">
                  <a:moveTo>
                    <a:pt x="683" y="0"/>
                  </a:moveTo>
                  <a:lnTo>
                    <a:pt x="1" y="622"/>
                  </a:lnTo>
                  <a:lnTo>
                    <a:pt x="804" y="1426"/>
                  </a:lnTo>
                  <a:lnTo>
                    <a:pt x="804" y="1265"/>
                  </a:lnTo>
                  <a:lnTo>
                    <a:pt x="824" y="1145"/>
                  </a:lnTo>
                  <a:lnTo>
                    <a:pt x="864" y="1024"/>
                  </a:lnTo>
                  <a:lnTo>
                    <a:pt x="904" y="944"/>
                  </a:lnTo>
                  <a:lnTo>
                    <a:pt x="985" y="884"/>
                  </a:lnTo>
                  <a:lnTo>
                    <a:pt x="1065" y="823"/>
                  </a:lnTo>
                  <a:lnTo>
                    <a:pt x="1165" y="783"/>
                  </a:lnTo>
                  <a:lnTo>
                    <a:pt x="1286" y="763"/>
                  </a:lnTo>
                  <a:lnTo>
                    <a:pt x="1326" y="743"/>
                  </a:lnTo>
                  <a:lnTo>
                    <a:pt x="1366" y="703"/>
                  </a:lnTo>
                  <a:lnTo>
                    <a:pt x="1386" y="683"/>
                  </a:lnTo>
                  <a:lnTo>
                    <a:pt x="1406" y="643"/>
                  </a:lnTo>
                  <a:lnTo>
                    <a:pt x="1386" y="602"/>
                  </a:lnTo>
                  <a:lnTo>
                    <a:pt x="1366" y="562"/>
                  </a:lnTo>
                  <a:lnTo>
                    <a:pt x="1306" y="502"/>
                  </a:lnTo>
                  <a:lnTo>
                    <a:pt x="1145" y="442"/>
                  </a:lnTo>
                  <a:lnTo>
                    <a:pt x="985" y="361"/>
                  </a:lnTo>
                  <a:lnTo>
                    <a:pt x="924" y="321"/>
                  </a:lnTo>
                  <a:lnTo>
                    <a:pt x="864" y="261"/>
                  </a:lnTo>
                  <a:lnTo>
                    <a:pt x="824" y="181"/>
                  </a:lnTo>
                  <a:lnTo>
                    <a:pt x="804" y="80"/>
                  </a:lnTo>
                  <a:lnTo>
                    <a:pt x="784" y="40"/>
                  </a:lnTo>
                  <a:lnTo>
                    <a:pt x="744" y="20"/>
                  </a:lnTo>
                  <a:lnTo>
                    <a:pt x="68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18"/>
            <p:cNvSpPr/>
            <p:nvPr/>
          </p:nvSpPr>
          <p:spPr>
            <a:xfrm>
              <a:off x="4303503" y="4755040"/>
              <a:ext cx="52685" cy="49608"/>
            </a:xfrm>
            <a:custGeom>
              <a:rect b="b" l="l" r="r" t="t"/>
              <a:pathLst>
                <a:path extrusionOk="0" h="1306" w="1387">
                  <a:moveTo>
                    <a:pt x="663" y="0"/>
                  </a:moveTo>
                  <a:lnTo>
                    <a:pt x="583" y="60"/>
                  </a:lnTo>
                  <a:lnTo>
                    <a:pt x="523" y="141"/>
                  </a:lnTo>
                  <a:lnTo>
                    <a:pt x="422" y="301"/>
                  </a:lnTo>
                  <a:lnTo>
                    <a:pt x="342" y="382"/>
                  </a:lnTo>
                  <a:lnTo>
                    <a:pt x="262" y="462"/>
                  </a:lnTo>
                  <a:lnTo>
                    <a:pt x="161" y="522"/>
                  </a:lnTo>
                  <a:lnTo>
                    <a:pt x="41" y="542"/>
                  </a:lnTo>
                  <a:lnTo>
                    <a:pt x="21" y="562"/>
                  </a:lnTo>
                  <a:lnTo>
                    <a:pt x="21" y="603"/>
                  </a:lnTo>
                  <a:lnTo>
                    <a:pt x="1" y="643"/>
                  </a:lnTo>
                  <a:lnTo>
                    <a:pt x="663" y="1305"/>
                  </a:lnTo>
                  <a:lnTo>
                    <a:pt x="1386" y="663"/>
                  </a:lnTo>
                  <a:lnTo>
                    <a:pt x="66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18"/>
            <p:cNvSpPr/>
            <p:nvPr/>
          </p:nvSpPr>
          <p:spPr>
            <a:xfrm>
              <a:off x="4959428" y="5066973"/>
              <a:ext cx="51925" cy="48089"/>
            </a:xfrm>
            <a:custGeom>
              <a:rect b="b" l="l" r="r" t="t"/>
              <a:pathLst>
                <a:path extrusionOk="0" h="1266" w="1367">
                  <a:moveTo>
                    <a:pt x="704" y="1"/>
                  </a:moveTo>
                  <a:lnTo>
                    <a:pt x="1" y="623"/>
                  </a:lnTo>
                  <a:lnTo>
                    <a:pt x="704" y="1266"/>
                  </a:lnTo>
                  <a:lnTo>
                    <a:pt x="1366" y="643"/>
                  </a:lnTo>
                  <a:lnTo>
                    <a:pt x="70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18"/>
            <p:cNvSpPr/>
            <p:nvPr/>
          </p:nvSpPr>
          <p:spPr>
            <a:xfrm>
              <a:off x="4301984" y="5066213"/>
              <a:ext cx="55724" cy="53445"/>
            </a:xfrm>
            <a:custGeom>
              <a:rect b="b" l="l" r="r" t="t"/>
              <a:pathLst>
                <a:path extrusionOk="0" h="1407" w="1467">
                  <a:moveTo>
                    <a:pt x="703" y="1"/>
                  </a:moveTo>
                  <a:lnTo>
                    <a:pt x="0" y="663"/>
                  </a:lnTo>
                  <a:lnTo>
                    <a:pt x="804" y="1406"/>
                  </a:lnTo>
                  <a:lnTo>
                    <a:pt x="824" y="1246"/>
                  </a:lnTo>
                  <a:lnTo>
                    <a:pt x="864" y="1125"/>
                  </a:lnTo>
                  <a:lnTo>
                    <a:pt x="944" y="1025"/>
                  </a:lnTo>
                  <a:lnTo>
                    <a:pt x="1045" y="944"/>
                  </a:lnTo>
                  <a:lnTo>
                    <a:pt x="1145" y="884"/>
                  </a:lnTo>
                  <a:lnTo>
                    <a:pt x="1245" y="824"/>
                  </a:lnTo>
                  <a:lnTo>
                    <a:pt x="1466" y="683"/>
                  </a:lnTo>
                  <a:lnTo>
                    <a:pt x="70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18"/>
            <p:cNvSpPr/>
            <p:nvPr/>
          </p:nvSpPr>
          <p:spPr>
            <a:xfrm>
              <a:off x="4960226" y="4757319"/>
              <a:ext cx="51128" cy="45050"/>
            </a:xfrm>
            <a:custGeom>
              <a:rect b="b" l="l" r="r" t="t"/>
              <a:pathLst>
                <a:path extrusionOk="0" h="1186" w="1346">
                  <a:moveTo>
                    <a:pt x="663" y="0"/>
                  </a:moveTo>
                  <a:lnTo>
                    <a:pt x="0" y="583"/>
                  </a:lnTo>
                  <a:lnTo>
                    <a:pt x="663" y="1185"/>
                  </a:lnTo>
                  <a:lnTo>
                    <a:pt x="1345" y="603"/>
                  </a:lnTo>
                  <a:lnTo>
                    <a:pt x="66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18"/>
            <p:cNvSpPr/>
            <p:nvPr/>
          </p:nvSpPr>
          <p:spPr>
            <a:xfrm>
              <a:off x="4137243" y="5064694"/>
              <a:ext cx="58763" cy="54964"/>
            </a:xfrm>
            <a:custGeom>
              <a:rect b="b" l="l" r="r" t="t"/>
              <a:pathLst>
                <a:path extrusionOk="0" h="1447" w="1547">
                  <a:moveTo>
                    <a:pt x="763" y="0"/>
                  </a:moveTo>
                  <a:lnTo>
                    <a:pt x="0" y="703"/>
                  </a:lnTo>
                  <a:lnTo>
                    <a:pt x="804" y="1446"/>
                  </a:lnTo>
                  <a:lnTo>
                    <a:pt x="824" y="1306"/>
                  </a:lnTo>
                  <a:lnTo>
                    <a:pt x="884" y="1165"/>
                  </a:lnTo>
                  <a:lnTo>
                    <a:pt x="964" y="1065"/>
                  </a:lnTo>
                  <a:lnTo>
                    <a:pt x="1065" y="984"/>
                  </a:lnTo>
                  <a:lnTo>
                    <a:pt x="1165" y="904"/>
                  </a:lnTo>
                  <a:lnTo>
                    <a:pt x="1285" y="844"/>
                  </a:lnTo>
                  <a:lnTo>
                    <a:pt x="1546" y="683"/>
                  </a:lnTo>
                  <a:lnTo>
                    <a:pt x="1245" y="543"/>
                  </a:lnTo>
                  <a:lnTo>
                    <a:pt x="1125" y="482"/>
                  </a:lnTo>
                  <a:lnTo>
                    <a:pt x="1024" y="402"/>
                  </a:lnTo>
                  <a:lnTo>
                    <a:pt x="944" y="322"/>
                  </a:lnTo>
                  <a:lnTo>
                    <a:pt x="864" y="201"/>
                  </a:lnTo>
                  <a:lnTo>
                    <a:pt x="76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18"/>
            <p:cNvSpPr/>
            <p:nvPr/>
          </p:nvSpPr>
          <p:spPr>
            <a:xfrm>
              <a:off x="4959428" y="4912906"/>
              <a:ext cx="51925" cy="46570"/>
            </a:xfrm>
            <a:custGeom>
              <a:rect b="b" l="l" r="r" t="t"/>
              <a:pathLst>
                <a:path extrusionOk="0" h="1226" w="1367">
                  <a:moveTo>
                    <a:pt x="704" y="1"/>
                  </a:moveTo>
                  <a:lnTo>
                    <a:pt x="1" y="583"/>
                  </a:lnTo>
                  <a:lnTo>
                    <a:pt x="704" y="1225"/>
                  </a:lnTo>
                  <a:lnTo>
                    <a:pt x="1366" y="583"/>
                  </a:lnTo>
                  <a:lnTo>
                    <a:pt x="70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18"/>
            <p:cNvSpPr/>
            <p:nvPr/>
          </p:nvSpPr>
          <p:spPr>
            <a:xfrm>
              <a:off x="4302743" y="4909867"/>
              <a:ext cx="53445" cy="54964"/>
            </a:xfrm>
            <a:custGeom>
              <a:rect b="b" l="l" r="r" t="t"/>
              <a:pathLst>
                <a:path extrusionOk="0" h="1447" w="1407">
                  <a:moveTo>
                    <a:pt x="683" y="0"/>
                  </a:moveTo>
                  <a:lnTo>
                    <a:pt x="603" y="81"/>
                  </a:lnTo>
                  <a:lnTo>
                    <a:pt x="543" y="161"/>
                  </a:lnTo>
                  <a:lnTo>
                    <a:pt x="422" y="342"/>
                  </a:lnTo>
                  <a:lnTo>
                    <a:pt x="362" y="422"/>
                  </a:lnTo>
                  <a:lnTo>
                    <a:pt x="262" y="482"/>
                  </a:lnTo>
                  <a:lnTo>
                    <a:pt x="161" y="542"/>
                  </a:lnTo>
                  <a:lnTo>
                    <a:pt x="41" y="563"/>
                  </a:lnTo>
                  <a:lnTo>
                    <a:pt x="21" y="583"/>
                  </a:lnTo>
                  <a:lnTo>
                    <a:pt x="21" y="643"/>
                  </a:lnTo>
                  <a:lnTo>
                    <a:pt x="1" y="763"/>
                  </a:lnTo>
                  <a:lnTo>
                    <a:pt x="221" y="864"/>
                  </a:lnTo>
                  <a:lnTo>
                    <a:pt x="322" y="904"/>
                  </a:lnTo>
                  <a:lnTo>
                    <a:pt x="422" y="964"/>
                  </a:lnTo>
                  <a:lnTo>
                    <a:pt x="503" y="1085"/>
                  </a:lnTo>
                  <a:lnTo>
                    <a:pt x="563" y="1185"/>
                  </a:lnTo>
                  <a:lnTo>
                    <a:pt x="703" y="1446"/>
                  </a:lnTo>
                  <a:lnTo>
                    <a:pt x="1406" y="683"/>
                  </a:lnTo>
                  <a:lnTo>
                    <a:pt x="68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18"/>
            <p:cNvSpPr/>
            <p:nvPr/>
          </p:nvSpPr>
          <p:spPr>
            <a:xfrm>
              <a:off x="4138762" y="4901472"/>
              <a:ext cx="57243" cy="60282"/>
            </a:xfrm>
            <a:custGeom>
              <a:rect b="b" l="l" r="r" t="t"/>
              <a:pathLst>
                <a:path extrusionOk="0" h="1587" w="1507">
                  <a:moveTo>
                    <a:pt x="683" y="0"/>
                  </a:moveTo>
                  <a:lnTo>
                    <a:pt x="563" y="302"/>
                  </a:lnTo>
                  <a:lnTo>
                    <a:pt x="502" y="422"/>
                  </a:lnTo>
                  <a:lnTo>
                    <a:pt x="422" y="522"/>
                  </a:lnTo>
                  <a:lnTo>
                    <a:pt x="342" y="623"/>
                  </a:lnTo>
                  <a:lnTo>
                    <a:pt x="262" y="683"/>
                  </a:lnTo>
                  <a:lnTo>
                    <a:pt x="161" y="743"/>
                  </a:lnTo>
                  <a:lnTo>
                    <a:pt x="41" y="784"/>
                  </a:lnTo>
                  <a:lnTo>
                    <a:pt x="21" y="804"/>
                  </a:lnTo>
                  <a:lnTo>
                    <a:pt x="0" y="844"/>
                  </a:lnTo>
                  <a:lnTo>
                    <a:pt x="0" y="904"/>
                  </a:lnTo>
                  <a:lnTo>
                    <a:pt x="764" y="1587"/>
                  </a:lnTo>
                  <a:lnTo>
                    <a:pt x="824" y="1406"/>
                  </a:lnTo>
                  <a:lnTo>
                    <a:pt x="864" y="1306"/>
                  </a:lnTo>
                  <a:lnTo>
                    <a:pt x="904" y="1245"/>
                  </a:lnTo>
                  <a:lnTo>
                    <a:pt x="1045" y="1165"/>
                  </a:lnTo>
                  <a:lnTo>
                    <a:pt x="1185" y="1065"/>
                  </a:lnTo>
                  <a:lnTo>
                    <a:pt x="1506" y="884"/>
                  </a:lnTo>
                  <a:lnTo>
                    <a:pt x="1225" y="743"/>
                  </a:lnTo>
                  <a:lnTo>
                    <a:pt x="1105" y="663"/>
                  </a:lnTo>
                  <a:lnTo>
                    <a:pt x="1004" y="583"/>
                  </a:lnTo>
                  <a:lnTo>
                    <a:pt x="904" y="482"/>
                  </a:lnTo>
                  <a:lnTo>
                    <a:pt x="824" y="342"/>
                  </a:lnTo>
                  <a:lnTo>
                    <a:pt x="743" y="201"/>
                  </a:lnTo>
                  <a:lnTo>
                    <a:pt x="68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18"/>
            <p:cNvSpPr/>
            <p:nvPr/>
          </p:nvSpPr>
          <p:spPr>
            <a:xfrm>
              <a:off x="3970982" y="5065454"/>
              <a:ext cx="58003" cy="51128"/>
            </a:xfrm>
            <a:custGeom>
              <a:rect b="b" l="l" r="r" t="t"/>
              <a:pathLst>
                <a:path extrusionOk="0" h="1346" w="1527">
                  <a:moveTo>
                    <a:pt x="783" y="1"/>
                  </a:moveTo>
                  <a:lnTo>
                    <a:pt x="0" y="723"/>
                  </a:lnTo>
                  <a:lnTo>
                    <a:pt x="221" y="824"/>
                  </a:lnTo>
                  <a:lnTo>
                    <a:pt x="422" y="944"/>
                  </a:lnTo>
                  <a:lnTo>
                    <a:pt x="522" y="1025"/>
                  </a:lnTo>
                  <a:lnTo>
                    <a:pt x="582" y="1105"/>
                  </a:lnTo>
                  <a:lnTo>
                    <a:pt x="643" y="1205"/>
                  </a:lnTo>
                  <a:lnTo>
                    <a:pt x="703" y="1326"/>
                  </a:lnTo>
                  <a:lnTo>
                    <a:pt x="723" y="1346"/>
                  </a:lnTo>
                  <a:lnTo>
                    <a:pt x="783" y="1346"/>
                  </a:lnTo>
                  <a:lnTo>
                    <a:pt x="1526" y="663"/>
                  </a:lnTo>
                  <a:lnTo>
                    <a:pt x="78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18"/>
            <p:cNvSpPr/>
            <p:nvPr/>
          </p:nvSpPr>
          <p:spPr>
            <a:xfrm>
              <a:off x="3973261" y="4910627"/>
              <a:ext cx="54926" cy="50368"/>
            </a:xfrm>
            <a:custGeom>
              <a:rect b="b" l="l" r="r" t="t"/>
              <a:pathLst>
                <a:path extrusionOk="0" h="1326" w="1446">
                  <a:moveTo>
                    <a:pt x="703" y="0"/>
                  </a:moveTo>
                  <a:lnTo>
                    <a:pt x="0" y="663"/>
                  </a:lnTo>
                  <a:lnTo>
                    <a:pt x="723" y="1326"/>
                  </a:lnTo>
                  <a:lnTo>
                    <a:pt x="1446" y="663"/>
                  </a:lnTo>
                  <a:lnTo>
                    <a:pt x="70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18"/>
            <p:cNvSpPr/>
            <p:nvPr/>
          </p:nvSpPr>
          <p:spPr>
            <a:xfrm>
              <a:off x="5123447" y="5069252"/>
              <a:ext cx="52647" cy="44291"/>
            </a:xfrm>
            <a:custGeom>
              <a:rect b="b" l="l" r="r" t="t"/>
              <a:pathLst>
                <a:path extrusionOk="0" h="1166" w="1386">
                  <a:moveTo>
                    <a:pt x="683" y="1"/>
                  </a:moveTo>
                  <a:lnTo>
                    <a:pt x="0" y="563"/>
                  </a:lnTo>
                  <a:lnTo>
                    <a:pt x="723" y="1166"/>
                  </a:lnTo>
                  <a:lnTo>
                    <a:pt x="1386" y="543"/>
                  </a:lnTo>
                  <a:lnTo>
                    <a:pt x="68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18"/>
            <p:cNvSpPr/>
            <p:nvPr/>
          </p:nvSpPr>
          <p:spPr>
            <a:xfrm>
              <a:off x="4137243" y="4756560"/>
              <a:ext cx="56484" cy="48849"/>
            </a:xfrm>
            <a:custGeom>
              <a:rect b="b" l="l" r="r" t="t"/>
              <a:pathLst>
                <a:path extrusionOk="0" h="1286" w="1487">
                  <a:moveTo>
                    <a:pt x="743" y="0"/>
                  </a:moveTo>
                  <a:lnTo>
                    <a:pt x="0" y="623"/>
                  </a:lnTo>
                  <a:lnTo>
                    <a:pt x="783" y="1285"/>
                  </a:lnTo>
                  <a:lnTo>
                    <a:pt x="884" y="1085"/>
                  </a:lnTo>
                  <a:lnTo>
                    <a:pt x="944" y="984"/>
                  </a:lnTo>
                  <a:lnTo>
                    <a:pt x="1004" y="884"/>
                  </a:lnTo>
                  <a:lnTo>
                    <a:pt x="1125" y="824"/>
                  </a:lnTo>
                  <a:lnTo>
                    <a:pt x="1245" y="763"/>
                  </a:lnTo>
                  <a:lnTo>
                    <a:pt x="1486" y="643"/>
                  </a:lnTo>
                  <a:lnTo>
                    <a:pt x="74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18"/>
            <p:cNvSpPr/>
            <p:nvPr/>
          </p:nvSpPr>
          <p:spPr>
            <a:xfrm>
              <a:off x="4134964" y="4600973"/>
              <a:ext cx="55686" cy="46532"/>
            </a:xfrm>
            <a:custGeom>
              <a:rect b="b" l="l" r="r" t="t"/>
              <a:pathLst>
                <a:path extrusionOk="0" h="1225" w="1466">
                  <a:moveTo>
                    <a:pt x="783" y="0"/>
                  </a:moveTo>
                  <a:lnTo>
                    <a:pt x="0" y="663"/>
                  </a:lnTo>
                  <a:lnTo>
                    <a:pt x="221" y="743"/>
                  </a:lnTo>
                  <a:lnTo>
                    <a:pt x="341" y="783"/>
                  </a:lnTo>
                  <a:lnTo>
                    <a:pt x="422" y="843"/>
                  </a:lnTo>
                  <a:lnTo>
                    <a:pt x="522" y="924"/>
                  </a:lnTo>
                  <a:lnTo>
                    <a:pt x="582" y="1004"/>
                  </a:lnTo>
                  <a:lnTo>
                    <a:pt x="643" y="1084"/>
                  </a:lnTo>
                  <a:lnTo>
                    <a:pt x="703" y="1205"/>
                  </a:lnTo>
                  <a:lnTo>
                    <a:pt x="723" y="1225"/>
                  </a:lnTo>
                  <a:lnTo>
                    <a:pt x="783" y="1225"/>
                  </a:lnTo>
                  <a:lnTo>
                    <a:pt x="1466" y="602"/>
                  </a:lnTo>
                  <a:lnTo>
                    <a:pt x="78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18"/>
            <p:cNvSpPr/>
            <p:nvPr/>
          </p:nvSpPr>
          <p:spPr>
            <a:xfrm>
              <a:off x="5121890" y="4914425"/>
              <a:ext cx="54205" cy="44291"/>
            </a:xfrm>
            <a:custGeom>
              <a:rect b="b" l="l" r="r" t="t"/>
              <a:pathLst>
                <a:path extrusionOk="0" h="1166" w="1427">
                  <a:moveTo>
                    <a:pt x="724" y="1"/>
                  </a:moveTo>
                  <a:lnTo>
                    <a:pt x="1" y="603"/>
                  </a:lnTo>
                  <a:lnTo>
                    <a:pt x="242" y="683"/>
                  </a:lnTo>
                  <a:lnTo>
                    <a:pt x="342" y="724"/>
                  </a:lnTo>
                  <a:lnTo>
                    <a:pt x="423" y="784"/>
                  </a:lnTo>
                  <a:lnTo>
                    <a:pt x="503" y="864"/>
                  </a:lnTo>
                  <a:lnTo>
                    <a:pt x="563" y="965"/>
                  </a:lnTo>
                  <a:lnTo>
                    <a:pt x="684" y="1165"/>
                  </a:lnTo>
                  <a:lnTo>
                    <a:pt x="1427" y="543"/>
                  </a:lnTo>
                  <a:lnTo>
                    <a:pt x="72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18"/>
            <p:cNvSpPr/>
            <p:nvPr/>
          </p:nvSpPr>
          <p:spPr>
            <a:xfrm>
              <a:off x="5124207" y="4758839"/>
              <a:ext cx="45772" cy="42733"/>
            </a:xfrm>
            <a:custGeom>
              <a:rect b="b" l="l" r="r" t="t"/>
              <a:pathLst>
                <a:path extrusionOk="0" h="1125" w="1205">
                  <a:moveTo>
                    <a:pt x="663" y="1"/>
                  </a:moveTo>
                  <a:lnTo>
                    <a:pt x="0" y="543"/>
                  </a:lnTo>
                  <a:lnTo>
                    <a:pt x="703" y="1125"/>
                  </a:lnTo>
                  <a:lnTo>
                    <a:pt x="1205" y="663"/>
                  </a:lnTo>
                  <a:lnTo>
                    <a:pt x="66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18"/>
            <p:cNvSpPr/>
            <p:nvPr/>
          </p:nvSpPr>
          <p:spPr>
            <a:xfrm>
              <a:off x="3974781" y="4754280"/>
              <a:ext cx="53407" cy="49608"/>
            </a:xfrm>
            <a:custGeom>
              <a:rect b="b" l="l" r="r" t="t"/>
              <a:pathLst>
                <a:path extrusionOk="0" h="1306" w="1406">
                  <a:moveTo>
                    <a:pt x="663" y="0"/>
                  </a:moveTo>
                  <a:lnTo>
                    <a:pt x="563" y="161"/>
                  </a:lnTo>
                  <a:lnTo>
                    <a:pt x="502" y="261"/>
                  </a:lnTo>
                  <a:lnTo>
                    <a:pt x="422" y="341"/>
                  </a:lnTo>
                  <a:lnTo>
                    <a:pt x="322" y="422"/>
                  </a:lnTo>
                  <a:lnTo>
                    <a:pt x="221" y="502"/>
                  </a:lnTo>
                  <a:lnTo>
                    <a:pt x="0" y="663"/>
                  </a:lnTo>
                  <a:lnTo>
                    <a:pt x="683" y="1305"/>
                  </a:lnTo>
                  <a:lnTo>
                    <a:pt x="1406" y="663"/>
                  </a:lnTo>
                  <a:lnTo>
                    <a:pt x="66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18"/>
            <p:cNvSpPr/>
            <p:nvPr/>
          </p:nvSpPr>
          <p:spPr>
            <a:xfrm>
              <a:off x="3975541" y="4599416"/>
              <a:ext cx="54964" cy="48089"/>
            </a:xfrm>
            <a:custGeom>
              <a:rect b="b" l="l" r="r" t="t"/>
              <a:pathLst>
                <a:path extrusionOk="0" h="1266" w="1447">
                  <a:moveTo>
                    <a:pt x="683" y="1"/>
                  </a:moveTo>
                  <a:lnTo>
                    <a:pt x="0" y="664"/>
                  </a:lnTo>
                  <a:lnTo>
                    <a:pt x="663" y="1266"/>
                  </a:lnTo>
                  <a:lnTo>
                    <a:pt x="1446" y="603"/>
                  </a:lnTo>
                  <a:lnTo>
                    <a:pt x="1165" y="503"/>
                  </a:lnTo>
                  <a:lnTo>
                    <a:pt x="1065" y="443"/>
                  </a:lnTo>
                  <a:lnTo>
                    <a:pt x="964" y="382"/>
                  </a:lnTo>
                  <a:lnTo>
                    <a:pt x="884" y="282"/>
                  </a:lnTo>
                  <a:lnTo>
                    <a:pt x="804" y="182"/>
                  </a:lnTo>
                  <a:lnTo>
                    <a:pt x="68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18"/>
            <p:cNvSpPr/>
            <p:nvPr/>
          </p:nvSpPr>
          <p:spPr>
            <a:xfrm>
              <a:off x="5124967" y="4603252"/>
              <a:ext cx="44253" cy="41214"/>
            </a:xfrm>
            <a:custGeom>
              <a:rect b="b" l="l" r="r" t="t"/>
              <a:pathLst>
                <a:path extrusionOk="0" h="1085" w="1165">
                  <a:moveTo>
                    <a:pt x="643" y="0"/>
                  </a:moveTo>
                  <a:lnTo>
                    <a:pt x="0" y="563"/>
                  </a:lnTo>
                  <a:lnTo>
                    <a:pt x="443" y="911"/>
                  </a:lnTo>
                  <a:lnTo>
                    <a:pt x="443" y="911"/>
                  </a:lnTo>
                  <a:lnTo>
                    <a:pt x="1165" y="462"/>
                  </a:lnTo>
                  <a:lnTo>
                    <a:pt x="643" y="0"/>
                  </a:lnTo>
                  <a:close/>
                  <a:moveTo>
                    <a:pt x="443" y="911"/>
                  </a:moveTo>
                  <a:lnTo>
                    <a:pt x="422" y="924"/>
                  </a:lnTo>
                  <a:lnTo>
                    <a:pt x="663" y="1085"/>
                  </a:lnTo>
                  <a:lnTo>
                    <a:pt x="443" y="91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4" name="Google Shape;714;p18"/>
          <p:cNvGrpSpPr/>
          <p:nvPr/>
        </p:nvGrpSpPr>
        <p:grpSpPr>
          <a:xfrm>
            <a:off x="335952" y="4224312"/>
            <a:ext cx="754524" cy="750237"/>
            <a:chOff x="8523754" y="10"/>
            <a:chExt cx="516408" cy="513439"/>
          </a:xfrm>
        </p:grpSpPr>
        <p:sp>
          <p:nvSpPr>
            <p:cNvPr id="715" name="Google Shape;715;p18"/>
            <p:cNvSpPr/>
            <p:nvPr/>
          </p:nvSpPr>
          <p:spPr>
            <a:xfrm>
              <a:off x="8523754" y="255242"/>
              <a:ext cx="516408" cy="258207"/>
            </a:xfrm>
            <a:custGeom>
              <a:rect b="b" l="l" r="r" t="t"/>
              <a:pathLst>
                <a:path extrusionOk="0" h="41798" w="83595">
                  <a:moveTo>
                    <a:pt x="41797" y="0"/>
                  </a:moveTo>
                  <a:lnTo>
                    <a:pt x="40710" y="28"/>
                  </a:lnTo>
                  <a:lnTo>
                    <a:pt x="39650" y="56"/>
                  </a:lnTo>
                  <a:lnTo>
                    <a:pt x="38591" y="112"/>
                  </a:lnTo>
                  <a:lnTo>
                    <a:pt x="37531" y="223"/>
                  </a:lnTo>
                  <a:lnTo>
                    <a:pt x="36472" y="335"/>
                  </a:lnTo>
                  <a:lnTo>
                    <a:pt x="35440" y="474"/>
                  </a:lnTo>
                  <a:lnTo>
                    <a:pt x="34408" y="669"/>
                  </a:lnTo>
                  <a:lnTo>
                    <a:pt x="33377" y="864"/>
                  </a:lnTo>
                  <a:lnTo>
                    <a:pt x="32373" y="1060"/>
                  </a:lnTo>
                  <a:lnTo>
                    <a:pt x="31369" y="1311"/>
                  </a:lnTo>
                  <a:lnTo>
                    <a:pt x="30365" y="1589"/>
                  </a:lnTo>
                  <a:lnTo>
                    <a:pt x="29361" y="1868"/>
                  </a:lnTo>
                  <a:lnTo>
                    <a:pt x="28385" y="2203"/>
                  </a:lnTo>
                  <a:lnTo>
                    <a:pt x="27437" y="2537"/>
                  </a:lnTo>
                  <a:lnTo>
                    <a:pt x="26489" y="2900"/>
                  </a:lnTo>
                  <a:lnTo>
                    <a:pt x="25541" y="3290"/>
                  </a:lnTo>
                  <a:lnTo>
                    <a:pt x="24593" y="3708"/>
                  </a:lnTo>
                  <a:lnTo>
                    <a:pt x="23673" y="4127"/>
                  </a:lnTo>
                  <a:lnTo>
                    <a:pt x="22781" y="4573"/>
                  </a:lnTo>
                  <a:lnTo>
                    <a:pt x="21889" y="5047"/>
                  </a:lnTo>
                  <a:lnTo>
                    <a:pt x="20996" y="5549"/>
                  </a:lnTo>
                  <a:lnTo>
                    <a:pt x="20132" y="6051"/>
                  </a:lnTo>
                  <a:lnTo>
                    <a:pt x="19267" y="6580"/>
                  </a:lnTo>
                  <a:lnTo>
                    <a:pt x="18431" y="7138"/>
                  </a:lnTo>
                  <a:lnTo>
                    <a:pt x="17594" y="7724"/>
                  </a:lnTo>
                  <a:lnTo>
                    <a:pt x="16786" y="8309"/>
                  </a:lnTo>
                  <a:lnTo>
                    <a:pt x="16005" y="8923"/>
                  </a:lnTo>
                  <a:lnTo>
                    <a:pt x="15224" y="9536"/>
                  </a:lnTo>
                  <a:lnTo>
                    <a:pt x="14444" y="10205"/>
                  </a:lnTo>
                  <a:lnTo>
                    <a:pt x="13691" y="10847"/>
                  </a:lnTo>
                  <a:lnTo>
                    <a:pt x="12966" y="11544"/>
                  </a:lnTo>
                  <a:lnTo>
                    <a:pt x="12241" y="12241"/>
                  </a:lnTo>
                  <a:lnTo>
                    <a:pt x="11544" y="12966"/>
                  </a:lnTo>
                  <a:lnTo>
                    <a:pt x="10875" y="13691"/>
                  </a:lnTo>
                  <a:lnTo>
                    <a:pt x="10205" y="14444"/>
                  </a:lnTo>
                  <a:lnTo>
                    <a:pt x="9564" y="15224"/>
                  </a:lnTo>
                  <a:lnTo>
                    <a:pt x="8923" y="16005"/>
                  </a:lnTo>
                  <a:lnTo>
                    <a:pt x="8309" y="16786"/>
                  </a:lnTo>
                  <a:lnTo>
                    <a:pt x="7724" y="17594"/>
                  </a:lnTo>
                  <a:lnTo>
                    <a:pt x="7138" y="18431"/>
                  </a:lnTo>
                  <a:lnTo>
                    <a:pt x="6581" y="19267"/>
                  </a:lnTo>
                  <a:lnTo>
                    <a:pt x="6051" y="20132"/>
                  </a:lnTo>
                  <a:lnTo>
                    <a:pt x="5549" y="20996"/>
                  </a:lnTo>
                  <a:lnTo>
                    <a:pt x="5047" y="21888"/>
                  </a:lnTo>
                  <a:lnTo>
                    <a:pt x="4573" y="22781"/>
                  </a:lnTo>
                  <a:lnTo>
                    <a:pt x="4127" y="23673"/>
                  </a:lnTo>
                  <a:lnTo>
                    <a:pt x="3709" y="24593"/>
                  </a:lnTo>
                  <a:lnTo>
                    <a:pt x="3290" y="25541"/>
                  </a:lnTo>
                  <a:lnTo>
                    <a:pt x="2900" y="26461"/>
                  </a:lnTo>
                  <a:lnTo>
                    <a:pt x="2537" y="27437"/>
                  </a:lnTo>
                  <a:lnTo>
                    <a:pt x="2203" y="28385"/>
                  </a:lnTo>
                  <a:lnTo>
                    <a:pt x="1896" y="29361"/>
                  </a:lnTo>
                  <a:lnTo>
                    <a:pt x="1589" y="30365"/>
                  </a:lnTo>
                  <a:lnTo>
                    <a:pt x="1311" y="31341"/>
                  </a:lnTo>
                  <a:lnTo>
                    <a:pt x="1087" y="32345"/>
                  </a:lnTo>
                  <a:lnTo>
                    <a:pt x="864" y="33376"/>
                  </a:lnTo>
                  <a:lnTo>
                    <a:pt x="669" y="34408"/>
                  </a:lnTo>
                  <a:lnTo>
                    <a:pt x="502" y="35440"/>
                  </a:lnTo>
                  <a:lnTo>
                    <a:pt x="335" y="36471"/>
                  </a:lnTo>
                  <a:lnTo>
                    <a:pt x="223" y="37531"/>
                  </a:lnTo>
                  <a:lnTo>
                    <a:pt x="139" y="38591"/>
                  </a:lnTo>
                  <a:lnTo>
                    <a:pt x="56" y="39650"/>
                  </a:lnTo>
                  <a:lnTo>
                    <a:pt x="28" y="40710"/>
                  </a:lnTo>
                  <a:lnTo>
                    <a:pt x="0" y="41797"/>
                  </a:lnTo>
                  <a:lnTo>
                    <a:pt x="83595" y="41797"/>
                  </a:lnTo>
                  <a:lnTo>
                    <a:pt x="83595" y="40710"/>
                  </a:lnTo>
                  <a:lnTo>
                    <a:pt x="83539" y="39650"/>
                  </a:lnTo>
                  <a:lnTo>
                    <a:pt x="83483" y="38591"/>
                  </a:lnTo>
                  <a:lnTo>
                    <a:pt x="83372" y="37531"/>
                  </a:lnTo>
                  <a:lnTo>
                    <a:pt x="83260" y="36471"/>
                  </a:lnTo>
                  <a:lnTo>
                    <a:pt x="83121" y="35440"/>
                  </a:lnTo>
                  <a:lnTo>
                    <a:pt x="82953" y="34408"/>
                  </a:lnTo>
                  <a:lnTo>
                    <a:pt x="82758" y="33376"/>
                  </a:lnTo>
                  <a:lnTo>
                    <a:pt x="82535" y="32345"/>
                  </a:lnTo>
                  <a:lnTo>
                    <a:pt x="82284" y="31341"/>
                  </a:lnTo>
                  <a:lnTo>
                    <a:pt x="82005" y="30365"/>
                  </a:lnTo>
                  <a:lnTo>
                    <a:pt x="81727" y="29361"/>
                  </a:lnTo>
                  <a:lnTo>
                    <a:pt x="81392" y="28385"/>
                  </a:lnTo>
                  <a:lnTo>
                    <a:pt x="81057" y="27437"/>
                  </a:lnTo>
                  <a:lnTo>
                    <a:pt x="80695" y="26461"/>
                  </a:lnTo>
                  <a:lnTo>
                    <a:pt x="80304" y="25541"/>
                  </a:lnTo>
                  <a:lnTo>
                    <a:pt x="79914" y="24593"/>
                  </a:lnTo>
                  <a:lnTo>
                    <a:pt x="79468" y="23673"/>
                  </a:lnTo>
                  <a:lnTo>
                    <a:pt x="79022" y="22781"/>
                  </a:lnTo>
                  <a:lnTo>
                    <a:pt x="78548" y="21888"/>
                  </a:lnTo>
                  <a:lnTo>
                    <a:pt x="78046" y="20996"/>
                  </a:lnTo>
                  <a:lnTo>
                    <a:pt x="77544" y="20132"/>
                  </a:lnTo>
                  <a:lnTo>
                    <a:pt x="77014" y="19267"/>
                  </a:lnTo>
                  <a:lnTo>
                    <a:pt x="76457" y="18431"/>
                  </a:lnTo>
                  <a:lnTo>
                    <a:pt x="75899" y="17594"/>
                  </a:lnTo>
                  <a:lnTo>
                    <a:pt x="75285" y="16786"/>
                  </a:lnTo>
                  <a:lnTo>
                    <a:pt x="74672" y="16005"/>
                  </a:lnTo>
                  <a:lnTo>
                    <a:pt x="74059" y="15224"/>
                  </a:lnTo>
                  <a:lnTo>
                    <a:pt x="73417" y="14444"/>
                  </a:lnTo>
                  <a:lnTo>
                    <a:pt x="72748" y="13691"/>
                  </a:lnTo>
                  <a:lnTo>
                    <a:pt x="72051" y="12966"/>
                  </a:lnTo>
                  <a:lnTo>
                    <a:pt x="71354" y="12241"/>
                  </a:lnTo>
                  <a:lnTo>
                    <a:pt x="70629" y="11544"/>
                  </a:lnTo>
                  <a:lnTo>
                    <a:pt x="69904" y="10847"/>
                  </a:lnTo>
                  <a:lnTo>
                    <a:pt x="69151" y="10205"/>
                  </a:lnTo>
                  <a:lnTo>
                    <a:pt x="68398" y="9536"/>
                  </a:lnTo>
                  <a:lnTo>
                    <a:pt x="67617" y="8923"/>
                  </a:lnTo>
                  <a:lnTo>
                    <a:pt x="66809" y="8309"/>
                  </a:lnTo>
                  <a:lnTo>
                    <a:pt x="66000" y="7724"/>
                  </a:lnTo>
                  <a:lnTo>
                    <a:pt x="65164" y="7138"/>
                  </a:lnTo>
                  <a:lnTo>
                    <a:pt x="64327" y="6580"/>
                  </a:lnTo>
                  <a:lnTo>
                    <a:pt x="63463" y="6051"/>
                  </a:lnTo>
                  <a:lnTo>
                    <a:pt x="62598" y="5549"/>
                  </a:lnTo>
                  <a:lnTo>
                    <a:pt x="61734" y="5047"/>
                  </a:lnTo>
                  <a:lnTo>
                    <a:pt x="60842" y="4573"/>
                  </a:lnTo>
                  <a:lnTo>
                    <a:pt x="59922" y="4127"/>
                  </a:lnTo>
                  <a:lnTo>
                    <a:pt x="59001" y="3708"/>
                  </a:lnTo>
                  <a:lnTo>
                    <a:pt x="58081" y="3290"/>
                  </a:lnTo>
                  <a:lnTo>
                    <a:pt x="57133" y="2900"/>
                  </a:lnTo>
                  <a:lnTo>
                    <a:pt x="56185" y="2537"/>
                  </a:lnTo>
                  <a:lnTo>
                    <a:pt x="55209" y="2203"/>
                  </a:lnTo>
                  <a:lnTo>
                    <a:pt x="54233" y="1868"/>
                  </a:lnTo>
                  <a:lnTo>
                    <a:pt x="53257" y="1589"/>
                  </a:lnTo>
                  <a:lnTo>
                    <a:pt x="52254" y="1311"/>
                  </a:lnTo>
                  <a:lnTo>
                    <a:pt x="51250" y="1060"/>
                  </a:lnTo>
                  <a:lnTo>
                    <a:pt x="50218" y="864"/>
                  </a:lnTo>
                  <a:lnTo>
                    <a:pt x="49214" y="669"/>
                  </a:lnTo>
                  <a:lnTo>
                    <a:pt x="48155" y="474"/>
                  </a:lnTo>
                  <a:lnTo>
                    <a:pt x="47123" y="335"/>
                  </a:lnTo>
                  <a:lnTo>
                    <a:pt x="46064" y="223"/>
                  </a:lnTo>
                  <a:lnTo>
                    <a:pt x="45032" y="112"/>
                  </a:lnTo>
                  <a:lnTo>
                    <a:pt x="43944" y="56"/>
                  </a:lnTo>
                  <a:lnTo>
                    <a:pt x="42885" y="28"/>
                  </a:lnTo>
                  <a:lnTo>
                    <a:pt x="41797"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18"/>
            <p:cNvSpPr/>
            <p:nvPr/>
          </p:nvSpPr>
          <p:spPr>
            <a:xfrm>
              <a:off x="8523754" y="10"/>
              <a:ext cx="516408" cy="258207"/>
            </a:xfrm>
            <a:custGeom>
              <a:rect b="b" l="l" r="r" t="t"/>
              <a:pathLst>
                <a:path extrusionOk="0" h="41798" w="83595">
                  <a:moveTo>
                    <a:pt x="41797" y="0"/>
                  </a:moveTo>
                  <a:lnTo>
                    <a:pt x="40710" y="28"/>
                  </a:lnTo>
                  <a:lnTo>
                    <a:pt x="39650" y="56"/>
                  </a:lnTo>
                  <a:lnTo>
                    <a:pt x="38591" y="112"/>
                  </a:lnTo>
                  <a:lnTo>
                    <a:pt x="37531" y="223"/>
                  </a:lnTo>
                  <a:lnTo>
                    <a:pt x="36472" y="335"/>
                  </a:lnTo>
                  <a:lnTo>
                    <a:pt x="35440" y="474"/>
                  </a:lnTo>
                  <a:lnTo>
                    <a:pt x="34408" y="669"/>
                  </a:lnTo>
                  <a:lnTo>
                    <a:pt x="33377" y="864"/>
                  </a:lnTo>
                  <a:lnTo>
                    <a:pt x="32373" y="1060"/>
                  </a:lnTo>
                  <a:lnTo>
                    <a:pt x="31369" y="1311"/>
                  </a:lnTo>
                  <a:lnTo>
                    <a:pt x="30365" y="1589"/>
                  </a:lnTo>
                  <a:lnTo>
                    <a:pt x="29361" y="1868"/>
                  </a:lnTo>
                  <a:lnTo>
                    <a:pt x="28385" y="2203"/>
                  </a:lnTo>
                  <a:lnTo>
                    <a:pt x="27437" y="2537"/>
                  </a:lnTo>
                  <a:lnTo>
                    <a:pt x="26489" y="2900"/>
                  </a:lnTo>
                  <a:lnTo>
                    <a:pt x="25541" y="3290"/>
                  </a:lnTo>
                  <a:lnTo>
                    <a:pt x="24593" y="3708"/>
                  </a:lnTo>
                  <a:lnTo>
                    <a:pt x="23673" y="4127"/>
                  </a:lnTo>
                  <a:lnTo>
                    <a:pt x="22781" y="4573"/>
                  </a:lnTo>
                  <a:lnTo>
                    <a:pt x="21889" y="5047"/>
                  </a:lnTo>
                  <a:lnTo>
                    <a:pt x="20996" y="5549"/>
                  </a:lnTo>
                  <a:lnTo>
                    <a:pt x="20132" y="6051"/>
                  </a:lnTo>
                  <a:lnTo>
                    <a:pt x="19267" y="6580"/>
                  </a:lnTo>
                  <a:lnTo>
                    <a:pt x="18431" y="7138"/>
                  </a:lnTo>
                  <a:lnTo>
                    <a:pt x="17594" y="7724"/>
                  </a:lnTo>
                  <a:lnTo>
                    <a:pt x="16786" y="8309"/>
                  </a:lnTo>
                  <a:lnTo>
                    <a:pt x="16005" y="8923"/>
                  </a:lnTo>
                  <a:lnTo>
                    <a:pt x="15224" y="9536"/>
                  </a:lnTo>
                  <a:lnTo>
                    <a:pt x="14444" y="10205"/>
                  </a:lnTo>
                  <a:lnTo>
                    <a:pt x="13691" y="10847"/>
                  </a:lnTo>
                  <a:lnTo>
                    <a:pt x="12966" y="11544"/>
                  </a:lnTo>
                  <a:lnTo>
                    <a:pt x="12241" y="12241"/>
                  </a:lnTo>
                  <a:lnTo>
                    <a:pt x="11544" y="12966"/>
                  </a:lnTo>
                  <a:lnTo>
                    <a:pt x="10875" y="13691"/>
                  </a:lnTo>
                  <a:lnTo>
                    <a:pt x="10205" y="14444"/>
                  </a:lnTo>
                  <a:lnTo>
                    <a:pt x="9564" y="15224"/>
                  </a:lnTo>
                  <a:lnTo>
                    <a:pt x="8923" y="16005"/>
                  </a:lnTo>
                  <a:lnTo>
                    <a:pt x="8309" y="16786"/>
                  </a:lnTo>
                  <a:lnTo>
                    <a:pt x="7724" y="17594"/>
                  </a:lnTo>
                  <a:lnTo>
                    <a:pt x="7138" y="18431"/>
                  </a:lnTo>
                  <a:lnTo>
                    <a:pt x="6581" y="19267"/>
                  </a:lnTo>
                  <a:lnTo>
                    <a:pt x="6051" y="20132"/>
                  </a:lnTo>
                  <a:lnTo>
                    <a:pt x="5549" y="20996"/>
                  </a:lnTo>
                  <a:lnTo>
                    <a:pt x="5047" y="21888"/>
                  </a:lnTo>
                  <a:lnTo>
                    <a:pt x="4573" y="22781"/>
                  </a:lnTo>
                  <a:lnTo>
                    <a:pt x="4127" y="23673"/>
                  </a:lnTo>
                  <a:lnTo>
                    <a:pt x="3709" y="24593"/>
                  </a:lnTo>
                  <a:lnTo>
                    <a:pt x="3290" y="25541"/>
                  </a:lnTo>
                  <a:lnTo>
                    <a:pt x="2900" y="26461"/>
                  </a:lnTo>
                  <a:lnTo>
                    <a:pt x="2537" y="27437"/>
                  </a:lnTo>
                  <a:lnTo>
                    <a:pt x="2203" y="28385"/>
                  </a:lnTo>
                  <a:lnTo>
                    <a:pt x="1896" y="29361"/>
                  </a:lnTo>
                  <a:lnTo>
                    <a:pt x="1589" y="30365"/>
                  </a:lnTo>
                  <a:lnTo>
                    <a:pt x="1311" y="31341"/>
                  </a:lnTo>
                  <a:lnTo>
                    <a:pt x="1087" y="32345"/>
                  </a:lnTo>
                  <a:lnTo>
                    <a:pt x="864" y="33376"/>
                  </a:lnTo>
                  <a:lnTo>
                    <a:pt x="669" y="34408"/>
                  </a:lnTo>
                  <a:lnTo>
                    <a:pt x="502" y="35440"/>
                  </a:lnTo>
                  <a:lnTo>
                    <a:pt x="335" y="36471"/>
                  </a:lnTo>
                  <a:lnTo>
                    <a:pt x="223" y="37531"/>
                  </a:lnTo>
                  <a:lnTo>
                    <a:pt x="139" y="38591"/>
                  </a:lnTo>
                  <a:lnTo>
                    <a:pt x="56" y="39650"/>
                  </a:lnTo>
                  <a:lnTo>
                    <a:pt x="28" y="40710"/>
                  </a:lnTo>
                  <a:lnTo>
                    <a:pt x="0" y="41797"/>
                  </a:lnTo>
                  <a:lnTo>
                    <a:pt x="83595" y="41797"/>
                  </a:lnTo>
                  <a:lnTo>
                    <a:pt x="83595" y="40710"/>
                  </a:lnTo>
                  <a:lnTo>
                    <a:pt x="83539" y="39650"/>
                  </a:lnTo>
                  <a:lnTo>
                    <a:pt x="83483" y="38591"/>
                  </a:lnTo>
                  <a:lnTo>
                    <a:pt x="83372" y="37531"/>
                  </a:lnTo>
                  <a:lnTo>
                    <a:pt x="83260" y="36471"/>
                  </a:lnTo>
                  <a:lnTo>
                    <a:pt x="83121" y="35440"/>
                  </a:lnTo>
                  <a:lnTo>
                    <a:pt x="82953" y="34408"/>
                  </a:lnTo>
                  <a:lnTo>
                    <a:pt x="82758" y="33376"/>
                  </a:lnTo>
                  <a:lnTo>
                    <a:pt x="82535" y="32345"/>
                  </a:lnTo>
                  <a:lnTo>
                    <a:pt x="82284" y="31341"/>
                  </a:lnTo>
                  <a:lnTo>
                    <a:pt x="82005" y="30365"/>
                  </a:lnTo>
                  <a:lnTo>
                    <a:pt x="81727" y="29361"/>
                  </a:lnTo>
                  <a:lnTo>
                    <a:pt x="81392" y="28385"/>
                  </a:lnTo>
                  <a:lnTo>
                    <a:pt x="81057" y="27437"/>
                  </a:lnTo>
                  <a:lnTo>
                    <a:pt x="80695" y="26461"/>
                  </a:lnTo>
                  <a:lnTo>
                    <a:pt x="80304" y="25541"/>
                  </a:lnTo>
                  <a:lnTo>
                    <a:pt x="79914" y="24593"/>
                  </a:lnTo>
                  <a:lnTo>
                    <a:pt x="79468" y="23673"/>
                  </a:lnTo>
                  <a:lnTo>
                    <a:pt x="79022" y="22781"/>
                  </a:lnTo>
                  <a:lnTo>
                    <a:pt x="78548" y="21888"/>
                  </a:lnTo>
                  <a:lnTo>
                    <a:pt x="78046" y="20996"/>
                  </a:lnTo>
                  <a:lnTo>
                    <a:pt x="77544" y="20132"/>
                  </a:lnTo>
                  <a:lnTo>
                    <a:pt x="77014" y="19267"/>
                  </a:lnTo>
                  <a:lnTo>
                    <a:pt x="76457" y="18431"/>
                  </a:lnTo>
                  <a:lnTo>
                    <a:pt x="75899" y="17594"/>
                  </a:lnTo>
                  <a:lnTo>
                    <a:pt x="75285" y="16786"/>
                  </a:lnTo>
                  <a:lnTo>
                    <a:pt x="74672" y="16005"/>
                  </a:lnTo>
                  <a:lnTo>
                    <a:pt x="74059" y="15224"/>
                  </a:lnTo>
                  <a:lnTo>
                    <a:pt x="73417" y="14444"/>
                  </a:lnTo>
                  <a:lnTo>
                    <a:pt x="72748" y="13691"/>
                  </a:lnTo>
                  <a:lnTo>
                    <a:pt x="72051" y="12966"/>
                  </a:lnTo>
                  <a:lnTo>
                    <a:pt x="71354" y="12241"/>
                  </a:lnTo>
                  <a:lnTo>
                    <a:pt x="70629" y="11544"/>
                  </a:lnTo>
                  <a:lnTo>
                    <a:pt x="69904" y="10847"/>
                  </a:lnTo>
                  <a:lnTo>
                    <a:pt x="69151" y="10205"/>
                  </a:lnTo>
                  <a:lnTo>
                    <a:pt x="68398" y="9536"/>
                  </a:lnTo>
                  <a:lnTo>
                    <a:pt x="67617" y="8923"/>
                  </a:lnTo>
                  <a:lnTo>
                    <a:pt x="66809" y="8309"/>
                  </a:lnTo>
                  <a:lnTo>
                    <a:pt x="66000" y="7724"/>
                  </a:lnTo>
                  <a:lnTo>
                    <a:pt x="65164" y="7138"/>
                  </a:lnTo>
                  <a:lnTo>
                    <a:pt x="64327" y="6580"/>
                  </a:lnTo>
                  <a:lnTo>
                    <a:pt x="63463" y="6051"/>
                  </a:lnTo>
                  <a:lnTo>
                    <a:pt x="62598" y="5549"/>
                  </a:lnTo>
                  <a:lnTo>
                    <a:pt x="61734" y="5047"/>
                  </a:lnTo>
                  <a:lnTo>
                    <a:pt x="60842" y="4573"/>
                  </a:lnTo>
                  <a:lnTo>
                    <a:pt x="59922" y="4127"/>
                  </a:lnTo>
                  <a:lnTo>
                    <a:pt x="59001" y="3708"/>
                  </a:lnTo>
                  <a:lnTo>
                    <a:pt x="58081" y="3290"/>
                  </a:lnTo>
                  <a:lnTo>
                    <a:pt x="57133" y="2900"/>
                  </a:lnTo>
                  <a:lnTo>
                    <a:pt x="56185" y="2537"/>
                  </a:lnTo>
                  <a:lnTo>
                    <a:pt x="55209" y="2203"/>
                  </a:lnTo>
                  <a:lnTo>
                    <a:pt x="54233" y="1868"/>
                  </a:lnTo>
                  <a:lnTo>
                    <a:pt x="53257" y="1589"/>
                  </a:lnTo>
                  <a:lnTo>
                    <a:pt x="52254" y="1311"/>
                  </a:lnTo>
                  <a:lnTo>
                    <a:pt x="51250" y="1060"/>
                  </a:lnTo>
                  <a:lnTo>
                    <a:pt x="50218" y="864"/>
                  </a:lnTo>
                  <a:lnTo>
                    <a:pt x="49214" y="669"/>
                  </a:lnTo>
                  <a:lnTo>
                    <a:pt x="48155" y="474"/>
                  </a:lnTo>
                  <a:lnTo>
                    <a:pt x="47123" y="335"/>
                  </a:lnTo>
                  <a:lnTo>
                    <a:pt x="46064" y="223"/>
                  </a:lnTo>
                  <a:lnTo>
                    <a:pt x="45032" y="112"/>
                  </a:lnTo>
                  <a:lnTo>
                    <a:pt x="43944" y="56"/>
                  </a:lnTo>
                  <a:lnTo>
                    <a:pt x="42885" y="28"/>
                  </a:lnTo>
                  <a:lnTo>
                    <a:pt x="41797"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17" name="Google Shape;717;p18"/>
          <p:cNvSpPr/>
          <p:nvPr/>
        </p:nvSpPr>
        <p:spPr>
          <a:xfrm>
            <a:off x="8202150" y="4384722"/>
            <a:ext cx="457237" cy="429412"/>
          </a:xfrm>
          <a:custGeom>
            <a:rect b="b" l="l" r="r" t="t"/>
            <a:pathLst>
              <a:path extrusionOk="0" h="92099" w="98067">
                <a:moveTo>
                  <a:pt x="49019" y="0"/>
                </a:moveTo>
                <a:lnTo>
                  <a:pt x="48824" y="1171"/>
                </a:lnTo>
                <a:lnTo>
                  <a:pt x="48629" y="2064"/>
                </a:lnTo>
                <a:lnTo>
                  <a:pt x="48378" y="3151"/>
                </a:lnTo>
                <a:lnTo>
                  <a:pt x="48071" y="4434"/>
                </a:lnTo>
                <a:lnTo>
                  <a:pt x="47709" y="5884"/>
                </a:lnTo>
                <a:lnTo>
                  <a:pt x="47263" y="7501"/>
                </a:lnTo>
                <a:lnTo>
                  <a:pt x="46733" y="9230"/>
                </a:lnTo>
                <a:lnTo>
                  <a:pt x="46119" y="11070"/>
                </a:lnTo>
                <a:lnTo>
                  <a:pt x="45422" y="13050"/>
                </a:lnTo>
                <a:lnTo>
                  <a:pt x="44641" y="15085"/>
                </a:lnTo>
                <a:lnTo>
                  <a:pt x="43777" y="17177"/>
                </a:lnTo>
                <a:lnTo>
                  <a:pt x="43303" y="18264"/>
                </a:lnTo>
                <a:lnTo>
                  <a:pt x="42801" y="19351"/>
                </a:lnTo>
                <a:lnTo>
                  <a:pt x="42271" y="20439"/>
                </a:lnTo>
                <a:lnTo>
                  <a:pt x="41742" y="21554"/>
                </a:lnTo>
                <a:lnTo>
                  <a:pt x="41156" y="22670"/>
                </a:lnTo>
                <a:lnTo>
                  <a:pt x="40543" y="23785"/>
                </a:lnTo>
                <a:lnTo>
                  <a:pt x="39929" y="24900"/>
                </a:lnTo>
                <a:lnTo>
                  <a:pt x="39260" y="25988"/>
                </a:lnTo>
                <a:lnTo>
                  <a:pt x="38563" y="27103"/>
                </a:lnTo>
                <a:lnTo>
                  <a:pt x="37838" y="28218"/>
                </a:lnTo>
                <a:lnTo>
                  <a:pt x="37113" y="29306"/>
                </a:lnTo>
                <a:lnTo>
                  <a:pt x="36332" y="30421"/>
                </a:lnTo>
                <a:lnTo>
                  <a:pt x="35524" y="31481"/>
                </a:lnTo>
                <a:lnTo>
                  <a:pt x="34687" y="32568"/>
                </a:lnTo>
                <a:lnTo>
                  <a:pt x="33795" y="33600"/>
                </a:lnTo>
                <a:lnTo>
                  <a:pt x="32903" y="34659"/>
                </a:lnTo>
                <a:lnTo>
                  <a:pt x="31954" y="35663"/>
                </a:lnTo>
                <a:lnTo>
                  <a:pt x="30979" y="36667"/>
                </a:lnTo>
                <a:lnTo>
                  <a:pt x="29975" y="37643"/>
                </a:lnTo>
                <a:lnTo>
                  <a:pt x="28943" y="38591"/>
                </a:lnTo>
                <a:lnTo>
                  <a:pt x="27856" y="39511"/>
                </a:lnTo>
                <a:lnTo>
                  <a:pt x="26740" y="40403"/>
                </a:lnTo>
                <a:lnTo>
                  <a:pt x="25597" y="41268"/>
                </a:lnTo>
                <a:lnTo>
                  <a:pt x="24426" y="42104"/>
                </a:lnTo>
                <a:lnTo>
                  <a:pt x="23199" y="42885"/>
                </a:lnTo>
                <a:lnTo>
                  <a:pt x="21944" y="43638"/>
                </a:lnTo>
                <a:lnTo>
                  <a:pt x="20634" y="44363"/>
                </a:lnTo>
                <a:lnTo>
                  <a:pt x="19295" y="45060"/>
                </a:lnTo>
                <a:lnTo>
                  <a:pt x="17929" y="45673"/>
                </a:lnTo>
                <a:lnTo>
                  <a:pt x="16507" y="46287"/>
                </a:lnTo>
                <a:lnTo>
                  <a:pt x="15057" y="46816"/>
                </a:lnTo>
                <a:lnTo>
                  <a:pt x="13551" y="47318"/>
                </a:lnTo>
                <a:lnTo>
                  <a:pt x="12018" y="47765"/>
                </a:lnTo>
                <a:lnTo>
                  <a:pt x="10428" y="48155"/>
                </a:lnTo>
                <a:lnTo>
                  <a:pt x="8811" y="48489"/>
                </a:lnTo>
                <a:lnTo>
                  <a:pt x="7138" y="48768"/>
                </a:lnTo>
                <a:lnTo>
                  <a:pt x="5409" y="48991"/>
                </a:lnTo>
                <a:lnTo>
                  <a:pt x="3653" y="49159"/>
                </a:lnTo>
                <a:lnTo>
                  <a:pt x="1868" y="49242"/>
                </a:lnTo>
                <a:lnTo>
                  <a:pt x="948" y="49270"/>
                </a:lnTo>
                <a:lnTo>
                  <a:pt x="0" y="49298"/>
                </a:lnTo>
                <a:lnTo>
                  <a:pt x="474" y="49438"/>
                </a:lnTo>
                <a:lnTo>
                  <a:pt x="1840" y="49856"/>
                </a:lnTo>
                <a:lnTo>
                  <a:pt x="3959" y="50581"/>
                </a:lnTo>
                <a:lnTo>
                  <a:pt x="5270" y="51055"/>
                </a:lnTo>
                <a:lnTo>
                  <a:pt x="6720" y="51585"/>
                </a:lnTo>
                <a:lnTo>
                  <a:pt x="8309" y="52226"/>
                </a:lnTo>
                <a:lnTo>
                  <a:pt x="10010" y="52951"/>
                </a:lnTo>
                <a:lnTo>
                  <a:pt x="11823" y="53732"/>
                </a:lnTo>
                <a:lnTo>
                  <a:pt x="13719" y="54624"/>
                </a:lnTo>
                <a:lnTo>
                  <a:pt x="15698" y="55600"/>
                </a:lnTo>
                <a:lnTo>
                  <a:pt x="17762" y="56631"/>
                </a:lnTo>
                <a:lnTo>
                  <a:pt x="19853" y="57775"/>
                </a:lnTo>
                <a:lnTo>
                  <a:pt x="21972" y="59001"/>
                </a:lnTo>
                <a:lnTo>
                  <a:pt x="23032" y="59671"/>
                </a:lnTo>
                <a:lnTo>
                  <a:pt x="24119" y="60340"/>
                </a:lnTo>
                <a:lnTo>
                  <a:pt x="25179" y="61037"/>
                </a:lnTo>
                <a:lnTo>
                  <a:pt x="26266" y="61762"/>
                </a:lnTo>
                <a:lnTo>
                  <a:pt x="27354" y="62487"/>
                </a:lnTo>
                <a:lnTo>
                  <a:pt x="28413" y="63268"/>
                </a:lnTo>
                <a:lnTo>
                  <a:pt x="29473" y="64048"/>
                </a:lnTo>
                <a:lnTo>
                  <a:pt x="30532" y="64857"/>
                </a:lnTo>
                <a:lnTo>
                  <a:pt x="31592" y="65693"/>
                </a:lnTo>
                <a:lnTo>
                  <a:pt x="32624" y="66558"/>
                </a:lnTo>
                <a:lnTo>
                  <a:pt x="33627" y="67450"/>
                </a:lnTo>
                <a:lnTo>
                  <a:pt x="34659" y="68370"/>
                </a:lnTo>
                <a:lnTo>
                  <a:pt x="35635" y="69290"/>
                </a:lnTo>
                <a:lnTo>
                  <a:pt x="36611" y="70266"/>
                </a:lnTo>
                <a:lnTo>
                  <a:pt x="37559" y="71242"/>
                </a:lnTo>
                <a:lnTo>
                  <a:pt x="38507" y="72274"/>
                </a:lnTo>
                <a:lnTo>
                  <a:pt x="39399" y="73306"/>
                </a:lnTo>
                <a:lnTo>
                  <a:pt x="40292" y="74365"/>
                </a:lnTo>
                <a:lnTo>
                  <a:pt x="41156" y="75453"/>
                </a:lnTo>
                <a:lnTo>
                  <a:pt x="41993" y="76568"/>
                </a:lnTo>
                <a:lnTo>
                  <a:pt x="42773" y="77711"/>
                </a:lnTo>
                <a:lnTo>
                  <a:pt x="43554" y="78882"/>
                </a:lnTo>
                <a:lnTo>
                  <a:pt x="44279" y="80081"/>
                </a:lnTo>
                <a:lnTo>
                  <a:pt x="44976" y="81308"/>
                </a:lnTo>
                <a:lnTo>
                  <a:pt x="45617" y="82563"/>
                </a:lnTo>
                <a:lnTo>
                  <a:pt x="46259" y="83846"/>
                </a:lnTo>
                <a:lnTo>
                  <a:pt x="46816" y="85156"/>
                </a:lnTo>
                <a:lnTo>
                  <a:pt x="47374" y="86494"/>
                </a:lnTo>
                <a:lnTo>
                  <a:pt x="47848" y="87833"/>
                </a:lnTo>
                <a:lnTo>
                  <a:pt x="48294" y="89227"/>
                </a:lnTo>
                <a:lnTo>
                  <a:pt x="48685" y="90649"/>
                </a:lnTo>
                <a:lnTo>
                  <a:pt x="49019" y="92099"/>
                </a:lnTo>
                <a:lnTo>
                  <a:pt x="49382" y="90649"/>
                </a:lnTo>
                <a:lnTo>
                  <a:pt x="49772" y="89227"/>
                </a:lnTo>
                <a:lnTo>
                  <a:pt x="50218" y="87833"/>
                </a:lnTo>
                <a:lnTo>
                  <a:pt x="50692" y="86494"/>
                </a:lnTo>
                <a:lnTo>
                  <a:pt x="51250" y="85156"/>
                </a:lnTo>
                <a:lnTo>
                  <a:pt x="51808" y="83846"/>
                </a:lnTo>
                <a:lnTo>
                  <a:pt x="52421" y="82563"/>
                </a:lnTo>
                <a:lnTo>
                  <a:pt x="53090" y="81308"/>
                </a:lnTo>
                <a:lnTo>
                  <a:pt x="53787" y="80081"/>
                </a:lnTo>
                <a:lnTo>
                  <a:pt x="54512" y="78882"/>
                </a:lnTo>
                <a:lnTo>
                  <a:pt x="55293" y="77711"/>
                </a:lnTo>
                <a:lnTo>
                  <a:pt x="56074" y="76568"/>
                </a:lnTo>
                <a:lnTo>
                  <a:pt x="56910" y="75453"/>
                </a:lnTo>
                <a:lnTo>
                  <a:pt x="57775" y="74365"/>
                </a:lnTo>
                <a:lnTo>
                  <a:pt x="58639" y="73306"/>
                </a:lnTo>
                <a:lnTo>
                  <a:pt x="59559" y="72274"/>
                </a:lnTo>
                <a:lnTo>
                  <a:pt x="60479" y="71242"/>
                </a:lnTo>
                <a:lnTo>
                  <a:pt x="61455" y="70266"/>
                </a:lnTo>
                <a:lnTo>
                  <a:pt x="62431" y="69290"/>
                </a:lnTo>
                <a:lnTo>
                  <a:pt x="63407" y="68370"/>
                </a:lnTo>
                <a:lnTo>
                  <a:pt x="64411" y="67450"/>
                </a:lnTo>
                <a:lnTo>
                  <a:pt x="65443" y="66558"/>
                </a:lnTo>
                <a:lnTo>
                  <a:pt x="66474" y="65693"/>
                </a:lnTo>
                <a:lnTo>
                  <a:pt x="67534" y="64857"/>
                </a:lnTo>
                <a:lnTo>
                  <a:pt x="68593" y="64048"/>
                </a:lnTo>
                <a:lnTo>
                  <a:pt x="69653" y="63268"/>
                </a:lnTo>
                <a:lnTo>
                  <a:pt x="70713" y="62487"/>
                </a:lnTo>
                <a:lnTo>
                  <a:pt x="71800" y="61762"/>
                </a:lnTo>
                <a:lnTo>
                  <a:pt x="72860" y="61037"/>
                </a:lnTo>
                <a:lnTo>
                  <a:pt x="73947" y="60340"/>
                </a:lnTo>
                <a:lnTo>
                  <a:pt x="75034" y="59671"/>
                </a:lnTo>
                <a:lnTo>
                  <a:pt x="76094" y="59001"/>
                </a:lnTo>
                <a:lnTo>
                  <a:pt x="78213" y="57775"/>
                </a:lnTo>
                <a:lnTo>
                  <a:pt x="80304" y="56631"/>
                </a:lnTo>
                <a:lnTo>
                  <a:pt x="82368" y="55600"/>
                </a:lnTo>
                <a:lnTo>
                  <a:pt x="84348" y="54624"/>
                </a:lnTo>
                <a:lnTo>
                  <a:pt x="86244" y="53732"/>
                </a:lnTo>
                <a:lnTo>
                  <a:pt x="88056" y="52951"/>
                </a:lnTo>
                <a:lnTo>
                  <a:pt x="89757" y="52226"/>
                </a:lnTo>
                <a:lnTo>
                  <a:pt x="91346" y="51585"/>
                </a:lnTo>
                <a:lnTo>
                  <a:pt x="92796" y="51055"/>
                </a:lnTo>
                <a:lnTo>
                  <a:pt x="94107" y="50581"/>
                </a:lnTo>
                <a:lnTo>
                  <a:pt x="96226" y="49856"/>
                </a:lnTo>
                <a:lnTo>
                  <a:pt x="97592" y="49438"/>
                </a:lnTo>
                <a:lnTo>
                  <a:pt x="98066" y="49298"/>
                </a:lnTo>
                <a:lnTo>
                  <a:pt x="97118" y="49270"/>
                </a:lnTo>
                <a:lnTo>
                  <a:pt x="96198" y="49242"/>
                </a:lnTo>
                <a:lnTo>
                  <a:pt x="94413" y="49159"/>
                </a:lnTo>
                <a:lnTo>
                  <a:pt x="92657" y="48991"/>
                </a:lnTo>
                <a:lnTo>
                  <a:pt x="90928" y="48768"/>
                </a:lnTo>
                <a:lnTo>
                  <a:pt x="89255" y="48489"/>
                </a:lnTo>
                <a:lnTo>
                  <a:pt x="87638" y="48155"/>
                </a:lnTo>
                <a:lnTo>
                  <a:pt x="86048" y="47765"/>
                </a:lnTo>
                <a:lnTo>
                  <a:pt x="84515" y="47318"/>
                </a:lnTo>
                <a:lnTo>
                  <a:pt x="83009" y="46816"/>
                </a:lnTo>
                <a:lnTo>
                  <a:pt x="81559" y="46287"/>
                </a:lnTo>
                <a:lnTo>
                  <a:pt x="80137" y="45673"/>
                </a:lnTo>
                <a:lnTo>
                  <a:pt x="78771" y="45060"/>
                </a:lnTo>
                <a:lnTo>
                  <a:pt x="77432" y="44363"/>
                </a:lnTo>
                <a:lnTo>
                  <a:pt x="76122" y="43638"/>
                </a:lnTo>
                <a:lnTo>
                  <a:pt x="74867" y="42885"/>
                </a:lnTo>
                <a:lnTo>
                  <a:pt x="73640" y="42104"/>
                </a:lnTo>
                <a:lnTo>
                  <a:pt x="72469" y="41268"/>
                </a:lnTo>
                <a:lnTo>
                  <a:pt x="71298" y="40403"/>
                </a:lnTo>
                <a:lnTo>
                  <a:pt x="70211" y="39511"/>
                </a:lnTo>
                <a:lnTo>
                  <a:pt x="69123" y="38591"/>
                </a:lnTo>
                <a:lnTo>
                  <a:pt x="68091" y="37643"/>
                </a:lnTo>
                <a:lnTo>
                  <a:pt x="67088" y="36667"/>
                </a:lnTo>
                <a:lnTo>
                  <a:pt x="66112" y="35663"/>
                </a:lnTo>
                <a:lnTo>
                  <a:pt x="65164" y="34659"/>
                </a:lnTo>
                <a:lnTo>
                  <a:pt x="64271" y="33600"/>
                </a:lnTo>
                <a:lnTo>
                  <a:pt x="63379" y="32568"/>
                </a:lnTo>
                <a:lnTo>
                  <a:pt x="62543" y="31481"/>
                </a:lnTo>
                <a:lnTo>
                  <a:pt x="61734" y="30421"/>
                </a:lnTo>
                <a:lnTo>
                  <a:pt x="60953" y="29306"/>
                </a:lnTo>
                <a:lnTo>
                  <a:pt x="60200" y="28218"/>
                </a:lnTo>
                <a:lnTo>
                  <a:pt x="59503" y="27103"/>
                </a:lnTo>
                <a:lnTo>
                  <a:pt x="58806" y="25988"/>
                </a:lnTo>
                <a:lnTo>
                  <a:pt x="58137" y="24900"/>
                </a:lnTo>
                <a:lnTo>
                  <a:pt x="57524" y="23785"/>
                </a:lnTo>
                <a:lnTo>
                  <a:pt x="56910" y="22670"/>
                </a:lnTo>
                <a:lnTo>
                  <a:pt x="56325" y="21554"/>
                </a:lnTo>
                <a:lnTo>
                  <a:pt x="55795" y="20439"/>
                </a:lnTo>
                <a:lnTo>
                  <a:pt x="55265" y="19351"/>
                </a:lnTo>
                <a:lnTo>
                  <a:pt x="54763" y="18264"/>
                </a:lnTo>
                <a:lnTo>
                  <a:pt x="54289" y="17177"/>
                </a:lnTo>
                <a:lnTo>
                  <a:pt x="53425" y="15085"/>
                </a:lnTo>
                <a:lnTo>
                  <a:pt x="52644" y="13050"/>
                </a:lnTo>
                <a:lnTo>
                  <a:pt x="51947" y="11070"/>
                </a:lnTo>
                <a:lnTo>
                  <a:pt x="51334" y="9230"/>
                </a:lnTo>
                <a:lnTo>
                  <a:pt x="50804" y="7501"/>
                </a:lnTo>
                <a:lnTo>
                  <a:pt x="50358" y="5884"/>
                </a:lnTo>
                <a:lnTo>
                  <a:pt x="49995" y="4434"/>
                </a:lnTo>
                <a:lnTo>
                  <a:pt x="49688" y="3151"/>
                </a:lnTo>
                <a:lnTo>
                  <a:pt x="49437" y="2064"/>
                </a:lnTo>
                <a:lnTo>
                  <a:pt x="49242" y="1171"/>
                </a:lnTo>
                <a:lnTo>
                  <a:pt x="49019"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18"/>
          <p:cNvSpPr/>
          <p:nvPr/>
        </p:nvSpPr>
        <p:spPr>
          <a:xfrm>
            <a:off x="484600" y="280722"/>
            <a:ext cx="457237" cy="429412"/>
          </a:xfrm>
          <a:custGeom>
            <a:rect b="b" l="l" r="r" t="t"/>
            <a:pathLst>
              <a:path extrusionOk="0" h="92099" w="98067">
                <a:moveTo>
                  <a:pt x="49019" y="0"/>
                </a:moveTo>
                <a:lnTo>
                  <a:pt x="48824" y="1171"/>
                </a:lnTo>
                <a:lnTo>
                  <a:pt x="48629" y="2064"/>
                </a:lnTo>
                <a:lnTo>
                  <a:pt x="48378" y="3151"/>
                </a:lnTo>
                <a:lnTo>
                  <a:pt x="48071" y="4434"/>
                </a:lnTo>
                <a:lnTo>
                  <a:pt x="47709" y="5884"/>
                </a:lnTo>
                <a:lnTo>
                  <a:pt x="47263" y="7501"/>
                </a:lnTo>
                <a:lnTo>
                  <a:pt x="46733" y="9230"/>
                </a:lnTo>
                <a:lnTo>
                  <a:pt x="46119" y="11070"/>
                </a:lnTo>
                <a:lnTo>
                  <a:pt x="45422" y="13050"/>
                </a:lnTo>
                <a:lnTo>
                  <a:pt x="44641" y="15085"/>
                </a:lnTo>
                <a:lnTo>
                  <a:pt x="43777" y="17177"/>
                </a:lnTo>
                <a:lnTo>
                  <a:pt x="43303" y="18264"/>
                </a:lnTo>
                <a:lnTo>
                  <a:pt x="42801" y="19351"/>
                </a:lnTo>
                <a:lnTo>
                  <a:pt x="42271" y="20439"/>
                </a:lnTo>
                <a:lnTo>
                  <a:pt x="41742" y="21554"/>
                </a:lnTo>
                <a:lnTo>
                  <a:pt x="41156" y="22670"/>
                </a:lnTo>
                <a:lnTo>
                  <a:pt x="40543" y="23785"/>
                </a:lnTo>
                <a:lnTo>
                  <a:pt x="39929" y="24900"/>
                </a:lnTo>
                <a:lnTo>
                  <a:pt x="39260" y="25988"/>
                </a:lnTo>
                <a:lnTo>
                  <a:pt x="38563" y="27103"/>
                </a:lnTo>
                <a:lnTo>
                  <a:pt x="37838" y="28218"/>
                </a:lnTo>
                <a:lnTo>
                  <a:pt x="37113" y="29306"/>
                </a:lnTo>
                <a:lnTo>
                  <a:pt x="36332" y="30421"/>
                </a:lnTo>
                <a:lnTo>
                  <a:pt x="35524" y="31481"/>
                </a:lnTo>
                <a:lnTo>
                  <a:pt x="34687" y="32568"/>
                </a:lnTo>
                <a:lnTo>
                  <a:pt x="33795" y="33600"/>
                </a:lnTo>
                <a:lnTo>
                  <a:pt x="32903" y="34659"/>
                </a:lnTo>
                <a:lnTo>
                  <a:pt x="31954" y="35663"/>
                </a:lnTo>
                <a:lnTo>
                  <a:pt x="30979" y="36667"/>
                </a:lnTo>
                <a:lnTo>
                  <a:pt x="29975" y="37643"/>
                </a:lnTo>
                <a:lnTo>
                  <a:pt x="28943" y="38591"/>
                </a:lnTo>
                <a:lnTo>
                  <a:pt x="27856" y="39511"/>
                </a:lnTo>
                <a:lnTo>
                  <a:pt x="26740" y="40403"/>
                </a:lnTo>
                <a:lnTo>
                  <a:pt x="25597" y="41268"/>
                </a:lnTo>
                <a:lnTo>
                  <a:pt x="24426" y="42104"/>
                </a:lnTo>
                <a:lnTo>
                  <a:pt x="23199" y="42885"/>
                </a:lnTo>
                <a:lnTo>
                  <a:pt x="21944" y="43638"/>
                </a:lnTo>
                <a:lnTo>
                  <a:pt x="20634" y="44363"/>
                </a:lnTo>
                <a:lnTo>
                  <a:pt x="19295" y="45060"/>
                </a:lnTo>
                <a:lnTo>
                  <a:pt x="17929" y="45673"/>
                </a:lnTo>
                <a:lnTo>
                  <a:pt x="16507" y="46287"/>
                </a:lnTo>
                <a:lnTo>
                  <a:pt x="15057" y="46816"/>
                </a:lnTo>
                <a:lnTo>
                  <a:pt x="13551" y="47318"/>
                </a:lnTo>
                <a:lnTo>
                  <a:pt x="12018" y="47765"/>
                </a:lnTo>
                <a:lnTo>
                  <a:pt x="10428" y="48155"/>
                </a:lnTo>
                <a:lnTo>
                  <a:pt x="8811" y="48489"/>
                </a:lnTo>
                <a:lnTo>
                  <a:pt x="7138" y="48768"/>
                </a:lnTo>
                <a:lnTo>
                  <a:pt x="5409" y="48991"/>
                </a:lnTo>
                <a:lnTo>
                  <a:pt x="3653" y="49159"/>
                </a:lnTo>
                <a:lnTo>
                  <a:pt x="1868" y="49242"/>
                </a:lnTo>
                <a:lnTo>
                  <a:pt x="948" y="49270"/>
                </a:lnTo>
                <a:lnTo>
                  <a:pt x="0" y="49298"/>
                </a:lnTo>
                <a:lnTo>
                  <a:pt x="474" y="49438"/>
                </a:lnTo>
                <a:lnTo>
                  <a:pt x="1840" y="49856"/>
                </a:lnTo>
                <a:lnTo>
                  <a:pt x="3959" y="50581"/>
                </a:lnTo>
                <a:lnTo>
                  <a:pt x="5270" y="51055"/>
                </a:lnTo>
                <a:lnTo>
                  <a:pt x="6720" y="51585"/>
                </a:lnTo>
                <a:lnTo>
                  <a:pt x="8309" y="52226"/>
                </a:lnTo>
                <a:lnTo>
                  <a:pt x="10010" y="52951"/>
                </a:lnTo>
                <a:lnTo>
                  <a:pt x="11823" y="53732"/>
                </a:lnTo>
                <a:lnTo>
                  <a:pt x="13719" y="54624"/>
                </a:lnTo>
                <a:lnTo>
                  <a:pt x="15698" y="55600"/>
                </a:lnTo>
                <a:lnTo>
                  <a:pt x="17762" y="56631"/>
                </a:lnTo>
                <a:lnTo>
                  <a:pt x="19853" y="57775"/>
                </a:lnTo>
                <a:lnTo>
                  <a:pt x="21972" y="59001"/>
                </a:lnTo>
                <a:lnTo>
                  <a:pt x="23032" y="59671"/>
                </a:lnTo>
                <a:lnTo>
                  <a:pt x="24119" y="60340"/>
                </a:lnTo>
                <a:lnTo>
                  <a:pt x="25179" y="61037"/>
                </a:lnTo>
                <a:lnTo>
                  <a:pt x="26266" y="61762"/>
                </a:lnTo>
                <a:lnTo>
                  <a:pt x="27354" y="62487"/>
                </a:lnTo>
                <a:lnTo>
                  <a:pt x="28413" y="63268"/>
                </a:lnTo>
                <a:lnTo>
                  <a:pt x="29473" y="64048"/>
                </a:lnTo>
                <a:lnTo>
                  <a:pt x="30532" y="64857"/>
                </a:lnTo>
                <a:lnTo>
                  <a:pt x="31592" y="65693"/>
                </a:lnTo>
                <a:lnTo>
                  <a:pt x="32624" y="66558"/>
                </a:lnTo>
                <a:lnTo>
                  <a:pt x="33627" y="67450"/>
                </a:lnTo>
                <a:lnTo>
                  <a:pt x="34659" y="68370"/>
                </a:lnTo>
                <a:lnTo>
                  <a:pt x="35635" y="69290"/>
                </a:lnTo>
                <a:lnTo>
                  <a:pt x="36611" y="70266"/>
                </a:lnTo>
                <a:lnTo>
                  <a:pt x="37559" y="71242"/>
                </a:lnTo>
                <a:lnTo>
                  <a:pt x="38507" y="72274"/>
                </a:lnTo>
                <a:lnTo>
                  <a:pt x="39399" y="73306"/>
                </a:lnTo>
                <a:lnTo>
                  <a:pt x="40292" y="74365"/>
                </a:lnTo>
                <a:lnTo>
                  <a:pt x="41156" y="75453"/>
                </a:lnTo>
                <a:lnTo>
                  <a:pt x="41993" y="76568"/>
                </a:lnTo>
                <a:lnTo>
                  <a:pt x="42773" y="77711"/>
                </a:lnTo>
                <a:lnTo>
                  <a:pt x="43554" y="78882"/>
                </a:lnTo>
                <a:lnTo>
                  <a:pt x="44279" y="80081"/>
                </a:lnTo>
                <a:lnTo>
                  <a:pt x="44976" y="81308"/>
                </a:lnTo>
                <a:lnTo>
                  <a:pt x="45617" y="82563"/>
                </a:lnTo>
                <a:lnTo>
                  <a:pt x="46259" y="83846"/>
                </a:lnTo>
                <a:lnTo>
                  <a:pt x="46816" y="85156"/>
                </a:lnTo>
                <a:lnTo>
                  <a:pt x="47374" y="86494"/>
                </a:lnTo>
                <a:lnTo>
                  <a:pt x="47848" y="87833"/>
                </a:lnTo>
                <a:lnTo>
                  <a:pt x="48294" y="89227"/>
                </a:lnTo>
                <a:lnTo>
                  <a:pt x="48685" y="90649"/>
                </a:lnTo>
                <a:lnTo>
                  <a:pt x="49019" y="92099"/>
                </a:lnTo>
                <a:lnTo>
                  <a:pt x="49382" y="90649"/>
                </a:lnTo>
                <a:lnTo>
                  <a:pt x="49772" y="89227"/>
                </a:lnTo>
                <a:lnTo>
                  <a:pt x="50218" y="87833"/>
                </a:lnTo>
                <a:lnTo>
                  <a:pt x="50692" y="86494"/>
                </a:lnTo>
                <a:lnTo>
                  <a:pt x="51250" y="85156"/>
                </a:lnTo>
                <a:lnTo>
                  <a:pt x="51808" y="83846"/>
                </a:lnTo>
                <a:lnTo>
                  <a:pt x="52421" y="82563"/>
                </a:lnTo>
                <a:lnTo>
                  <a:pt x="53090" y="81308"/>
                </a:lnTo>
                <a:lnTo>
                  <a:pt x="53787" y="80081"/>
                </a:lnTo>
                <a:lnTo>
                  <a:pt x="54512" y="78882"/>
                </a:lnTo>
                <a:lnTo>
                  <a:pt x="55293" y="77711"/>
                </a:lnTo>
                <a:lnTo>
                  <a:pt x="56074" y="76568"/>
                </a:lnTo>
                <a:lnTo>
                  <a:pt x="56910" y="75453"/>
                </a:lnTo>
                <a:lnTo>
                  <a:pt x="57775" y="74365"/>
                </a:lnTo>
                <a:lnTo>
                  <a:pt x="58639" y="73306"/>
                </a:lnTo>
                <a:lnTo>
                  <a:pt x="59559" y="72274"/>
                </a:lnTo>
                <a:lnTo>
                  <a:pt x="60479" y="71242"/>
                </a:lnTo>
                <a:lnTo>
                  <a:pt x="61455" y="70266"/>
                </a:lnTo>
                <a:lnTo>
                  <a:pt x="62431" y="69290"/>
                </a:lnTo>
                <a:lnTo>
                  <a:pt x="63407" y="68370"/>
                </a:lnTo>
                <a:lnTo>
                  <a:pt x="64411" y="67450"/>
                </a:lnTo>
                <a:lnTo>
                  <a:pt x="65443" y="66558"/>
                </a:lnTo>
                <a:lnTo>
                  <a:pt x="66474" y="65693"/>
                </a:lnTo>
                <a:lnTo>
                  <a:pt x="67534" y="64857"/>
                </a:lnTo>
                <a:lnTo>
                  <a:pt x="68593" y="64048"/>
                </a:lnTo>
                <a:lnTo>
                  <a:pt x="69653" y="63268"/>
                </a:lnTo>
                <a:lnTo>
                  <a:pt x="70713" y="62487"/>
                </a:lnTo>
                <a:lnTo>
                  <a:pt x="71800" y="61762"/>
                </a:lnTo>
                <a:lnTo>
                  <a:pt x="72860" y="61037"/>
                </a:lnTo>
                <a:lnTo>
                  <a:pt x="73947" y="60340"/>
                </a:lnTo>
                <a:lnTo>
                  <a:pt x="75034" y="59671"/>
                </a:lnTo>
                <a:lnTo>
                  <a:pt x="76094" y="59001"/>
                </a:lnTo>
                <a:lnTo>
                  <a:pt x="78213" y="57775"/>
                </a:lnTo>
                <a:lnTo>
                  <a:pt x="80304" y="56631"/>
                </a:lnTo>
                <a:lnTo>
                  <a:pt x="82368" y="55600"/>
                </a:lnTo>
                <a:lnTo>
                  <a:pt x="84348" y="54624"/>
                </a:lnTo>
                <a:lnTo>
                  <a:pt x="86244" y="53732"/>
                </a:lnTo>
                <a:lnTo>
                  <a:pt x="88056" y="52951"/>
                </a:lnTo>
                <a:lnTo>
                  <a:pt x="89757" y="52226"/>
                </a:lnTo>
                <a:lnTo>
                  <a:pt x="91346" y="51585"/>
                </a:lnTo>
                <a:lnTo>
                  <a:pt x="92796" y="51055"/>
                </a:lnTo>
                <a:lnTo>
                  <a:pt x="94107" y="50581"/>
                </a:lnTo>
                <a:lnTo>
                  <a:pt x="96226" y="49856"/>
                </a:lnTo>
                <a:lnTo>
                  <a:pt x="97592" y="49438"/>
                </a:lnTo>
                <a:lnTo>
                  <a:pt x="98066" y="49298"/>
                </a:lnTo>
                <a:lnTo>
                  <a:pt x="97118" y="49270"/>
                </a:lnTo>
                <a:lnTo>
                  <a:pt x="96198" y="49242"/>
                </a:lnTo>
                <a:lnTo>
                  <a:pt x="94413" y="49159"/>
                </a:lnTo>
                <a:lnTo>
                  <a:pt x="92657" y="48991"/>
                </a:lnTo>
                <a:lnTo>
                  <a:pt x="90928" y="48768"/>
                </a:lnTo>
                <a:lnTo>
                  <a:pt x="89255" y="48489"/>
                </a:lnTo>
                <a:lnTo>
                  <a:pt x="87638" y="48155"/>
                </a:lnTo>
                <a:lnTo>
                  <a:pt x="86048" y="47765"/>
                </a:lnTo>
                <a:lnTo>
                  <a:pt x="84515" y="47318"/>
                </a:lnTo>
                <a:lnTo>
                  <a:pt x="83009" y="46816"/>
                </a:lnTo>
                <a:lnTo>
                  <a:pt x="81559" y="46287"/>
                </a:lnTo>
                <a:lnTo>
                  <a:pt x="80137" y="45673"/>
                </a:lnTo>
                <a:lnTo>
                  <a:pt x="78771" y="45060"/>
                </a:lnTo>
                <a:lnTo>
                  <a:pt x="77432" y="44363"/>
                </a:lnTo>
                <a:lnTo>
                  <a:pt x="76122" y="43638"/>
                </a:lnTo>
                <a:lnTo>
                  <a:pt x="74867" y="42885"/>
                </a:lnTo>
                <a:lnTo>
                  <a:pt x="73640" y="42104"/>
                </a:lnTo>
                <a:lnTo>
                  <a:pt x="72469" y="41268"/>
                </a:lnTo>
                <a:lnTo>
                  <a:pt x="71298" y="40403"/>
                </a:lnTo>
                <a:lnTo>
                  <a:pt x="70211" y="39511"/>
                </a:lnTo>
                <a:lnTo>
                  <a:pt x="69123" y="38591"/>
                </a:lnTo>
                <a:lnTo>
                  <a:pt x="68091" y="37643"/>
                </a:lnTo>
                <a:lnTo>
                  <a:pt x="67088" y="36667"/>
                </a:lnTo>
                <a:lnTo>
                  <a:pt x="66112" y="35663"/>
                </a:lnTo>
                <a:lnTo>
                  <a:pt x="65164" y="34659"/>
                </a:lnTo>
                <a:lnTo>
                  <a:pt x="64271" y="33600"/>
                </a:lnTo>
                <a:lnTo>
                  <a:pt x="63379" y="32568"/>
                </a:lnTo>
                <a:lnTo>
                  <a:pt x="62543" y="31481"/>
                </a:lnTo>
                <a:lnTo>
                  <a:pt x="61734" y="30421"/>
                </a:lnTo>
                <a:lnTo>
                  <a:pt x="60953" y="29306"/>
                </a:lnTo>
                <a:lnTo>
                  <a:pt x="60200" y="28218"/>
                </a:lnTo>
                <a:lnTo>
                  <a:pt x="59503" y="27103"/>
                </a:lnTo>
                <a:lnTo>
                  <a:pt x="58806" y="25988"/>
                </a:lnTo>
                <a:lnTo>
                  <a:pt x="58137" y="24900"/>
                </a:lnTo>
                <a:lnTo>
                  <a:pt x="57524" y="23785"/>
                </a:lnTo>
                <a:lnTo>
                  <a:pt x="56910" y="22670"/>
                </a:lnTo>
                <a:lnTo>
                  <a:pt x="56325" y="21554"/>
                </a:lnTo>
                <a:lnTo>
                  <a:pt x="55795" y="20439"/>
                </a:lnTo>
                <a:lnTo>
                  <a:pt x="55265" y="19351"/>
                </a:lnTo>
                <a:lnTo>
                  <a:pt x="54763" y="18264"/>
                </a:lnTo>
                <a:lnTo>
                  <a:pt x="54289" y="17177"/>
                </a:lnTo>
                <a:lnTo>
                  <a:pt x="53425" y="15085"/>
                </a:lnTo>
                <a:lnTo>
                  <a:pt x="52644" y="13050"/>
                </a:lnTo>
                <a:lnTo>
                  <a:pt x="51947" y="11070"/>
                </a:lnTo>
                <a:lnTo>
                  <a:pt x="51334" y="9230"/>
                </a:lnTo>
                <a:lnTo>
                  <a:pt x="50804" y="7501"/>
                </a:lnTo>
                <a:lnTo>
                  <a:pt x="50358" y="5884"/>
                </a:lnTo>
                <a:lnTo>
                  <a:pt x="49995" y="4434"/>
                </a:lnTo>
                <a:lnTo>
                  <a:pt x="49688" y="3151"/>
                </a:lnTo>
                <a:lnTo>
                  <a:pt x="49437" y="2064"/>
                </a:lnTo>
                <a:lnTo>
                  <a:pt x="49242" y="1171"/>
                </a:lnTo>
                <a:lnTo>
                  <a:pt x="49019"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19" name="Google Shape;719;p18"/>
          <p:cNvGrpSpPr/>
          <p:nvPr/>
        </p:nvGrpSpPr>
        <p:grpSpPr>
          <a:xfrm flipH="1" rot="2700000">
            <a:off x="-2243747" y="347213"/>
            <a:ext cx="2946912" cy="1512954"/>
            <a:chOff x="-1306807" y="-1638114"/>
            <a:chExt cx="2946940" cy="1512969"/>
          </a:xfrm>
        </p:grpSpPr>
        <p:sp>
          <p:nvSpPr>
            <p:cNvPr id="720" name="Google Shape;720;p18"/>
            <p:cNvSpPr/>
            <p:nvPr/>
          </p:nvSpPr>
          <p:spPr>
            <a:xfrm flipH="1">
              <a:off x="-1306807" y="-1638114"/>
              <a:ext cx="2946940" cy="1512969"/>
            </a:xfrm>
            <a:custGeom>
              <a:rect b="b" l="l" r="r" t="t"/>
              <a:pathLst>
                <a:path extrusionOk="0" h="27062" w="52711">
                  <a:moveTo>
                    <a:pt x="48008" y="81"/>
                  </a:moveTo>
                  <a:lnTo>
                    <a:pt x="48654" y="122"/>
                  </a:lnTo>
                  <a:lnTo>
                    <a:pt x="49300" y="202"/>
                  </a:lnTo>
                  <a:lnTo>
                    <a:pt x="49623" y="243"/>
                  </a:lnTo>
                  <a:lnTo>
                    <a:pt x="49946" y="323"/>
                  </a:lnTo>
                  <a:lnTo>
                    <a:pt x="50248" y="404"/>
                  </a:lnTo>
                  <a:lnTo>
                    <a:pt x="50551" y="485"/>
                  </a:lnTo>
                  <a:lnTo>
                    <a:pt x="50854" y="606"/>
                  </a:lnTo>
                  <a:lnTo>
                    <a:pt x="51156" y="727"/>
                  </a:lnTo>
                  <a:lnTo>
                    <a:pt x="51399" y="848"/>
                  </a:lnTo>
                  <a:lnTo>
                    <a:pt x="51621" y="989"/>
                  </a:lnTo>
                  <a:lnTo>
                    <a:pt x="51822" y="1131"/>
                  </a:lnTo>
                  <a:lnTo>
                    <a:pt x="52004" y="1272"/>
                  </a:lnTo>
                  <a:lnTo>
                    <a:pt x="52165" y="1413"/>
                  </a:lnTo>
                  <a:lnTo>
                    <a:pt x="52287" y="1575"/>
                  </a:lnTo>
                  <a:lnTo>
                    <a:pt x="52408" y="1756"/>
                  </a:lnTo>
                  <a:lnTo>
                    <a:pt x="52488" y="1938"/>
                  </a:lnTo>
                  <a:lnTo>
                    <a:pt x="52569" y="2180"/>
                  </a:lnTo>
                  <a:lnTo>
                    <a:pt x="52609" y="2301"/>
                  </a:lnTo>
                  <a:lnTo>
                    <a:pt x="52630" y="2442"/>
                  </a:lnTo>
                  <a:lnTo>
                    <a:pt x="52630" y="2604"/>
                  </a:lnTo>
                  <a:lnTo>
                    <a:pt x="52609" y="2765"/>
                  </a:lnTo>
                  <a:lnTo>
                    <a:pt x="52589" y="2947"/>
                  </a:lnTo>
                  <a:lnTo>
                    <a:pt x="52549" y="3128"/>
                  </a:lnTo>
                  <a:lnTo>
                    <a:pt x="52488" y="3330"/>
                  </a:lnTo>
                  <a:lnTo>
                    <a:pt x="52408" y="3532"/>
                  </a:lnTo>
                  <a:lnTo>
                    <a:pt x="52307" y="3754"/>
                  </a:lnTo>
                  <a:lnTo>
                    <a:pt x="52186" y="3976"/>
                  </a:lnTo>
                  <a:lnTo>
                    <a:pt x="52024" y="4218"/>
                  </a:lnTo>
                  <a:lnTo>
                    <a:pt x="51843" y="4460"/>
                  </a:lnTo>
                  <a:lnTo>
                    <a:pt x="51641" y="4702"/>
                  </a:lnTo>
                  <a:lnTo>
                    <a:pt x="51399" y="4965"/>
                  </a:lnTo>
                  <a:lnTo>
                    <a:pt x="50854" y="5530"/>
                  </a:lnTo>
                  <a:lnTo>
                    <a:pt x="50269" y="6075"/>
                  </a:lnTo>
                  <a:lnTo>
                    <a:pt x="49118" y="7124"/>
                  </a:lnTo>
                  <a:lnTo>
                    <a:pt x="48311" y="7851"/>
                  </a:lnTo>
                  <a:lnTo>
                    <a:pt x="47524" y="8597"/>
                  </a:lnTo>
                  <a:lnTo>
                    <a:pt x="47141" y="8981"/>
                  </a:lnTo>
                  <a:lnTo>
                    <a:pt x="46777" y="9364"/>
                  </a:lnTo>
                  <a:lnTo>
                    <a:pt x="46414" y="9747"/>
                  </a:lnTo>
                  <a:lnTo>
                    <a:pt x="46071" y="10151"/>
                  </a:lnTo>
                  <a:lnTo>
                    <a:pt x="45748" y="10555"/>
                  </a:lnTo>
                  <a:lnTo>
                    <a:pt x="45446" y="10978"/>
                  </a:lnTo>
                  <a:lnTo>
                    <a:pt x="45163" y="11422"/>
                  </a:lnTo>
                  <a:lnTo>
                    <a:pt x="44901" y="11866"/>
                  </a:lnTo>
                  <a:lnTo>
                    <a:pt x="44658" y="12331"/>
                  </a:lnTo>
                  <a:lnTo>
                    <a:pt x="44457" y="12795"/>
                  </a:lnTo>
                  <a:lnTo>
                    <a:pt x="44295" y="13299"/>
                  </a:lnTo>
                  <a:lnTo>
                    <a:pt x="44154" y="13804"/>
                  </a:lnTo>
                  <a:lnTo>
                    <a:pt x="44093" y="14127"/>
                  </a:lnTo>
                  <a:lnTo>
                    <a:pt x="44033" y="14449"/>
                  </a:lnTo>
                  <a:lnTo>
                    <a:pt x="43972" y="15095"/>
                  </a:lnTo>
                  <a:lnTo>
                    <a:pt x="43932" y="15761"/>
                  </a:lnTo>
                  <a:lnTo>
                    <a:pt x="43912" y="16407"/>
                  </a:lnTo>
                  <a:lnTo>
                    <a:pt x="43871" y="17194"/>
                  </a:lnTo>
                  <a:lnTo>
                    <a:pt x="43811" y="17981"/>
                  </a:lnTo>
                  <a:lnTo>
                    <a:pt x="43771" y="18385"/>
                  </a:lnTo>
                  <a:lnTo>
                    <a:pt x="43710" y="18768"/>
                  </a:lnTo>
                  <a:lnTo>
                    <a:pt x="43609" y="19151"/>
                  </a:lnTo>
                  <a:lnTo>
                    <a:pt x="43508" y="19535"/>
                  </a:lnTo>
                  <a:lnTo>
                    <a:pt x="43306" y="20039"/>
                  </a:lnTo>
                  <a:lnTo>
                    <a:pt x="43064" y="20544"/>
                  </a:lnTo>
                  <a:lnTo>
                    <a:pt x="42782" y="21028"/>
                  </a:lnTo>
                  <a:lnTo>
                    <a:pt x="42459" y="21492"/>
                  </a:lnTo>
                  <a:lnTo>
                    <a:pt x="42096" y="21936"/>
                  </a:lnTo>
                  <a:lnTo>
                    <a:pt x="41692" y="22360"/>
                  </a:lnTo>
                  <a:lnTo>
                    <a:pt x="41248" y="22764"/>
                  </a:lnTo>
                  <a:lnTo>
                    <a:pt x="40784" y="23127"/>
                  </a:lnTo>
                  <a:lnTo>
                    <a:pt x="40300" y="23470"/>
                  </a:lnTo>
                  <a:lnTo>
                    <a:pt x="39795" y="23773"/>
                  </a:lnTo>
                  <a:lnTo>
                    <a:pt x="39270" y="24035"/>
                  </a:lnTo>
                  <a:lnTo>
                    <a:pt x="38746" y="24277"/>
                  </a:lnTo>
                  <a:lnTo>
                    <a:pt x="38181" y="24479"/>
                  </a:lnTo>
                  <a:lnTo>
                    <a:pt x="37636" y="24640"/>
                  </a:lnTo>
                  <a:lnTo>
                    <a:pt x="37071" y="24782"/>
                  </a:lnTo>
                  <a:lnTo>
                    <a:pt x="36506" y="24862"/>
                  </a:lnTo>
                  <a:lnTo>
                    <a:pt x="34790" y="25125"/>
                  </a:lnTo>
                  <a:lnTo>
                    <a:pt x="32894" y="25387"/>
                  </a:lnTo>
                  <a:lnTo>
                    <a:pt x="30250" y="25791"/>
                  </a:lnTo>
                  <a:lnTo>
                    <a:pt x="27485" y="26174"/>
                  </a:lnTo>
                  <a:lnTo>
                    <a:pt x="26093" y="26356"/>
                  </a:lnTo>
                  <a:lnTo>
                    <a:pt x="24680" y="26517"/>
                  </a:lnTo>
                  <a:lnTo>
                    <a:pt x="23247" y="26679"/>
                  </a:lnTo>
                  <a:lnTo>
                    <a:pt x="21855" y="26800"/>
                  </a:lnTo>
                  <a:lnTo>
                    <a:pt x="20564" y="26901"/>
                  </a:lnTo>
                  <a:lnTo>
                    <a:pt x="19252" y="26961"/>
                  </a:lnTo>
                  <a:lnTo>
                    <a:pt x="17900" y="26981"/>
                  </a:lnTo>
                  <a:lnTo>
                    <a:pt x="16548" y="26961"/>
                  </a:lnTo>
                  <a:lnTo>
                    <a:pt x="15175" y="26901"/>
                  </a:lnTo>
                  <a:lnTo>
                    <a:pt x="13783" y="26820"/>
                  </a:lnTo>
                  <a:lnTo>
                    <a:pt x="12370" y="26699"/>
                  </a:lnTo>
                  <a:lnTo>
                    <a:pt x="10958" y="26558"/>
                  </a:lnTo>
                  <a:lnTo>
                    <a:pt x="10837" y="26537"/>
                  </a:lnTo>
                  <a:lnTo>
                    <a:pt x="9626" y="26396"/>
                  </a:lnTo>
                  <a:lnTo>
                    <a:pt x="8334" y="26214"/>
                  </a:lnTo>
                  <a:lnTo>
                    <a:pt x="7648" y="26093"/>
                  </a:lnTo>
                  <a:lnTo>
                    <a:pt x="6962" y="25972"/>
                  </a:lnTo>
                  <a:lnTo>
                    <a:pt x="6276" y="25851"/>
                  </a:lnTo>
                  <a:lnTo>
                    <a:pt x="5590" y="25690"/>
                  </a:lnTo>
                  <a:lnTo>
                    <a:pt x="4924" y="25508"/>
                  </a:lnTo>
                  <a:lnTo>
                    <a:pt x="4258" y="25327"/>
                  </a:lnTo>
                  <a:lnTo>
                    <a:pt x="3612" y="25105"/>
                  </a:lnTo>
                  <a:lnTo>
                    <a:pt x="3007" y="24862"/>
                  </a:lnTo>
                  <a:lnTo>
                    <a:pt x="2422" y="24580"/>
                  </a:lnTo>
                  <a:lnTo>
                    <a:pt x="1877" y="24277"/>
                  </a:lnTo>
                  <a:lnTo>
                    <a:pt x="1614" y="24136"/>
                  </a:lnTo>
                  <a:lnTo>
                    <a:pt x="1372" y="23954"/>
                  </a:lnTo>
                  <a:lnTo>
                    <a:pt x="1130" y="23773"/>
                  </a:lnTo>
                  <a:lnTo>
                    <a:pt x="908" y="23591"/>
                  </a:lnTo>
                  <a:lnTo>
                    <a:pt x="727" y="23409"/>
                  </a:lnTo>
                  <a:lnTo>
                    <a:pt x="545" y="23208"/>
                  </a:lnTo>
                  <a:lnTo>
                    <a:pt x="404" y="23026"/>
                  </a:lnTo>
                  <a:lnTo>
                    <a:pt x="283" y="22824"/>
                  </a:lnTo>
                  <a:lnTo>
                    <a:pt x="202" y="22643"/>
                  </a:lnTo>
                  <a:lnTo>
                    <a:pt x="121" y="22441"/>
                  </a:lnTo>
                  <a:lnTo>
                    <a:pt x="101" y="22239"/>
                  </a:lnTo>
                  <a:lnTo>
                    <a:pt x="81" y="22037"/>
                  </a:lnTo>
                  <a:lnTo>
                    <a:pt x="101" y="21815"/>
                  </a:lnTo>
                  <a:lnTo>
                    <a:pt x="141" y="21593"/>
                  </a:lnTo>
                  <a:lnTo>
                    <a:pt x="202" y="21371"/>
                  </a:lnTo>
                  <a:lnTo>
                    <a:pt x="303" y="21149"/>
                  </a:lnTo>
                  <a:lnTo>
                    <a:pt x="424" y="20947"/>
                  </a:lnTo>
                  <a:lnTo>
                    <a:pt x="565" y="20725"/>
                  </a:lnTo>
                  <a:lnTo>
                    <a:pt x="706" y="20524"/>
                  </a:lnTo>
                  <a:lnTo>
                    <a:pt x="888" y="20302"/>
                  </a:lnTo>
                  <a:lnTo>
                    <a:pt x="1251" y="19898"/>
                  </a:lnTo>
                  <a:lnTo>
                    <a:pt x="1675" y="19494"/>
                  </a:lnTo>
                  <a:lnTo>
                    <a:pt x="2099" y="19111"/>
                  </a:lnTo>
                  <a:lnTo>
                    <a:pt x="2543" y="18748"/>
                  </a:lnTo>
                  <a:lnTo>
                    <a:pt x="3168" y="18183"/>
                  </a:lnTo>
                  <a:lnTo>
                    <a:pt x="3451" y="17920"/>
                  </a:lnTo>
                  <a:lnTo>
                    <a:pt x="3713" y="17658"/>
                  </a:lnTo>
                  <a:lnTo>
                    <a:pt x="4641" y="16669"/>
                  </a:lnTo>
                  <a:lnTo>
                    <a:pt x="5570" y="15701"/>
                  </a:lnTo>
                  <a:lnTo>
                    <a:pt x="6498" y="14793"/>
                  </a:lnTo>
                  <a:lnTo>
                    <a:pt x="7426" y="13925"/>
                  </a:lnTo>
                  <a:lnTo>
                    <a:pt x="8375" y="13097"/>
                  </a:lnTo>
                  <a:lnTo>
                    <a:pt x="9323" y="12310"/>
                  </a:lnTo>
                  <a:lnTo>
                    <a:pt x="10272" y="11564"/>
                  </a:lnTo>
                  <a:lnTo>
                    <a:pt x="11240" y="10857"/>
                  </a:lnTo>
                  <a:lnTo>
                    <a:pt x="12370" y="10091"/>
                  </a:lnTo>
                  <a:lnTo>
                    <a:pt x="13521" y="9324"/>
                  </a:lnTo>
                  <a:lnTo>
                    <a:pt x="14711" y="8597"/>
                  </a:lnTo>
                  <a:lnTo>
                    <a:pt x="15922" y="7911"/>
                  </a:lnTo>
                  <a:lnTo>
                    <a:pt x="17153" y="7245"/>
                  </a:lnTo>
                  <a:lnTo>
                    <a:pt x="18424" y="6599"/>
                  </a:lnTo>
                  <a:lnTo>
                    <a:pt x="19716" y="5994"/>
                  </a:lnTo>
                  <a:lnTo>
                    <a:pt x="21028" y="5429"/>
                  </a:lnTo>
                  <a:lnTo>
                    <a:pt x="22380" y="4864"/>
                  </a:lnTo>
                  <a:lnTo>
                    <a:pt x="23752" y="4339"/>
                  </a:lnTo>
                  <a:lnTo>
                    <a:pt x="25165" y="3855"/>
                  </a:lnTo>
                  <a:lnTo>
                    <a:pt x="26597" y="3391"/>
                  </a:lnTo>
                  <a:lnTo>
                    <a:pt x="28050" y="2967"/>
                  </a:lnTo>
                  <a:lnTo>
                    <a:pt x="29544" y="2563"/>
                  </a:lnTo>
                  <a:lnTo>
                    <a:pt x="31037" y="2180"/>
                  </a:lnTo>
                  <a:lnTo>
                    <a:pt x="32591" y="1837"/>
                  </a:lnTo>
                  <a:lnTo>
                    <a:pt x="34145" y="1514"/>
                  </a:lnTo>
                  <a:lnTo>
                    <a:pt x="35739" y="1231"/>
                  </a:lnTo>
                  <a:lnTo>
                    <a:pt x="37374" y="989"/>
                  </a:lnTo>
                  <a:lnTo>
                    <a:pt x="39028" y="747"/>
                  </a:lnTo>
                  <a:lnTo>
                    <a:pt x="40723" y="566"/>
                  </a:lnTo>
                  <a:lnTo>
                    <a:pt x="42439" y="384"/>
                  </a:lnTo>
                  <a:lnTo>
                    <a:pt x="44194" y="243"/>
                  </a:lnTo>
                  <a:lnTo>
                    <a:pt x="45970" y="142"/>
                  </a:lnTo>
                  <a:lnTo>
                    <a:pt x="46656" y="101"/>
                  </a:lnTo>
                  <a:lnTo>
                    <a:pt x="47342" y="81"/>
                  </a:lnTo>
                  <a:close/>
                  <a:moveTo>
                    <a:pt x="47302" y="1"/>
                  </a:moveTo>
                  <a:lnTo>
                    <a:pt x="46636" y="21"/>
                  </a:lnTo>
                  <a:lnTo>
                    <a:pt x="45970" y="61"/>
                  </a:lnTo>
                  <a:lnTo>
                    <a:pt x="44194" y="162"/>
                  </a:lnTo>
                  <a:lnTo>
                    <a:pt x="42439" y="303"/>
                  </a:lnTo>
                  <a:lnTo>
                    <a:pt x="40703" y="485"/>
                  </a:lnTo>
                  <a:lnTo>
                    <a:pt x="39028" y="666"/>
                  </a:lnTo>
                  <a:lnTo>
                    <a:pt x="37353" y="909"/>
                  </a:lnTo>
                  <a:lnTo>
                    <a:pt x="35739" y="1151"/>
                  </a:lnTo>
                  <a:lnTo>
                    <a:pt x="34145" y="1453"/>
                  </a:lnTo>
                  <a:lnTo>
                    <a:pt x="32571" y="1756"/>
                  </a:lnTo>
                  <a:lnTo>
                    <a:pt x="31017" y="2099"/>
                  </a:lnTo>
                  <a:lnTo>
                    <a:pt x="29523" y="2483"/>
                  </a:lnTo>
                  <a:lnTo>
                    <a:pt x="28030" y="2886"/>
                  </a:lnTo>
                  <a:lnTo>
                    <a:pt x="26577" y="3310"/>
                  </a:lnTo>
                  <a:lnTo>
                    <a:pt x="25144" y="3774"/>
                  </a:lnTo>
                  <a:lnTo>
                    <a:pt x="23732" y="4279"/>
                  </a:lnTo>
                  <a:lnTo>
                    <a:pt x="22339" y="4803"/>
                  </a:lnTo>
                  <a:lnTo>
                    <a:pt x="20987" y="5348"/>
                  </a:lnTo>
                  <a:lnTo>
                    <a:pt x="19676" y="5933"/>
                  </a:lnTo>
                  <a:lnTo>
                    <a:pt x="18384" y="6539"/>
                  </a:lnTo>
                  <a:lnTo>
                    <a:pt x="17113" y="7164"/>
                  </a:lnTo>
                  <a:lnTo>
                    <a:pt x="15882" y="7830"/>
                  </a:lnTo>
                  <a:lnTo>
                    <a:pt x="14671" y="8537"/>
                  </a:lnTo>
                  <a:lnTo>
                    <a:pt x="13480" y="9263"/>
                  </a:lnTo>
                  <a:lnTo>
                    <a:pt x="12330" y="10010"/>
                  </a:lnTo>
                  <a:lnTo>
                    <a:pt x="11200" y="10797"/>
                  </a:lnTo>
                  <a:lnTo>
                    <a:pt x="10231" y="11503"/>
                  </a:lnTo>
                  <a:lnTo>
                    <a:pt x="9263" y="12250"/>
                  </a:lnTo>
                  <a:lnTo>
                    <a:pt x="8314" y="13037"/>
                  </a:lnTo>
                  <a:lnTo>
                    <a:pt x="7386" y="13864"/>
                  </a:lnTo>
                  <a:lnTo>
                    <a:pt x="6438" y="14732"/>
                  </a:lnTo>
                  <a:lnTo>
                    <a:pt x="5509" y="15640"/>
                  </a:lnTo>
                  <a:lnTo>
                    <a:pt x="4581" y="16609"/>
                  </a:lnTo>
                  <a:lnTo>
                    <a:pt x="3653" y="17598"/>
                  </a:lnTo>
                  <a:lnTo>
                    <a:pt x="3390" y="17860"/>
                  </a:lnTo>
                  <a:lnTo>
                    <a:pt x="3108" y="18122"/>
                  </a:lnTo>
                  <a:lnTo>
                    <a:pt x="2482" y="18687"/>
                  </a:lnTo>
                  <a:lnTo>
                    <a:pt x="2038" y="19051"/>
                  </a:lnTo>
                  <a:lnTo>
                    <a:pt x="1614" y="19454"/>
                  </a:lnTo>
                  <a:lnTo>
                    <a:pt x="1191" y="19858"/>
                  </a:lnTo>
                  <a:lnTo>
                    <a:pt x="807" y="20261"/>
                  </a:lnTo>
                  <a:lnTo>
                    <a:pt x="646" y="20483"/>
                  </a:lnTo>
                  <a:lnTo>
                    <a:pt x="484" y="20685"/>
                  </a:lnTo>
                  <a:lnTo>
                    <a:pt x="343" y="20907"/>
                  </a:lnTo>
                  <a:lnTo>
                    <a:pt x="222" y="21129"/>
                  </a:lnTo>
                  <a:lnTo>
                    <a:pt x="141" y="21351"/>
                  </a:lnTo>
                  <a:lnTo>
                    <a:pt x="61" y="21573"/>
                  </a:lnTo>
                  <a:lnTo>
                    <a:pt x="20" y="21795"/>
                  </a:lnTo>
                  <a:lnTo>
                    <a:pt x="0" y="22037"/>
                  </a:lnTo>
                  <a:lnTo>
                    <a:pt x="20" y="22239"/>
                  </a:lnTo>
                  <a:lnTo>
                    <a:pt x="61" y="22441"/>
                  </a:lnTo>
                  <a:lnTo>
                    <a:pt x="121" y="22663"/>
                  </a:lnTo>
                  <a:lnTo>
                    <a:pt x="222" y="22865"/>
                  </a:lnTo>
                  <a:lnTo>
                    <a:pt x="343" y="23066"/>
                  </a:lnTo>
                  <a:lnTo>
                    <a:pt x="484" y="23268"/>
                  </a:lnTo>
                  <a:lnTo>
                    <a:pt x="666" y="23470"/>
                  </a:lnTo>
                  <a:lnTo>
                    <a:pt x="868" y="23652"/>
                  </a:lnTo>
                  <a:lnTo>
                    <a:pt x="1090" y="23833"/>
                  </a:lnTo>
                  <a:lnTo>
                    <a:pt x="1312" y="24015"/>
                  </a:lnTo>
                  <a:lnTo>
                    <a:pt x="1574" y="24196"/>
                  </a:lnTo>
                  <a:lnTo>
                    <a:pt x="1836" y="24358"/>
                  </a:lnTo>
                  <a:lnTo>
                    <a:pt x="2381" y="24661"/>
                  </a:lnTo>
                  <a:lnTo>
                    <a:pt x="2967" y="24923"/>
                  </a:lnTo>
                  <a:lnTo>
                    <a:pt x="3592" y="25165"/>
                  </a:lnTo>
                  <a:lnTo>
                    <a:pt x="4218" y="25387"/>
                  </a:lnTo>
                  <a:lnTo>
                    <a:pt x="4884" y="25589"/>
                  </a:lnTo>
                  <a:lnTo>
                    <a:pt x="5570" y="25770"/>
                  </a:lnTo>
                  <a:lnTo>
                    <a:pt x="6256" y="25912"/>
                  </a:lnTo>
                  <a:lnTo>
                    <a:pt x="6942" y="26053"/>
                  </a:lnTo>
                  <a:lnTo>
                    <a:pt x="7628" y="26174"/>
                  </a:lnTo>
                  <a:lnTo>
                    <a:pt x="8314" y="26295"/>
                  </a:lnTo>
                  <a:lnTo>
                    <a:pt x="9606" y="26477"/>
                  </a:lnTo>
                  <a:lnTo>
                    <a:pt x="10817" y="26618"/>
                  </a:lnTo>
                  <a:lnTo>
                    <a:pt x="10938" y="26638"/>
                  </a:lnTo>
                  <a:lnTo>
                    <a:pt x="11826" y="26739"/>
                  </a:lnTo>
                  <a:lnTo>
                    <a:pt x="12693" y="26820"/>
                  </a:lnTo>
                  <a:lnTo>
                    <a:pt x="13561" y="26880"/>
                  </a:lnTo>
                  <a:lnTo>
                    <a:pt x="14429" y="26941"/>
                  </a:lnTo>
                  <a:lnTo>
                    <a:pt x="15276" y="27001"/>
                  </a:lnTo>
                  <a:lnTo>
                    <a:pt x="16124" y="27022"/>
                  </a:lnTo>
                  <a:lnTo>
                    <a:pt x="16971" y="27042"/>
                  </a:lnTo>
                  <a:lnTo>
                    <a:pt x="17799" y="27062"/>
                  </a:lnTo>
                  <a:lnTo>
                    <a:pt x="18828" y="27042"/>
                  </a:lnTo>
                  <a:lnTo>
                    <a:pt x="19857" y="27022"/>
                  </a:lnTo>
                  <a:lnTo>
                    <a:pt x="20866" y="26961"/>
                  </a:lnTo>
                  <a:lnTo>
                    <a:pt x="21855" y="26880"/>
                  </a:lnTo>
                  <a:lnTo>
                    <a:pt x="23268" y="26759"/>
                  </a:lnTo>
                  <a:lnTo>
                    <a:pt x="24680" y="26598"/>
                  </a:lnTo>
                  <a:lnTo>
                    <a:pt x="26093" y="26436"/>
                  </a:lnTo>
                  <a:lnTo>
                    <a:pt x="27505" y="26255"/>
                  </a:lnTo>
                  <a:lnTo>
                    <a:pt x="30270" y="25871"/>
                  </a:lnTo>
                  <a:lnTo>
                    <a:pt x="32914" y="25468"/>
                  </a:lnTo>
                  <a:lnTo>
                    <a:pt x="34790" y="25205"/>
                  </a:lnTo>
                  <a:lnTo>
                    <a:pt x="36506" y="24943"/>
                  </a:lnTo>
                  <a:lnTo>
                    <a:pt x="37091" y="24862"/>
                  </a:lnTo>
                  <a:lnTo>
                    <a:pt x="37656" y="24721"/>
                  </a:lnTo>
                  <a:lnTo>
                    <a:pt x="38221" y="24539"/>
                  </a:lnTo>
                  <a:lnTo>
                    <a:pt x="38766" y="24338"/>
                  </a:lnTo>
                  <a:lnTo>
                    <a:pt x="39311" y="24096"/>
                  </a:lnTo>
                  <a:lnTo>
                    <a:pt x="39835" y="23833"/>
                  </a:lnTo>
                  <a:lnTo>
                    <a:pt x="40340" y="23530"/>
                  </a:lnTo>
                  <a:lnTo>
                    <a:pt x="40824" y="23208"/>
                  </a:lnTo>
                  <a:lnTo>
                    <a:pt x="41309" y="22824"/>
                  </a:lnTo>
                  <a:lnTo>
                    <a:pt x="41753" y="22421"/>
                  </a:lnTo>
                  <a:lnTo>
                    <a:pt x="42156" y="21977"/>
                  </a:lnTo>
                  <a:lnTo>
                    <a:pt x="42540" y="21533"/>
                  </a:lnTo>
                  <a:lnTo>
                    <a:pt x="42862" y="21069"/>
                  </a:lnTo>
                  <a:lnTo>
                    <a:pt x="43145" y="20584"/>
                  </a:lnTo>
                  <a:lnTo>
                    <a:pt x="43387" y="20080"/>
                  </a:lnTo>
                  <a:lnTo>
                    <a:pt x="43589" y="19555"/>
                  </a:lnTo>
                  <a:lnTo>
                    <a:pt x="43690" y="19172"/>
                  </a:lnTo>
                  <a:lnTo>
                    <a:pt x="43771" y="18788"/>
                  </a:lnTo>
                  <a:lnTo>
                    <a:pt x="43851" y="18385"/>
                  </a:lnTo>
                  <a:lnTo>
                    <a:pt x="43892" y="18001"/>
                  </a:lnTo>
                  <a:lnTo>
                    <a:pt x="43952" y="17194"/>
                  </a:lnTo>
                  <a:lnTo>
                    <a:pt x="43993" y="16407"/>
                  </a:lnTo>
                  <a:lnTo>
                    <a:pt x="44013" y="15761"/>
                  </a:lnTo>
                  <a:lnTo>
                    <a:pt x="44053" y="15115"/>
                  </a:lnTo>
                  <a:lnTo>
                    <a:pt x="44114" y="14449"/>
                  </a:lnTo>
                  <a:lnTo>
                    <a:pt x="44174" y="14147"/>
                  </a:lnTo>
                  <a:lnTo>
                    <a:pt x="44235" y="13824"/>
                  </a:lnTo>
                  <a:lnTo>
                    <a:pt x="44376" y="13319"/>
                  </a:lnTo>
                  <a:lnTo>
                    <a:pt x="44537" y="12815"/>
                  </a:lnTo>
                  <a:lnTo>
                    <a:pt x="44739" y="12351"/>
                  </a:lnTo>
                  <a:lnTo>
                    <a:pt x="44981" y="11887"/>
                  </a:lnTo>
                  <a:lnTo>
                    <a:pt x="45224" y="11443"/>
                  </a:lnTo>
                  <a:lnTo>
                    <a:pt x="45506" y="11019"/>
                  </a:lnTo>
                  <a:lnTo>
                    <a:pt x="45809" y="10595"/>
                  </a:lnTo>
                  <a:lnTo>
                    <a:pt x="46152" y="10191"/>
                  </a:lnTo>
                  <a:lnTo>
                    <a:pt x="46475" y="9788"/>
                  </a:lnTo>
                  <a:lnTo>
                    <a:pt x="46838" y="9404"/>
                  </a:lnTo>
                  <a:lnTo>
                    <a:pt x="47201" y="9021"/>
                  </a:lnTo>
                  <a:lnTo>
                    <a:pt x="47585" y="8658"/>
                  </a:lnTo>
                  <a:lnTo>
                    <a:pt x="48372" y="7911"/>
                  </a:lnTo>
                  <a:lnTo>
                    <a:pt x="49159" y="7185"/>
                  </a:lnTo>
                  <a:lnTo>
                    <a:pt x="50329" y="6135"/>
                  </a:lnTo>
                  <a:lnTo>
                    <a:pt x="50894" y="5590"/>
                  </a:lnTo>
                  <a:lnTo>
                    <a:pt x="51459" y="5025"/>
                  </a:lnTo>
                  <a:lnTo>
                    <a:pt x="51742" y="4702"/>
                  </a:lnTo>
                  <a:lnTo>
                    <a:pt x="52024" y="4359"/>
                  </a:lnTo>
                  <a:lnTo>
                    <a:pt x="52266" y="3976"/>
                  </a:lnTo>
                  <a:lnTo>
                    <a:pt x="52387" y="3774"/>
                  </a:lnTo>
                  <a:lnTo>
                    <a:pt x="52468" y="3572"/>
                  </a:lnTo>
                  <a:lnTo>
                    <a:pt x="52569" y="3371"/>
                  </a:lnTo>
                  <a:lnTo>
                    <a:pt x="52630" y="3169"/>
                  </a:lnTo>
                  <a:lnTo>
                    <a:pt x="52670" y="2947"/>
                  </a:lnTo>
                  <a:lnTo>
                    <a:pt x="52710" y="2745"/>
                  </a:lnTo>
                  <a:lnTo>
                    <a:pt x="52710" y="2523"/>
                  </a:lnTo>
                  <a:lnTo>
                    <a:pt x="52690" y="2321"/>
                  </a:lnTo>
                  <a:lnTo>
                    <a:pt x="52650" y="2099"/>
                  </a:lnTo>
                  <a:lnTo>
                    <a:pt x="52569" y="1897"/>
                  </a:lnTo>
                  <a:lnTo>
                    <a:pt x="52468" y="1716"/>
                  </a:lnTo>
                  <a:lnTo>
                    <a:pt x="52367" y="1534"/>
                  </a:lnTo>
                  <a:lnTo>
                    <a:pt x="52226" y="1373"/>
                  </a:lnTo>
                  <a:lnTo>
                    <a:pt x="52065" y="1211"/>
                  </a:lnTo>
                  <a:lnTo>
                    <a:pt x="51883" y="1070"/>
                  </a:lnTo>
                  <a:lnTo>
                    <a:pt x="51661" y="909"/>
                  </a:lnTo>
                  <a:lnTo>
                    <a:pt x="51439" y="788"/>
                  </a:lnTo>
                  <a:lnTo>
                    <a:pt x="51197" y="666"/>
                  </a:lnTo>
                  <a:lnTo>
                    <a:pt x="50894" y="525"/>
                  </a:lnTo>
                  <a:lnTo>
                    <a:pt x="50571" y="424"/>
                  </a:lnTo>
                  <a:lnTo>
                    <a:pt x="50269" y="323"/>
                  </a:lnTo>
                  <a:lnTo>
                    <a:pt x="49946" y="243"/>
                  </a:lnTo>
                  <a:lnTo>
                    <a:pt x="49623" y="182"/>
                  </a:lnTo>
                  <a:lnTo>
                    <a:pt x="49300" y="122"/>
                  </a:lnTo>
                  <a:lnTo>
                    <a:pt x="48654" y="41"/>
                  </a:lnTo>
                  <a:lnTo>
                    <a:pt x="4798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18"/>
            <p:cNvSpPr/>
            <p:nvPr/>
          </p:nvSpPr>
          <p:spPr>
            <a:xfrm flipH="1">
              <a:off x="-1104859" y="-1581704"/>
              <a:ext cx="2259893" cy="1045918"/>
            </a:xfrm>
            <a:custGeom>
              <a:rect b="b" l="l" r="r" t="t"/>
              <a:pathLst>
                <a:path extrusionOk="0" h="18708" w="40422">
                  <a:moveTo>
                    <a:pt x="37434" y="81"/>
                  </a:moveTo>
                  <a:lnTo>
                    <a:pt x="37919" y="101"/>
                  </a:lnTo>
                  <a:lnTo>
                    <a:pt x="38403" y="162"/>
                  </a:lnTo>
                  <a:lnTo>
                    <a:pt x="38887" y="263"/>
                  </a:lnTo>
                  <a:lnTo>
                    <a:pt x="39372" y="384"/>
                  </a:lnTo>
                  <a:lnTo>
                    <a:pt x="39634" y="485"/>
                  </a:lnTo>
                  <a:lnTo>
                    <a:pt x="39796" y="566"/>
                  </a:lnTo>
                  <a:lnTo>
                    <a:pt x="39957" y="666"/>
                  </a:lnTo>
                  <a:lnTo>
                    <a:pt x="40098" y="808"/>
                  </a:lnTo>
                  <a:lnTo>
                    <a:pt x="40219" y="949"/>
                  </a:lnTo>
                  <a:lnTo>
                    <a:pt x="40260" y="1030"/>
                  </a:lnTo>
                  <a:lnTo>
                    <a:pt x="40300" y="1110"/>
                  </a:lnTo>
                  <a:lnTo>
                    <a:pt x="40320" y="1211"/>
                  </a:lnTo>
                  <a:lnTo>
                    <a:pt x="40340" y="1292"/>
                  </a:lnTo>
                  <a:lnTo>
                    <a:pt x="40320" y="1413"/>
                  </a:lnTo>
                  <a:lnTo>
                    <a:pt x="40300" y="1534"/>
                  </a:lnTo>
                  <a:lnTo>
                    <a:pt x="40260" y="1655"/>
                  </a:lnTo>
                  <a:lnTo>
                    <a:pt x="40199" y="1756"/>
                  </a:lnTo>
                  <a:lnTo>
                    <a:pt x="40058" y="1958"/>
                  </a:lnTo>
                  <a:lnTo>
                    <a:pt x="39876" y="2160"/>
                  </a:lnTo>
                  <a:lnTo>
                    <a:pt x="39513" y="2523"/>
                  </a:lnTo>
                  <a:lnTo>
                    <a:pt x="39130" y="2886"/>
                  </a:lnTo>
                  <a:lnTo>
                    <a:pt x="38322" y="3572"/>
                  </a:lnTo>
                  <a:lnTo>
                    <a:pt x="37677" y="4117"/>
                  </a:lnTo>
                  <a:lnTo>
                    <a:pt x="37051" y="4682"/>
                  </a:lnTo>
                  <a:lnTo>
                    <a:pt x="36748" y="4985"/>
                  </a:lnTo>
                  <a:lnTo>
                    <a:pt x="36466" y="5308"/>
                  </a:lnTo>
                  <a:lnTo>
                    <a:pt x="36203" y="5631"/>
                  </a:lnTo>
                  <a:lnTo>
                    <a:pt x="35961" y="5974"/>
                  </a:lnTo>
                  <a:lnTo>
                    <a:pt x="35719" y="6337"/>
                  </a:lnTo>
                  <a:lnTo>
                    <a:pt x="35517" y="6700"/>
                  </a:lnTo>
                  <a:lnTo>
                    <a:pt x="35336" y="7084"/>
                  </a:lnTo>
                  <a:lnTo>
                    <a:pt x="35174" y="7467"/>
                  </a:lnTo>
                  <a:lnTo>
                    <a:pt x="34872" y="8254"/>
                  </a:lnTo>
                  <a:lnTo>
                    <a:pt x="34589" y="9041"/>
                  </a:lnTo>
                  <a:lnTo>
                    <a:pt x="34307" y="9869"/>
                  </a:lnTo>
                  <a:lnTo>
                    <a:pt x="34145" y="10292"/>
                  </a:lnTo>
                  <a:lnTo>
                    <a:pt x="33984" y="10696"/>
                  </a:lnTo>
                  <a:lnTo>
                    <a:pt x="33802" y="11100"/>
                  </a:lnTo>
                  <a:lnTo>
                    <a:pt x="33600" y="11503"/>
                  </a:lnTo>
                  <a:lnTo>
                    <a:pt x="33378" y="11887"/>
                  </a:lnTo>
                  <a:lnTo>
                    <a:pt x="33136" y="12250"/>
                  </a:lnTo>
                  <a:lnTo>
                    <a:pt x="32914" y="12512"/>
                  </a:lnTo>
                  <a:lnTo>
                    <a:pt x="32712" y="12754"/>
                  </a:lnTo>
                  <a:lnTo>
                    <a:pt x="32470" y="12996"/>
                  </a:lnTo>
                  <a:lnTo>
                    <a:pt x="32228" y="13239"/>
                  </a:lnTo>
                  <a:lnTo>
                    <a:pt x="31986" y="13440"/>
                  </a:lnTo>
                  <a:lnTo>
                    <a:pt x="31724" y="13642"/>
                  </a:lnTo>
                  <a:lnTo>
                    <a:pt x="31199" y="14026"/>
                  </a:lnTo>
                  <a:lnTo>
                    <a:pt x="30634" y="14369"/>
                  </a:lnTo>
                  <a:lnTo>
                    <a:pt x="30069" y="14692"/>
                  </a:lnTo>
                  <a:lnTo>
                    <a:pt x="29504" y="14954"/>
                  </a:lnTo>
                  <a:lnTo>
                    <a:pt x="28939" y="15216"/>
                  </a:lnTo>
                  <a:lnTo>
                    <a:pt x="27970" y="15640"/>
                  </a:lnTo>
                  <a:lnTo>
                    <a:pt x="26961" y="16024"/>
                  </a:lnTo>
                  <a:lnTo>
                    <a:pt x="25952" y="16387"/>
                  </a:lnTo>
                  <a:lnTo>
                    <a:pt x="24923" y="16730"/>
                  </a:lnTo>
                  <a:lnTo>
                    <a:pt x="23873" y="17033"/>
                  </a:lnTo>
                  <a:lnTo>
                    <a:pt x="22804" y="17315"/>
                  </a:lnTo>
                  <a:lnTo>
                    <a:pt x="21714" y="17557"/>
                  </a:lnTo>
                  <a:lnTo>
                    <a:pt x="20604" y="17799"/>
                  </a:lnTo>
                  <a:lnTo>
                    <a:pt x="19494" y="18001"/>
                  </a:lnTo>
                  <a:lnTo>
                    <a:pt x="18344" y="18163"/>
                  </a:lnTo>
                  <a:lnTo>
                    <a:pt x="17194" y="18304"/>
                  </a:lnTo>
                  <a:lnTo>
                    <a:pt x="16023" y="18425"/>
                  </a:lnTo>
                  <a:lnTo>
                    <a:pt x="14833" y="18526"/>
                  </a:lnTo>
                  <a:lnTo>
                    <a:pt x="13622" y="18586"/>
                  </a:lnTo>
                  <a:lnTo>
                    <a:pt x="12391" y="18607"/>
                  </a:lnTo>
                  <a:lnTo>
                    <a:pt x="11160" y="18627"/>
                  </a:lnTo>
                  <a:lnTo>
                    <a:pt x="10091" y="18607"/>
                  </a:lnTo>
                  <a:lnTo>
                    <a:pt x="8981" y="18566"/>
                  </a:lnTo>
                  <a:lnTo>
                    <a:pt x="7810" y="18465"/>
                  </a:lnTo>
                  <a:lnTo>
                    <a:pt x="7205" y="18405"/>
                  </a:lnTo>
                  <a:lnTo>
                    <a:pt x="6599" y="18324"/>
                  </a:lnTo>
                  <a:lnTo>
                    <a:pt x="5994" y="18243"/>
                  </a:lnTo>
                  <a:lnTo>
                    <a:pt x="5368" y="18122"/>
                  </a:lnTo>
                  <a:lnTo>
                    <a:pt x="4763" y="17981"/>
                  </a:lnTo>
                  <a:lnTo>
                    <a:pt x="4137" y="17840"/>
                  </a:lnTo>
                  <a:lnTo>
                    <a:pt x="3532" y="17658"/>
                  </a:lnTo>
                  <a:lnTo>
                    <a:pt x="2927" y="17456"/>
                  </a:lnTo>
                  <a:lnTo>
                    <a:pt x="2321" y="17234"/>
                  </a:lnTo>
                  <a:lnTo>
                    <a:pt x="1716" y="16972"/>
                  </a:lnTo>
                  <a:lnTo>
                    <a:pt x="1312" y="16790"/>
                  </a:lnTo>
                  <a:lnTo>
                    <a:pt x="1131" y="16669"/>
                  </a:lnTo>
                  <a:lnTo>
                    <a:pt x="949" y="16548"/>
                  </a:lnTo>
                  <a:lnTo>
                    <a:pt x="767" y="16427"/>
                  </a:lnTo>
                  <a:lnTo>
                    <a:pt x="606" y="16286"/>
                  </a:lnTo>
                  <a:lnTo>
                    <a:pt x="465" y="16124"/>
                  </a:lnTo>
                  <a:lnTo>
                    <a:pt x="323" y="15963"/>
                  </a:lnTo>
                  <a:lnTo>
                    <a:pt x="243" y="15802"/>
                  </a:lnTo>
                  <a:lnTo>
                    <a:pt x="162" y="15640"/>
                  </a:lnTo>
                  <a:lnTo>
                    <a:pt x="122" y="15499"/>
                  </a:lnTo>
                  <a:lnTo>
                    <a:pt x="101" y="15337"/>
                  </a:lnTo>
                  <a:lnTo>
                    <a:pt x="81" y="15196"/>
                  </a:lnTo>
                  <a:lnTo>
                    <a:pt x="101" y="15055"/>
                  </a:lnTo>
                  <a:lnTo>
                    <a:pt x="122" y="14914"/>
                  </a:lnTo>
                  <a:lnTo>
                    <a:pt x="162" y="14772"/>
                  </a:lnTo>
                  <a:lnTo>
                    <a:pt x="222" y="14631"/>
                  </a:lnTo>
                  <a:lnTo>
                    <a:pt x="283" y="14490"/>
                  </a:lnTo>
                  <a:lnTo>
                    <a:pt x="444" y="14207"/>
                  </a:lnTo>
                  <a:lnTo>
                    <a:pt x="646" y="13945"/>
                  </a:lnTo>
                  <a:lnTo>
                    <a:pt x="868" y="13703"/>
                  </a:lnTo>
                  <a:lnTo>
                    <a:pt x="1453" y="13077"/>
                  </a:lnTo>
                  <a:lnTo>
                    <a:pt x="2059" y="12472"/>
                  </a:lnTo>
                  <a:lnTo>
                    <a:pt x="2684" y="11887"/>
                  </a:lnTo>
                  <a:lnTo>
                    <a:pt x="3310" y="11322"/>
                  </a:lnTo>
                  <a:lnTo>
                    <a:pt x="3936" y="10797"/>
                  </a:lnTo>
                  <a:lnTo>
                    <a:pt x="4602" y="10272"/>
                  </a:lnTo>
                  <a:lnTo>
                    <a:pt x="5267" y="9768"/>
                  </a:lnTo>
                  <a:lnTo>
                    <a:pt x="5974" y="9283"/>
                  </a:lnTo>
                  <a:lnTo>
                    <a:pt x="6680" y="8819"/>
                  </a:lnTo>
                  <a:lnTo>
                    <a:pt x="7427" y="8355"/>
                  </a:lnTo>
                  <a:lnTo>
                    <a:pt x="8173" y="7891"/>
                  </a:lnTo>
                  <a:lnTo>
                    <a:pt x="8960" y="7467"/>
                  </a:lnTo>
                  <a:lnTo>
                    <a:pt x="9808" y="7003"/>
                  </a:lnTo>
                  <a:lnTo>
                    <a:pt x="10676" y="6579"/>
                  </a:lnTo>
                  <a:lnTo>
                    <a:pt x="11564" y="6155"/>
                  </a:lnTo>
                  <a:lnTo>
                    <a:pt x="12492" y="5752"/>
                  </a:lnTo>
                  <a:lnTo>
                    <a:pt x="13380" y="5389"/>
                  </a:lnTo>
                  <a:lnTo>
                    <a:pt x="14268" y="5046"/>
                  </a:lnTo>
                  <a:lnTo>
                    <a:pt x="15176" y="4702"/>
                  </a:lnTo>
                  <a:lnTo>
                    <a:pt x="16084" y="4380"/>
                  </a:lnTo>
                  <a:lnTo>
                    <a:pt x="17012" y="4077"/>
                  </a:lnTo>
                  <a:lnTo>
                    <a:pt x="17920" y="3794"/>
                  </a:lnTo>
                  <a:lnTo>
                    <a:pt x="18849" y="3512"/>
                  </a:lnTo>
                  <a:lnTo>
                    <a:pt x="19777" y="3270"/>
                  </a:lnTo>
                  <a:lnTo>
                    <a:pt x="21613" y="2765"/>
                  </a:lnTo>
                  <a:lnTo>
                    <a:pt x="23470" y="2321"/>
                  </a:lnTo>
                  <a:lnTo>
                    <a:pt x="25286" y="1918"/>
                  </a:lnTo>
                  <a:lnTo>
                    <a:pt x="27102" y="1534"/>
                  </a:lnTo>
                  <a:lnTo>
                    <a:pt x="29362" y="1070"/>
                  </a:lnTo>
                  <a:lnTo>
                    <a:pt x="30452" y="868"/>
                  </a:lnTo>
                  <a:lnTo>
                    <a:pt x="31502" y="687"/>
                  </a:lnTo>
                  <a:lnTo>
                    <a:pt x="32531" y="525"/>
                  </a:lnTo>
                  <a:lnTo>
                    <a:pt x="33560" y="384"/>
                  </a:lnTo>
                  <a:lnTo>
                    <a:pt x="34569" y="263"/>
                  </a:lnTo>
                  <a:lnTo>
                    <a:pt x="35578" y="162"/>
                  </a:lnTo>
                  <a:lnTo>
                    <a:pt x="36486" y="81"/>
                  </a:lnTo>
                  <a:close/>
                  <a:moveTo>
                    <a:pt x="36486" y="1"/>
                  </a:moveTo>
                  <a:lnTo>
                    <a:pt x="35558" y="81"/>
                  </a:lnTo>
                  <a:lnTo>
                    <a:pt x="34549" y="182"/>
                  </a:lnTo>
                  <a:lnTo>
                    <a:pt x="33540" y="303"/>
                  </a:lnTo>
                  <a:lnTo>
                    <a:pt x="32511" y="444"/>
                  </a:lnTo>
                  <a:lnTo>
                    <a:pt x="31481" y="606"/>
                  </a:lnTo>
                  <a:lnTo>
                    <a:pt x="30432" y="788"/>
                  </a:lnTo>
                  <a:lnTo>
                    <a:pt x="29362" y="989"/>
                  </a:lnTo>
                  <a:lnTo>
                    <a:pt x="27082" y="1453"/>
                  </a:lnTo>
                  <a:lnTo>
                    <a:pt x="25286" y="1837"/>
                  </a:lnTo>
                  <a:lnTo>
                    <a:pt x="23450" y="2241"/>
                  </a:lnTo>
                  <a:lnTo>
                    <a:pt x="21593" y="2705"/>
                  </a:lnTo>
                  <a:lnTo>
                    <a:pt x="19757" y="3189"/>
                  </a:lnTo>
                  <a:lnTo>
                    <a:pt x="18828" y="3451"/>
                  </a:lnTo>
                  <a:lnTo>
                    <a:pt x="17900" y="3714"/>
                  </a:lnTo>
                  <a:lnTo>
                    <a:pt x="16992" y="3996"/>
                  </a:lnTo>
                  <a:lnTo>
                    <a:pt x="16064" y="4299"/>
                  </a:lnTo>
                  <a:lnTo>
                    <a:pt x="15156" y="4622"/>
                  </a:lnTo>
                  <a:lnTo>
                    <a:pt x="14248" y="4965"/>
                  </a:lnTo>
                  <a:lnTo>
                    <a:pt x="13339" y="5308"/>
                  </a:lnTo>
                  <a:lnTo>
                    <a:pt x="12452" y="5691"/>
                  </a:lnTo>
                  <a:lnTo>
                    <a:pt x="11543" y="6095"/>
                  </a:lnTo>
                  <a:lnTo>
                    <a:pt x="10635" y="6499"/>
                  </a:lnTo>
                  <a:lnTo>
                    <a:pt x="9768" y="6942"/>
                  </a:lnTo>
                  <a:lnTo>
                    <a:pt x="8920" y="7386"/>
                  </a:lnTo>
                  <a:lnTo>
                    <a:pt x="8133" y="7830"/>
                  </a:lnTo>
                  <a:lnTo>
                    <a:pt x="7386" y="8274"/>
                  </a:lnTo>
                  <a:lnTo>
                    <a:pt x="6640" y="8738"/>
                  </a:lnTo>
                  <a:lnTo>
                    <a:pt x="5933" y="9223"/>
                  </a:lnTo>
                  <a:lnTo>
                    <a:pt x="5227" y="9707"/>
                  </a:lnTo>
                  <a:lnTo>
                    <a:pt x="4541" y="10212"/>
                  </a:lnTo>
                  <a:lnTo>
                    <a:pt x="3895" y="10736"/>
                  </a:lnTo>
                  <a:lnTo>
                    <a:pt x="3270" y="11261"/>
                  </a:lnTo>
                  <a:lnTo>
                    <a:pt x="2624" y="11826"/>
                  </a:lnTo>
                  <a:lnTo>
                    <a:pt x="1998" y="12411"/>
                  </a:lnTo>
                  <a:lnTo>
                    <a:pt x="1393" y="13017"/>
                  </a:lnTo>
                  <a:lnTo>
                    <a:pt x="808" y="13642"/>
                  </a:lnTo>
                  <a:lnTo>
                    <a:pt x="586" y="13905"/>
                  </a:lnTo>
                  <a:lnTo>
                    <a:pt x="364" y="14187"/>
                  </a:lnTo>
                  <a:lnTo>
                    <a:pt x="202" y="14470"/>
                  </a:lnTo>
                  <a:lnTo>
                    <a:pt x="122" y="14611"/>
                  </a:lnTo>
                  <a:lnTo>
                    <a:pt x="81" y="14752"/>
                  </a:lnTo>
                  <a:lnTo>
                    <a:pt x="41" y="14893"/>
                  </a:lnTo>
                  <a:lnTo>
                    <a:pt x="0" y="15055"/>
                  </a:lnTo>
                  <a:lnTo>
                    <a:pt x="0" y="15196"/>
                  </a:lnTo>
                  <a:lnTo>
                    <a:pt x="0" y="15358"/>
                  </a:lnTo>
                  <a:lnTo>
                    <a:pt x="41" y="15519"/>
                  </a:lnTo>
                  <a:lnTo>
                    <a:pt x="101" y="15680"/>
                  </a:lnTo>
                  <a:lnTo>
                    <a:pt x="162" y="15842"/>
                  </a:lnTo>
                  <a:lnTo>
                    <a:pt x="263" y="16003"/>
                  </a:lnTo>
                  <a:lnTo>
                    <a:pt x="404" y="16185"/>
                  </a:lnTo>
                  <a:lnTo>
                    <a:pt x="545" y="16346"/>
                  </a:lnTo>
                  <a:lnTo>
                    <a:pt x="727" y="16488"/>
                  </a:lnTo>
                  <a:lnTo>
                    <a:pt x="888" y="16629"/>
                  </a:lnTo>
                  <a:lnTo>
                    <a:pt x="1090" y="16750"/>
                  </a:lnTo>
                  <a:lnTo>
                    <a:pt x="1272" y="16851"/>
                  </a:lnTo>
                  <a:lnTo>
                    <a:pt x="1675" y="17053"/>
                  </a:lnTo>
                  <a:lnTo>
                    <a:pt x="2281" y="17295"/>
                  </a:lnTo>
                  <a:lnTo>
                    <a:pt x="2886" y="17537"/>
                  </a:lnTo>
                  <a:lnTo>
                    <a:pt x="3512" y="17739"/>
                  </a:lnTo>
                  <a:lnTo>
                    <a:pt x="4117" y="17920"/>
                  </a:lnTo>
                  <a:lnTo>
                    <a:pt x="4743" y="18062"/>
                  </a:lnTo>
                  <a:lnTo>
                    <a:pt x="5348" y="18203"/>
                  </a:lnTo>
                  <a:lnTo>
                    <a:pt x="5974" y="18324"/>
                  </a:lnTo>
                  <a:lnTo>
                    <a:pt x="6579" y="18405"/>
                  </a:lnTo>
                  <a:lnTo>
                    <a:pt x="7185" y="18485"/>
                  </a:lnTo>
                  <a:lnTo>
                    <a:pt x="7790" y="18546"/>
                  </a:lnTo>
                  <a:lnTo>
                    <a:pt x="8960" y="18647"/>
                  </a:lnTo>
                  <a:lnTo>
                    <a:pt x="10091" y="18687"/>
                  </a:lnTo>
                  <a:lnTo>
                    <a:pt x="11160" y="18707"/>
                  </a:lnTo>
                  <a:lnTo>
                    <a:pt x="11443" y="18707"/>
                  </a:lnTo>
                  <a:lnTo>
                    <a:pt x="12653" y="18687"/>
                  </a:lnTo>
                  <a:lnTo>
                    <a:pt x="13864" y="18647"/>
                  </a:lnTo>
                  <a:lnTo>
                    <a:pt x="15055" y="18586"/>
                  </a:lnTo>
                  <a:lnTo>
                    <a:pt x="16225" y="18485"/>
                  </a:lnTo>
                  <a:lnTo>
                    <a:pt x="17376" y="18364"/>
                  </a:lnTo>
                  <a:lnTo>
                    <a:pt x="18526" y="18223"/>
                  </a:lnTo>
                  <a:lnTo>
                    <a:pt x="19636" y="18042"/>
                  </a:lnTo>
                  <a:lnTo>
                    <a:pt x="20746" y="17840"/>
                  </a:lnTo>
                  <a:lnTo>
                    <a:pt x="21835" y="17618"/>
                  </a:lnTo>
                  <a:lnTo>
                    <a:pt x="22905" y="17376"/>
                  </a:lnTo>
                  <a:lnTo>
                    <a:pt x="23974" y="17093"/>
                  </a:lnTo>
                  <a:lnTo>
                    <a:pt x="25004" y="16790"/>
                  </a:lnTo>
                  <a:lnTo>
                    <a:pt x="26033" y="16447"/>
                  </a:lnTo>
                  <a:lnTo>
                    <a:pt x="27022" y="16084"/>
                  </a:lnTo>
                  <a:lnTo>
                    <a:pt x="28010" y="15701"/>
                  </a:lnTo>
                  <a:lnTo>
                    <a:pt x="28979" y="15297"/>
                  </a:lnTo>
                  <a:lnTo>
                    <a:pt x="29544" y="15035"/>
                  </a:lnTo>
                  <a:lnTo>
                    <a:pt x="30109" y="14752"/>
                  </a:lnTo>
                  <a:lnTo>
                    <a:pt x="30674" y="14449"/>
                  </a:lnTo>
                  <a:lnTo>
                    <a:pt x="31239" y="14086"/>
                  </a:lnTo>
                  <a:lnTo>
                    <a:pt x="31784" y="13703"/>
                  </a:lnTo>
                  <a:lnTo>
                    <a:pt x="32046" y="13501"/>
                  </a:lnTo>
                  <a:lnTo>
                    <a:pt x="32289" y="13279"/>
                  </a:lnTo>
                  <a:lnTo>
                    <a:pt x="32531" y="13057"/>
                  </a:lnTo>
                  <a:lnTo>
                    <a:pt x="32773" y="12815"/>
                  </a:lnTo>
                  <a:lnTo>
                    <a:pt x="32995" y="12553"/>
                  </a:lnTo>
                  <a:lnTo>
                    <a:pt x="33197" y="12290"/>
                  </a:lnTo>
                  <a:lnTo>
                    <a:pt x="33439" y="11927"/>
                  </a:lnTo>
                  <a:lnTo>
                    <a:pt x="33661" y="11544"/>
                  </a:lnTo>
                  <a:lnTo>
                    <a:pt x="33863" y="11140"/>
                  </a:lnTo>
                  <a:lnTo>
                    <a:pt x="34044" y="10736"/>
                  </a:lnTo>
                  <a:lnTo>
                    <a:pt x="34226" y="10333"/>
                  </a:lnTo>
                  <a:lnTo>
                    <a:pt x="34367" y="9909"/>
                  </a:lnTo>
                  <a:lnTo>
                    <a:pt x="34670" y="9061"/>
                  </a:lnTo>
                  <a:lnTo>
                    <a:pt x="34952" y="8274"/>
                  </a:lnTo>
                  <a:lnTo>
                    <a:pt x="35235" y="7487"/>
                  </a:lnTo>
                  <a:lnTo>
                    <a:pt x="35416" y="7104"/>
                  </a:lnTo>
                  <a:lnTo>
                    <a:pt x="35598" y="6741"/>
                  </a:lnTo>
                  <a:lnTo>
                    <a:pt x="35800" y="6377"/>
                  </a:lnTo>
                  <a:lnTo>
                    <a:pt x="36022" y="6014"/>
                  </a:lnTo>
                  <a:lnTo>
                    <a:pt x="36264" y="5671"/>
                  </a:lnTo>
                  <a:lnTo>
                    <a:pt x="36526" y="5348"/>
                  </a:lnTo>
                  <a:lnTo>
                    <a:pt x="36809" y="5046"/>
                  </a:lnTo>
                  <a:lnTo>
                    <a:pt x="37112" y="4743"/>
                  </a:lnTo>
                  <a:lnTo>
                    <a:pt x="37737" y="4178"/>
                  </a:lnTo>
                  <a:lnTo>
                    <a:pt x="38383" y="3633"/>
                  </a:lnTo>
                  <a:lnTo>
                    <a:pt x="39170" y="2947"/>
                  </a:lnTo>
                  <a:lnTo>
                    <a:pt x="39574" y="2584"/>
                  </a:lnTo>
                  <a:lnTo>
                    <a:pt x="39937" y="2200"/>
                  </a:lnTo>
                  <a:lnTo>
                    <a:pt x="40118" y="2019"/>
                  </a:lnTo>
                  <a:lnTo>
                    <a:pt x="40280" y="1797"/>
                  </a:lnTo>
                  <a:lnTo>
                    <a:pt x="40340" y="1675"/>
                  </a:lnTo>
                  <a:lnTo>
                    <a:pt x="40381" y="1554"/>
                  </a:lnTo>
                  <a:lnTo>
                    <a:pt x="40401" y="1433"/>
                  </a:lnTo>
                  <a:lnTo>
                    <a:pt x="40421" y="1292"/>
                  </a:lnTo>
                  <a:lnTo>
                    <a:pt x="40401" y="1191"/>
                  </a:lnTo>
                  <a:lnTo>
                    <a:pt x="40381" y="1090"/>
                  </a:lnTo>
                  <a:lnTo>
                    <a:pt x="40340" y="989"/>
                  </a:lnTo>
                  <a:lnTo>
                    <a:pt x="40280" y="909"/>
                  </a:lnTo>
                  <a:lnTo>
                    <a:pt x="40159" y="747"/>
                  </a:lnTo>
                  <a:lnTo>
                    <a:pt x="40018" y="626"/>
                  </a:lnTo>
                  <a:lnTo>
                    <a:pt x="39836" y="505"/>
                  </a:lnTo>
                  <a:lnTo>
                    <a:pt x="39674" y="424"/>
                  </a:lnTo>
                  <a:lnTo>
                    <a:pt x="39392" y="303"/>
                  </a:lnTo>
                  <a:lnTo>
                    <a:pt x="38908" y="182"/>
                  </a:lnTo>
                  <a:lnTo>
                    <a:pt x="38423" y="81"/>
                  </a:lnTo>
                  <a:lnTo>
                    <a:pt x="37939" y="21"/>
                  </a:lnTo>
                  <a:lnTo>
                    <a:pt x="3745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18"/>
            <p:cNvSpPr/>
            <p:nvPr/>
          </p:nvSpPr>
          <p:spPr>
            <a:xfrm flipH="1">
              <a:off x="-818271" y="-1474532"/>
              <a:ext cx="1642730" cy="740159"/>
            </a:xfrm>
            <a:custGeom>
              <a:rect b="b" l="l" r="r" t="t"/>
              <a:pathLst>
                <a:path extrusionOk="0" h="13239" w="29383">
                  <a:moveTo>
                    <a:pt x="28272" y="81"/>
                  </a:moveTo>
                  <a:lnTo>
                    <a:pt x="28474" y="102"/>
                  </a:lnTo>
                  <a:lnTo>
                    <a:pt x="28696" y="142"/>
                  </a:lnTo>
                  <a:lnTo>
                    <a:pt x="28898" y="202"/>
                  </a:lnTo>
                  <a:lnTo>
                    <a:pt x="29019" y="243"/>
                  </a:lnTo>
                  <a:lnTo>
                    <a:pt x="29140" y="303"/>
                  </a:lnTo>
                  <a:lnTo>
                    <a:pt x="29201" y="364"/>
                  </a:lnTo>
                  <a:lnTo>
                    <a:pt x="29261" y="404"/>
                  </a:lnTo>
                  <a:lnTo>
                    <a:pt x="29281" y="465"/>
                  </a:lnTo>
                  <a:lnTo>
                    <a:pt x="29302" y="545"/>
                  </a:lnTo>
                  <a:lnTo>
                    <a:pt x="29302" y="626"/>
                  </a:lnTo>
                  <a:lnTo>
                    <a:pt x="29281" y="707"/>
                  </a:lnTo>
                  <a:lnTo>
                    <a:pt x="29201" y="848"/>
                  </a:lnTo>
                  <a:lnTo>
                    <a:pt x="29059" y="1070"/>
                  </a:lnTo>
                  <a:lnTo>
                    <a:pt x="28918" y="1272"/>
                  </a:lnTo>
                  <a:lnTo>
                    <a:pt x="28595" y="1676"/>
                  </a:lnTo>
                  <a:lnTo>
                    <a:pt x="28232" y="2079"/>
                  </a:lnTo>
                  <a:lnTo>
                    <a:pt x="27889" y="2442"/>
                  </a:lnTo>
                  <a:lnTo>
                    <a:pt x="27566" y="2785"/>
                  </a:lnTo>
                  <a:lnTo>
                    <a:pt x="27263" y="3129"/>
                  </a:lnTo>
                  <a:lnTo>
                    <a:pt x="26961" y="3492"/>
                  </a:lnTo>
                  <a:lnTo>
                    <a:pt x="26698" y="3855"/>
                  </a:lnTo>
                  <a:lnTo>
                    <a:pt x="26476" y="4198"/>
                  </a:lnTo>
                  <a:lnTo>
                    <a:pt x="26295" y="4521"/>
                  </a:lnTo>
                  <a:lnTo>
                    <a:pt x="26133" y="4884"/>
                  </a:lnTo>
                  <a:lnTo>
                    <a:pt x="25972" y="5247"/>
                  </a:lnTo>
                  <a:lnTo>
                    <a:pt x="25689" y="5974"/>
                  </a:lnTo>
                  <a:lnTo>
                    <a:pt x="25447" y="6721"/>
                  </a:lnTo>
                  <a:lnTo>
                    <a:pt x="25124" y="7649"/>
                  </a:lnTo>
                  <a:lnTo>
                    <a:pt x="24943" y="8113"/>
                  </a:lnTo>
                  <a:lnTo>
                    <a:pt x="24741" y="8557"/>
                  </a:lnTo>
                  <a:lnTo>
                    <a:pt x="24539" y="8981"/>
                  </a:lnTo>
                  <a:lnTo>
                    <a:pt x="24297" y="9405"/>
                  </a:lnTo>
                  <a:lnTo>
                    <a:pt x="24014" y="9788"/>
                  </a:lnTo>
                  <a:lnTo>
                    <a:pt x="23853" y="9990"/>
                  </a:lnTo>
                  <a:lnTo>
                    <a:pt x="23692" y="10171"/>
                  </a:lnTo>
                  <a:lnTo>
                    <a:pt x="23409" y="10414"/>
                  </a:lnTo>
                  <a:lnTo>
                    <a:pt x="23106" y="10676"/>
                  </a:lnTo>
                  <a:lnTo>
                    <a:pt x="22784" y="10898"/>
                  </a:lnTo>
                  <a:lnTo>
                    <a:pt x="22420" y="11100"/>
                  </a:lnTo>
                  <a:lnTo>
                    <a:pt x="22017" y="11301"/>
                  </a:lnTo>
                  <a:lnTo>
                    <a:pt x="21593" y="11483"/>
                  </a:lnTo>
                  <a:lnTo>
                    <a:pt x="21129" y="11645"/>
                  </a:lnTo>
                  <a:lnTo>
                    <a:pt x="20644" y="11786"/>
                  </a:lnTo>
                  <a:lnTo>
                    <a:pt x="19958" y="11947"/>
                  </a:lnTo>
                  <a:lnTo>
                    <a:pt x="19272" y="12088"/>
                  </a:lnTo>
                  <a:lnTo>
                    <a:pt x="18566" y="12210"/>
                  </a:lnTo>
                  <a:lnTo>
                    <a:pt x="17880" y="12290"/>
                  </a:lnTo>
                  <a:lnTo>
                    <a:pt x="17173" y="12371"/>
                  </a:lnTo>
                  <a:lnTo>
                    <a:pt x="16467" y="12432"/>
                  </a:lnTo>
                  <a:lnTo>
                    <a:pt x="15075" y="12532"/>
                  </a:lnTo>
                  <a:lnTo>
                    <a:pt x="14106" y="12593"/>
                  </a:lnTo>
                  <a:lnTo>
                    <a:pt x="12774" y="12694"/>
                  </a:lnTo>
                  <a:lnTo>
                    <a:pt x="11442" y="12815"/>
                  </a:lnTo>
                  <a:lnTo>
                    <a:pt x="9142" y="12997"/>
                  </a:lnTo>
                  <a:lnTo>
                    <a:pt x="7971" y="13077"/>
                  </a:lnTo>
                  <a:lnTo>
                    <a:pt x="6801" y="13138"/>
                  </a:lnTo>
                  <a:lnTo>
                    <a:pt x="5630" y="13158"/>
                  </a:lnTo>
                  <a:lnTo>
                    <a:pt x="4480" y="13158"/>
                  </a:lnTo>
                  <a:lnTo>
                    <a:pt x="3895" y="13138"/>
                  </a:lnTo>
                  <a:lnTo>
                    <a:pt x="3310" y="13098"/>
                  </a:lnTo>
                  <a:lnTo>
                    <a:pt x="2725" y="13057"/>
                  </a:lnTo>
                  <a:lnTo>
                    <a:pt x="2139" y="12976"/>
                  </a:lnTo>
                  <a:lnTo>
                    <a:pt x="1857" y="12936"/>
                  </a:lnTo>
                  <a:lnTo>
                    <a:pt x="1554" y="12855"/>
                  </a:lnTo>
                  <a:lnTo>
                    <a:pt x="1251" y="12754"/>
                  </a:lnTo>
                  <a:lnTo>
                    <a:pt x="969" y="12613"/>
                  </a:lnTo>
                  <a:lnTo>
                    <a:pt x="707" y="12452"/>
                  </a:lnTo>
                  <a:lnTo>
                    <a:pt x="485" y="12270"/>
                  </a:lnTo>
                  <a:lnTo>
                    <a:pt x="384" y="12169"/>
                  </a:lnTo>
                  <a:lnTo>
                    <a:pt x="303" y="12048"/>
                  </a:lnTo>
                  <a:lnTo>
                    <a:pt x="222" y="11947"/>
                  </a:lnTo>
                  <a:lnTo>
                    <a:pt x="162" y="11826"/>
                  </a:lnTo>
                  <a:lnTo>
                    <a:pt x="121" y="11685"/>
                  </a:lnTo>
                  <a:lnTo>
                    <a:pt x="81" y="11544"/>
                  </a:lnTo>
                  <a:lnTo>
                    <a:pt x="81" y="11382"/>
                  </a:lnTo>
                  <a:lnTo>
                    <a:pt x="101" y="11241"/>
                  </a:lnTo>
                  <a:lnTo>
                    <a:pt x="142" y="11079"/>
                  </a:lnTo>
                  <a:lnTo>
                    <a:pt x="202" y="10938"/>
                  </a:lnTo>
                  <a:lnTo>
                    <a:pt x="283" y="10777"/>
                  </a:lnTo>
                  <a:lnTo>
                    <a:pt x="384" y="10615"/>
                  </a:lnTo>
                  <a:lnTo>
                    <a:pt x="646" y="10313"/>
                  </a:lnTo>
                  <a:lnTo>
                    <a:pt x="929" y="10010"/>
                  </a:lnTo>
                  <a:lnTo>
                    <a:pt x="1272" y="9727"/>
                  </a:lnTo>
                  <a:lnTo>
                    <a:pt x="1635" y="9465"/>
                  </a:lnTo>
                  <a:lnTo>
                    <a:pt x="2038" y="9203"/>
                  </a:lnTo>
                  <a:lnTo>
                    <a:pt x="2422" y="8940"/>
                  </a:lnTo>
                  <a:lnTo>
                    <a:pt x="3229" y="8476"/>
                  </a:lnTo>
                  <a:lnTo>
                    <a:pt x="4016" y="7992"/>
                  </a:lnTo>
                  <a:lnTo>
                    <a:pt x="5005" y="7407"/>
                  </a:lnTo>
                  <a:lnTo>
                    <a:pt x="6014" y="6821"/>
                  </a:lnTo>
                  <a:lnTo>
                    <a:pt x="7063" y="6277"/>
                  </a:lnTo>
                  <a:lnTo>
                    <a:pt x="8153" y="5732"/>
                  </a:lnTo>
                  <a:lnTo>
                    <a:pt x="9283" y="5207"/>
                  </a:lnTo>
                  <a:lnTo>
                    <a:pt x="10433" y="4682"/>
                  </a:lnTo>
                  <a:lnTo>
                    <a:pt x="11644" y="4198"/>
                  </a:lnTo>
                  <a:lnTo>
                    <a:pt x="12895" y="3714"/>
                  </a:lnTo>
                  <a:lnTo>
                    <a:pt x="14146" y="3250"/>
                  </a:lnTo>
                  <a:lnTo>
                    <a:pt x="15438" y="2826"/>
                  </a:lnTo>
                  <a:lnTo>
                    <a:pt x="16790" y="2382"/>
                  </a:lnTo>
                  <a:lnTo>
                    <a:pt x="18182" y="1958"/>
                  </a:lnTo>
                  <a:lnTo>
                    <a:pt x="19151" y="1676"/>
                  </a:lnTo>
                  <a:lnTo>
                    <a:pt x="20180" y="1393"/>
                  </a:lnTo>
                  <a:lnTo>
                    <a:pt x="21250" y="1111"/>
                  </a:lnTo>
                  <a:lnTo>
                    <a:pt x="22380" y="848"/>
                  </a:lnTo>
                  <a:lnTo>
                    <a:pt x="23550" y="606"/>
                  </a:lnTo>
                  <a:lnTo>
                    <a:pt x="24761" y="404"/>
                  </a:lnTo>
                  <a:lnTo>
                    <a:pt x="25972" y="223"/>
                  </a:lnTo>
                  <a:lnTo>
                    <a:pt x="26598" y="162"/>
                  </a:lnTo>
                  <a:lnTo>
                    <a:pt x="27223" y="102"/>
                  </a:lnTo>
                  <a:lnTo>
                    <a:pt x="27647" y="81"/>
                  </a:lnTo>
                  <a:close/>
                  <a:moveTo>
                    <a:pt x="27647" y="1"/>
                  </a:moveTo>
                  <a:lnTo>
                    <a:pt x="27223" y="21"/>
                  </a:lnTo>
                  <a:lnTo>
                    <a:pt x="26598" y="81"/>
                  </a:lnTo>
                  <a:lnTo>
                    <a:pt x="25972" y="142"/>
                  </a:lnTo>
                  <a:lnTo>
                    <a:pt x="24741" y="324"/>
                  </a:lnTo>
                  <a:lnTo>
                    <a:pt x="23550" y="525"/>
                  </a:lnTo>
                  <a:lnTo>
                    <a:pt x="22360" y="767"/>
                  </a:lnTo>
                  <a:lnTo>
                    <a:pt x="21230" y="1030"/>
                  </a:lnTo>
                  <a:lnTo>
                    <a:pt x="20160" y="1312"/>
                  </a:lnTo>
                  <a:lnTo>
                    <a:pt x="19131" y="1595"/>
                  </a:lnTo>
                  <a:lnTo>
                    <a:pt x="18162" y="1877"/>
                  </a:lnTo>
                  <a:lnTo>
                    <a:pt x="16750" y="2301"/>
                  </a:lnTo>
                  <a:lnTo>
                    <a:pt x="15418" y="2745"/>
                  </a:lnTo>
                  <a:lnTo>
                    <a:pt x="14106" y="3189"/>
                  </a:lnTo>
                  <a:lnTo>
                    <a:pt x="12855" y="3633"/>
                  </a:lnTo>
                  <a:lnTo>
                    <a:pt x="11604" y="4117"/>
                  </a:lnTo>
                  <a:lnTo>
                    <a:pt x="10413" y="4622"/>
                  </a:lnTo>
                  <a:lnTo>
                    <a:pt x="9243" y="5126"/>
                  </a:lnTo>
                  <a:lnTo>
                    <a:pt x="8113" y="5651"/>
                  </a:lnTo>
                  <a:lnTo>
                    <a:pt x="7023" y="6196"/>
                  </a:lnTo>
                  <a:lnTo>
                    <a:pt x="5974" y="6761"/>
                  </a:lnTo>
                  <a:lnTo>
                    <a:pt x="4965" y="7326"/>
                  </a:lnTo>
                  <a:lnTo>
                    <a:pt x="3976" y="7931"/>
                  </a:lnTo>
                  <a:lnTo>
                    <a:pt x="3189" y="8396"/>
                  </a:lnTo>
                  <a:lnTo>
                    <a:pt x="2381" y="8880"/>
                  </a:lnTo>
                  <a:lnTo>
                    <a:pt x="1978" y="9142"/>
                  </a:lnTo>
                  <a:lnTo>
                    <a:pt x="1594" y="9405"/>
                  </a:lnTo>
                  <a:lnTo>
                    <a:pt x="1211" y="9667"/>
                  </a:lnTo>
                  <a:lnTo>
                    <a:pt x="888" y="9949"/>
                  </a:lnTo>
                  <a:lnTo>
                    <a:pt x="585" y="10252"/>
                  </a:lnTo>
                  <a:lnTo>
                    <a:pt x="444" y="10414"/>
                  </a:lnTo>
                  <a:lnTo>
                    <a:pt x="323" y="10575"/>
                  </a:lnTo>
                  <a:lnTo>
                    <a:pt x="202" y="10736"/>
                  </a:lnTo>
                  <a:lnTo>
                    <a:pt x="121" y="10898"/>
                  </a:lnTo>
                  <a:lnTo>
                    <a:pt x="61" y="11059"/>
                  </a:lnTo>
                  <a:lnTo>
                    <a:pt x="20" y="11241"/>
                  </a:lnTo>
                  <a:lnTo>
                    <a:pt x="0" y="11382"/>
                  </a:lnTo>
                  <a:lnTo>
                    <a:pt x="0" y="11544"/>
                  </a:lnTo>
                  <a:lnTo>
                    <a:pt x="41" y="11705"/>
                  </a:lnTo>
                  <a:lnTo>
                    <a:pt x="101" y="11867"/>
                  </a:lnTo>
                  <a:lnTo>
                    <a:pt x="202" y="12048"/>
                  </a:lnTo>
                  <a:lnTo>
                    <a:pt x="343" y="12230"/>
                  </a:lnTo>
                  <a:lnTo>
                    <a:pt x="545" y="12411"/>
                  </a:lnTo>
                  <a:lnTo>
                    <a:pt x="787" y="12593"/>
                  </a:lnTo>
                  <a:lnTo>
                    <a:pt x="1070" y="12754"/>
                  </a:lnTo>
                  <a:lnTo>
                    <a:pt x="1393" y="12896"/>
                  </a:lnTo>
                  <a:lnTo>
                    <a:pt x="1736" y="12997"/>
                  </a:lnTo>
                  <a:lnTo>
                    <a:pt x="2139" y="13057"/>
                  </a:lnTo>
                  <a:lnTo>
                    <a:pt x="2947" y="13158"/>
                  </a:lnTo>
                  <a:lnTo>
                    <a:pt x="3754" y="13198"/>
                  </a:lnTo>
                  <a:lnTo>
                    <a:pt x="4561" y="13239"/>
                  </a:lnTo>
                  <a:lnTo>
                    <a:pt x="6135" y="13239"/>
                  </a:lnTo>
                  <a:lnTo>
                    <a:pt x="6902" y="13219"/>
                  </a:lnTo>
                  <a:lnTo>
                    <a:pt x="8435" y="13138"/>
                  </a:lnTo>
                  <a:lnTo>
                    <a:pt x="9949" y="13017"/>
                  </a:lnTo>
                  <a:lnTo>
                    <a:pt x="11442" y="12896"/>
                  </a:lnTo>
                  <a:lnTo>
                    <a:pt x="12774" y="12775"/>
                  </a:lnTo>
                  <a:lnTo>
                    <a:pt x="14106" y="12674"/>
                  </a:lnTo>
                  <a:lnTo>
                    <a:pt x="15075" y="12613"/>
                  </a:lnTo>
                  <a:lnTo>
                    <a:pt x="16467" y="12512"/>
                  </a:lnTo>
                  <a:lnTo>
                    <a:pt x="17173" y="12452"/>
                  </a:lnTo>
                  <a:lnTo>
                    <a:pt x="17880" y="12371"/>
                  </a:lnTo>
                  <a:lnTo>
                    <a:pt x="18586" y="12290"/>
                  </a:lnTo>
                  <a:lnTo>
                    <a:pt x="19272" y="12169"/>
                  </a:lnTo>
                  <a:lnTo>
                    <a:pt x="19978" y="12028"/>
                  </a:lnTo>
                  <a:lnTo>
                    <a:pt x="20665" y="11867"/>
                  </a:lnTo>
                  <a:lnTo>
                    <a:pt x="21149" y="11705"/>
                  </a:lnTo>
                  <a:lnTo>
                    <a:pt x="21613" y="11544"/>
                  </a:lnTo>
                  <a:lnTo>
                    <a:pt x="22057" y="11362"/>
                  </a:lnTo>
                  <a:lnTo>
                    <a:pt x="22461" y="11180"/>
                  </a:lnTo>
                  <a:lnTo>
                    <a:pt x="22824" y="10958"/>
                  </a:lnTo>
                  <a:lnTo>
                    <a:pt x="23167" y="10736"/>
                  </a:lnTo>
                  <a:lnTo>
                    <a:pt x="23470" y="10474"/>
                  </a:lnTo>
                  <a:lnTo>
                    <a:pt x="23752" y="10212"/>
                  </a:lnTo>
                  <a:lnTo>
                    <a:pt x="23914" y="10030"/>
                  </a:lnTo>
                  <a:lnTo>
                    <a:pt x="24075" y="9849"/>
                  </a:lnTo>
                  <a:lnTo>
                    <a:pt x="24358" y="9445"/>
                  </a:lnTo>
                  <a:lnTo>
                    <a:pt x="24600" y="9021"/>
                  </a:lnTo>
                  <a:lnTo>
                    <a:pt x="24822" y="8597"/>
                  </a:lnTo>
                  <a:lnTo>
                    <a:pt x="25023" y="8133"/>
                  </a:lnTo>
                  <a:lnTo>
                    <a:pt x="25185" y="7669"/>
                  </a:lnTo>
                  <a:lnTo>
                    <a:pt x="25508" y="6741"/>
                  </a:lnTo>
                  <a:lnTo>
                    <a:pt x="25770" y="6014"/>
                  </a:lnTo>
                  <a:lnTo>
                    <a:pt x="26053" y="5268"/>
                  </a:lnTo>
                  <a:lnTo>
                    <a:pt x="26194" y="4925"/>
                  </a:lnTo>
                  <a:lnTo>
                    <a:pt x="26376" y="4561"/>
                  </a:lnTo>
                  <a:lnTo>
                    <a:pt x="26557" y="4238"/>
                  </a:lnTo>
                  <a:lnTo>
                    <a:pt x="26759" y="3895"/>
                  </a:lnTo>
                  <a:lnTo>
                    <a:pt x="27021" y="3532"/>
                  </a:lnTo>
                  <a:lnTo>
                    <a:pt x="27324" y="3169"/>
                  </a:lnTo>
                  <a:lnTo>
                    <a:pt x="27627" y="2826"/>
                  </a:lnTo>
                  <a:lnTo>
                    <a:pt x="27950" y="2503"/>
                  </a:lnTo>
                  <a:lnTo>
                    <a:pt x="28293" y="2120"/>
                  </a:lnTo>
                  <a:lnTo>
                    <a:pt x="28656" y="1736"/>
                  </a:lnTo>
                  <a:lnTo>
                    <a:pt x="28979" y="1333"/>
                  </a:lnTo>
                  <a:lnTo>
                    <a:pt x="29120" y="1111"/>
                  </a:lnTo>
                  <a:lnTo>
                    <a:pt x="29261" y="889"/>
                  </a:lnTo>
                  <a:lnTo>
                    <a:pt x="29362" y="727"/>
                  </a:lnTo>
                  <a:lnTo>
                    <a:pt x="29382" y="626"/>
                  </a:lnTo>
                  <a:lnTo>
                    <a:pt x="29382" y="545"/>
                  </a:lnTo>
                  <a:lnTo>
                    <a:pt x="29362" y="445"/>
                  </a:lnTo>
                  <a:lnTo>
                    <a:pt x="29322" y="364"/>
                  </a:lnTo>
                  <a:lnTo>
                    <a:pt x="29261" y="303"/>
                  </a:lnTo>
                  <a:lnTo>
                    <a:pt x="29201" y="243"/>
                  </a:lnTo>
                  <a:lnTo>
                    <a:pt x="29059" y="162"/>
                  </a:lnTo>
                  <a:lnTo>
                    <a:pt x="28918" y="122"/>
                  </a:lnTo>
                  <a:lnTo>
                    <a:pt x="28716" y="61"/>
                  </a:lnTo>
                  <a:lnTo>
                    <a:pt x="28494" y="21"/>
                  </a:lnTo>
                  <a:lnTo>
                    <a:pt x="2829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23" name="Google Shape;723;p18"/>
          <p:cNvSpPr/>
          <p:nvPr/>
        </p:nvSpPr>
        <p:spPr>
          <a:xfrm>
            <a:off x="322954" y="2732577"/>
            <a:ext cx="100466" cy="100466"/>
          </a:xfrm>
          <a:custGeom>
            <a:rect b="b" l="l" r="r" t="t"/>
            <a:pathLst>
              <a:path extrusionOk="0" h="1797" w="1797">
                <a:moveTo>
                  <a:pt x="909" y="0"/>
                </a:moveTo>
                <a:lnTo>
                  <a:pt x="727" y="20"/>
                </a:lnTo>
                <a:lnTo>
                  <a:pt x="546" y="61"/>
                </a:lnTo>
                <a:lnTo>
                  <a:pt x="404" y="162"/>
                </a:lnTo>
                <a:lnTo>
                  <a:pt x="263" y="263"/>
                </a:lnTo>
                <a:lnTo>
                  <a:pt x="162" y="404"/>
                </a:lnTo>
                <a:lnTo>
                  <a:pt x="61" y="545"/>
                </a:lnTo>
                <a:lnTo>
                  <a:pt x="21" y="727"/>
                </a:lnTo>
                <a:lnTo>
                  <a:pt x="1" y="908"/>
                </a:lnTo>
                <a:lnTo>
                  <a:pt x="21" y="1090"/>
                </a:lnTo>
                <a:lnTo>
                  <a:pt x="61" y="1251"/>
                </a:lnTo>
                <a:lnTo>
                  <a:pt x="162" y="1393"/>
                </a:lnTo>
                <a:lnTo>
                  <a:pt x="263" y="1534"/>
                </a:lnTo>
                <a:lnTo>
                  <a:pt x="404" y="1655"/>
                </a:lnTo>
                <a:lnTo>
                  <a:pt x="546" y="1736"/>
                </a:lnTo>
                <a:lnTo>
                  <a:pt x="727" y="1776"/>
                </a:lnTo>
                <a:lnTo>
                  <a:pt x="909" y="1796"/>
                </a:lnTo>
                <a:lnTo>
                  <a:pt x="1090" y="1776"/>
                </a:lnTo>
                <a:lnTo>
                  <a:pt x="1252" y="1736"/>
                </a:lnTo>
                <a:lnTo>
                  <a:pt x="1413" y="1655"/>
                </a:lnTo>
                <a:lnTo>
                  <a:pt x="1534" y="1534"/>
                </a:lnTo>
                <a:lnTo>
                  <a:pt x="1655" y="1393"/>
                </a:lnTo>
                <a:lnTo>
                  <a:pt x="1736" y="1251"/>
                </a:lnTo>
                <a:lnTo>
                  <a:pt x="1777" y="1090"/>
                </a:lnTo>
                <a:lnTo>
                  <a:pt x="1797" y="908"/>
                </a:lnTo>
                <a:lnTo>
                  <a:pt x="1777" y="727"/>
                </a:lnTo>
                <a:lnTo>
                  <a:pt x="1736" y="545"/>
                </a:lnTo>
                <a:lnTo>
                  <a:pt x="1655" y="404"/>
                </a:lnTo>
                <a:lnTo>
                  <a:pt x="1534" y="263"/>
                </a:lnTo>
                <a:lnTo>
                  <a:pt x="1413" y="162"/>
                </a:lnTo>
                <a:lnTo>
                  <a:pt x="1252" y="61"/>
                </a:lnTo>
                <a:lnTo>
                  <a:pt x="1090" y="20"/>
                </a:lnTo>
                <a:lnTo>
                  <a:pt x="90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18"/>
          <p:cNvSpPr/>
          <p:nvPr/>
        </p:nvSpPr>
        <p:spPr>
          <a:xfrm>
            <a:off x="2337742" y="162452"/>
            <a:ext cx="100466" cy="100466"/>
          </a:xfrm>
          <a:custGeom>
            <a:rect b="b" l="l" r="r" t="t"/>
            <a:pathLst>
              <a:path extrusionOk="0" h="1797" w="1797">
                <a:moveTo>
                  <a:pt x="909" y="0"/>
                </a:moveTo>
                <a:lnTo>
                  <a:pt x="727" y="20"/>
                </a:lnTo>
                <a:lnTo>
                  <a:pt x="546" y="61"/>
                </a:lnTo>
                <a:lnTo>
                  <a:pt x="404" y="162"/>
                </a:lnTo>
                <a:lnTo>
                  <a:pt x="263" y="263"/>
                </a:lnTo>
                <a:lnTo>
                  <a:pt x="162" y="404"/>
                </a:lnTo>
                <a:lnTo>
                  <a:pt x="61" y="545"/>
                </a:lnTo>
                <a:lnTo>
                  <a:pt x="21" y="727"/>
                </a:lnTo>
                <a:lnTo>
                  <a:pt x="1" y="908"/>
                </a:lnTo>
                <a:lnTo>
                  <a:pt x="21" y="1090"/>
                </a:lnTo>
                <a:lnTo>
                  <a:pt x="61" y="1251"/>
                </a:lnTo>
                <a:lnTo>
                  <a:pt x="162" y="1393"/>
                </a:lnTo>
                <a:lnTo>
                  <a:pt x="263" y="1534"/>
                </a:lnTo>
                <a:lnTo>
                  <a:pt x="404" y="1655"/>
                </a:lnTo>
                <a:lnTo>
                  <a:pt x="546" y="1736"/>
                </a:lnTo>
                <a:lnTo>
                  <a:pt x="727" y="1776"/>
                </a:lnTo>
                <a:lnTo>
                  <a:pt x="909" y="1796"/>
                </a:lnTo>
                <a:lnTo>
                  <a:pt x="1090" y="1776"/>
                </a:lnTo>
                <a:lnTo>
                  <a:pt x="1252" y="1736"/>
                </a:lnTo>
                <a:lnTo>
                  <a:pt x="1413" y="1655"/>
                </a:lnTo>
                <a:lnTo>
                  <a:pt x="1534" y="1534"/>
                </a:lnTo>
                <a:lnTo>
                  <a:pt x="1655" y="1393"/>
                </a:lnTo>
                <a:lnTo>
                  <a:pt x="1736" y="1251"/>
                </a:lnTo>
                <a:lnTo>
                  <a:pt x="1777" y="1090"/>
                </a:lnTo>
                <a:lnTo>
                  <a:pt x="1797" y="908"/>
                </a:lnTo>
                <a:lnTo>
                  <a:pt x="1777" y="727"/>
                </a:lnTo>
                <a:lnTo>
                  <a:pt x="1736" y="545"/>
                </a:lnTo>
                <a:lnTo>
                  <a:pt x="1655" y="404"/>
                </a:lnTo>
                <a:lnTo>
                  <a:pt x="1534" y="263"/>
                </a:lnTo>
                <a:lnTo>
                  <a:pt x="1413" y="162"/>
                </a:lnTo>
                <a:lnTo>
                  <a:pt x="1252" y="61"/>
                </a:lnTo>
                <a:lnTo>
                  <a:pt x="1090" y="20"/>
                </a:lnTo>
                <a:lnTo>
                  <a:pt x="90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18"/>
          <p:cNvSpPr/>
          <p:nvPr/>
        </p:nvSpPr>
        <p:spPr>
          <a:xfrm>
            <a:off x="266642" y="1375840"/>
            <a:ext cx="100466" cy="100466"/>
          </a:xfrm>
          <a:custGeom>
            <a:rect b="b" l="l" r="r" t="t"/>
            <a:pathLst>
              <a:path extrusionOk="0" h="1797" w="1797">
                <a:moveTo>
                  <a:pt x="909" y="0"/>
                </a:moveTo>
                <a:lnTo>
                  <a:pt x="727" y="20"/>
                </a:lnTo>
                <a:lnTo>
                  <a:pt x="546" y="61"/>
                </a:lnTo>
                <a:lnTo>
                  <a:pt x="404" y="162"/>
                </a:lnTo>
                <a:lnTo>
                  <a:pt x="263" y="263"/>
                </a:lnTo>
                <a:lnTo>
                  <a:pt x="162" y="404"/>
                </a:lnTo>
                <a:lnTo>
                  <a:pt x="61" y="545"/>
                </a:lnTo>
                <a:lnTo>
                  <a:pt x="21" y="727"/>
                </a:lnTo>
                <a:lnTo>
                  <a:pt x="1" y="908"/>
                </a:lnTo>
                <a:lnTo>
                  <a:pt x="21" y="1090"/>
                </a:lnTo>
                <a:lnTo>
                  <a:pt x="61" y="1251"/>
                </a:lnTo>
                <a:lnTo>
                  <a:pt x="162" y="1393"/>
                </a:lnTo>
                <a:lnTo>
                  <a:pt x="263" y="1534"/>
                </a:lnTo>
                <a:lnTo>
                  <a:pt x="404" y="1655"/>
                </a:lnTo>
                <a:lnTo>
                  <a:pt x="546" y="1736"/>
                </a:lnTo>
                <a:lnTo>
                  <a:pt x="727" y="1776"/>
                </a:lnTo>
                <a:lnTo>
                  <a:pt x="909" y="1796"/>
                </a:lnTo>
                <a:lnTo>
                  <a:pt x="1090" y="1776"/>
                </a:lnTo>
                <a:lnTo>
                  <a:pt x="1252" y="1736"/>
                </a:lnTo>
                <a:lnTo>
                  <a:pt x="1413" y="1655"/>
                </a:lnTo>
                <a:lnTo>
                  <a:pt x="1534" y="1534"/>
                </a:lnTo>
                <a:lnTo>
                  <a:pt x="1655" y="1393"/>
                </a:lnTo>
                <a:lnTo>
                  <a:pt x="1736" y="1251"/>
                </a:lnTo>
                <a:lnTo>
                  <a:pt x="1777" y="1090"/>
                </a:lnTo>
                <a:lnTo>
                  <a:pt x="1797" y="908"/>
                </a:lnTo>
                <a:lnTo>
                  <a:pt x="1777" y="727"/>
                </a:lnTo>
                <a:lnTo>
                  <a:pt x="1736" y="545"/>
                </a:lnTo>
                <a:lnTo>
                  <a:pt x="1655" y="404"/>
                </a:lnTo>
                <a:lnTo>
                  <a:pt x="1534" y="263"/>
                </a:lnTo>
                <a:lnTo>
                  <a:pt x="1413" y="162"/>
                </a:lnTo>
                <a:lnTo>
                  <a:pt x="1252" y="61"/>
                </a:lnTo>
                <a:lnTo>
                  <a:pt x="1090" y="20"/>
                </a:lnTo>
                <a:lnTo>
                  <a:pt x="90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18"/>
          <p:cNvSpPr/>
          <p:nvPr/>
        </p:nvSpPr>
        <p:spPr>
          <a:xfrm>
            <a:off x="523842" y="1693465"/>
            <a:ext cx="100466" cy="100466"/>
          </a:xfrm>
          <a:custGeom>
            <a:rect b="b" l="l" r="r" t="t"/>
            <a:pathLst>
              <a:path extrusionOk="0" h="1797" w="1797">
                <a:moveTo>
                  <a:pt x="909" y="0"/>
                </a:moveTo>
                <a:lnTo>
                  <a:pt x="727" y="20"/>
                </a:lnTo>
                <a:lnTo>
                  <a:pt x="546" y="61"/>
                </a:lnTo>
                <a:lnTo>
                  <a:pt x="404" y="162"/>
                </a:lnTo>
                <a:lnTo>
                  <a:pt x="263" y="263"/>
                </a:lnTo>
                <a:lnTo>
                  <a:pt x="162" y="404"/>
                </a:lnTo>
                <a:lnTo>
                  <a:pt x="61" y="545"/>
                </a:lnTo>
                <a:lnTo>
                  <a:pt x="21" y="727"/>
                </a:lnTo>
                <a:lnTo>
                  <a:pt x="1" y="908"/>
                </a:lnTo>
                <a:lnTo>
                  <a:pt x="21" y="1090"/>
                </a:lnTo>
                <a:lnTo>
                  <a:pt x="61" y="1251"/>
                </a:lnTo>
                <a:lnTo>
                  <a:pt x="162" y="1393"/>
                </a:lnTo>
                <a:lnTo>
                  <a:pt x="263" y="1534"/>
                </a:lnTo>
                <a:lnTo>
                  <a:pt x="404" y="1655"/>
                </a:lnTo>
                <a:lnTo>
                  <a:pt x="546" y="1736"/>
                </a:lnTo>
                <a:lnTo>
                  <a:pt x="727" y="1776"/>
                </a:lnTo>
                <a:lnTo>
                  <a:pt x="909" y="1796"/>
                </a:lnTo>
                <a:lnTo>
                  <a:pt x="1090" y="1776"/>
                </a:lnTo>
                <a:lnTo>
                  <a:pt x="1252" y="1736"/>
                </a:lnTo>
                <a:lnTo>
                  <a:pt x="1413" y="1655"/>
                </a:lnTo>
                <a:lnTo>
                  <a:pt x="1534" y="1534"/>
                </a:lnTo>
                <a:lnTo>
                  <a:pt x="1655" y="1393"/>
                </a:lnTo>
                <a:lnTo>
                  <a:pt x="1736" y="1251"/>
                </a:lnTo>
                <a:lnTo>
                  <a:pt x="1777" y="1090"/>
                </a:lnTo>
                <a:lnTo>
                  <a:pt x="1797" y="908"/>
                </a:lnTo>
                <a:lnTo>
                  <a:pt x="1777" y="727"/>
                </a:lnTo>
                <a:lnTo>
                  <a:pt x="1736" y="545"/>
                </a:lnTo>
                <a:lnTo>
                  <a:pt x="1655" y="404"/>
                </a:lnTo>
                <a:lnTo>
                  <a:pt x="1534" y="263"/>
                </a:lnTo>
                <a:lnTo>
                  <a:pt x="1413" y="162"/>
                </a:lnTo>
                <a:lnTo>
                  <a:pt x="1252" y="61"/>
                </a:lnTo>
                <a:lnTo>
                  <a:pt x="1090" y="20"/>
                </a:lnTo>
                <a:lnTo>
                  <a:pt x="90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18"/>
          <p:cNvSpPr/>
          <p:nvPr/>
        </p:nvSpPr>
        <p:spPr>
          <a:xfrm>
            <a:off x="3174892" y="-10"/>
            <a:ext cx="100466" cy="100466"/>
          </a:xfrm>
          <a:custGeom>
            <a:rect b="b" l="l" r="r" t="t"/>
            <a:pathLst>
              <a:path extrusionOk="0" h="1797" w="1797">
                <a:moveTo>
                  <a:pt x="909" y="0"/>
                </a:moveTo>
                <a:lnTo>
                  <a:pt x="727" y="20"/>
                </a:lnTo>
                <a:lnTo>
                  <a:pt x="546" y="61"/>
                </a:lnTo>
                <a:lnTo>
                  <a:pt x="404" y="162"/>
                </a:lnTo>
                <a:lnTo>
                  <a:pt x="263" y="263"/>
                </a:lnTo>
                <a:lnTo>
                  <a:pt x="162" y="404"/>
                </a:lnTo>
                <a:lnTo>
                  <a:pt x="61" y="545"/>
                </a:lnTo>
                <a:lnTo>
                  <a:pt x="21" y="727"/>
                </a:lnTo>
                <a:lnTo>
                  <a:pt x="1" y="908"/>
                </a:lnTo>
                <a:lnTo>
                  <a:pt x="21" y="1090"/>
                </a:lnTo>
                <a:lnTo>
                  <a:pt x="61" y="1251"/>
                </a:lnTo>
                <a:lnTo>
                  <a:pt x="162" y="1393"/>
                </a:lnTo>
                <a:lnTo>
                  <a:pt x="263" y="1534"/>
                </a:lnTo>
                <a:lnTo>
                  <a:pt x="404" y="1655"/>
                </a:lnTo>
                <a:lnTo>
                  <a:pt x="546" y="1736"/>
                </a:lnTo>
                <a:lnTo>
                  <a:pt x="727" y="1776"/>
                </a:lnTo>
                <a:lnTo>
                  <a:pt x="909" y="1796"/>
                </a:lnTo>
                <a:lnTo>
                  <a:pt x="1090" y="1776"/>
                </a:lnTo>
                <a:lnTo>
                  <a:pt x="1252" y="1736"/>
                </a:lnTo>
                <a:lnTo>
                  <a:pt x="1413" y="1655"/>
                </a:lnTo>
                <a:lnTo>
                  <a:pt x="1534" y="1534"/>
                </a:lnTo>
                <a:lnTo>
                  <a:pt x="1655" y="1393"/>
                </a:lnTo>
                <a:lnTo>
                  <a:pt x="1736" y="1251"/>
                </a:lnTo>
                <a:lnTo>
                  <a:pt x="1777" y="1090"/>
                </a:lnTo>
                <a:lnTo>
                  <a:pt x="1797" y="908"/>
                </a:lnTo>
                <a:lnTo>
                  <a:pt x="1777" y="727"/>
                </a:lnTo>
                <a:lnTo>
                  <a:pt x="1736" y="545"/>
                </a:lnTo>
                <a:lnTo>
                  <a:pt x="1655" y="404"/>
                </a:lnTo>
                <a:lnTo>
                  <a:pt x="1534" y="263"/>
                </a:lnTo>
                <a:lnTo>
                  <a:pt x="1413" y="162"/>
                </a:lnTo>
                <a:lnTo>
                  <a:pt x="1252" y="61"/>
                </a:lnTo>
                <a:lnTo>
                  <a:pt x="1090" y="20"/>
                </a:lnTo>
                <a:lnTo>
                  <a:pt x="90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28" name="Shape 728"/>
        <p:cNvGrpSpPr/>
        <p:nvPr/>
      </p:nvGrpSpPr>
      <p:grpSpPr>
        <a:xfrm>
          <a:off x="0" y="0"/>
          <a:ext cx="0" cy="0"/>
          <a:chOff x="0" y="0"/>
          <a:chExt cx="0" cy="0"/>
        </a:xfrm>
      </p:grpSpPr>
      <p:sp>
        <p:nvSpPr>
          <p:cNvPr id="729" name="Google Shape;729;p19"/>
          <p:cNvSpPr txBox="1"/>
          <p:nvPr>
            <p:ph type="title"/>
          </p:nvPr>
        </p:nvSpPr>
        <p:spPr>
          <a:xfrm>
            <a:off x="713225" y="534200"/>
            <a:ext cx="7698900" cy="294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Clr>
                <a:schemeClr val="accent1"/>
              </a:buClr>
              <a:buSzPts val="2800"/>
              <a:buNone/>
              <a:defRPr>
                <a:solidFill>
                  <a:schemeClr val="accent1"/>
                </a:solidFill>
              </a:defRPr>
            </a:lvl2pPr>
            <a:lvl3pPr lvl="2" algn="ctr">
              <a:lnSpc>
                <a:spcPct val="100000"/>
              </a:lnSpc>
              <a:spcBef>
                <a:spcPts val="0"/>
              </a:spcBef>
              <a:spcAft>
                <a:spcPts val="0"/>
              </a:spcAft>
              <a:buClr>
                <a:schemeClr val="accent1"/>
              </a:buClr>
              <a:buSzPts val="2800"/>
              <a:buNone/>
              <a:defRPr>
                <a:solidFill>
                  <a:schemeClr val="accent1"/>
                </a:solidFill>
              </a:defRPr>
            </a:lvl3pPr>
            <a:lvl4pPr lvl="3" algn="ctr">
              <a:lnSpc>
                <a:spcPct val="100000"/>
              </a:lnSpc>
              <a:spcBef>
                <a:spcPts val="0"/>
              </a:spcBef>
              <a:spcAft>
                <a:spcPts val="0"/>
              </a:spcAft>
              <a:buClr>
                <a:schemeClr val="accent1"/>
              </a:buClr>
              <a:buSzPts val="2800"/>
              <a:buNone/>
              <a:defRPr>
                <a:solidFill>
                  <a:schemeClr val="accent1"/>
                </a:solidFill>
              </a:defRPr>
            </a:lvl4pPr>
            <a:lvl5pPr lvl="4" algn="ctr">
              <a:lnSpc>
                <a:spcPct val="100000"/>
              </a:lnSpc>
              <a:spcBef>
                <a:spcPts val="0"/>
              </a:spcBef>
              <a:spcAft>
                <a:spcPts val="0"/>
              </a:spcAft>
              <a:buClr>
                <a:schemeClr val="accent1"/>
              </a:buClr>
              <a:buSzPts val="2800"/>
              <a:buNone/>
              <a:defRPr>
                <a:solidFill>
                  <a:schemeClr val="accent1"/>
                </a:solidFill>
              </a:defRPr>
            </a:lvl5pPr>
            <a:lvl6pPr lvl="5" algn="ctr">
              <a:lnSpc>
                <a:spcPct val="100000"/>
              </a:lnSpc>
              <a:spcBef>
                <a:spcPts val="0"/>
              </a:spcBef>
              <a:spcAft>
                <a:spcPts val="0"/>
              </a:spcAft>
              <a:buClr>
                <a:schemeClr val="accent1"/>
              </a:buClr>
              <a:buSzPts val="2800"/>
              <a:buNone/>
              <a:defRPr>
                <a:solidFill>
                  <a:schemeClr val="accent1"/>
                </a:solidFill>
              </a:defRPr>
            </a:lvl6pPr>
            <a:lvl7pPr lvl="6" algn="ctr">
              <a:lnSpc>
                <a:spcPct val="100000"/>
              </a:lnSpc>
              <a:spcBef>
                <a:spcPts val="0"/>
              </a:spcBef>
              <a:spcAft>
                <a:spcPts val="0"/>
              </a:spcAft>
              <a:buClr>
                <a:schemeClr val="accent1"/>
              </a:buClr>
              <a:buSzPts val="2800"/>
              <a:buNone/>
              <a:defRPr>
                <a:solidFill>
                  <a:schemeClr val="accent1"/>
                </a:solidFill>
              </a:defRPr>
            </a:lvl7pPr>
            <a:lvl8pPr lvl="7" algn="ctr">
              <a:lnSpc>
                <a:spcPct val="100000"/>
              </a:lnSpc>
              <a:spcBef>
                <a:spcPts val="0"/>
              </a:spcBef>
              <a:spcAft>
                <a:spcPts val="0"/>
              </a:spcAft>
              <a:buClr>
                <a:schemeClr val="accent1"/>
              </a:buClr>
              <a:buSzPts val="2800"/>
              <a:buNone/>
              <a:defRPr>
                <a:solidFill>
                  <a:schemeClr val="accent1"/>
                </a:solidFill>
              </a:defRPr>
            </a:lvl8pPr>
            <a:lvl9pPr lvl="8" algn="ctr">
              <a:lnSpc>
                <a:spcPct val="100000"/>
              </a:lnSpc>
              <a:spcBef>
                <a:spcPts val="0"/>
              </a:spcBef>
              <a:spcAft>
                <a:spcPts val="0"/>
              </a:spcAft>
              <a:buClr>
                <a:schemeClr val="accent1"/>
              </a:buClr>
              <a:buSzPts val="2800"/>
              <a:buNone/>
              <a:defRPr>
                <a:solidFill>
                  <a:schemeClr val="accent1"/>
                </a:solidFill>
              </a:defRPr>
            </a:lvl9pPr>
          </a:lstStyle>
          <a:p/>
        </p:txBody>
      </p:sp>
      <p:sp>
        <p:nvSpPr>
          <p:cNvPr id="730" name="Google Shape;730;p19"/>
          <p:cNvSpPr txBox="1"/>
          <p:nvPr>
            <p:ph idx="1" type="body"/>
          </p:nvPr>
        </p:nvSpPr>
        <p:spPr>
          <a:xfrm>
            <a:off x="959775" y="1040100"/>
            <a:ext cx="7470900" cy="35595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0"/>
              </a:spcBef>
              <a:spcAft>
                <a:spcPts val="0"/>
              </a:spcAft>
              <a:buSzPts val="1600"/>
              <a:buAutoNum type="arabicPeriod"/>
              <a:defRPr sz="1200"/>
            </a:lvl1pPr>
            <a:lvl2pPr indent="-330200" lvl="1" marL="914400" algn="l">
              <a:lnSpc>
                <a:spcPct val="100000"/>
              </a:lnSpc>
              <a:spcBef>
                <a:spcPts val="0"/>
              </a:spcBef>
              <a:spcAft>
                <a:spcPts val="0"/>
              </a:spcAft>
              <a:buSzPts val="1600"/>
              <a:buAutoNum type="alphaLcPeriod"/>
              <a:defRPr/>
            </a:lvl2pPr>
            <a:lvl3pPr indent="-330200" lvl="2" marL="1371600" algn="l">
              <a:lnSpc>
                <a:spcPct val="100000"/>
              </a:lnSpc>
              <a:spcBef>
                <a:spcPts val="0"/>
              </a:spcBef>
              <a:spcAft>
                <a:spcPts val="0"/>
              </a:spcAft>
              <a:buSzPts val="1600"/>
              <a:buAutoNum type="romanLcPeriod"/>
              <a:defRPr/>
            </a:lvl3pPr>
            <a:lvl4pPr indent="-330200" lvl="3" marL="1828800" algn="l">
              <a:lnSpc>
                <a:spcPct val="100000"/>
              </a:lnSpc>
              <a:spcBef>
                <a:spcPts val="0"/>
              </a:spcBef>
              <a:spcAft>
                <a:spcPts val="0"/>
              </a:spcAft>
              <a:buSzPts val="1600"/>
              <a:buAutoNum type="arabicPeriod"/>
              <a:defRPr/>
            </a:lvl4pPr>
            <a:lvl5pPr indent="-330200" lvl="4" marL="2286000" algn="l">
              <a:lnSpc>
                <a:spcPct val="100000"/>
              </a:lnSpc>
              <a:spcBef>
                <a:spcPts val="0"/>
              </a:spcBef>
              <a:spcAft>
                <a:spcPts val="0"/>
              </a:spcAft>
              <a:buSzPts val="1600"/>
              <a:buAutoNum type="alphaLcPeriod"/>
              <a:defRPr/>
            </a:lvl5pPr>
            <a:lvl6pPr indent="-330200" lvl="5" marL="2743200" algn="l">
              <a:lnSpc>
                <a:spcPct val="100000"/>
              </a:lnSpc>
              <a:spcBef>
                <a:spcPts val="0"/>
              </a:spcBef>
              <a:spcAft>
                <a:spcPts val="0"/>
              </a:spcAft>
              <a:buSzPts val="1600"/>
              <a:buAutoNum type="romanLcPeriod"/>
              <a:defRPr/>
            </a:lvl6pPr>
            <a:lvl7pPr indent="-330200" lvl="6" marL="3200400" algn="l">
              <a:lnSpc>
                <a:spcPct val="100000"/>
              </a:lnSpc>
              <a:spcBef>
                <a:spcPts val="0"/>
              </a:spcBef>
              <a:spcAft>
                <a:spcPts val="0"/>
              </a:spcAft>
              <a:buSzPts val="1600"/>
              <a:buAutoNum type="arabicPeriod"/>
              <a:defRPr/>
            </a:lvl7pPr>
            <a:lvl8pPr indent="-330200" lvl="7" marL="3657600" algn="l">
              <a:lnSpc>
                <a:spcPct val="100000"/>
              </a:lnSpc>
              <a:spcBef>
                <a:spcPts val="0"/>
              </a:spcBef>
              <a:spcAft>
                <a:spcPts val="0"/>
              </a:spcAft>
              <a:buSzPts val="1600"/>
              <a:buAutoNum type="alphaLcPeriod"/>
              <a:defRPr/>
            </a:lvl8pPr>
            <a:lvl9pPr indent="-330200" lvl="8" marL="4114800" algn="l">
              <a:lnSpc>
                <a:spcPct val="100000"/>
              </a:lnSpc>
              <a:spcBef>
                <a:spcPts val="0"/>
              </a:spcBef>
              <a:spcAft>
                <a:spcPts val="0"/>
              </a:spcAft>
              <a:buSzPts val="1600"/>
              <a:buAutoNum type="romanLcPeriod"/>
              <a:defRPr/>
            </a:lvl9pPr>
          </a:lstStyle>
          <a:p/>
        </p:txBody>
      </p:sp>
      <p:sp>
        <p:nvSpPr>
          <p:cNvPr id="731" name="Google Shape;731;p19"/>
          <p:cNvSpPr/>
          <p:nvPr/>
        </p:nvSpPr>
        <p:spPr>
          <a:xfrm flipH="1">
            <a:off x="125" y="0"/>
            <a:ext cx="7131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32" name="Google Shape;732;p19"/>
          <p:cNvGrpSpPr/>
          <p:nvPr/>
        </p:nvGrpSpPr>
        <p:grpSpPr>
          <a:xfrm>
            <a:off x="-395554" y="1878269"/>
            <a:ext cx="1001862" cy="1525380"/>
            <a:chOff x="2060921" y="-3413869"/>
            <a:chExt cx="1001862" cy="1525380"/>
          </a:xfrm>
        </p:grpSpPr>
        <p:sp>
          <p:nvSpPr>
            <p:cNvPr id="733" name="Google Shape;733;p19"/>
            <p:cNvSpPr/>
            <p:nvPr/>
          </p:nvSpPr>
          <p:spPr>
            <a:xfrm flipH="1">
              <a:off x="2060921" y="-3413869"/>
              <a:ext cx="1001862" cy="1525380"/>
            </a:xfrm>
            <a:custGeom>
              <a:rect b="b" l="l" r="r" t="t"/>
              <a:pathLst>
                <a:path extrusionOk="0" h="27284" w="17920">
                  <a:moveTo>
                    <a:pt x="9041" y="81"/>
                  </a:moveTo>
                  <a:lnTo>
                    <a:pt x="9464" y="101"/>
                  </a:lnTo>
                  <a:lnTo>
                    <a:pt x="9888" y="141"/>
                  </a:lnTo>
                  <a:lnTo>
                    <a:pt x="10312" y="222"/>
                  </a:lnTo>
                  <a:lnTo>
                    <a:pt x="10716" y="323"/>
                  </a:lnTo>
                  <a:lnTo>
                    <a:pt x="11139" y="444"/>
                  </a:lnTo>
                  <a:lnTo>
                    <a:pt x="11543" y="605"/>
                  </a:lnTo>
                  <a:lnTo>
                    <a:pt x="11947" y="767"/>
                  </a:lnTo>
                  <a:lnTo>
                    <a:pt x="12350" y="969"/>
                  </a:lnTo>
                  <a:lnTo>
                    <a:pt x="12734" y="1191"/>
                  </a:lnTo>
                  <a:lnTo>
                    <a:pt x="13117" y="1433"/>
                  </a:lnTo>
                  <a:lnTo>
                    <a:pt x="13480" y="1715"/>
                  </a:lnTo>
                  <a:lnTo>
                    <a:pt x="13844" y="1998"/>
                  </a:lnTo>
                  <a:lnTo>
                    <a:pt x="14187" y="2301"/>
                  </a:lnTo>
                  <a:lnTo>
                    <a:pt x="14530" y="2644"/>
                  </a:lnTo>
                  <a:lnTo>
                    <a:pt x="14832" y="2987"/>
                  </a:lnTo>
                  <a:lnTo>
                    <a:pt x="15155" y="3350"/>
                  </a:lnTo>
                  <a:lnTo>
                    <a:pt x="15397" y="3673"/>
                  </a:lnTo>
                  <a:lnTo>
                    <a:pt x="15619" y="4016"/>
                  </a:lnTo>
                  <a:lnTo>
                    <a:pt x="15841" y="4359"/>
                  </a:lnTo>
                  <a:lnTo>
                    <a:pt x="16063" y="4722"/>
                  </a:lnTo>
                  <a:lnTo>
                    <a:pt x="16265" y="5106"/>
                  </a:lnTo>
                  <a:lnTo>
                    <a:pt x="16447" y="5489"/>
                  </a:lnTo>
                  <a:lnTo>
                    <a:pt x="16628" y="5893"/>
                  </a:lnTo>
                  <a:lnTo>
                    <a:pt x="16790" y="6296"/>
                  </a:lnTo>
                  <a:lnTo>
                    <a:pt x="16931" y="6720"/>
                  </a:lnTo>
                  <a:lnTo>
                    <a:pt x="17072" y="7144"/>
                  </a:lnTo>
                  <a:lnTo>
                    <a:pt x="17214" y="7588"/>
                  </a:lnTo>
                  <a:lnTo>
                    <a:pt x="17315" y="8052"/>
                  </a:lnTo>
                  <a:lnTo>
                    <a:pt x="17436" y="8516"/>
                  </a:lnTo>
                  <a:lnTo>
                    <a:pt x="17516" y="8980"/>
                  </a:lnTo>
                  <a:lnTo>
                    <a:pt x="17597" y="9485"/>
                  </a:lnTo>
                  <a:lnTo>
                    <a:pt x="17678" y="9969"/>
                  </a:lnTo>
                  <a:lnTo>
                    <a:pt x="17738" y="10514"/>
                  </a:lnTo>
                  <a:lnTo>
                    <a:pt x="17779" y="11079"/>
                  </a:lnTo>
                  <a:lnTo>
                    <a:pt x="17819" y="11624"/>
                  </a:lnTo>
                  <a:lnTo>
                    <a:pt x="17839" y="12189"/>
                  </a:lnTo>
                  <a:lnTo>
                    <a:pt x="17839" y="12774"/>
                  </a:lnTo>
                  <a:lnTo>
                    <a:pt x="17819" y="13339"/>
                  </a:lnTo>
                  <a:lnTo>
                    <a:pt x="17799" y="13924"/>
                  </a:lnTo>
                  <a:lnTo>
                    <a:pt x="17758" y="14510"/>
                  </a:lnTo>
                  <a:lnTo>
                    <a:pt x="17718" y="15115"/>
                  </a:lnTo>
                  <a:lnTo>
                    <a:pt x="17637" y="15720"/>
                  </a:lnTo>
                  <a:lnTo>
                    <a:pt x="17557" y="16326"/>
                  </a:lnTo>
                  <a:lnTo>
                    <a:pt x="17456" y="16951"/>
                  </a:lnTo>
                  <a:lnTo>
                    <a:pt x="17355" y="17577"/>
                  </a:lnTo>
                  <a:lnTo>
                    <a:pt x="17234" y="18202"/>
                  </a:lnTo>
                  <a:lnTo>
                    <a:pt x="17093" y="18848"/>
                  </a:lnTo>
                  <a:lnTo>
                    <a:pt x="16931" y="19514"/>
                  </a:lnTo>
                  <a:lnTo>
                    <a:pt x="16709" y="20362"/>
                  </a:lnTo>
                  <a:lnTo>
                    <a:pt x="16447" y="21230"/>
                  </a:lnTo>
                  <a:lnTo>
                    <a:pt x="16285" y="21673"/>
                  </a:lnTo>
                  <a:lnTo>
                    <a:pt x="16124" y="22117"/>
                  </a:lnTo>
                  <a:lnTo>
                    <a:pt x="15942" y="22561"/>
                  </a:lnTo>
                  <a:lnTo>
                    <a:pt x="15740" y="23005"/>
                  </a:lnTo>
                  <a:lnTo>
                    <a:pt x="15518" y="23429"/>
                  </a:lnTo>
                  <a:lnTo>
                    <a:pt x="15276" y="23873"/>
                  </a:lnTo>
                  <a:lnTo>
                    <a:pt x="15014" y="24277"/>
                  </a:lnTo>
                  <a:lnTo>
                    <a:pt x="14731" y="24680"/>
                  </a:lnTo>
                  <a:lnTo>
                    <a:pt x="14429" y="25064"/>
                  </a:lnTo>
                  <a:lnTo>
                    <a:pt x="14106" y="25427"/>
                  </a:lnTo>
                  <a:lnTo>
                    <a:pt x="13743" y="25770"/>
                  </a:lnTo>
                  <a:lnTo>
                    <a:pt x="13359" y="26093"/>
                  </a:lnTo>
                  <a:lnTo>
                    <a:pt x="13077" y="26295"/>
                  </a:lnTo>
                  <a:lnTo>
                    <a:pt x="12774" y="26476"/>
                  </a:lnTo>
                  <a:lnTo>
                    <a:pt x="12491" y="26658"/>
                  </a:lnTo>
                  <a:lnTo>
                    <a:pt x="12209" y="26799"/>
                  </a:lnTo>
                  <a:lnTo>
                    <a:pt x="11906" y="26920"/>
                  </a:lnTo>
                  <a:lnTo>
                    <a:pt x="11624" y="27021"/>
                  </a:lnTo>
                  <a:lnTo>
                    <a:pt x="11321" y="27102"/>
                  </a:lnTo>
                  <a:lnTo>
                    <a:pt x="11018" y="27162"/>
                  </a:lnTo>
                  <a:lnTo>
                    <a:pt x="10716" y="27203"/>
                  </a:lnTo>
                  <a:lnTo>
                    <a:pt x="10110" y="27203"/>
                  </a:lnTo>
                  <a:lnTo>
                    <a:pt x="9808" y="27183"/>
                  </a:lnTo>
                  <a:lnTo>
                    <a:pt x="9485" y="27142"/>
                  </a:lnTo>
                  <a:lnTo>
                    <a:pt x="9182" y="27062"/>
                  </a:lnTo>
                  <a:lnTo>
                    <a:pt x="8859" y="26981"/>
                  </a:lnTo>
                  <a:lnTo>
                    <a:pt x="8556" y="26860"/>
                  </a:lnTo>
                  <a:lnTo>
                    <a:pt x="8234" y="26739"/>
                  </a:lnTo>
                  <a:lnTo>
                    <a:pt x="7931" y="26577"/>
                  </a:lnTo>
                  <a:lnTo>
                    <a:pt x="7628" y="26416"/>
                  </a:lnTo>
                  <a:lnTo>
                    <a:pt x="7346" y="26234"/>
                  </a:lnTo>
                  <a:lnTo>
                    <a:pt x="7063" y="26053"/>
                  </a:lnTo>
                  <a:lnTo>
                    <a:pt x="6781" y="25851"/>
                  </a:lnTo>
                  <a:lnTo>
                    <a:pt x="6256" y="25427"/>
                  </a:lnTo>
                  <a:lnTo>
                    <a:pt x="5772" y="24983"/>
                  </a:lnTo>
                  <a:lnTo>
                    <a:pt x="5328" y="24539"/>
                  </a:lnTo>
                  <a:lnTo>
                    <a:pt x="4944" y="24095"/>
                  </a:lnTo>
                  <a:lnTo>
                    <a:pt x="4581" y="23671"/>
                  </a:lnTo>
                  <a:lnTo>
                    <a:pt x="4238" y="23227"/>
                  </a:lnTo>
                  <a:lnTo>
                    <a:pt x="3895" y="22763"/>
                  </a:lnTo>
                  <a:lnTo>
                    <a:pt x="3572" y="22279"/>
                  </a:lnTo>
                  <a:lnTo>
                    <a:pt x="3249" y="21815"/>
                  </a:lnTo>
                  <a:lnTo>
                    <a:pt x="2967" y="21330"/>
                  </a:lnTo>
                  <a:lnTo>
                    <a:pt x="2664" y="20826"/>
                  </a:lnTo>
                  <a:lnTo>
                    <a:pt x="2401" y="20342"/>
                  </a:lnTo>
                  <a:lnTo>
                    <a:pt x="2139" y="19837"/>
                  </a:lnTo>
                  <a:lnTo>
                    <a:pt x="1897" y="19333"/>
                  </a:lnTo>
                  <a:lnTo>
                    <a:pt x="1675" y="18808"/>
                  </a:lnTo>
                  <a:lnTo>
                    <a:pt x="1453" y="18303"/>
                  </a:lnTo>
                  <a:lnTo>
                    <a:pt x="1251" y="17779"/>
                  </a:lnTo>
                  <a:lnTo>
                    <a:pt x="1070" y="17254"/>
                  </a:lnTo>
                  <a:lnTo>
                    <a:pt x="888" y="16729"/>
                  </a:lnTo>
                  <a:lnTo>
                    <a:pt x="727" y="16205"/>
                  </a:lnTo>
                  <a:lnTo>
                    <a:pt x="585" y="15680"/>
                  </a:lnTo>
                  <a:lnTo>
                    <a:pt x="464" y="15095"/>
                  </a:lnTo>
                  <a:lnTo>
                    <a:pt x="343" y="14530"/>
                  </a:lnTo>
                  <a:lnTo>
                    <a:pt x="262" y="13965"/>
                  </a:lnTo>
                  <a:lnTo>
                    <a:pt x="182" y="13400"/>
                  </a:lnTo>
                  <a:lnTo>
                    <a:pt x="121" y="12835"/>
                  </a:lnTo>
                  <a:lnTo>
                    <a:pt x="101" y="12270"/>
                  </a:lnTo>
                  <a:lnTo>
                    <a:pt x="81" y="11725"/>
                  </a:lnTo>
                  <a:lnTo>
                    <a:pt x="81" y="11160"/>
                  </a:lnTo>
                  <a:lnTo>
                    <a:pt x="101" y="10615"/>
                  </a:lnTo>
                  <a:lnTo>
                    <a:pt x="141" y="10070"/>
                  </a:lnTo>
                  <a:lnTo>
                    <a:pt x="202" y="9525"/>
                  </a:lnTo>
                  <a:lnTo>
                    <a:pt x="283" y="9000"/>
                  </a:lnTo>
                  <a:lnTo>
                    <a:pt x="383" y="8476"/>
                  </a:lnTo>
                  <a:lnTo>
                    <a:pt x="505" y="7951"/>
                  </a:lnTo>
                  <a:lnTo>
                    <a:pt x="646" y="7447"/>
                  </a:lnTo>
                  <a:lnTo>
                    <a:pt x="787" y="6942"/>
                  </a:lnTo>
                  <a:lnTo>
                    <a:pt x="1049" y="6236"/>
                  </a:lnTo>
                  <a:lnTo>
                    <a:pt x="1352" y="5570"/>
                  </a:lnTo>
                  <a:lnTo>
                    <a:pt x="1695" y="4924"/>
                  </a:lnTo>
                  <a:lnTo>
                    <a:pt x="2079" y="4298"/>
                  </a:lnTo>
                  <a:lnTo>
                    <a:pt x="2482" y="3693"/>
                  </a:lnTo>
                  <a:lnTo>
                    <a:pt x="2946" y="3128"/>
                  </a:lnTo>
                  <a:lnTo>
                    <a:pt x="3188" y="2866"/>
                  </a:lnTo>
                  <a:lnTo>
                    <a:pt x="3431" y="2603"/>
                  </a:lnTo>
                  <a:lnTo>
                    <a:pt x="3673" y="2361"/>
                  </a:lnTo>
                  <a:lnTo>
                    <a:pt x="3935" y="2119"/>
                  </a:lnTo>
                  <a:lnTo>
                    <a:pt x="4218" y="1877"/>
                  </a:lnTo>
                  <a:lnTo>
                    <a:pt x="4520" y="1655"/>
                  </a:lnTo>
                  <a:lnTo>
                    <a:pt x="4803" y="1433"/>
                  </a:lnTo>
                  <a:lnTo>
                    <a:pt x="5106" y="1231"/>
                  </a:lnTo>
                  <a:lnTo>
                    <a:pt x="5408" y="1049"/>
                  </a:lnTo>
                  <a:lnTo>
                    <a:pt x="5731" y="888"/>
                  </a:lnTo>
                  <a:lnTo>
                    <a:pt x="6034" y="727"/>
                  </a:lnTo>
                  <a:lnTo>
                    <a:pt x="6337" y="605"/>
                  </a:lnTo>
                  <a:lnTo>
                    <a:pt x="6659" y="484"/>
                  </a:lnTo>
                  <a:lnTo>
                    <a:pt x="6982" y="363"/>
                  </a:lnTo>
                  <a:lnTo>
                    <a:pt x="7305" y="283"/>
                  </a:lnTo>
                  <a:lnTo>
                    <a:pt x="7628" y="202"/>
                  </a:lnTo>
                  <a:lnTo>
                    <a:pt x="7951" y="162"/>
                  </a:lnTo>
                  <a:lnTo>
                    <a:pt x="8274" y="121"/>
                  </a:lnTo>
                  <a:lnTo>
                    <a:pt x="8597" y="81"/>
                  </a:lnTo>
                  <a:close/>
                  <a:moveTo>
                    <a:pt x="8698" y="0"/>
                  </a:moveTo>
                  <a:lnTo>
                    <a:pt x="8355" y="20"/>
                  </a:lnTo>
                  <a:lnTo>
                    <a:pt x="8032" y="61"/>
                  </a:lnTo>
                  <a:lnTo>
                    <a:pt x="7689" y="121"/>
                  </a:lnTo>
                  <a:lnTo>
                    <a:pt x="7366" y="182"/>
                  </a:lnTo>
                  <a:lnTo>
                    <a:pt x="7023" y="283"/>
                  </a:lnTo>
                  <a:lnTo>
                    <a:pt x="6700" y="383"/>
                  </a:lnTo>
                  <a:lnTo>
                    <a:pt x="6377" y="505"/>
                  </a:lnTo>
                  <a:lnTo>
                    <a:pt x="6054" y="646"/>
                  </a:lnTo>
                  <a:lnTo>
                    <a:pt x="5731" y="787"/>
                  </a:lnTo>
                  <a:lnTo>
                    <a:pt x="5408" y="969"/>
                  </a:lnTo>
                  <a:lnTo>
                    <a:pt x="5085" y="1150"/>
                  </a:lnTo>
                  <a:lnTo>
                    <a:pt x="4783" y="1352"/>
                  </a:lnTo>
                  <a:lnTo>
                    <a:pt x="4480" y="1574"/>
                  </a:lnTo>
                  <a:lnTo>
                    <a:pt x="4177" y="1816"/>
                  </a:lnTo>
                  <a:lnTo>
                    <a:pt x="3895" y="2058"/>
                  </a:lnTo>
                  <a:lnTo>
                    <a:pt x="3632" y="2301"/>
                  </a:lnTo>
                  <a:lnTo>
                    <a:pt x="3370" y="2543"/>
                  </a:lnTo>
                  <a:lnTo>
                    <a:pt x="3128" y="2805"/>
                  </a:lnTo>
                  <a:lnTo>
                    <a:pt x="2886" y="3088"/>
                  </a:lnTo>
                  <a:lnTo>
                    <a:pt x="2422" y="3653"/>
                  </a:lnTo>
                  <a:lnTo>
                    <a:pt x="1998" y="4258"/>
                  </a:lnTo>
                  <a:lnTo>
                    <a:pt x="1614" y="4884"/>
                  </a:lnTo>
                  <a:lnTo>
                    <a:pt x="1271" y="5529"/>
                  </a:lnTo>
                  <a:lnTo>
                    <a:pt x="969" y="6216"/>
                  </a:lnTo>
                  <a:lnTo>
                    <a:pt x="848" y="6559"/>
                  </a:lnTo>
                  <a:lnTo>
                    <a:pt x="727" y="6902"/>
                  </a:lnTo>
                  <a:lnTo>
                    <a:pt x="565" y="7406"/>
                  </a:lnTo>
                  <a:lnTo>
                    <a:pt x="424" y="7931"/>
                  </a:lnTo>
                  <a:lnTo>
                    <a:pt x="303" y="8456"/>
                  </a:lnTo>
                  <a:lnTo>
                    <a:pt x="202" y="8980"/>
                  </a:lnTo>
                  <a:lnTo>
                    <a:pt x="121" y="9525"/>
                  </a:lnTo>
                  <a:lnTo>
                    <a:pt x="61" y="10070"/>
                  </a:lnTo>
                  <a:lnTo>
                    <a:pt x="20" y="10615"/>
                  </a:lnTo>
                  <a:lnTo>
                    <a:pt x="0" y="11160"/>
                  </a:lnTo>
                  <a:lnTo>
                    <a:pt x="0" y="11725"/>
                  </a:lnTo>
                  <a:lnTo>
                    <a:pt x="20" y="12270"/>
                  </a:lnTo>
                  <a:lnTo>
                    <a:pt x="40" y="12835"/>
                  </a:lnTo>
                  <a:lnTo>
                    <a:pt x="101" y="13400"/>
                  </a:lnTo>
                  <a:lnTo>
                    <a:pt x="182" y="13965"/>
                  </a:lnTo>
                  <a:lnTo>
                    <a:pt x="262" y="14550"/>
                  </a:lnTo>
                  <a:lnTo>
                    <a:pt x="383" y="15115"/>
                  </a:lnTo>
                  <a:lnTo>
                    <a:pt x="525" y="15700"/>
                  </a:lnTo>
                  <a:lnTo>
                    <a:pt x="666" y="16225"/>
                  </a:lnTo>
                  <a:lnTo>
                    <a:pt x="807" y="16750"/>
                  </a:lnTo>
                  <a:lnTo>
                    <a:pt x="989" y="17274"/>
                  </a:lnTo>
                  <a:lnTo>
                    <a:pt x="1170" y="17799"/>
                  </a:lnTo>
                  <a:lnTo>
                    <a:pt x="1372" y="18324"/>
                  </a:lnTo>
                  <a:lnTo>
                    <a:pt x="1594" y="18848"/>
                  </a:lnTo>
                  <a:lnTo>
                    <a:pt x="1816" y="19353"/>
                  </a:lnTo>
                  <a:lnTo>
                    <a:pt x="2058" y="19877"/>
                  </a:lnTo>
                  <a:lnTo>
                    <a:pt x="2321" y="20382"/>
                  </a:lnTo>
                  <a:lnTo>
                    <a:pt x="2603" y="20866"/>
                  </a:lnTo>
                  <a:lnTo>
                    <a:pt x="2886" y="21371"/>
                  </a:lnTo>
                  <a:lnTo>
                    <a:pt x="3188" y="21855"/>
                  </a:lnTo>
                  <a:lnTo>
                    <a:pt x="3511" y="22339"/>
                  </a:lnTo>
                  <a:lnTo>
                    <a:pt x="3834" y="22804"/>
                  </a:lnTo>
                  <a:lnTo>
                    <a:pt x="4177" y="23268"/>
                  </a:lnTo>
                  <a:lnTo>
                    <a:pt x="4520" y="23732"/>
                  </a:lnTo>
                  <a:lnTo>
                    <a:pt x="4964" y="24236"/>
                  </a:lnTo>
                  <a:lnTo>
                    <a:pt x="5206" y="24519"/>
                  </a:lnTo>
                  <a:lnTo>
                    <a:pt x="5489" y="24822"/>
                  </a:lnTo>
                  <a:lnTo>
                    <a:pt x="5792" y="25104"/>
                  </a:lnTo>
                  <a:lnTo>
                    <a:pt x="6115" y="25407"/>
                  </a:lnTo>
                  <a:lnTo>
                    <a:pt x="6458" y="25689"/>
                  </a:lnTo>
                  <a:lnTo>
                    <a:pt x="6821" y="25972"/>
                  </a:lnTo>
                  <a:lnTo>
                    <a:pt x="7204" y="26254"/>
                  </a:lnTo>
                  <a:lnTo>
                    <a:pt x="7608" y="26497"/>
                  </a:lnTo>
                  <a:lnTo>
                    <a:pt x="8032" y="26718"/>
                  </a:lnTo>
                  <a:lnTo>
                    <a:pt x="8455" y="26900"/>
                  </a:lnTo>
                  <a:lnTo>
                    <a:pt x="8920" y="27062"/>
                  </a:lnTo>
                  <a:lnTo>
                    <a:pt x="9364" y="27183"/>
                  </a:lnTo>
                  <a:lnTo>
                    <a:pt x="9606" y="27223"/>
                  </a:lnTo>
                  <a:lnTo>
                    <a:pt x="9848" y="27263"/>
                  </a:lnTo>
                  <a:lnTo>
                    <a:pt x="10090" y="27284"/>
                  </a:lnTo>
                  <a:lnTo>
                    <a:pt x="10695" y="27284"/>
                  </a:lnTo>
                  <a:lnTo>
                    <a:pt x="11079" y="27223"/>
                  </a:lnTo>
                  <a:lnTo>
                    <a:pt x="11462" y="27142"/>
                  </a:lnTo>
                  <a:lnTo>
                    <a:pt x="11846" y="27021"/>
                  </a:lnTo>
                  <a:lnTo>
                    <a:pt x="12229" y="26880"/>
                  </a:lnTo>
                  <a:lnTo>
                    <a:pt x="12613" y="26678"/>
                  </a:lnTo>
                  <a:lnTo>
                    <a:pt x="12996" y="26436"/>
                  </a:lnTo>
                  <a:lnTo>
                    <a:pt x="13400" y="26153"/>
                  </a:lnTo>
                  <a:lnTo>
                    <a:pt x="13783" y="25831"/>
                  </a:lnTo>
                  <a:lnTo>
                    <a:pt x="14146" y="25488"/>
                  </a:lnTo>
                  <a:lnTo>
                    <a:pt x="14489" y="25124"/>
                  </a:lnTo>
                  <a:lnTo>
                    <a:pt x="14792" y="24721"/>
                  </a:lnTo>
                  <a:lnTo>
                    <a:pt x="15095" y="24317"/>
                  </a:lnTo>
                  <a:lnTo>
                    <a:pt x="15357" y="23913"/>
                  </a:lnTo>
                  <a:lnTo>
                    <a:pt x="15599" y="23490"/>
                  </a:lnTo>
                  <a:lnTo>
                    <a:pt x="15821" y="23046"/>
                  </a:lnTo>
                  <a:lnTo>
                    <a:pt x="16023" y="22602"/>
                  </a:lnTo>
                  <a:lnTo>
                    <a:pt x="16205" y="22158"/>
                  </a:lnTo>
                  <a:lnTo>
                    <a:pt x="16366" y="21714"/>
                  </a:lnTo>
                  <a:lnTo>
                    <a:pt x="16527" y="21270"/>
                  </a:lnTo>
                  <a:lnTo>
                    <a:pt x="16790" y="20382"/>
                  </a:lnTo>
                  <a:lnTo>
                    <a:pt x="17012" y="19534"/>
                  </a:lnTo>
                  <a:lnTo>
                    <a:pt x="17173" y="18868"/>
                  </a:lnTo>
                  <a:lnTo>
                    <a:pt x="17315" y="18223"/>
                  </a:lnTo>
                  <a:lnTo>
                    <a:pt x="17436" y="17597"/>
                  </a:lnTo>
                  <a:lnTo>
                    <a:pt x="17537" y="16951"/>
                  </a:lnTo>
                  <a:lnTo>
                    <a:pt x="17637" y="16346"/>
                  </a:lnTo>
                  <a:lnTo>
                    <a:pt x="17718" y="15720"/>
                  </a:lnTo>
                  <a:lnTo>
                    <a:pt x="17799" y="15115"/>
                  </a:lnTo>
                  <a:lnTo>
                    <a:pt x="17839" y="14530"/>
                  </a:lnTo>
                  <a:lnTo>
                    <a:pt x="17880" y="13924"/>
                  </a:lnTo>
                  <a:lnTo>
                    <a:pt x="17900" y="13339"/>
                  </a:lnTo>
                  <a:lnTo>
                    <a:pt x="17920" y="12774"/>
                  </a:lnTo>
                  <a:lnTo>
                    <a:pt x="17920" y="12189"/>
                  </a:lnTo>
                  <a:lnTo>
                    <a:pt x="17900" y="11624"/>
                  </a:lnTo>
                  <a:lnTo>
                    <a:pt x="17859" y="11059"/>
                  </a:lnTo>
                  <a:lnTo>
                    <a:pt x="17819" y="10514"/>
                  </a:lnTo>
                  <a:lnTo>
                    <a:pt x="17758" y="9969"/>
                  </a:lnTo>
                  <a:lnTo>
                    <a:pt x="17678" y="9465"/>
                  </a:lnTo>
                  <a:lnTo>
                    <a:pt x="17597" y="8980"/>
                  </a:lnTo>
                  <a:lnTo>
                    <a:pt x="17516" y="8496"/>
                  </a:lnTo>
                  <a:lnTo>
                    <a:pt x="17395" y="8032"/>
                  </a:lnTo>
                  <a:lnTo>
                    <a:pt x="17294" y="7568"/>
                  </a:lnTo>
                  <a:lnTo>
                    <a:pt x="17153" y="7124"/>
                  </a:lnTo>
                  <a:lnTo>
                    <a:pt x="17012" y="6700"/>
                  </a:lnTo>
                  <a:lnTo>
                    <a:pt x="16850" y="6276"/>
                  </a:lnTo>
                  <a:lnTo>
                    <a:pt x="16689" y="5852"/>
                  </a:lnTo>
                  <a:lnTo>
                    <a:pt x="16507" y="5449"/>
                  </a:lnTo>
                  <a:lnTo>
                    <a:pt x="16326" y="5065"/>
                  </a:lnTo>
                  <a:lnTo>
                    <a:pt x="16124" y="4682"/>
                  </a:lnTo>
                  <a:lnTo>
                    <a:pt x="15922" y="4319"/>
                  </a:lnTo>
                  <a:lnTo>
                    <a:pt x="15700" y="3976"/>
                  </a:lnTo>
                  <a:lnTo>
                    <a:pt x="15458" y="3632"/>
                  </a:lnTo>
                  <a:lnTo>
                    <a:pt x="15216" y="3310"/>
                  </a:lnTo>
                  <a:lnTo>
                    <a:pt x="14913" y="2926"/>
                  </a:lnTo>
                  <a:lnTo>
                    <a:pt x="14590" y="2583"/>
                  </a:lnTo>
                  <a:lnTo>
                    <a:pt x="14247" y="2240"/>
                  </a:lnTo>
                  <a:lnTo>
                    <a:pt x="13904" y="1937"/>
                  </a:lnTo>
                  <a:lnTo>
                    <a:pt x="13541" y="1635"/>
                  </a:lnTo>
                  <a:lnTo>
                    <a:pt x="13157" y="1372"/>
                  </a:lnTo>
                  <a:lnTo>
                    <a:pt x="12774" y="1130"/>
                  </a:lnTo>
                  <a:lnTo>
                    <a:pt x="12391" y="908"/>
                  </a:lnTo>
                  <a:lnTo>
                    <a:pt x="11987" y="706"/>
                  </a:lnTo>
                  <a:lnTo>
                    <a:pt x="11583" y="525"/>
                  </a:lnTo>
                  <a:lnTo>
                    <a:pt x="11160" y="363"/>
                  </a:lnTo>
                  <a:lnTo>
                    <a:pt x="10736" y="242"/>
                  </a:lnTo>
                  <a:lnTo>
                    <a:pt x="10312" y="141"/>
                  </a:lnTo>
                  <a:lnTo>
                    <a:pt x="9888" y="61"/>
                  </a:lnTo>
                  <a:lnTo>
                    <a:pt x="9464" y="20"/>
                  </a:lnTo>
                  <a:lnTo>
                    <a:pt x="904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19"/>
            <p:cNvSpPr/>
            <p:nvPr/>
          </p:nvSpPr>
          <p:spPr>
            <a:xfrm flipH="1">
              <a:off x="2209809" y="-3290930"/>
              <a:ext cx="560808" cy="1296383"/>
            </a:xfrm>
            <a:custGeom>
              <a:rect b="b" l="l" r="r" t="t"/>
              <a:pathLst>
                <a:path extrusionOk="0" h="23188" w="10031">
                  <a:moveTo>
                    <a:pt x="4703" y="61"/>
                  </a:moveTo>
                  <a:lnTo>
                    <a:pt x="4985" y="81"/>
                  </a:lnTo>
                  <a:lnTo>
                    <a:pt x="5268" y="122"/>
                  </a:lnTo>
                  <a:lnTo>
                    <a:pt x="5550" y="202"/>
                  </a:lnTo>
                  <a:lnTo>
                    <a:pt x="5833" y="303"/>
                  </a:lnTo>
                  <a:lnTo>
                    <a:pt x="6075" y="424"/>
                  </a:lnTo>
                  <a:lnTo>
                    <a:pt x="6297" y="566"/>
                  </a:lnTo>
                  <a:lnTo>
                    <a:pt x="6519" y="707"/>
                  </a:lnTo>
                  <a:lnTo>
                    <a:pt x="6741" y="868"/>
                  </a:lnTo>
                  <a:lnTo>
                    <a:pt x="6963" y="1070"/>
                  </a:lnTo>
                  <a:lnTo>
                    <a:pt x="7165" y="1272"/>
                  </a:lnTo>
                  <a:lnTo>
                    <a:pt x="7366" y="1494"/>
                  </a:lnTo>
                  <a:lnTo>
                    <a:pt x="7548" y="1736"/>
                  </a:lnTo>
                  <a:lnTo>
                    <a:pt x="7730" y="1999"/>
                  </a:lnTo>
                  <a:lnTo>
                    <a:pt x="7911" y="2281"/>
                  </a:lnTo>
                  <a:lnTo>
                    <a:pt x="8073" y="2584"/>
                  </a:lnTo>
                  <a:lnTo>
                    <a:pt x="8234" y="2907"/>
                  </a:lnTo>
                  <a:lnTo>
                    <a:pt x="8396" y="3230"/>
                  </a:lnTo>
                  <a:lnTo>
                    <a:pt x="8537" y="3593"/>
                  </a:lnTo>
                  <a:lnTo>
                    <a:pt x="8678" y="3976"/>
                  </a:lnTo>
                  <a:lnTo>
                    <a:pt x="8819" y="4380"/>
                  </a:lnTo>
                  <a:lnTo>
                    <a:pt x="9082" y="5207"/>
                  </a:lnTo>
                  <a:lnTo>
                    <a:pt x="9304" y="6075"/>
                  </a:lnTo>
                  <a:lnTo>
                    <a:pt x="9505" y="6922"/>
                  </a:lnTo>
                  <a:lnTo>
                    <a:pt x="9647" y="7790"/>
                  </a:lnTo>
                  <a:lnTo>
                    <a:pt x="9788" y="8678"/>
                  </a:lnTo>
                  <a:lnTo>
                    <a:pt x="9869" y="9546"/>
                  </a:lnTo>
                  <a:lnTo>
                    <a:pt x="9929" y="10434"/>
                  </a:lnTo>
                  <a:lnTo>
                    <a:pt x="9949" y="11302"/>
                  </a:lnTo>
                  <a:lnTo>
                    <a:pt x="9949" y="12189"/>
                  </a:lnTo>
                  <a:lnTo>
                    <a:pt x="9909" y="13077"/>
                  </a:lnTo>
                  <a:lnTo>
                    <a:pt x="9828" y="13945"/>
                  </a:lnTo>
                  <a:lnTo>
                    <a:pt x="9727" y="14833"/>
                  </a:lnTo>
                  <a:lnTo>
                    <a:pt x="9586" y="15701"/>
                  </a:lnTo>
                  <a:lnTo>
                    <a:pt x="9405" y="16569"/>
                  </a:lnTo>
                  <a:lnTo>
                    <a:pt x="9203" y="17416"/>
                  </a:lnTo>
                  <a:lnTo>
                    <a:pt x="8961" y="18264"/>
                  </a:lnTo>
                  <a:lnTo>
                    <a:pt x="8799" y="18768"/>
                  </a:lnTo>
                  <a:lnTo>
                    <a:pt x="8618" y="19293"/>
                  </a:lnTo>
                  <a:lnTo>
                    <a:pt x="8396" y="19838"/>
                  </a:lnTo>
                  <a:lnTo>
                    <a:pt x="8133" y="20362"/>
                  </a:lnTo>
                  <a:lnTo>
                    <a:pt x="7992" y="20625"/>
                  </a:lnTo>
                  <a:lnTo>
                    <a:pt x="7831" y="20867"/>
                  </a:lnTo>
                  <a:lnTo>
                    <a:pt x="7669" y="21129"/>
                  </a:lnTo>
                  <a:lnTo>
                    <a:pt x="7487" y="21371"/>
                  </a:lnTo>
                  <a:lnTo>
                    <a:pt x="7286" y="21593"/>
                  </a:lnTo>
                  <a:lnTo>
                    <a:pt x="7084" y="21815"/>
                  </a:lnTo>
                  <a:lnTo>
                    <a:pt x="6862" y="22037"/>
                  </a:lnTo>
                  <a:lnTo>
                    <a:pt x="6620" y="22239"/>
                  </a:lnTo>
                  <a:lnTo>
                    <a:pt x="6398" y="22401"/>
                  </a:lnTo>
                  <a:lnTo>
                    <a:pt x="6196" y="22542"/>
                  </a:lnTo>
                  <a:lnTo>
                    <a:pt x="5974" y="22663"/>
                  </a:lnTo>
                  <a:lnTo>
                    <a:pt x="5772" y="22764"/>
                  </a:lnTo>
                  <a:lnTo>
                    <a:pt x="5550" y="22865"/>
                  </a:lnTo>
                  <a:lnTo>
                    <a:pt x="5348" y="22945"/>
                  </a:lnTo>
                  <a:lnTo>
                    <a:pt x="5147" y="23006"/>
                  </a:lnTo>
                  <a:lnTo>
                    <a:pt x="4945" y="23046"/>
                  </a:lnTo>
                  <a:lnTo>
                    <a:pt x="4743" y="23087"/>
                  </a:lnTo>
                  <a:lnTo>
                    <a:pt x="4541" y="23107"/>
                  </a:lnTo>
                  <a:lnTo>
                    <a:pt x="4339" y="23107"/>
                  </a:lnTo>
                  <a:lnTo>
                    <a:pt x="4138" y="23087"/>
                  </a:lnTo>
                  <a:lnTo>
                    <a:pt x="3936" y="23046"/>
                  </a:lnTo>
                  <a:lnTo>
                    <a:pt x="3754" y="23006"/>
                  </a:lnTo>
                  <a:lnTo>
                    <a:pt x="3552" y="22925"/>
                  </a:lnTo>
                  <a:lnTo>
                    <a:pt x="3351" y="22845"/>
                  </a:lnTo>
                  <a:lnTo>
                    <a:pt x="3169" y="22764"/>
                  </a:lnTo>
                  <a:lnTo>
                    <a:pt x="2987" y="22643"/>
                  </a:lnTo>
                  <a:lnTo>
                    <a:pt x="2806" y="22522"/>
                  </a:lnTo>
                  <a:lnTo>
                    <a:pt x="2644" y="22380"/>
                  </a:lnTo>
                  <a:lnTo>
                    <a:pt x="2321" y="22078"/>
                  </a:lnTo>
                  <a:lnTo>
                    <a:pt x="1999" y="21714"/>
                  </a:lnTo>
                  <a:lnTo>
                    <a:pt x="1716" y="21331"/>
                  </a:lnTo>
                  <a:lnTo>
                    <a:pt x="1454" y="20927"/>
                  </a:lnTo>
                  <a:lnTo>
                    <a:pt x="1211" y="20483"/>
                  </a:lnTo>
                  <a:lnTo>
                    <a:pt x="990" y="20019"/>
                  </a:lnTo>
                  <a:lnTo>
                    <a:pt x="788" y="19535"/>
                  </a:lnTo>
                  <a:lnTo>
                    <a:pt x="626" y="19051"/>
                  </a:lnTo>
                  <a:lnTo>
                    <a:pt x="465" y="18566"/>
                  </a:lnTo>
                  <a:lnTo>
                    <a:pt x="344" y="18082"/>
                  </a:lnTo>
                  <a:lnTo>
                    <a:pt x="243" y="17598"/>
                  </a:lnTo>
                  <a:lnTo>
                    <a:pt x="162" y="17134"/>
                  </a:lnTo>
                  <a:lnTo>
                    <a:pt x="122" y="16690"/>
                  </a:lnTo>
                  <a:lnTo>
                    <a:pt x="102" y="16286"/>
                  </a:lnTo>
                  <a:lnTo>
                    <a:pt x="81" y="15600"/>
                  </a:lnTo>
                  <a:lnTo>
                    <a:pt x="81" y="14934"/>
                  </a:lnTo>
                  <a:lnTo>
                    <a:pt x="102" y="14268"/>
                  </a:lnTo>
                  <a:lnTo>
                    <a:pt x="142" y="13582"/>
                  </a:lnTo>
                  <a:lnTo>
                    <a:pt x="182" y="12916"/>
                  </a:lnTo>
                  <a:lnTo>
                    <a:pt x="243" y="12250"/>
                  </a:lnTo>
                  <a:lnTo>
                    <a:pt x="404" y="10918"/>
                  </a:lnTo>
                  <a:lnTo>
                    <a:pt x="586" y="9586"/>
                  </a:lnTo>
                  <a:lnTo>
                    <a:pt x="788" y="8254"/>
                  </a:lnTo>
                  <a:lnTo>
                    <a:pt x="1252" y="5631"/>
                  </a:lnTo>
                  <a:lnTo>
                    <a:pt x="1454" y="4622"/>
                  </a:lnTo>
                  <a:lnTo>
                    <a:pt x="1555" y="4117"/>
                  </a:lnTo>
                  <a:lnTo>
                    <a:pt x="1676" y="3613"/>
                  </a:lnTo>
                  <a:lnTo>
                    <a:pt x="1837" y="3108"/>
                  </a:lnTo>
                  <a:lnTo>
                    <a:pt x="1999" y="2604"/>
                  </a:lnTo>
                  <a:lnTo>
                    <a:pt x="2200" y="2140"/>
                  </a:lnTo>
                  <a:lnTo>
                    <a:pt x="2442" y="1655"/>
                  </a:lnTo>
                  <a:lnTo>
                    <a:pt x="2584" y="1393"/>
                  </a:lnTo>
                  <a:lnTo>
                    <a:pt x="2745" y="1151"/>
                  </a:lnTo>
                  <a:lnTo>
                    <a:pt x="2927" y="949"/>
                  </a:lnTo>
                  <a:lnTo>
                    <a:pt x="3108" y="747"/>
                  </a:lnTo>
                  <a:lnTo>
                    <a:pt x="3290" y="586"/>
                  </a:lnTo>
                  <a:lnTo>
                    <a:pt x="3472" y="445"/>
                  </a:lnTo>
                  <a:lnTo>
                    <a:pt x="3673" y="324"/>
                  </a:lnTo>
                  <a:lnTo>
                    <a:pt x="3875" y="223"/>
                  </a:lnTo>
                  <a:lnTo>
                    <a:pt x="4077" y="162"/>
                  </a:lnTo>
                  <a:lnTo>
                    <a:pt x="4279" y="102"/>
                  </a:lnTo>
                  <a:lnTo>
                    <a:pt x="4481" y="81"/>
                  </a:lnTo>
                  <a:lnTo>
                    <a:pt x="4703" y="61"/>
                  </a:lnTo>
                  <a:close/>
                  <a:moveTo>
                    <a:pt x="4561" y="1"/>
                  </a:moveTo>
                  <a:lnTo>
                    <a:pt x="4319" y="21"/>
                  </a:lnTo>
                  <a:lnTo>
                    <a:pt x="4077" y="61"/>
                  </a:lnTo>
                  <a:lnTo>
                    <a:pt x="3855" y="142"/>
                  </a:lnTo>
                  <a:lnTo>
                    <a:pt x="3633" y="243"/>
                  </a:lnTo>
                  <a:lnTo>
                    <a:pt x="3431" y="364"/>
                  </a:lnTo>
                  <a:lnTo>
                    <a:pt x="3229" y="525"/>
                  </a:lnTo>
                  <a:lnTo>
                    <a:pt x="3048" y="687"/>
                  </a:lnTo>
                  <a:lnTo>
                    <a:pt x="2866" y="889"/>
                  </a:lnTo>
                  <a:lnTo>
                    <a:pt x="2685" y="1111"/>
                  </a:lnTo>
                  <a:lnTo>
                    <a:pt x="2523" y="1353"/>
                  </a:lnTo>
                  <a:lnTo>
                    <a:pt x="2362" y="1615"/>
                  </a:lnTo>
                  <a:lnTo>
                    <a:pt x="2120" y="2099"/>
                  </a:lnTo>
                  <a:lnTo>
                    <a:pt x="1918" y="2584"/>
                  </a:lnTo>
                  <a:lnTo>
                    <a:pt x="1756" y="3068"/>
                  </a:lnTo>
                  <a:lnTo>
                    <a:pt x="1615" y="3573"/>
                  </a:lnTo>
                  <a:lnTo>
                    <a:pt x="1474" y="4097"/>
                  </a:lnTo>
                  <a:lnTo>
                    <a:pt x="1373" y="4602"/>
                  </a:lnTo>
                  <a:lnTo>
                    <a:pt x="1171" y="5631"/>
                  </a:lnTo>
                  <a:lnTo>
                    <a:pt x="707" y="8254"/>
                  </a:lnTo>
                  <a:lnTo>
                    <a:pt x="505" y="9566"/>
                  </a:lnTo>
                  <a:lnTo>
                    <a:pt x="324" y="10898"/>
                  </a:lnTo>
                  <a:lnTo>
                    <a:pt x="162" y="12250"/>
                  </a:lnTo>
                  <a:lnTo>
                    <a:pt x="102" y="12916"/>
                  </a:lnTo>
                  <a:lnTo>
                    <a:pt x="61" y="13582"/>
                  </a:lnTo>
                  <a:lnTo>
                    <a:pt x="21" y="14268"/>
                  </a:lnTo>
                  <a:lnTo>
                    <a:pt x="1" y="14934"/>
                  </a:lnTo>
                  <a:lnTo>
                    <a:pt x="1" y="15600"/>
                  </a:lnTo>
                  <a:lnTo>
                    <a:pt x="21" y="16286"/>
                  </a:lnTo>
                  <a:lnTo>
                    <a:pt x="41" y="16710"/>
                  </a:lnTo>
                  <a:lnTo>
                    <a:pt x="81" y="17154"/>
                  </a:lnTo>
                  <a:lnTo>
                    <a:pt x="162" y="17618"/>
                  </a:lnTo>
                  <a:lnTo>
                    <a:pt x="263" y="18102"/>
                  </a:lnTo>
                  <a:lnTo>
                    <a:pt x="404" y="18587"/>
                  </a:lnTo>
                  <a:lnTo>
                    <a:pt x="546" y="19071"/>
                  </a:lnTo>
                  <a:lnTo>
                    <a:pt x="727" y="19575"/>
                  </a:lnTo>
                  <a:lnTo>
                    <a:pt x="929" y="20060"/>
                  </a:lnTo>
                  <a:lnTo>
                    <a:pt x="1151" y="20524"/>
                  </a:lnTo>
                  <a:lnTo>
                    <a:pt x="1393" y="20968"/>
                  </a:lnTo>
                  <a:lnTo>
                    <a:pt x="1655" y="21392"/>
                  </a:lnTo>
                  <a:lnTo>
                    <a:pt x="1958" y="21775"/>
                  </a:lnTo>
                  <a:lnTo>
                    <a:pt x="2261" y="22138"/>
                  </a:lnTo>
                  <a:lnTo>
                    <a:pt x="2604" y="22461"/>
                  </a:lnTo>
                  <a:lnTo>
                    <a:pt x="2765" y="22582"/>
                  </a:lnTo>
                  <a:lnTo>
                    <a:pt x="2947" y="22723"/>
                  </a:lnTo>
                  <a:lnTo>
                    <a:pt x="3129" y="22824"/>
                  </a:lnTo>
                  <a:lnTo>
                    <a:pt x="3330" y="22925"/>
                  </a:lnTo>
                  <a:lnTo>
                    <a:pt x="3593" y="23046"/>
                  </a:lnTo>
                  <a:lnTo>
                    <a:pt x="3875" y="23127"/>
                  </a:lnTo>
                  <a:lnTo>
                    <a:pt x="4158" y="23167"/>
                  </a:lnTo>
                  <a:lnTo>
                    <a:pt x="4460" y="23188"/>
                  </a:lnTo>
                  <a:lnTo>
                    <a:pt x="4723" y="23167"/>
                  </a:lnTo>
                  <a:lnTo>
                    <a:pt x="4985" y="23127"/>
                  </a:lnTo>
                  <a:lnTo>
                    <a:pt x="5268" y="23067"/>
                  </a:lnTo>
                  <a:lnTo>
                    <a:pt x="5550" y="22966"/>
                  </a:lnTo>
                  <a:lnTo>
                    <a:pt x="5813" y="22845"/>
                  </a:lnTo>
                  <a:lnTo>
                    <a:pt x="6095" y="22683"/>
                  </a:lnTo>
                  <a:lnTo>
                    <a:pt x="6378" y="22501"/>
                  </a:lnTo>
                  <a:lnTo>
                    <a:pt x="6680" y="22300"/>
                  </a:lnTo>
                  <a:lnTo>
                    <a:pt x="6922" y="22098"/>
                  </a:lnTo>
                  <a:lnTo>
                    <a:pt x="7144" y="21876"/>
                  </a:lnTo>
                  <a:lnTo>
                    <a:pt x="7346" y="21654"/>
                  </a:lnTo>
                  <a:lnTo>
                    <a:pt x="7548" y="21412"/>
                  </a:lnTo>
                  <a:lnTo>
                    <a:pt x="7730" y="21170"/>
                  </a:lnTo>
                  <a:lnTo>
                    <a:pt x="7911" y="20927"/>
                  </a:lnTo>
                  <a:lnTo>
                    <a:pt x="8053" y="20665"/>
                  </a:lnTo>
                  <a:lnTo>
                    <a:pt x="8214" y="20403"/>
                  </a:lnTo>
                  <a:lnTo>
                    <a:pt x="8476" y="19878"/>
                  </a:lnTo>
                  <a:lnTo>
                    <a:pt x="8698" y="19333"/>
                  </a:lnTo>
                  <a:lnTo>
                    <a:pt x="8880" y="18809"/>
                  </a:lnTo>
                  <a:lnTo>
                    <a:pt x="9041" y="18284"/>
                  </a:lnTo>
                  <a:lnTo>
                    <a:pt x="9283" y="17436"/>
                  </a:lnTo>
                  <a:lnTo>
                    <a:pt x="9485" y="16589"/>
                  </a:lnTo>
                  <a:lnTo>
                    <a:pt x="9667" y="15721"/>
                  </a:lnTo>
                  <a:lnTo>
                    <a:pt x="9808" y="14833"/>
                  </a:lnTo>
                  <a:lnTo>
                    <a:pt x="9909" y="13965"/>
                  </a:lnTo>
                  <a:lnTo>
                    <a:pt x="9990" y="13077"/>
                  </a:lnTo>
                  <a:lnTo>
                    <a:pt x="10030" y="12189"/>
                  </a:lnTo>
                  <a:lnTo>
                    <a:pt x="10030" y="11302"/>
                  </a:lnTo>
                  <a:lnTo>
                    <a:pt x="10010" y="10434"/>
                  </a:lnTo>
                  <a:lnTo>
                    <a:pt x="9949" y="9546"/>
                  </a:lnTo>
                  <a:lnTo>
                    <a:pt x="9869" y="8658"/>
                  </a:lnTo>
                  <a:lnTo>
                    <a:pt x="9727" y="7790"/>
                  </a:lnTo>
                  <a:lnTo>
                    <a:pt x="9566" y="6902"/>
                  </a:lnTo>
                  <a:lnTo>
                    <a:pt x="9384" y="6055"/>
                  </a:lnTo>
                  <a:lnTo>
                    <a:pt x="9162" y="5187"/>
                  </a:lnTo>
                  <a:lnTo>
                    <a:pt x="8900" y="4339"/>
                  </a:lnTo>
                  <a:lnTo>
                    <a:pt x="8759" y="3936"/>
                  </a:lnTo>
                  <a:lnTo>
                    <a:pt x="8618" y="3552"/>
                  </a:lnTo>
                  <a:lnTo>
                    <a:pt x="8476" y="3209"/>
                  </a:lnTo>
                  <a:lnTo>
                    <a:pt x="8315" y="2866"/>
                  </a:lnTo>
                  <a:lnTo>
                    <a:pt x="8153" y="2523"/>
                  </a:lnTo>
                  <a:lnTo>
                    <a:pt x="7972" y="2220"/>
                  </a:lnTo>
                  <a:lnTo>
                    <a:pt x="7790" y="1938"/>
                  </a:lnTo>
                  <a:lnTo>
                    <a:pt x="7609" y="1676"/>
                  </a:lnTo>
                  <a:lnTo>
                    <a:pt x="7407" y="1433"/>
                  </a:lnTo>
                  <a:lnTo>
                    <a:pt x="7225" y="1211"/>
                  </a:lnTo>
                  <a:lnTo>
                    <a:pt x="7003" y="990"/>
                  </a:lnTo>
                  <a:lnTo>
                    <a:pt x="6801" y="808"/>
                  </a:lnTo>
                  <a:lnTo>
                    <a:pt x="6579" y="646"/>
                  </a:lnTo>
                  <a:lnTo>
                    <a:pt x="6337" y="485"/>
                  </a:lnTo>
                  <a:lnTo>
                    <a:pt x="6095" y="344"/>
                  </a:lnTo>
                  <a:lnTo>
                    <a:pt x="5853" y="243"/>
                  </a:lnTo>
                  <a:lnTo>
                    <a:pt x="5591" y="142"/>
                  </a:lnTo>
                  <a:lnTo>
                    <a:pt x="5328" y="61"/>
                  </a:lnTo>
                  <a:lnTo>
                    <a:pt x="5066" y="21"/>
                  </a:lnTo>
                  <a:lnTo>
                    <a:pt x="482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35" name="Google Shape;735;p19"/>
          <p:cNvGrpSpPr/>
          <p:nvPr/>
        </p:nvGrpSpPr>
        <p:grpSpPr>
          <a:xfrm>
            <a:off x="-2233707" y="-256851"/>
            <a:ext cx="2946940" cy="1512969"/>
            <a:chOff x="-1306807" y="-1638114"/>
            <a:chExt cx="2946940" cy="1512969"/>
          </a:xfrm>
        </p:grpSpPr>
        <p:sp>
          <p:nvSpPr>
            <p:cNvPr id="736" name="Google Shape;736;p19"/>
            <p:cNvSpPr/>
            <p:nvPr/>
          </p:nvSpPr>
          <p:spPr>
            <a:xfrm flipH="1">
              <a:off x="-1306807" y="-1638114"/>
              <a:ext cx="2946940" cy="1512969"/>
            </a:xfrm>
            <a:custGeom>
              <a:rect b="b" l="l" r="r" t="t"/>
              <a:pathLst>
                <a:path extrusionOk="0" h="27062" w="52711">
                  <a:moveTo>
                    <a:pt x="48008" y="81"/>
                  </a:moveTo>
                  <a:lnTo>
                    <a:pt x="48654" y="122"/>
                  </a:lnTo>
                  <a:lnTo>
                    <a:pt x="49300" y="202"/>
                  </a:lnTo>
                  <a:lnTo>
                    <a:pt x="49623" y="243"/>
                  </a:lnTo>
                  <a:lnTo>
                    <a:pt x="49946" y="323"/>
                  </a:lnTo>
                  <a:lnTo>
                    <a:pt x="50248" y="404"/>
                  </a:lnTo>
                  <a:lnTo>
                    <a:pt x="50551" y="485"/>
                  </a:lnTo>
                  <a:lnTo>
                    <a:pt x="50854" y="606"/>
                  </a:lnTo>
                  <a:lnTo>
                    <a:pt x="51156" y="727"/>
                  </a:lnTo>
                  <a:lnTo>
                    <a:pt x="51399" y="848"/>
                  </a:lnTo>
                  <a:lnTo>
                    <a:pt x="51621" y="989"/>
                  </a:lnTo>
                  <a:lnTo>
                    <a:pt x="51822" y="1131"/>
                  </a:lnTo>
                  <a:lnTo>
                    <a:pt x="52004" y="1272"/>
                  </a:lnTo>
                  <a:lnTo>
                    <a:pt x="52165" y="1413"/>
                  </a:lnTo>
                  <a:lnTo>
                    <a:pt x="52287" y="1575"/>
                  </a:lnTo>
                  <a:lnTo>
                    <a:pt x="52408" y="1756"/>
                  </a:lnTo>
                  <a:lnTo>
                    <a:pt x="52488" y="1938"/>
                  </a:lnTo>
                  <a:lnTo>
                    <a:pt x="52569" y="2180"/>
                  </a:lnTo>
                  <a:lnTo>
                    <a:pt x="52609" y="2301"/>
                  </a:lnTo>
                  <a:lnTo>
                    <a:pt x="52630" y="2442"/>
                  </a:lnTo>
                  <a:lnTo>
                    <a:pt x="52630" y="2604"/>
                  </a:lnTo>
                  <a:lnTo>
                    <a:pt x="52609" y="2765"/>
                  </a:lnTo>
                  <a:lnTo>
                    <a:pt x="52589" y="2947"/>
                  </a:lnTo>
                  <a:lnTo>
                    <a:pt x="52549" y="3128"/>
                  </a:lnTo>
                  <a:lnTo>
                    <a:pt x="52488" y="3330"/>
                  </a:lnTo>
                  <a:lnTo>
                    <a:pt x="52408" y="3532"/>
                  </a:lnTo>
                  <a:lnTo>
                    <a:pt x="52307" y="3754"/>
                  </a:lnTo>
                  <a:lnTo>
                    <a:pt x="52186" y="3976"/>
                  </a:lnTo>
                  <a:lnTo>
                    <a:pt x="52024" y="4218"/>
                  </a:lnTo>
                  <a:lnTo>
                    <a:pt x="51843" y="4460"/>
                  </a:lnTo>
                  <a:lnTo>
                    <a:pt x="51641" y="4702"/>
                  </a:lnTo>
                  <a:lnTo>
                    <a:pt x="51399" y="4965"/>
                  </a:lnTo>
                  <a:lnTo>
                    <a:pt x="50854" y="5530"/>
                  </a:lnTo>
                  <a:lnTo>
                    <a:pt x="50269" y="6075"/>
                  </a:lnTo>
                  <a:lnTo>
                    <a:pt x="49118" y="7124"/>
                  </a:lnTo>
                  <a:lnTo>
                    <a:pt x="48311" y="7851"/>
                  </a:lnTo>
                  <a:lnTo>
                    <a:pt x="47524" y="8597"/>
                  </a:lnTo>
                  <a:lnTo>
                    <a:pt x="47141" y="8981"/>
                  </a:lnTo>
                  <a:lnTo>
                    <a:pt x="46777" y="9364"/>
                  </a:lnTo>
                  <a:lnTo>
                    <a:pt x="46414" y="9747"/>
                  </a:lnTo>
                  <a:lnTo>
                    <a:pt x="46071" y="10151"/>
                  </a:lnTo>
                  <a:lnTo>
                    <a:pt x="45748" y="10555"/>
                  </a:lnTo>
                  <a:lnTo>
                    <a:pt x="45446" y="10978"/>
                  </a:lnTo>
                  <a:lnTo>
                    <a:pt x="45163" y="11422"/>
                  </a:lnTo>
                  <a:lnTo>
                    <a:pt x="44901" y="11866"/>
                  </a:lnTo>
                  <a:lnTo>
                    <a:pt x="44658" y="12331"/>
                  </a:lnTo>
                  <a:lnTo>
                    <a:pt x="44457" y="12795"/>
                  </a:lnTo>
                  <a:lnTo>
                    <a:pt x="44295" y="13299"/>
                  </a:lnTo>
                  <a:lnTo>
                    <a:pt x="44154" y="13804"/>
                  </a:lnTo>
                  <a:lnTo>
                    <a:pt x="44093" y="14127"/>
                  </a:lnTo>
                  <a:lnTo>
                    <a:pt x="44033" y="14449"/>
                  </a:lnTo>
                  <a:lnTo>
                    <a:pt x="43972" y="15095"/>
                  </a:lnTo>
                  <a:lnTo>
                    <a:pt x="43932" y="15761"/>
                  </a:lnTo>
                  <a:lnTo>
                    <a:pt x="43912" y="16407"/>
                  </a:lnTo>
                  <a:lnTo>
                    <a:pt x="43871" y="17194"/>
                  </a:lnTo>
                  <a:lnTo>
                    <a:pt x="43811" y="17981"/>
                  </a:lnTo>
                  <a:lnTo>
                    <a:pt x="43771" y="18385"/>
                  </a:lnTo>
                  <a:lnTo>
                    <a:pt x="43710" y="18768"/>
                  </a:lnTo>
                  <a:lnTo>
                    <a:pt x="43609" y="19151"/>
                  </a:lnTo>
                  <a:lnTo>
                    <a:pt x="43508" y="19535"/>
                  </a:lnTo>
                  <a:lnTo>
                    <a:pt x="43306" y="20039"/>
                  </a:lnTo>
                  <a:lnTo>
                    <a:pt x="43064" y="20544"/>
                  </a:lnTo>
                  <a:lnTo>
                    <a:pt x="42782" y="21028"/>
                  </a:lnTo>
                  <a:lnTo>
                    <a:pt x="42459" y="21492"/>
                  </a:lnTo>
                  <a:lnTo>
                    <a:pt x="42096" y="21936"/>
                  </a:lnTo>
                  <a:lnTo>
                    <a:pt x="41692" y="22360"/>
                  </a:lnTo>
                  <a:lnTo>
                    <a:pt x="41248" y="22764"/>
                  </a:lnTo>
                  <a:lnTo>
                    <a:pt x="40784" y="23127"/>
                  </a:lnTo>
                  <a:lnTo>
                    <a:pt x="40300" y="23470"/>
                  </a:lnTo>
                  <a:lnTo>
                    <a:pt x="39795" y="23773"/>
                  </a:lnTo>
                  <a:lnTo>
                    <a:pt x="39270" y="24035"/>
                  </a:lnTo>
                  <a:lnTo>
                    <a:pt x="38746" y="24277"/>
                  </a:lnTo>
                  <a:lnTo>
                    <a:pt x="38181" y="24479"/>
                  </a:lnTo>
                  <a:lnTo>
                    <a:pt x="37636" y="24640"/>
                  </a:lnTo>
                  <a:lnTo>
                    <a:pt x="37071" y="24782"/>
                  </a:lnTo>
                  <a:lnTo>
                    <a:pt x="36506" y="24862"/>
                  </a:lnTo>
                  <a:lnTo>
                    <a:pt x="34790" y="25125"/>
                  </a:lnTo>
                  <a:lnTo>
                    <a:pt x="32894" y="25387"/>
                  </a:lnTo>
                  <a:lnTo>
                    <a:pt x="30250" y="25791"/>
                  </a:lnTo>
                  <a:lnTo>
                    <a:pt x="27485" y="26174"/>
                  </a:lnTo>
                  <a:lnTo>
                    <a:pt x="26093" y="26356"/>
                  </a:lnTo>
                  <a:lnTo>
                    <a:pt x="24680" y="26517"/>
                  </a:lnTo>
                  <a:lnTo>
                    <a:pt x="23247" y="26679"/>
                  </a:lnTo>
                  <a:lnTo>
                    <a:pt x="21855" y="26800"/>
                  </a:lnTo>
                  <a:lnTo>
                    <a:pt x="20564" y="26901"/>
                  </a:lnTo>
                  <a:lnTo>
                    <a:pt x="19252" y="26961"/>
                  </a:lnTo>
                  <a:lnTo>
                    <a:pt x="17900" y="26981"/>
                  </a:lnTo>
                  <a:lnTo>
                    <a:pt x="16548" y="26961"/>
                  </a:lnTo>
                  <a:lnTo>
                    <a:pt x="15175" y="26901"/>
                  </a:lnTo>
                  <a:lnTo>
                    <a:pt x="13783" y="26820"/>
                  </a:lnTo>
                  <a:lnTo>
                    <a:pt x="12370" y="26699"/>
                  </a:lnTo>
                  <a:lnTo>
                    <a:pt x="10958" y="26558"/>
                  </a:lnTo>
                  <a:lnTo>
                    <a:pt x="10837" y="26537"/>
                  </a:lnTo>
                  <a:lnTo>
                    <a:pt x="9626" y="26396"/>
                  </a:lnTo>
                  <a:lnTo>
                    <a:pt x="8334" y="26214"/>
                  </a:lnTo>
                  <a:lnTo>
                    <a:pt x="7648" y="26093"/>
                  </a:lnTo>
                  <a:lnTo>
                    <a:pt x="6962" y="25972"/>
                  </a:lnTo>
                  <a:lnTo>
                    <a:pt x="6276" y="25851"/>
                  </a:lnTo>
                  <a:lnTo>
                    <a:pt x="5590" y="25690"/>
                  </a:lnTo>
                  <a:lnTo>
                    <a:pt x="4924" y="25508"/>
                  </a:lnTo>
                  <a:lnTo>
                    <a:pt x="4258" y="25327"/>
                  </a:lnTo>
                  <a:lnTo>
                    <a:pt x="3612" y="25105"/>
                  </a:lnTo>
                  <a:lnTo>
                    <a:pt x="3007" y="24862"/>
                  </a:lnTo>
                  <a:lnTo>
                    <a:pt x="2422" y="24580"/>
                  </a:lnTo>
                  <a:lnTo>
                    <a:pt x="1877" y="24277"/>
                  </a:lnTo>
                  <a:lnTo>
                    <a:pt x="1614" y="24136"/>
                  </a:lnTo>
                  <a:lnTo>
                    <a:pt x="1372" y="23954"/>
                  </a:lnTo>
                  <a:lnTo>
                    <a:pt x="1130" y="23773"/>
                  </a:lnTo>
                  <a:lnTo>
                    <a:pt x="908" y="23591"/>
                  </a:lnTo>
                  <a:lnTo>
                    <a:pt x="727" y="23409"/>
                  </a:lnTo>
                  <a:lnTo>
                    <a:pt x="545" y="23208"/>
                  </a:lnTo>
                  <a:lnTo>
                    <a:pt x="404" y="23026"/>
                  </a:lnTo>
                  <a:lnTo>
                    <a:pt x="283" y="22824"/>
                  </a:lnTo>
                  <a:lnTo>
                    <a:pt x="202" y="22643"/>
                  </a:lnTo>
                  <a:lnTo>
                    <a:pt x="121" y="22441"/>
                  </a:lnTo>
                  <a:lnTo>
                    <a:pt x="101" y="22239"/>
                  </a:lnTo>
                  <a:lnTo>
                    <a:pt x="81" y="22037"/>
                  </a:lnTo>
                  <a:lnTo>
                    <a:pt x="101" y="21815"/>
                  </a:lnTo>
                  <a:lnTo>
                    <a:pt x="141" y="21593"/>
                  </a:lnTo>
                  <a:lnTo>
                    <a:pt x="202" y="21371"/>
                  </a:lnTo>
                  <a:lnTo>
                    <a:pt x="303" y="21149"/>
                  </a:lnTo>
                  <a:lnTo>
                    <a:pt x="424" y="20947"/>
                  </a:lnTo>
                  <a:lnTo>
                    <a:pt x="565" y="20725"/>
                  </a:lnTo>
                  <a:lnTo>
                    <a:pt x="706" y="20524"/>
                  </a:lnTo>
                  <a:lnTo>
                    <a:pt x="888" y="20302"/>
                  </a:lnTo>
                  <a:lnTo>
                    <a:pt x="1251" y="19898"/>
                  </a:lnTo>
                  <a:lnTo>
                    <a:pt x="1675" y="19494"/>
                  </a:lnTo>
                  <a:lnTo>
                    <a:pt x="2099" y="19111"/>
                  </a:lnTo>
                  <a:lnTo>
                    <a:pt x="2543" y="18748"/>
                  </a:lnTo>
                  <a:lnTo>
                    <a:pt x="3168" y="18183"/>
                  </a:lnTo>
                  <a:lnTo>
                    <a:pt x="3451" y="17920"/>
                  </a:lnTo>
                  <a:lnTo>
                    <a:pt x="3713" y="17658"/>
                  </a:lnTo>
                  <a:lnTo>
                    <a:pt x="4641" y="16669"/>
                  </a:lnTo>
                  <a:lnTo>
                    <a:pt x="5570" y="15701"/>
                  </a:lnTo>
                  <a:lnTo>
                    <a:pt x="6498" y="14793"/>
                  </a:lnTo>
                  <a:lnTo>
                    <a:pt x="7426" y="13925"/>
                  </a:lnTo>
                  <a:lnTo>
                    <a:pt x="8375" y="13097"/>
                  </a:lnTo>
                  <a:lnTo>
                    <a:pt x="9323" y="12310"/>
                  </a:lnTo>
                  <a:lnTo>
                    <a:pt x="10272" y="11564"/>
                  </a:lnTo>
                  <a:lnTo>
                    <a:pt x="11240" y="10857"/>
                  </a:lnTo>
                  <a:lnTo>
                    <a:pt x="12370" y="10091"/>
                  </a:lnTo>
                  <a:lnTo>
                    <a:pt x="13521" y="9324"/>
                  </a:lnTo>
                  <a:lnTo>
                    <a:pt x="14711" y="8597"/>
                  </a:lnTo>
                  <a:lnTo>
                    <a:pt x="15922" y="7911"/>
                  </a:lnTo>
                  <a:lnTo>
                    <a:pt x="17153" y="7245"/>
                  </a:lnTo>
                  <a:lnTo>
                    <a:pt x="18424" y="6599"/>
                  </a:lnTo>
                  <a:lnTo>
                    <a:pt x="19716" y="5994"/>
                  </a:lnTo>
                  <a:lnTo>
                    <a:pt x="21028" y="5429"/>
                  </a:lnTo>
                  <a:lnTo>
                    <a:pt x="22380" y="4864"/>
                  </a:lnTo>
                  <a:lnTo>
                    <a:pt x="23752" y="4339"/>
                  </a:lnTo>
                  <a:lnTo>
                    <a:pt x="25165" y="3855"/>
                  </a:lnTo>
                  <a:lnTo>
                    <a:pt x="26597" y="3391"/>
                  </a:lnTo>
                  <a:lnTo>
                    <a:pt x="28050" y="2967"/>
                  </a:lnTo>
                  <a:lnTo>
                    <a:pt x="29544" y="2563"/>
                  </a:lnTo>
                  <a:lnTo>
                    <a:pt x="31037" y="2180"/>
                  </a:lnTo>
                  <a:lnTo>
                    <a:pt x="32591" y="1837"/>
                  </a:lnTo>
                  <a:lnTo>
                    <a:pt x="34145" y="1514"/>
                  </a:lnTo>
                  <a:lnTo>
                    <a:pt x="35739" y="1231"/>
                  </a:lnTo>
                  <a:lnTo>
                    <a:pt x="37374" y="989"/>
                  </a:lnTo>
                  <a:lnTo>
                    <a:pt x="39028" y="747"/>
                  </a:lnTo>
                  <a:lnTo>
                    <a:pt x="40723" y="566"/>
                  </a:lnTo>
                  <a:lnTo>
                    <a:pt x="42439" y="384"/>
                  </a:lnTo>
                  <a:lnTo>
                    <a:pt x="44194" y="243"/>
                  </a:lnTo>
                  <a:lnTo>
                    <a:pt x="45970" y="142"/>
                  </a:lnTo>
                  <a:lnTo>
                    <a:pt x="46656" y="101"/>
                  </a:lnTo>
                  <a:lnTo>
                    <a:pt x="47342" y="81"/>
                  </a:lnTo>
                  <a:close/>
                  <a:moveTo>
                    <a:pt x="47302" y="1"/>
                  </a:moveTo>
                  <a:lnTo>
                    <a:pt x="46636" y="21"/>
                  </a:lnTo>
                  <a:lnTo>
                    <a:pt x="45970" y="61"/>
                  </a:lnTo>
                  <a:lnTo>
                    <a:pt x="44194" y="162"/>
                  </a:lnTo>
                  <a:lnTo>
                    <a:pt x="42439" y="303"/>
                  </a:lnTo>
                  <a:lnTo>
                    <a:pt x="40703" y="485"/>
                  </a:lnTo>
                  <a:lnTo>
                    <a:pt x="39028" y="666"/>
                  </a:lnTo>
                  <a:lnTo>
                    <a:pt x="37353" y="909"/>
                  </a:lnTo>
                  <a:lnTo>
                    <a:pt x="35739" y="1151"/>
                  </a:lnTo>
                  <a:lnTo>
                    <a:pt x="34145" y="1453"/>
                  </a:lnTo>
                  <a:lnTo>
                    <a:pt x="32571" y="1756"/>
                  </a:lnTo>
                  <a:lnTo>
                    <a:pt x="31017" y="2099"/>
                  </a:lnTo>
                  <a:lnTo>
                    <a:pt x="29523" y="2483"/>
                  </a:lnTo>
                  <a:lnTo>
                    <a:pt x="28030" y="2886"/>
                  </a:lnTo>
                  <a:lnTo>
                    <a:pt x="26577" y="3310"/>
                  </a:lnTo>
                  <a:lnTo>
                    <a:pt x="25144" y="3774"/>
                  </a:lnTo>
                  <a:lnTo>
                    <a:pt x="23732" y="4279"/>
                  </a:lnTo>
                  <a:lnTo>
                    <a:pt x="22339" y="4803"/>
                  </a:lnTo>
                  <a:lnTo>
                    <a:pt x="20987" y="5348"/>
                  </a:lnTo>
                  <a:lnTo>
                    <a:pt x="19676" y="5933"/>
                  </a:lnTo>
                  <a:lnTo>
                    <a:pt x="18384" y="6539"/>
                  </a:lnTo>
                  <a:lnTo>
                    <a:pt x="17113" y="7164"/>
                  </a:lnTo>
                  <a:lnTo>
                    <a:pt x="15882" y="7830"/>
                  </a:lnTo>
                  <a:lnTo>
                    <a:pt x="14671" y="8537"/>
                  </a:lnTo>
                  <a:lnTo>
                    <a:pt x="13480" y="9263"/>
                  </a:lnTo>
                  <a:lnTo>
                    <a:pt x="12330" y="10010"/>
                  </a:lnTo>
                  <a:lnTo>
                    <a:pt x="11200" y="10797"/>
                  </a:lnTo>
                  <a:lnTo>
                    <a:pt x="10231" y="11503"/>
                  </a:lnTo>
                  <a:lnTo>
                    <a:pt x="9263" y="12250"/>
                  </a:lnTo>
                  <a:lnTo>
                    <a:pt x="8314" y="13037"/>
                  </a:lnTo>
                  <a:lnTo>
                    <a:pt x="7386" y="13864"/>
                  </a:lnTo>
                  <a:lnTo>
                    <a:pt x="6438" y="14732"/>
                  </a:lnTo>
                  <a:lnTo>
                    <a:pt x="5509" y="15640"/>
                  </a:lnTo>
                  <a:lnTo>
                    <a:pt x="4581" y="16609"/>
                  </a:lnTo>
                  <a:lnTo>
                    <a:pt x="3653" y="17598"/>
                  </a:lnTo>
                  <a:lnTo>
                    <a:pt x="3390" y="17860"/>
                  </a:lnTo>
                  <a:lnTo>
                    <a:pt x="3108" y="18122"/>
                  </a:lnTo>
                  <a:lnTo>
                    <a:pt x="2482" y="18687"/>
                  </a:lnTo>
                  <a:lnTo>
                    <a:pt x="2038" y="19051"/>
                  </a:lnTo>
                  <a:lnTo>
                    <a:pt x="1614" y="19454"/>
                  </a:lnTo>
                  <a:lnTo>
                    <a:pt x="1191" y="19858"/>
                  </a:lnTo>
                  <a:lnTo>
                    <a:pt x="807" y="20261"/>
                  </a:lnTo>
                  <a:lnTo>
                    <a:pt x="646" y="20483"/>
                  </a:lnTo>
                  <a:lnTo>
                    <a:pt x="484" y="20685"/>
                  </a:lnTo>
                  <a:lnTo>
                    <a:pt x="343" y="20907"/>
                  </a:lnTo>
                  <a:lnTo>
                    <a:pt x="222" y="21129"/>
                  </a:lnTo>
                  <a:lnTo>
                    <a:pt x="141" y="21351"/>
                  </a:lnTo>
                  <a:lnTo>
                    <a:pt x="61" y="21573"/>
                  </a:lnTo>
                  <a:lnTo>
                    <a:pt x="20" y="21795"/>
                  </a:lnTo>
                  <a:lnTo>
                    <a:pt x="0" y="22037"/>
                  </a:lnTo>
                  <a:lnTo>
                    <a:pt x="20" y="22239"/>
                  </a:lnTo>
                  <a:lnTo>
                    <a:pt x="61" y="22441"/>
                  </a:lnTo>
                  <a:lnTo>
                    <a:pt x="121" y="22663"/>
                  </a:lnTo>
                  <a:lnTo>
                    <a:pt x="222" y="22865"/>
                  </a:lnTo>
                  <a:lnTo>
                    <a:pt x="343" y="23066"/>
                  </a:lnTo>
                  <a:lnTo>
                    <a:pt x="484" y="23268"/>
                  </a:lnTo>
                  <a:lnTo>
                    <a:pt x="666" y="23470"/>
                  </a:lnTo>
                  <a:lnTo>
                    <a:pt x="868" y="23652"/>
                  </a:lnTo>
                  <a:lnTo>
                    <a:pt x="1090" y="23833"/>
                  </a:lnTo>
                  <a:lnTo>
                    <a:pt x="1312" y="24015"/>
                  </a:lnTo>
                  <a:lnTo>
                    <a:pt x="1574" y="24196"/>
                  </a:lnTo>
                  <a:lnTo>
                    <a:pt x="1836" y="24358"/>
                  </a:lnTo>
                  <a:lnTo>
                    <a:pt x="2381" y="24661"/>
                  </a:lnTo>
                  <a:lnTo>
                    <a:pt x="2967" y="24923"/>
                  </a:lnTo>
                  <a:lnTo>
                    <a:pt x="3592" y="25165"/>
                  </a:lnTo>
                  <a:lnTo>
                    <a:pt x="4218" y="25387"/>
                  </a:lnTo>
                  <a:lnTo>
                    <a:pt x="4884" y="25589"/>
                  </a:lnTo>
                  <a:lnTo>
                    <a:pt x="5570" y="25770"/>
                  </a:lnTo>
                  <a:lnTo>
                    <a:pt x="6256" y="25912"/>
                  </a:lnTo>
                  <a:lnTo>
                    <a:pt x="6942" y="26053"/>
                  </a:lnTo>
                  <a:lnTo>
                    <a:pt x="7628" y="26174"/>
                  </a:lnTo>
                  <a:lnTo>
                    <a:pt x="8314" y="26295"/>
                  </a:lnTo>
                  <a:lnTo>
                    <a:pt x="9606" y="26477"/>
                  </a:lnTo>
                  <a:lnTo>
                    <a:pt x="10817" y="26618"/>
                  </a:lnTo>
                  <a:lnTo>
                    <a:pt x="10938" y="26638"/>
                  </a:lnTo>
                  <a:lnTo>
                    <a:pt x="11826" y="26739"/>
                  </a:lnTo>
                  <a:lnTo>
                    <a:pt x="12693" y="26820"/>
                  </a:lnTo>
                  <a:lnTo>
                    <a:pt x="13561" y="26880"/>
                  </a:lnTo>
                  <a:lnTo>
                    <a:pt x="14429" y="26941"/>
                  </a:lnTo>
                  <a:lnTo>
                    <a:pt x="15276" y="27001"/>
                  </a:lnTo>
                  <a:lnTo>
                    <a:pt x="16124" y="27022"/>
                  </a:lnTo>
                  <a:lnTo>
                    <a:pt x="16971" y="27042"/>
                  </a:lnTo>
                  <a:lnTo>
                    <a:pt x="17799" y="27062"/>
                  </a:lnTo>
                  <a:lnTo>
                    <a:pt x="18828" y="27042"/>
                  </a:lnTo>
                  <a:lnTo>
                    <a:pt x="19857" y="27022"/>
                  </a:lnTo>
                  <a:lnTo>
                    <a:pt x="20866" y="26961"/>
                  </a:lnTo>
                  <a:lnTo>
                    <a:pt x="21855" y="26880"/>
                  </a:lnTo>
                  <a:lnTo>
                    <a:pt x="23268" y="26759"/>
                  </a:lnTo>
                  <a:lnTo>
                    <a:pt x="24680" y="26598"/>
                  </a:lnTo>
                  <a:lnTo>
                    <a:pt x="26093" y="26436"/>
                  </a:lnTo>
                  <a:lnTo>
                    <a:pt x="27505" y="26255"/>
                  </a:lnTo>
                  <a:lnTo>
                    <a:pt x="30270" y="25871"/>
                  </a:lnTo>
                  <a:lnTo>
                    <a:pt x="32914" y="25468"/>
                  </a:lnTo>
                  <a:lnTo>
                    <a:pt x="34790" y="25205"/>
                  </a:lnTo>
                  <a:lnTo>
                    <a:pt x="36506" y="24943"/>
                  </a:lnTo>
                  <a:lnTo>
                    <a:pt x="37091" y="24862"/>
                  </a:lnTo>
                  <a:lnTo>
                    <a:pt x="37656" y="24721"/>
                  </a:lnTo>
                  <a:lnTo>
                    <a:pt x="38221" y="24539"/>
                  </a:lnTo>
                  <a:lnTo>
                    <a:pt x="38766" y="24338"/>
                  </a:lnTo>
                  <a:lnTo>
                    <a:pt x="39311" y="24096"/>
                  </a:lnTo>
                  <a:lnTo>
                    <a:pt x="39835" y="23833"/>
                  </a:lnTo>
                  <a:lnTo>
                    <a:pt x="40340" y="23530"/>
                  </a:lnTo>
                  <a:lnTo>
                    <a:pt x="40824" y="23208"/>
                  </a:lnTo>
                  <a:lnTo>
                    <a:pt x="41309" y="22824"/>
                  </a:lnTo>
                  <a:lnTo>
                    <a:pt x="41753" y="22421"/>
                  </a:lnTo>
                  <a:lnTo>
                    <a:pt x="42156" y="21977"/>
                  </a:lnTo>
                  <a:lnTo>
                    <a:pt x="42540" y="21533"/>
                  </a:lnTo>
                  <a:lnTo>
                    <a:pt x="42862" y="21069"/>
                  </a:lnTo>
                  <a:lnTo>
                    <a:pt x="43145" y="20584"/>
                  </a:lnTo>
                  <a:lnTo>
                    <a:pt x="43387" y="20080"/>
                  </a:lnTo>
                  <a:lnTo>
                    <a:pt x="43589" y="19555"/>
                  </a:lnTo>
                  <a:lnTo>
                    <a:pt x="43690" y="19172"/>
                  </a:lnTo>
                  <a:lnTo>
                    <a:pt x="43771" y="18788"/>
                  </a:lnTo>
                  <a:lnTo>
                    <a:pt x="43851" y="18385"/>
                  </a:lnTo>
                  <a:lnTo>
                    <a:pt x="43892" y="18001"/>
                  </a:lnTo>
                  <a:lnTo>
                    <a:pt x="43952" y="17194"/>
                  </a:lnTo>
                  <a:lnTo>
                    <a:pt x="43993" y="16407"/>
                  </a:lnTo>
                  <a:lnTo>
                    <a:pt x="44013" y="15761"/>
                  </a:lnTo>
                  <a:lnTo>
                    <a:pt x="44053" y="15115"/>
                  </a:lnTo>
                  <a:lnTo>
                    <a:pt x="44114" y="14449"/>
                  </a:lnTo>
                  <a:lnTo>
                    <a:pt x="44174" y="14147"/>
                  </a:lnTo>
                  <a:lnTo>
                    <a:pt x="44235" y="13824"/>
                  </a:lnTo>
                  <a:lnTo>
                    <a:pt x="44376" y="13319"/>
                  </a:lnTo>
                  <a:lnTo>
                    <a:pt x="44537" y="12815"/>
                  </a:lnTo>
                  <a:lnTo>
                    <a:pt x="44739" y="12351"/>
                  </a:lnTo>
                  <a:lnTo>
                    <a:pt x="44981" y="11887"/>
                  </a:lnTo>
                  <a:lnTo>
                    <a:pt x="45224" y="11443"/>
                  </a:lnTo>
                  <a:lnTo>
                    <a:pt x="45506" y="11019"/>
                  </a:lnTo>
                  <a:lnTo>
                    <a:pt x="45809" y="10595"/>
                  </a:lnTo>
                  <a:lnTo>
                    <a:pt x="46152" y="10191"/>
                  </a:lnTo>
                  <a:lnTo>
                    <a:pt x="46475" y="9788"/>
                  </a:lnTo>
                  <a:lnTo>
                    <a:pt x="46838" y="9404"/>
                  </a:lnTo>
                  <a:lnTo>
                    <a:pt x="47201" y="9021"/>
                  </a:lnTo>
                  <a:lnTo>
                    <a:pt x="47585" y="8658"/>
                  </a:lnTo>
                  <a:lnTo>
                    <a:pt x="48372" y="7911"/>
                  </a:lnTo>
                  <a:lnTo>
                    <a:pt x="49159" y="7185"/>
                  </a:lnTo>
                  <a:lnTo>
                    <a:pt x="50329" y="6135"/>
                  </a:lnTo>
                  <a:lnTo>
                    <a:pt x="50894" y="5590"/>
                  </a:lnTo>
                  <a:lnTo>
                    <a:pt x="51459" y="5025"/>
                  </a:lnTo>
                  <a:lnTo>
                    <a:pt x="51742" y="4702"/>
                  </a:lnTo>
                  <a:lnTo>
                    <a:pt x="52024" y="4359"/>
                  </a:lnTo>
                  <a:lnTo>
                    <a:pt x="52266" y="3976"/>
                  </a:lnTo>
                  <a:lnTo>
                    <a:pt x="52387" y="3774"/>
                  </a:lnTo>
                  <a:lnTo>
                    <a:pt x="52468" y="3572"/>
                  </a:lnTo>
                  <a:lnTo>
                    <a:pt x="52569" y="3371"/>
                  </a:lnTo>
                  <a:lnTo>
                    <a:pt x="52630" y="3169"/>
                  </a:lnTo>
                  <a:lnTo>
                    <a:pt x="52670" y="2947"/>
                  </a:lnTo>
                  <a:lnTo>
                    <a:pt x="52710" y="2745"/>
                  </a:lnTo>
                  <a:lnTo>
                    <a:pt x="52710" y="2523"/>
                  </a:lnTo>
                  <a:lnTo>
                    <a:pt x="52690" y="2321"/>
                  </a:lnTo>
                  <a:lnTo>
                    <a:pt x="52650" y="2099"/>
                  </a:lnTo>
                  <a:lnTo>
                    <a:pt x="52569" y="1897"/>
                  </a:lnTo>
                  <a:lnTo>
                    <a:pt x="52468" y="1716"/>
                  </a:lnTo>
                  <a:lnTo>
                    <a:pt x="52367" y="1534"/>
                  </a:lnTo>
                  <a:lnTo>
                    <a:pt x="52226" y="1373"/>
                  </a:lnTo>
                  <a:lnTo>
                    <a:pt x="52065" y="1211"/>
                  </a:lnTo>
                  <a:lnTo>
                    <a:pt x="51883" y="1070"/>
                  </a:lnTo>
                  <a:lnTo>
                    <a:pt x="51661" y="909"/>
                  </a:lnTo>
                  <a:lnTo>
                    <a:pt x="51439" y="788"/>
                  </a:lnTo>
                  <a:lnTo>
                    <a:pt x="51197" y="666"/>
                  </a:lnTo>
                  <a:lnTo>
                    <a:pt x="50894" y="525"/>
                  </a:lnTo>
                  <a:lnTo>
                    <a:pt x="50571" y="424"/>
                  </a:lnTo>
                  <a:lnTo>
                    <a:pt x="50269" y="323"/>
                  </a:lnTo>
                  <a:lnTo>
                    <a:pt x="49946" y="243"/>
                  </a:lnTo>
                  <a:lnTo>
                    <a:pt x="49623" y="182"/>
                  </a:lnTo>
                  <a:lnTo>
                    <a:pt x="49300" y="122"/>
                  </a:lnTo>
                  <a:lnTo>
                    <a:pt x="48654" y="41"/>
                  </a:lnTo>
                  <a:lnTo>
                    <a:pt x="4798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19"/>
            <p:cNvSpPr/>
            <p:nvPr/>
          </p:nvSpPr>
          <p:spPr>
            <a:xfrm flipH="1">
              <a:off x="-1104859" y="-1581704"/>
              <a:ext cx="2259893" cy="1045918"/>
            </a:xfrm>
            <a:custGeom>
              <a:rect b="b" l="l" r="r" t="t"/>
              <a:pathLst>
                <a:path extrusionOk="0" h="18708" w="40422">
                  <a:moveTo>
                    <a:pt x="37434" y="81"/>
                  </a:moveTo>
                  <a:lnTo>
                    <a:pt x="37919" y="101"/>
                  </a:lnTo>
                  <a:lnTo>
                    <a:pt x="38403" y="162"/>
                  </a:lnTo>
                  <a:lnTo>
                    <a:pt x="38887" y="263"/>
                  </a:lnTo>
                  <a:lnTo>
                    <a:pt x="39372" y="384"/>
                  </a:lnTo>
                  <a:lnTo>
                    <a:pt x="39634" y="485"/>
                  </a:lnTo>
                  <a:lnTo>
                    <a:pt x="39796" y="566"/>
                  </a:lnTo>
                  <a:lnTo>
                    <a:pt x="39957" y="666"/>
                  </a:lnTo>
                  <a:lnTo>
                    <a:pt x="40098" y="808"/>
                  </a:lnTo>
                  <a:lnTo>
                    <a:pt x="40219" y="949"/>
                  </a:lnTo>
                  <a:lnTo>
                    <a:pt x="40260" y="1030"/>
                  </a:lnTo>
                  <a:lnTo>
                    <a:pt x="40300" y="1110"/>
                  </a:lnTo>
                  <a:lnTo>
                    <a:pt x="40320" y="1211"/>
                  </a:lnTo>
                  <a:lnTo>
                    <a:pt x="40340" y="1292"/>
                  </a:lnTo>
                  <a:lnTo>
                    <a:pt x="40320" y="1413"/>
                  </a:lnTo>
                  <a:lnTo>
                    <a:pt x="40300" y="1534"/>
                  </a:lnTo>
                  <a:lnTo>
                    <a:pt x="40260" y="1655"/>
                  </a:lnTo>
                  <a:lnTo>
                    <a:pt x="40199" y="1756"/>
                  </a:lnTo>
                  <a:lnTo>
                    <a:pt x="40058" y="1958"/>
                  </a:lnTo>
                  <a:lnTo>
                    <a:pt x="39876" y="2160"/>
                  </a:lnTo>
                  <a:lnTo>
                    <a:pt x="39513" y="2523"/>
                  </a:lnTo>
                  <a:lnTo>
                    <a:pt x="39130" y="2886"/>
                  </a:lnTo>
                  <a:lnTo>
                    <a:pt x="38322" y="3572"/>
                  </a:lnTo>
                  <a:lnTo>
                    <a:pt x="37677" y="4117"/>
                  </a:lnTo>
                  <a:lnTo>
                    <a:pt x="37051" y="4682"/>
                  </a:lnTo>
                  <a:lnTo>
                    <a:pt x="36748" y="4985"/>
                  </a:lnTo>
                  <a:lnTo>
                    <a:pt x="36466" y="5308"/>
                  </a:lnTo>
                  <a:lnTo>
                    <a:pt x="36203" y="5631"/>
                  </a:lnTo>
                  <a:lnTo>
                    <a:pt x="35961" y="5974"/>
                  </a:lnTo>
                  <a:lnTo>
                    <a:pt x="35719" y="6337"/>
                  </a:lnTo>
                  <a:lnTo>
                    <a:pt x="35517" y="6700"/>
                  </a:lnTo>
                  <a:lnTo>
                    <a:pt x="35336" y="7084"/>
                  </a:lnTo>
                  <a:lnTo>
                    <a:pt x="35174" y="7467"/>
                  </a:lnTo>
                  <a:lnTo>
                    <a:pt x="34872" y="8254"/>
                  </a:lnTo>
                  <a:lnTo>
                    <a:pt x="34589" y="9041"/>
                  </a:lnTo>
                  <a:lnTo>
                    <a:pt x="34307" y="9869"/>
                  </a:lnTo>
                  <a:lnTo>
                    <a:pt x="34145" y="10292"/>
                  </a:lnTo>
                  <a:lnTo>
                    <a:pt x="33984" y="10696"/>
                  </a:lnTo>
                  <a:lnTo>
                    <a:pt x="33802" y="11100"/>
                  </a:lnTo>
                  <a:lnTo>
                    <a:pt x="33600" y="11503"/>
                  </a:lnTo>
                  <a:lnTo>
                    <a:pt x="33378" y="11887"/>
                  </a:lnTo>
                  <a:lnTo>
                    <a:pt x="33136" y="12250"/>
                  </a:lnTo>
                  <a:lnTo>
                    <a:pt x="32914" y="12512"/>
                  </a:lnTo>
                  <a:lnTo>
                    <a:pt x="32712" y="12754"/>
                  </a:lnTo>
                  <a:lnTo>
                    <a:pt x="32470" y="12996"/>
                  </a:lnTo>
                  <a:lnTo>
                    <a:pt x="32228" y="13239"/>
                  </a:lnTo>
                  <a:lnTo>
                    <a:pt x="31986" y="13440"/>
                  </a:lnTo>
                  <a:lnTo>
                    <a:pt x="31724" y="13642"/>
                  </a:lnTo>
                  <a:lnTo>
                    <a:pt x="31199" y="14026"/>
                  </a:lnTo>
                  <a:lnTo>
                    <a:pt x="30634" y="14369"/>
                  </a:lnTo>
                  <a:lnTo>
                    <a:pt x="30069" y="14692"/>
                  </a:lnTo>
                  <a:lnTo>
                    <a:pt x="29504" y="14954"/>
                  </a:lnTo>
                  <a:lnTo>
                    <a:pt x="28939" y="15216"/>
                  </a:lnTo>
                  <a:lnTo>
                    <a:pt x="27970" y="15640"/>
                  </a:lnTo>
                  <a:lnTo>
                    <a:pt x="26961" y="16024"/>
                  </a:lnTo>
                  <a:lnTo>
                    <a:pt x="25952" y="16387"/>
                  </a:lnTo>
                  <a:lnTo>
                    <a:pt x="24923" y="16730"/>
                  </a:lnTo>
                  <a:lnTo>
                    <a:pt x="23873" y="17033"/>
                  </a:lnTo>
                  <a:lnTo>
                    <a:pt x="22804" y="17315"/>
                  </a:lnTo>
                  <a:lnTo>
                    <a:pt x="21714" y="17557"/>
                  </a:lnTo>
                  <a:lnTo>
                    <a:pt x="20604" y="17799"/>
                  </a:lnTo>
                  <a:lnTo>
                    <a:pt x="19494" y="18001"/>
                  </a:lnTo>
                  <a:lnTo>
                    <a:pt x="18344" y="18163"/>
                  </a:lnTo>
                  <a:lnTo>
                    <a:pt x="17194" y="18304"/>
                  </a:lnTo>
                  <a:lnTo>
                    <a:pt x="16023" y="18425"/>
                  </a:lnTo>
                  <a:lnTo>
                    <a:pt x="14833" y="18526"/>
                  </a:lnTo>
                  <a:lnTo>
                    <a:pt x="13622" y="18586"/>
                  </a:lnTo>
                  <a:lnTo>
                    <a:pt x="12391" y="18607"/>
                  </a:lnTo>
                  <a:lnTo>
                    <a:pt x="11160" y="18627"/>
                  </a:lnTo>
                  <a:lnTo>
                    <a:pt x="10091" y="18607"/>
                  </a:lnTo>
                  <a:lnTo>
                    <a:pt x="8981" y="18566"/>
                  </a:lnTo>
                  <a:lnTo>
                    <a:pt x="7810" y="18465"/>
                  </a:lnTo>
                  <a:lnTo>
                    <a:pt x="7205" y="18405"/>
                  </a:lnTo>
                  <a:lnTo>
                    <a:pt x="6599" y="18324"/>
                  </a:lnTo>
                  <a:lnTo>
                    <a:pt x="5994" y="18243"/>
                  </a:lnTo>
                  <a:lnTo>
                    <a:pt x="5368" y="18122"/>
                  </a:lnTo>
                  <a:lnTo>
                    <a:pt x="4763" y="17981"/>
                  </a:lnTo>
                  <a:lnTo>
                    <a:pt x="4137" y="17840"/>
                  </a:lnTo>
                  <a:lnTo>
                    <a:pt x="3532" y="17658"/>
                  </a:lnTo>
                  <a:lnTo>
                    <a:pt x="2927" y="17456"/>
                  </a:lnTo>
                  <a:lnTo>
                    <a:pt x="2321" y="17234"/>
                  </a:lnTo>
                  <a:lnTo>
                    <a:pt x="1716" y="16972"/>
                  </a:lnTo>
                  <a:lnTo>
                    <a:pt x="1312" y="16790"/>
                  </a:lnTo>
                  <a:lnTo>
                    <a:pt x="1131" y="16669"/>
                  </a:lnTo>
                  <a:lnTo>
                    <a:pt x="949" y="16548"/>
                  </a:lnTo>
                  <a:lnTo>
                    <a:pt x="767" y="16427"/>
                  </a:lnTo>
                  <a:lnTo>
                    <a:pt x="606" y="16286"/>
                  </a:lnTo>
                  <a:lnTo>
                    <a:pt x="465" y="16124"/>
                  </a:lnTo>
                  <a:lnTo>
                    <a:pt x="323" y="15963"/>
                  </a:lnTo>
                  <a:lnTo>
                    <a:pt x="243" y="15802"/>
                  </a:lnTo>
                  <a:lnTo>
                    <a:pt x="162" y="15640"/>
                  </a:lnTo>
                  <a:lnTo>
                    <a:pt x="122" y="15499"/>
                  </a:lnTo>
                  <a:lnTo>
                    <a:pt x="101" y="15337"/>
                  </a:lnTo>
                  <a:lnTo>
                    <a:pt x="81" y="15196"/>
                  </a:lnTo>
                  <a:lnTo>
                    <a:pt x="101" y="15055"/>
                  </a:lnTo>
                  <a:lnTo>
                    <a:pt x="122" y="14914"/>
                  </a:lnTo>
                  <a:lnTo>
                    <a:pt x="162" y="14772"/>
                  </a:lnTo>
                  <a:lnTo>
                    <a:pt x="222" y="14631"/>
                  </a:lnTo>
                  <a:lnTo>
                    <a:pt x="283" y="14490"/>
                  </a:lnTo>
                  <a:lnTo>
                    <a:pt x="444" y="14207"/>
                  </a:lnTo>
                  <a:lnTo>
                    <a:pt x="646" y="13945"/>
                  </a:lnTo>
                  <a:lnTo>
                    <a:pt x="868" y="13703"/>
                  </a:lnTo>
                  <a:lnTo>
                    <a:pt x="1453" y="13077"/>
                  </a:lnTo>
                  <a:lnTo>
                    <a:pt x="2059" y="12472"/>
                  </a:lnTo>
                  <a:lnTo>
                    <a:pt x="2684" y="11887"/>
                  </a:lnTo>
                  <a:lnTo>
                    <a:pt x="3310" y="11322"/>
                  </a:lnTo>
                  <a:lnTo>
                    <a:pt x="3936" y="10797"/>
                  </a:lnTo>
                  <a:lnTo>
                    <a:pt x="4602" y="10272"/>
                  </a:lnTo>
                  <a:lnTo>
                    <a:pt x="5267" y="9768"/>
                  </a:lnTo>
                  <a:lnTo>
                    <a:pt x="5974" y="9283"/>
                  </a:lnTo>
                  <a:lnTo>
                    <a:pt x="6680" y="8819"/>
                  </a:lnTo>
                  <a:lnTo>
                    <a:pt x="7427" y="8355"/>
                  </a:lnTo>
                  <a:lnTo>
                    <a:pt x="8173" y="7891"/>
                  </a:lnTo>
                  <a:lnTo>
                    <a:pt x="8960" y="7467"/>
                  </a:lnTo>
                  <a:lnTo>
                    <a:pt x="9808" y="7003"/>
                  </a:lnTo>
                  <a:lnTo>
                    <a:pt x="10676" y="6579"/>
                  </a:lnTo>
                  <a:lnTo>
                    <a:pt x="11564" y="6155"/>
                  </a:lnTo>
                  <a:lnTo>
                    <a:pt x="12492" y="5752"/>
                  </a:lnTo>
                  <a:lnTo>
                    <a:pt x="13380" y="5389"/>
                  </a:lnTo>
                  <a:lnTo>
                    <a:pt x="14268" y="5046"/>
                  </a:lnTo>
                  <a:lnTo>
                    <a:pt x="15176" y="4702"/>
                  </a:lnTo>
                  <a:lnTo>
                    <a:pt x="16084" y="4380"/>
                  </a:lnTo>
                  <a:lnTo>
                    <a:pt x="17012" y="4077"/>
                  </a:lnTo>
                  <a:lnTo>
                    <a:pt x="17920" y="3794"/>
                  </a:lnTo>
                  <a:lnTo>
                    <a:pt x="18849" y="3512"/>
                  </a:lnTo>
                  <a:lnTo>
                    <a:pt x="19777" y="3270"/>
                  </a:lnTo>
                  <a:lnTo>
                    <a:pt x="21613" y="2765"/>
                  </a:lnTo>
                  <a:lnTo>
                    <a:pt x="23470" y="2321"/>
                  </a:lnTo>
                  <a:lnTo>
                    <a:pt x="25286" y="1918"/>
                  </a:lnTo>
                  <a:lnTo>
                    <a:pt x="27102" y="1534"/>
                  </a:lnTo>
                  <a:lnTo>
                    <a:pt x="29362" y="1070"/>
                  </a:lnTo>
                  <a:lnTo>
                    <a:pt x="30452" y="868"/>
                  </a:lnTo>
                  <a:lnTo>
                    <a:pt x="31502" y="687"/>
                  </a:lnTo>
                  <a:lnTo>
                    <a:pt x="32531" y="525"/>
                  </a:lnTo>
                  <a:lnTo>
                    <a:pt x="33560" y="384"/>
                  </a:lnTo>
                  <a:lnTo>
                    <a:pt x="34569" y="263"/>
                  </a:lnTo>
                  <a:lnTo>
                    <a:pt x="35578" y="162"/>
                  </a:lnTo>
                  <a:lnTo>
                    <a:pt x="36486" y="81"/>
                  </a:lnTo>
                  <a:close/>
                  <a:moveTo>
                    <a:pt x="36486" y="1"/>
                  </a:moveTo>
                  <a:lnTo>
                    <a:pt x="35558" y="81"/>
                  </a:lnTo>
                  <a:lnTo>
                    <a:pt x="34549" y="182"/>
                  </a:lnTo>
                  <a:lnTo>
                    <a:pt x="33540" y="303"/>
                  </a:lnTo>
                  <a:lnTo>
                    <a:pt x="32511" y="444"/>
                  </a:lnTo>
                  <a:lnTo>
                    <a:pt x="31481" y="606"/>
                  </a:lnTo>
                  <a:lnTo>
                    <a:pt x="30432" y="788"/>
                  </a:lnTo>
                  <a:lnTo>
                    <a:pt x="29362" y="989"/>
                  </a:lnTo>
                  <a:lnTo>
                    <a:pt x="27082" y="1453"/>
                  </a:lnTo>
                  <a:lnTo>
                    <a:pt x="25286" y="1837"/>
                  </a:lnTo>
                  <a:lnTo>
                    <a:pt x="23450" y="2241"/>
                  </a:lnTo>
                  <a:lnTo>
                    <a:pt x="21593" y="2705"/>
                  </a:lnTo>
                  <a:lnTo>
                    <a:pt x="19757" y="3189"/>
                  </a:lnTo>
                  <a:lnTo>
                    <a:pt x="18828" y="3451"/>
                  </a:lnTo>
                  <a:lnTo>
                    <a:pt x="17900" y="3714"/>
                  </a:lnTo>
                  <a:lnTo>
                    <a:pt x="16992" y="3996"/>
                  </a:lnTo>
                  <a:lnTo>
                    <a:pt x="16064" y="4299"/>
                  </a:lnTo>
                  <a:lnTo>
                    <a:pt x="15156" y="4622"/>
                  </a:lnTo>
                  <a:lnTo>
                    <a:pt x="14248" y="4965"/>
                  </a:lnTo>
                  <a:lnTo>
                    <a:pt x="13339" y="5308"/>
                  </a:lnTo>
                  <a:lnTo>
                    <a:pt x="12452" y="5691"/>
                  </a:lnTo>
                  <a:lnTo>
                    <a:pt x="11543" y="6095"/>
                  </a:lnTo>
                  <a:lnTo>
                    <a:pt x="10635" y="6499"/>
                  </a:lnTo>
                  <a:lnTo>
                    <a:pt x="9768" y="6942"/>
                  </a:lnTo>
                  <a:lnTo>
                    <a:pt x="8920" y="7386"/>
                  </a:lnTo>
                  <a:lnTo>
                    <a:pt x="8133" y="7830"/>
                  </a:lnTo>
                  <a:lnTo>
                    <a:pt x="7386" y="8274"/>
                  </a:lnTo>
                  <a:lnTo>
                    <a:pt x="6640" y="8738"/>
                  </a:lnTo>
                  <a:lnTo>
                    <a:pt x="5933" y="9223"/>
                  </a:lnTo>
                  <a:lnTo>
                    <a:pt x="5227" y="9707"/>
                  </a:lnTo>
                  <a:lnTo>
                    <a:pt x="4541" y="10212"/>
                  </a:lnTo>
                  <a:lnTo>
                    <a:pt x="3895" y="10736"/>
                  </a:lnTo>
                  <a:lnTo>
                    <a:pt x="3270" y="11261"/>
                  </a:lnTo>
                  <a:lnTo>
                    <a:pt x="2624" y="11826"/>
                  </a:lnTo>
                  <a:lnTo>
                    <a:pt x="1998" y="12411"/>
                  </a:lnTo>
                  <a:lnTo>
                    <a:pt x="1393" y="13017"/>
                  </a:lnTo>
                  <a:lnTo>
                    <a:pt x="808" y="13642"/>
                  </a:lnTo>
                  <a:lnTo>
                    <a:pt x="586" y="13905"/>
                  </a:lnTo>
                  <a:lnTo>
                    <a:pt x="364" y="14187"/>
                  </a:lnTo>
                  <a:lnTo>
                    <a:pt x="202" y="14470"/>
                  </a:lnTo>
                  <a:lnTo>
                    <a:pt x="122" y="14611"/>
                  </a:lnTo>
                  <a:lnTo>
                    <a:pt x="81" y="14752"/>
                  </a:lnTo>
                  <a:lnTo>
                    <a:pt x="41" y="14893"/>
                  </a:lnTo>
                  <a:lnTo>
                    <a:pt x="0" y="15055"/>
                  </a:lnTo>
                  <a:lnTo>
                    <a:pt x="0" y="15196"/>
                  </a:lnTo>
                  <a:lnTo>
                    <a:pt x="0" y="15358"/>
                  </a:lnTo>
                  <a:lnTo>
                    <a:pt x="41" y="15519"/>
                  </a:lnTo>
                  <a:lnTo>
                    <a:pt x="101" y="15680"/>
                  </a:lnTo>
                  <a:lnTo>
                    <a:pt x="162" y="15842"/>
                  </a:lnTo>
                  <a:lnTo>
                    <a:pt x="263" y="16003"/>
                  </a:lnTo>
                  <a:lnTo>
                    <a:pt x="404" y="16185"/>
                  </a:lnTo>
                  <a:lnTo>
                    <a:pt x="545" y="16346"/>
                  </a:lnTo>
                  <a:lnTo>
                    <a:pt x="727" y="16488"/>
                  </a:lnTo>
                  <a:lnTo>
                    <a:pt x="888" y="16629"/>
                  </a:lnTo>
                  <a:lnTo>
                    <a:pt x="1090" y="16750"/>
                  </a:lnTo>
                  <a:lnTo>
                    <a:pt x="1272" y="16851"/>
                  </a:lnTo>
                  <a:lnTo>
                    <a:pt x="1675" y="17053"/>
                  </a:lnTo>
                  <a:lnTo>
                    <a:pt x="2281" y="17295"/>
                  </a:lnTo>
                  <a:lnTo>
                    <a:pt x="2886" y="17537"/>
                  </a:lnTo>
                  <a:lnTo>
                    <a:pt x="3512" y="17739"/>
                  </a:lnTo>
                  <a:lnTo>
                    <a:pt x="4117" y="17920"/>
                  </a:lnTo>
                  <a:lnTo>
                    <a:pt x="4743" y="18062"/>
                  </a:lnTo>
                  <a:lnTo>
                    <a:pt x="5348" y="18203"/>
                  </a:lnTo>
                  <a:lnTo>
                    <a:pt x="5974" y="18324"/>
                  </a:lnTo>
                  <a:lnTo>
                    <a:pt x="6579" y="18405"/>
                  </a:lnTo>
                  <a:lnTo>
                    <a:pt x="7185" y="18485"/>
                  </a:lnTo>
                  <a:lnTo>
                    <a:pt x="7790" y="18546"/>
                  </a:lnTo>
                  <a:lnTo>
                    <a:pt x="8960" y="18647"/>
                  </a:lnTo>
                  <a:lnTo>
                    <a:pt x="10091" y="18687"/>
                  </a:lnTo>
                  <a:lnTo>
                    <a:pt x="11160" y="18707"/>
                  </a:lnTo>
                  <a:lnTo>
                    <a:pt x="11443" y="18707"/>
                  </a:lnTo>
                  <a:lnTo>
                    <a:pt x="12653" y="18687"/>
                  </a:lnTo>
                  <a:lnTo>
                    <a:pt x="13864" y="18647"/>
                  </a:lnTo>
                  <a:lnTo>
                    <a:pt x="15055" y="18586"/>
                  </a:lnTo>
                  <a:lnTo>
                    <a:pt x="16225" y="18485"/>
                  </a:lnTo>
                  <a:lnTo>
                    <a:pt x="17376" y="18364"/>
                  </a:lnTo>
                  <a:lnTo>
                    <a:pt x="18526" y="18223"/>
                  </a:lnTo>
                  <a:lnTo>
                    <a:pt x="19636" y="18042"/>
                  </a:lnTo>
                  <a:lnTo>
                    <a:pt x="20746" y="17840"/>
                  </a:lnTo>
                  <a:lnTo>
                    <a:pt x="21835" y="17618"/>
                  </a:lnTo>
                  <a:lnTo>
                    <a:pt x="22905" y="17376"/>
                  </a:lnTo>
                  <a:lnTo>
                    <a:pt x="23974" y="17093"/>
                  </a:lnTo>
                  <a:lnTo>
                    <a:pt x="25004" y="16790"/>
                  </a:lnTo>
                  <a:lnTo>
                    <a:pt x="26033" y="16447"/>
                  </a:lnTo>
                  <a:lnTo>
                    <a:pt x="27022" y="16084"/>
                  </a:lnTo>
                  <a:lnTo>
                    <a:pt x="28010" y="15701"/>
                  </a:lnTo>
                  <a:lnTo>
                    <a:pt x="28979" y="15297"/>
                  </a:lnTo>
                  <a:lnTo>
                    <a:pt x="29544" y="15035"/>
                  </a:lnTo>
                  <a:lnTo>
                    <a:pt x="30109" y="14752"/>
                  </a:lnTo>
                  <a:lnTo>
                    <a:pt x="30674" y="14449"/>
                  </a:lnTo>
                  <a:lnTo>
                    <a:pt x="31239" y="14086"/>
                  </a:lnTo>
                  <a:lnTo>
                    <a:pt x="31784" y="13703"/>
                  </a:lnTo>
                  <a:lnTo>
                    <a:pt x="32046" y="13501"/>
                  </a:lnTo>
                  <a:lnTo>
                    <a:pt x="32289" y="13279"/>
                  </a:lnTo>
                  <a:lnTo>
                    <a:pt x="32531" y="13057"/>
                  </a:lnTo>
                  <a:lnTo>
                    <a:pt x="32773" y="12815"/>
                  </a:lnTo>
                  <a:lnTo>
                    <a:pt x="32995" y="12553"/>
                  </a:lnTo>
                  <a:lnTo>
                    <a:pt x="33197" y="12290"/>
                  </a:lnTo>
                  <a:lnTo>
                    <a:pt x="33439" y="11927"/>
                  </a:lnTo>
                  <a:lnTo>
                    <a:pt x="33661" y="11544"/>
                  </a:lnTo>
                  <a:lnTo>
                    <a:pt x="33863" y="11140"/>
                  </a:lnTo>
                  <a:lnTo>
                    <a:pt x="34044" y="10736"/>
                  </a:lnTo>
                  <a:lnTo>
                    <a:pt x="34226" y="10333"/>
                  </a:lnTo>
                  <a:lnTo>
                    <a:pt x="34367" y="9909"/>
                  </a:lnTo>
                  <a:lnTo>
                    <a:pt x="34670" y="9061"/>
                  </a:lnTo>
                  <a:lnTo>
                    <a:pt x="34952" y="8274"/>
                  </a:lnTo>
                  <a:lnTo>
                    <a:pt x="35235" y="7487"/>
                  </a:lnTo>
                  <a:lnTo>
                    <a:pt x="35416" y="7104"/>
                  </a:lnTo>
                  <a:lnTo>
                    <a:pt x="35598" y="6741"/>
                  </a:lnTo>
                  <a:lnTo>
                    <a:pt x="35800" y="6377"/>
                  </a:lnTo>
                  <a:lnTo>
                    <a:pt x="36022" y="6014"/>
                  </a:lnTo>
                  <a:lnTo>
                    <a:pt x="36264" y="5671"/>
                  </a:lnTo>
                  <a:lnTo>
                    <a:pt x="36526" y="5348"/>
                  </a:lnTo>
                  <a:lnTo>
                    <a:pt x="36809" y="5046"/>
                  </a:lnTo>
                  <a:lnTo>
                    <a:pt x="37112" y="4743"/>
                  </a:lnTo>
                  <a:lnTo>
                    <a:pt x="37737" y="4178"/>
                  </a:lnTo>
                  <a:lnTo>
                    <a:pt x="38383" y="3633"/>
                  </a:lnTo>
                  <a:lnTo>
                    <a:pt x="39170" y="2947"/>
                  </a:lnTo>
                  <a:lnTo>
                    <a:pt x="39574" y="2584"/>
                  </a:lnTo>
                  <a:lnTo>
                    <a:pt x="39937" y="2200"/>
                  </a:lnTo>
                  <a:lnTo>
                    <a:pt x="40118" y="2019"/>
                  </a:lnTo>
                  <a:lnTo>
                    <a:pt x="40280" y="1797"/>
                  </a:lnTo>
                  <a:lnTo>
                    <a:pt x="40340" y="1675"/>
                  </a:lnTo>
                  <a:lnTo>
                    <a:pt x="40381" y="1554"/>
                  </a:lnTo>
                  <a:lnTo>
                    <a:pt x="40401" y="1433"/>
                  </a:lnTo>
                  <a:lnTo>
                    <a:pt x="40421" y="1292"/>
                  </a:lnTo>
                  <a:lnTo>
                    <a:pt x="40401" y="1191"/>
                  </a:lnTo>
                  <a:lnTo>
                    <a:pt x="40381" y="1090"/>
                  </a:lnTo>
                  <a:lnTo>
                    <a:pt x="40340" y="989"/>
                  </a:lnTo>
                  <a:lnTo>
                    <a:pt x="40280" y="909"/>
                  </a:lnTo>
                  <a:lnTo>
                    <a:pt x="40159" y="747"/>
                  </a:lnTo>
                  <a:lnTo>
                    <a:pt x="40018" y="626"/>
                  </a:lnTo>
                  <a:lnTo>
                    <a:pt x="39836" y="505"/>
                  </a:lnTo>
                  <a:lnTo>
                    <a:pt x="39674" y="424"/>
                  </a:lnTo>
                  <a:lnTo>
                    <a:pt x="39392" y="303"/>
                  </a:lnTo>
                  <a:lnTo>
                    <a:pt x="38908" y="182"/>
                  </a:lnTo>
                  <a:lnTo>
                    <a:pt x="38423" y="81"/>
                  </a:lnTo>
                  <a:lnTo>
                    <a:pt x="37939" y="21"/>
                  </a:lnTo>
                  <a:lnTo>
                    <a:pt x="3745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19"/>
            <p:cNvSpPr/>
            <p:nvPr/>
          </p:nvSpPr>
          <p:spPr>
            <a:xfrm flipH="1">
              <a:off x="-818271" y="-1474532"/>
              <a:ext cx="1642730" cy="740159"/>
            </a:xfrm>
            <a:custGeom>
              <a:rect b="b" l="l" r="r" t="t"/>
              <a:pathLst>
                <a:path extrusionOk="0" h="13239" w="29383">
                  <a:moveTo>
                    <a:pt x="28272" y="81"/>
                  </a:moveTo>
                  <a:lnTo>
                    <a:pt x="28474" y="102"/>
                  </a:lnTo>
                  <a:lnTo>
                    <a:pt x="28696" y="142"/>
                  </a:lnTo>
                  <a:lnTo>
                    <a:pt x="28898" y="202"/>
                  </a:lnTo>
                  <a:lnTo>
                    <a:pt x="29019" y="243"/>
                  </a:lnTo>
                  <a:lnTo>
                    <a:pt x="29140" y="303"/>
                  </a:lnTo>
                  <a:lnTo>
                    <a:pt x="29201" y="364"/>
                  </a:lnTo>
                  <a:lnTo>
                    <a:pt x="29261" y="404"/>
                  </a:lnTo>
                  <a:lnTo>
                    <a:pt x="29281" y="465"/>
                  </a:lnTo>
                  <a:lnTo>
                    <a:pt x="29302" y="545"/>
                  </a:lnTo>
                  <a:lnTo>
                    <a:pt x="29302" y="626"/>
                  </a:lnTo>
                  <a:lnTo>
                    <a:pt x="29281" y="707"/>
                  </a:lnTo>
                  <a:lnTo>
                    <a:pt x="29201" y="848"/>
                  </a:lnTo>
                  <a:lnTo>
                    <a:pt x="29059" y="1070"/>
                  </a:lnTo>
                  <a:lnTo>
                    <a:pt x="28918" y="1272"/>
                  </a:lnTo>
                  <a:lnTo>
                    <a:pt x="28595" y="1676"/>
                  </a:lnTo>
                  <a:lnTo>
                    <a:pt x="28232" y="2079"/>
                  </a:lnTo>
                  <a:lnTo>
                    <a:pt x="27889" y="2442"/>
                  </a:lnTo>
                  <a:lnTo>
                    <a:pt x="27566" y="2785"/>
                  </a:lnTo>
                  <a:lnTo>
                    <a:pt x="27263" y="3129"/>
                  </a:lnTo>
                  <a:lnTo>
                    <a:pt x="26961" y="3492"/>
                  </a:lnTo>
                  <a:lnTo>
                    <a:pt x="26698" y="3855"/>
                  </a:lnTo>
                  <a:lnTo>
                    <a:pt x="26476" y="4198"/>
                  </a:lnTo>
                  <a:lnTo>
                    <a:pt x="26295" y="4521"/>
                  </a:lnTo>
                  <a:lnTo>
                    <a:pt x="26133" y="4884"/>
                  </a:lnTo>
                  <a:lnTo>
                    <a:pt x="25972" y="5247"/>
                  </a:lnTo>
                  <a:lnTo>
                    <a:pt x="25689" y="5974"/>
                  </a:lnTo>
                  <a:lnTo>
                    <a:pt x="25447" y="6721"/>
                  </a:lnTo>
                  <a:lnTo>
                    <a:pt x="25124" y="7649"/>
                  </a:lnTo>
                  <a:lnTo>
                    <a:pt x="24943" y="8113"/>
                  </a:lnTo>
                  <a:lnTo>
                    <a:pt x="24741" y="8557"/>
                  </a:lnTo>
                  <a:lnTo>
                    <a:pt x="24539" y="8981"/>
                  </a:lnTo>
                  <a:lnTo>
                    <a:pt x="24297" y="9405"/>
                  </a:lnTo>
                  <a:lnTo>
                    <a:pt x="24014" y="9788"/>
                  </a:lnTo>
                  <a:lnTo>
                    <a:pt x="23853" y="9990"/>
                  </a:lnTo>
                  <a:lnTo>
                    <a:pt x="23692" y="10171"/>
                  </a:lnTo>
                  <a:lnTo>
                    <a:pt x="23409" y="10414"/>
                  </a:lnTo>
                  <a:lnTo>
                    <a:pt x="23106" y="10676"/>
                  </a:lnTo>
                  <a:lnTo>
                    <a:pt x="22784" y="10898"/>
                  </a:lnTo>
                  <a:lnTo>
                    <a:pt x="22420" y="11100"/>
                  </a:lnTo>
                  <a:lnTo>
                    <a:pt x="22017" y="11301"/>
                  </a:lnTo>
                  <a:lnTo>
                    <a:pt x="21593" y="11483"/>
                  </a:lnTo>
                  <a:lnTo>
                    <a:pt x="21129" y="11645"/>
                  </a:lnTo>
                  <a:lnTo>
                    <a:pt x="20644" y="11786"/>
                  </a:lnTo>
                  <a:lnTo>
                    <a:pt x="19958" y="11947"/>
                  </a:lnTo>
                  <a:lnTo>
                    <a:pt x="19272" y="12088"/>
                  </a:lnTo>
                  <a:lnTo>
                    <a:pt x="18566" y="12210"/>
                  </a:lnTo>
                  <a:lnTo>
                    <a:pt x="17880" y="12290"/>
                  </a:lnTo>
                  <a:lnTo>
                    <a:pt x="17173" y="12371"/>
                  </a:lnTo>
                  <a:lnTo>
                    <a:pt x="16467" y="12432"/>
                  </a:lnTo>
                  <a:lnTo>
                    <a:pt x="15075" y="12532"/>
                  </a:lnTo>
                  <a:lnTo>
                    <a:pt x="14106" y="12593"/>
                  </a:lnTo>
                  <a:lnTo>
                    <a:pt x="12774" y="12694"/>
                  </a:lnTo>
                  <a:lnTo>
                    <a:pt x="11442" y="12815"/>
                  </a:lnTo>
                  <a:lnTo>
                    <a:pt x="9142" y="12997"/>
                  </a:lnTo>
                  <a:lnTo>
                    <a:pt x="7971" y="13077"/>
                  </a:lnTo>
                  <a:lnTo>
                    <a:pt x="6801" y="13138"/>
                  </a:lnTo>
                  <a:lnTo>
                    <a:pt x="5630" y="13158"/>
                  </a:lnTo>
                  <a:lnTo>
                    <a:pt x="4480" y="13158"/>
                  </a:lnTo>
                  <a:lnTo>
                    <a:pt x="3895" y="13138"/>
                  </a:lnTo>
                  <a:lnTo>
                    <a:pt x="3310" y="13098"/>
                  </a:lnTo>
                  <a:lnTo>
                    <a:pt x="2725" y="13057"/>
                  </a:lnTo>
                  <a:lnTo>
                    <a:pt x="2139" y="12976"/>
                  </a:lnTo>
                  <a:lnTo>
                    <a:pt x="1857" y="12936"/>
                  </a:lnTo>
                  <a:lnTo>
                    <a:pt x="1554" y="12855"/>
                  </a:lnTo>
                  <a:lnTo>
                    <a:pt x="1251" y="12754"/>
                  </a:lnTo>
                  <a:lnTo>
                    <a:pt x="969" y="12613"/>
                  </a:lnTo>
                  <a:lnTo>
                    <a:pt x="707" y="12452"/>
                  </a:lnTo>
                  <a:lnTo>
                    <a:pt x="485" y="12270"/>
                  </a:lnTo>
                  <a:lnTo>
                    <a:pt x="384" y="12169"/>
                  </a:lnTo>
                  <a:lnTo>
                    <a:pt x="303" y="12048"/>
                  </a:lnTo>
                  <a:lnTo>
                    <a:pt x="222" y="11947"/>
                  </a:lnTo>
                  <a:lnTo>
                    <a:pt x="162" y="11826"/>
                  </a:lnTo>
                  <a:lnTo>
                    <a:pt x="121" y="11685"/>
                  </a:lnTo>
                  <a:lnTo>
                    <a:pt x="81" y="11544"/>
                  </a:lnTo>
                  <a:lnTo>
                    <a:pt x="81" y="11382"/>
                  </a:lnTo>
                  <a:lnTo>
                    <a:pt x="101" y="11241"/>
                  </a:lnTo>
                  <a:lnTo>
                    <a:pt x="142" y="11079"/>
                  </a:lnTo>
                  <a:lnTo>
                    <a:pt x="202" y="10938"/>
                  </a:lnTo>
                  <a:lnTo>
                    <a:pt x="283" y="10777"/>
                  </a:lnTo>
                  <a:lnTo>
                    <a:pt x="384" y="10615"/>
                  </a:lnTo>
                  <a:lnTo>
                    <a:pt x="646" y="10313"/>
                  </a:lnTo>
                  <a:lnTo>
                    <a:pt x="929" y="10010"/>
                  </a:lnTo>
                  <a:lnTo>
                    <a:pt x="1272" y="9727"/>
                  </a:lnTo>
                  <a:lnTo>
                    <a:pt x="1635" y="9465"/>
                  </a:lnTo>
                  <a:lnTo>
                    <a:pt x="2038" y="9203"/>
                  </a:lnTo>
                  <a:lnTo>
                    <a:pt x="2422" y="8940"/>
                  </a:lnTo>
                  <a:lnTo>
                    <a:pt x="3229" y="8476"/>
                  </a:lnTo>
                  <a:lnTo>
                    <a:pt x="4016" y="7992"/>
                  </a:lnTo>
                  <a:lnTo>
                    <a:pt x="5005" y="7407"/>
                  </a:lnTo>
                  <a:lnTo>
                    <a:pt x="6014" y="6821"/>
                  </a:lnTo>
                  <a:lnTo>
                    <a:pt x="7063" y="6277"/>
                  </a:lnTo>
                  <a:lnTo>
                    <a:pt x="8153" y="5732"/>
                  </a:lnTo>
                  <a:lnTo>
                    <a:pt x="9283" y="5207"/>
                  </a:lnTo>
                  <a:lnTo>
                    <a:pt x="10433" y="4682"/>
                  </a:lnTo>
                  <a:lnTo>
                    <a:pt x="11644" y="4198"/>
                  </a:lnTo>
                  <a:lnTo>
                    <a:pt x="12895" y="3714"/>
                  </a:lnTo>
                  <a:lnTo>
                    <a:pt x="14146" y="3250"/>
                  </a:lnTo>
                  <a:lnTo>
                    <a:pt x="15438" y="2826"/>
                  </a:lnTo>
                  <a:lnTo>
                    <a:pt x="16790" y="2382"/>
                  </a:lnTo>
                  <a:lnTo>
                    <a:pt x="18182" y="1958"/>
                  </a:lnTo>
                  <a:lnTo>
                    <a:pt x="19151" y="1676"/>
                  </a:lnTo>
                  <a:lnTo>
                    <a:pt x="20180" y="1393"/>
                  </a:lnTo>
                  <a:lnTo>
                    <a:pt x="21250" y="1111"/>
                  </a:lnTo>
                  <a:lnTo>
                    <a:pt x="22380" y="848"/>
                  </a:lnTo>
                  <a:lnTo>
                    <a:pt x="23550" y="606"/>
                  </a:lnTo>
                  <a:lnTo>
                    <a:pt x="24761" y="404"/>
                  </a:lnTo>
                  <a:lnTo>
                    <a:pt x="25972" y="223"/>
                  </a:lnTo>
                  <a:lnTo>
                    <a:pt x="26598" y="162"/>
                  </a:lnTo>
                  <a:lnTo>
                    <a:pt x="27223" y="102"/>
                  </a:lnTo>
                  <a:lnTo>
                    <a:pt x="27647" y="81"/>
                  </a:lnTo>
                  <a:close/>
                  <a:moveTo>
                    <a:pt x="27647" y="1"/>
                  </a:moveTo>
                  <a:lnTo>
                    <a:pt x="27223" y="21"/>
                  </a:lnTo>
                  <a:lnTo>
                    <a:pt x="26598" y="81"/>
                  </a:lnTo>
                  <a:lnTo>
                    <a:pt x="25972" y="142"/>
                  </a:lnTo>
                  <a:lnTo>
                    <a:pt x="24741" y="324"/>
                  </a:lnTo>
                  <a:lnTo>
                    <a:pt x="23550" y="525"/>
                  </a:lnTo>
                  <a:lnTo>
                    <a:pt x="22360" y="767"/>
                  </a:lnTo>
                  <a:lnTo>
                    <a:pt x="21230" y="1030"/>
                  </a:lnTo>
                  <a:lnTo>
                    <a:pt x="20160" y="1312"/>
                  </a:lnTo>
                  <a:lnTo>
                    <a:pt x="19131" y="1595"/>
                  </a:lnTo>
                  <a:lnTo>
                    <a:pt x="18162" y="1877"/>
                  </a:lnTo>
                  <a:lnTo>
                    <a:pt x="16750" y="2301"/>
                  </a:lnTo>
                  <a:lnTo>
                    <a:pt x="15418" y="2745"/>
                  </a:lnTo>
                  <a:lnTo>
                    <a:pt x="14106" y="3189"/>
                  </a:lnTo>
                  <a:lnTo>
                    <a:pt x="12855" y="3633"/>
                  </a:lnTo>
                  <a:lnTo>
                    <a:pt x="11604" y="4117"/>
                  </a:lnTo>
                  <a:lnTo>
                    <a:pt x="10413" y="4622"/>
                  </a:lnTo>
                  <a:lnTo>
                    <a:pt x="9243" y="5126"/>
                  </a:lnTo>
                  <a:lnTo>
                    <a:pt x="8113" y="5651"/>
                  </a:lnTo>
                  <a:lnTo>
                    <a:pt x="7023" y="6196"/>
                  </a:lnTo>
                  <a:lnTo>
                    <a:pt x="5974" y="6761"/>
                  </a:lnTo>
                  <a:lnTo>
                    <a:pt x="4965" y="7326"/>
                  </a:lnTo>
                  <a:lnTo>
                    <a:pt x="3976" y="7931"/>
                  </a:lnTo>
                  <a:lnTo>
                    <a:pt x="3189" y="8396"/>
                  </a:lnTo>
                  <a:lnTo>
                    <a:pt x="2381" y="8880"/>
                  </a:lnTo>
                  <a:lnTo>
                    <a:pt x="1978" y="9142"/>
                  </a:lnTo>
                  <a:lnTo>
                    <a:pt x="1594" y="9405"/>
                  </a:lnTo>
                  <a:lnTo>
                    <a:pt x="1211" y="9667"/>
                  </a:lnTo>
                  <a:lnTo>
                    <a:pt x="888" y="9949"/>
                  </a:lnTo>
                  <a:lnTo>
                    <a:pt x="585" y="10252"/>
                  </a:lnTo>
                  <a:lnTo>
                    <a:pt x="444" y="10414"/>
                  </a:lnTo>
                  <a:lnTo>
                    <a:pt x="323" y="10575"/>
                  </a:lnTo>
                  <a:lnTo>
                    <a:pt x="202" y="10736"/>
                  </a:lnTo>
                  <a:lnTo>
                    <a:pt x="121" y="10898"/>
                  </a:lnTo>
                  <a:lnTo>
                    <a:pt x="61" y="11059"/>
                  </a:lnTo>
                  <a:lnTo>
                    <a:pt x="20" y="11241"/>
                  </a:lnTo>
                  <a:lnTo>
                    <a:pt x="0" y="11382"/>
                  </a:lnTo>
                  <a:lnTo>
                    <a:pt x="0" y="11544"/>
                  </a:lnTo>
                  <a:lnTo>
                    <a:pt x="41" y="11705"/>
                  </a:lnTo>
                  <a:lnTo>
                    <a:pt x="101" y="11867"/>
                  </a:lnTo>
                  <a:lnTo>
                    <a:pt x="202" y="12048"/>
                  </a:lnTo>
                  <a:lnTo>
                    <a:pt x="343" y="12230"/>
                  </a:lnTo>
                  <a:lnTo>
                    <a:pt x="545" y="12411"/>
                  </a:lnTo>
                  <a:lnTo>
                    <a:pt x="787" y="12593"/>
                  </a:lnTo>
                  <a:lnTo>
                    <a:pt x="1070" y="12754"/>
                  </a:lnTo>
                  <a:lnTo>
                    <a:pt x="1393" y="12896"/>
                  </a:lnTo>
                  <a:lnTo>
                    <a:pt x="1736" y="12997"/>
                  </a:lnTo>
                  <a:lnTo>
                    <a:pt x="2139" y="13057"/>
                  </a:lnTo>
                  <a:lnTo>
                    <a:pt x="2947" y="13158"/>
                  </a:lnTo>
                  <a:lnTo>
                    <a:pt x="3754" y="13198"/>
                  </a:lnTo>
                  <a:lnTo>
                    <a:pt x="4561" y="13239"/>
                  </a:lnTo>
                  <a:lnTo>
                    <a:pt x="6135" y="13239"/>
                  </a:lnTo>
                  <a:lnTo>
                    <a:pt x="6902" y="13219"/>
                  </a:lnTo>
                  <a:lnTo>
                    <a:pt x="8435" y="13138"/>
                  </a:lnTo>
                  <a:lnTo>
                    <a:pt x="9949" y="13017"/>
                  </a:lnTo>
                  <a:lnTo>
                    <a:pt x="11442" y="12896"/>
                  </a:lnTo>
                  <a:lnTo>
                    <a:pt x="12774" y="12775"/>
                  </a:lnTo>
                  <a:lnTo>
                    <a:pt x="14106" y="12674"/>
                  </a:lnTo>
                  <a:lnTo>
                    <a:pt x="15075" y="12613"/>
                  </a:lnTo>
                  <a:lnTo>
                    <a:pt x="16467" y="12512"/>
                  </a:lnTo>
                  <a:lnTo>
                    <a:pt x="17173" y="12452"/>
                  </a:lnTo>
                  <a:lnTo>
                    <a:pt x="17880" y="12371"/>
                  </a:lnTo>
                  <a:lnTo>
                    <a:pt x="18586" y="12290"/>
                  </a:lnTo>
                  <a:lnTo>
                    <a:pt x="19272" y="12169"/>
                  </a:lnTo>
                  <a:lnTo>
                    <a:pt x="19978" y="12028"/>
                  </a:lnTo>
                  <a:lnTo>
                    <a:pt x="20665" y="11867"/>
                  </a:lnTo>
                  <a:lnTo>
                    <a:pt x="21149" y="11705"/>
                  </a:lnTo>
                  <a:lnTo>
                    <a:pt x="21613" y="11544"/>
                  </a:lnTo>
                  <a:lnTo>
                    <a:pt x="22057" y="11362"/>
                  </a:lnTo>
                  <a:lnTo>
                    <a:pt x="22461" y="11180"/>
                  </a:lnTo>
                  <a:lnTo>
                    <a:pt x="22824" y="10958"/>
                  </a:lnTo>
                  <a:lnTo>
                    <a:pt x="23167" y="10736"/>
                  </a:lnTo>
                  <a:lnTo>
                    <a:pt x="23470" y="10474"/>
                  </a:lnTo>
                  <a:lnTo>
                    <a:pt x="23752" y="10212"/>
                  </a:lnTo>
                  <a:lnTo>
                    <a:pt x="23914" y="10030"/>
                  </a:lnTo>
                  <a:lnTo>
                    <a:pt x="24075" y="9849"/>
                  </a:lnTo>
                  <a:lnTo>
                    <a:pt x="24358" y="9445"/>
                  </a:lnTo>
                  <a:lnTo>
                    <a:pt x="24600" y="9021"/>
                  </a:lnTo>
                  <a:lnTo>
                    <a:pt x="24822" y="8597"/>
                  </a:lnTo>
                  <a:lnTo>
                    <a:pt x="25023" y="8133"/>
                  </a:lnTo>
                  <a:lnTo>
                    <a:pt x="25185" y="7669"/>
                  </a:lnTo>
                  <a:lnTo>
                    <a:pt x="25508" y="6741"/>
                  </a:lnTo>
                  <a:lnTo>
                    <a:pt x="25770" y="6014"/>
                  </a:lnTo>
                  <a:lnTo>
                    <a:pt x="26053" y="5268"/>
                  </a:lnTo>
                  <a:lnTo>
                    <a:pt x="26194" y="4925"/>
                  </a:lnTo>
                  <a:lnTo>
                    <a:pt x="26376" y="4561"/>
                  </a:lnTo>
                  <a:lnTo>
                    <a:pt x="26557" y="4238"/>
                  </a:lnTo>
                  <a:lnTo>
                    <a:pt x="26759" y="3895"/>
                  </a:lnTo>
                  <a:lnTo>
                    <a:pt x="27021" y="3532"/>
                  </a:lnTo>
                  <a:lnTo>
                    <a:pt x="27324" y="3169"/>
                  </a:lnTo>
                  <a:lnTo>
                    <a:pt x="27627" y="2826"/>
                  </a:lnTo>
                  <a:lnTo>
                    <a:pt x="27950" y="2503"/>
                  </a:lnTo>
                  <a:lnTo>
                    <a:pt x="28293" y="2120"/>
                  </a:lnTo>
                  <a:lnTo>
                    <a:pt x="28656" y="1736"/>
                  </a:lnTo>
                  <a:lnTo>
                    <a:pt x="28979" y="1333"/>
                  </a:lnTo>
                  <a:lnTo>
                    <a:pt x="29120" y="1111"/>
                  </a:lnTo>
                  <a:lnTo>
                    <a:pt x="29261" y="889"/>
                  </a:lnTo>
                  <a:lnTo>
                    <a:pt x="29362" y="727"/>
                  </a:lnTo>
                  <a:lnTo>
                    <a:pt x="29382" y="626"/>
                  </a:lnTo>
                  <a:lnTo>
                    <a:pt x="29382" y="545"/>
                  </a:lnTo>
                  <a:lnTo>
                    <a:pt x="29362" y="445"/>
                  </a:lnTo>
                  <a:lnTo>
                    <a:pt x="29322" y="364"/>
                  </a:lnTo>
                  <a:lnTo>
                    <a:pt x="29261" y="303"/>
                  </a:lnTo>
                  <a:lnTo>
                    <a:pt x="29201" y="243"/>
                  </a:lnTo>
                  <a:lnTo>
                    <a:pt x="29059" y="162"/>
                  </a:lnTo>
                  <a:lnTo>
                    <a:pt x="28918" y="122"/>
                  </a:lnTo>
                  <a:lnTo>
                    <a:pt x="28716" y="61"/>
                  </a:lnTo>
                  <a:lnTo>
                    <a:pt x="28494" y="21"/>
                  </a:lnTo>
                  <a:lnTo>
                    <a:pt x="2829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9" name="Google Shape;739;p19"/>
          <p:cNvSpPr/>
          <p:nvPr/>
        </p:nvSpPr>
        <p:spPr>
          <a:xfrm>
            <a:off x="128050" y="3505972"/>
            <a:ext cx="457237" cy="429412"/>
          </a:xfrm>
          <a:custGeom>
            <a:rect b="b" l="l" r="r" t="t"/>
            <a:pathLst>
              <a:path extrusionOk="0" h="92099" w="98067">
                <a:moveTo>
                  <a:pt x="49019" y="0"/>
                </a:moveTo>
                <a:lnTo>
                  <a:pt x="48824" y="1171"/>
                </a:lnTo>
                <a:lnTo>
                  <a:pt x="48629" y="2064"/>
                </a:lnTo>
                <a:lnTo>
                  <a:pt x="48378" y="3151"/>
                </a:lnTo>
                <a:lnTo>
                  <a:pt x="48071" y="4434"/>
                </a:lnTo>
                <a:lnTo>
                  <a:pt x="47709" y="5884"/>
                </a:lnTo>
                <a:lnTo>
                  <a:pt x="47263" y="7501"/>
                </a:lnTo>
                <a:lnTo>
                  <a:pt x="46733" y="9230"/>
                </a:lnTo>
                <a:lnTo>
                  <a:pt x="46119" y="11070"/>
                </a:lnTo>
                <a:lnTo>
                  <a:pt x="45422" y="13050"/>
                </a:lnTo>
                <a:lnTo>
                  <a:pt x="44641" y="15085"/>
                </a:lnTo>
                <a:lnTo>
                  <a:pt x="43777" y="17177"/>
                </a:lnTo>
                <a:lnTo>
                  <a:pt x="43303" y="18264"/>
                </a:lnTo>
                <a:lnTo>
                  <a:pt x="42801" y="19351"/>
                </a:lnTo>
                <a:lnTo>
                  <a:pt x="42271" y="20439"/>
                </a:lnTo>
                <a:lnTo>
                  <a:pt x="41742" y="21554"/>
                </a:lnTo>
                <a:lnTo>
                  <a:pt x="41156" y="22670"/>
                </a:lnTo>
                <a:lnTo>
                  <a:pt x="40543" y="23785"/>
                </a:lnTo>
                <a:lnTo>
                  <a:pt x="39929" y="24900"/>
                </a:lnTo>
                <a:lnTo>
                  <a:pt x="39260" y="25988"/>
                </a:lnTo>
                <a:lnTo>
                  <a:pt x="38563" y="27103"/>
                </a:lnTo>
                <a:lnTo>
                  <a:pt x="37838" y="28218"/>
                </a:lnTo>
                <a:lnTo>
                  <a:pt x="37113" y="29306"/>
                </a:lnTo>
                <a:lnTo>
                  <a:pt x="36332" y="30421"/>
                </a:lnTo>
                <a:lnTo>
                  <a:pt x="35524" y="31481"/>
                </a:lnTo>
                <a:lnTo>
                  <a:pt x="34687" y="32568"/>
                </a:lnTo>
                <a:lnTo>
                  <a:pt x="33795" y="33600"/>
                </a:lnTo>
                <a:lnTo>
                  <a:pt x="32903" y="34659"/>
                </a:lnTo>
                <a:lnTo>
                  <a:pt x="31954" y="35663"/>
                </a:lnTo>
                <a:lnTo>
                  <a:pt x="30979" y="36667"/>
                </a:lnTo>
                <a:lnTo>
                  <a:pt x="29975" y="37643"/>
                </a:lnTo>
                <a:lnTo>
                  <a:pt x="28943" y="38591"/>
                </a:lnTo>
                <a:lnTo>
                  <a:pt x="27856" y="39511"/>
                </a:lnTo>
                <a:lnTo>
                  <a:pt x="26740" y="40403"/>
                </a:lnTo>
                <a:lnTo>
                  <a:pt x="25597" y="41268"/>
                </a:lnTo>
                <a:lnTo>
                  <a:pt x="24426" y="42104"/>
                </a:lnTo>
                <a:lnTo>
                  <a:pt x="23199" y="42885"/>
                </a:lnTo>
                <a:lnTo>
                  <a:pt x="21944" y="43638"/>
                </a:lnTo>
                <a:lnTo>
                  <a:pt x="20634" y="44363"/>
                </a:lnTo>
                <a:lnTo>
                  <a:pt x="19295" y="45060"/>
                </a:lnTo>
                <a:lnTo>
                  <a:pt x="17929" y="45673"/>
                </a:lnTo>
                <a:lnTo>
                  <a:pt x="16507" y="46287"/>
                </a:lnTo>
                <a:lnTo>
                  <a:pt x="15057" y="46816"/>
                </a:lnTo>
                <a:lnTo>
                  <a:pt x="13551" y="47318"/>
                </a:lnTo>
                <a:lnTo>
                  <a:pt x="12018" y="47765"/>
                </a:lnTo>
                <a:lnTo>
                  <a:pt x="10428" y="48155"/>
                </a:lnTo>
                <a:lnTo>
                  <a:pt x="8811" y="48489"/>
                </a:lnTo>
                <a:lnTo>
                  <a:pt x="7138" y="48768"/>
                </a:lnTo>
                <a:lnTo>
                  <a:pt x="5409" y="48991"/>
                </a:lnTo>
                <a:lnTo>
                  <a:pt x="3653" y="49159"/>
                </a:lnTo>
                <a:lnTo>
                  <a:pt x="1868" y="49242"/>
                </a:lnTo>
                <a:lnTo>
                  <a:pt x="948" y="49270"/>
                </a:lnTo>
                <a:lnTo>
                  <a:pt x="0" y="49298"/>
                </a:lnTo>
                <a:lnTo>
                  <a:pt x="474" y="49438"/>
                </a:lnTo>
                <a:lnTo>
                  <a:pt x="1840" y="49856"/>
                </a:lnTo>
                <a:lnTo>
                  <a:pt x="3959" y="50581"/>
                </a:lnTo>
                <a:lnTo>
                  <a:pt x="5270" y="51055"/>
                </a:lnTo>
                <a:lnTo>
                  <a:pt x="6720" y="51585"/>
                </a:lnTo>
                <a:lnTo>
                  <a:pt x="8309" y="52226"/>
                </a:lnTo>
                <a:lnTo>
                  <a:pt x="10010" y="52951"/>
                </a:lnTo>
                <a:lnTo>
                  <a:pt x="11823" y="53732"/>
                </a:lnTo>
                <a:lnTo>
                  <a:pt x="13719" y="54624"/>
                </a:lnTo>
                <a:lnTo>
                  <a:pt x="15698" y="55600"/>
                </a:lnTo>
                <a:lnTo>
                  <a:pt x="17762" y="56631"/>
                </a:lnTo>
                <a:lnTo>
                  <a:pt x="19853" y="57775"/>
                </a:lnTo>
                <a:lnTo>
                  <a:pt x="21972" y="59001"/>
                </a:lnTo>
                <a:lnTo>
                  <a:pt x="23032" y="59671"/>
                </a:lnTo>
                <a:lnTo>
                  <a:pt x="24119" y="60340"/>
                </a:lnTo>
                <a:lnTo>
                  <a:pt x="25179" y="61037"/>
                </a:lnTo>
                <a:lnTo>
                  <a:pt x="26266" y="61762"/>
                </a:lnTo>
                <a:lnTo>
                  <a:pt x="27354" y="62487"/>
                </a:lnTo>
                <a:lnTo>
                  <a:pt x="28413" y="63268"/>
                </a:lnTo>
                <a:lnTo>
                  <a:pt x="29473" y="64048"/>
                </a:lnTo>
                <a:lnTo>
                  <a:pt x="30532" y="64857"/>
                </a:lnTo>
                <a:lnTo>
                  <a:pt x="31592" y="65693"/>
                </a:lnTo>
                <a:lnTo>
                  <a:pt x="32624" y="66558"/>
                </a:lnTo>
                <a:lnTo>
                  <a:pt x="33627" y="67450"/>
                </a:lnTo>
                <a:lnTo>
                  <a:pt x="34659" y="68370"/>
                </a:lnTo>
                <a:lnTo>
                  <a:pt x="35635" y="69290"/>
                </a:lnTo>
                <a:lnTo>
                  <a:pt x="36611" y="70266"/>
                </a:lnTo>
                <a:lnTo>
                  <a:pt x="37559" y="71242"/>
                </a:lnTo>
                <a:lnTo>
                  <a:pt x="38507" y="72274"/>
                </a:lnTo>
                <a:lnTo>
                  <a:pt x="39399" y="73306"/>
                </a:lnTo>
                <a:lnTo>
                  <a:pt x="40292" y="74365"/>
                </a:lnTo>
                <a:lnTo>
                  <a:pt x="41156" y="75453"/>
                </a:lnTo>
                <a:lnTo>
                  <a:pt x="41993" y="76568"/>
                </a:lnTo>
                <a:lnTo>
                  <a:pt x="42773" y="77711"/>
                </a:lnTo>
                <a:lnTo>
                  <a:pt x="43554" y="78882"/>
                </a:lnTo>
                <a:lnTo>
                  <a:pt x="44279" y="80081"/>
                </a:lnTo>
                <a:lnTo>
                  <a:pt x="44976" y="81308"/>
                </a:lnTo>
                <a:lnTo>
                  <a:pt x="45617" y="82563"/>
                </a:lnTo>
                <a:lnTo>
                  <a:pt x="46259" y="83846"/>
                </a:lnTo>
                <a:lnTo>
                  <a:pt x="46816" y="85156"/>
                </a:lnTo>
                <a:lnTo>
                  <a:pt x="47374" y="86494"/>
                </a:lnTo>
                <a:lnTo>
                  <a:pt x="47848" y="87833"/>
                </a:lnTo>
                <a:lnTo>
                  <a:pt x="48294" y="89227"/>
                </a:lnTo>
                <a:lnTo>
                  <a:pt x="48685" y="90649"/>
                </a:lnTo>
                <a:lnTo>
                  <a:pt x="49019" y="92099"/>
                </a:lnTo>
                <a:lnTo>
                  <a:pt x="49382" y="90649"/>
                </a:lnTo>
                <a:lnTo>
                  <a:pt x="49772" y="89227"/>
                </a:lnTo>
                <a:lnTo>
                  <a:pt x="50218" y="87833"/>
                </a:lnTo>
                <a:lnTo>
                  <a:pt x="50692" y="86494"/>
                </a:lnTo>
                <a:lnTo>
                  <a:pt x="51250" y="85156"/>
                </a:lnTo>
                <a:lnTo>
                  <a:pt x="51808" y="83846"/>
                </a:lnTo>
                <a:lnTo>
                  <a:pt x="52421" y="82563"/>
                </a:lnTo>
                <a:lnTo>
                  <a:pt x="53090" y="81308"/>
                </a:lnTo>
                <a:lnTo>
                  <a:pt x="53787" y="80081"/>
                </a:lnTo>
                <a:lnTo>
                  <a:pt x="54512" y="78882"/>
                </a:lnTo>
                <a:lnTo>
                  <a:pt x="55293" y="77711"/>
                </a:lnTo>
                <a:lnTo>
                  <a:pt x="56074" y="76568"/>
                </a:lnTo>
                <a:lnTo>
                  <a:pt x="56910" y="75453"/>
                </a:lnTo>
                <a:lnTo>
                  <a:pt x="57775" y="74365"/>
                </a:lnTo>
                <a:lnTo>
                  <a:pt x="58639" y="73306"/>
                </a:lnTo>
                <a:lnTo>
                  <a:pt x="59559" y="72274"/>
                </a:lnTo>
                <a:lnTo>
                  <a:pt x="60479" y="71242"/>
                </a:lnTo>
                <a:lnTo>
                  <a:pt x="61455" y="70266"/>
                </a:lnTo>
                <a:lnTo>
                  <a:pt x="62431" y="69290"/>
                </a:lnTo>
                <a:lnTo>
                  <a:pt x="63407" y="68370"/>
                </a:lnTo>
                <a:lnTo>
                  <a:pt x="64411" y="67450"/>
                </a:lnTo>
                <a:lnTo>
                  <a:pt x="65443" y="66558"/>
                </a:lnTo>
                <a:lnTo>
                  <a:pt x="66474" y="65693"/>
                </a:lnTo>
                <a:lnTo>
                  <a:pt x="67534" y="64857"/>
                </a:lnTo>
                <a:lnTo>
                  <a:pt x="68593" y="64048"/>
                </a:lnTo>
                <a:lnTo>
                  <a:pt x="69653" y="63268"/>
                </a:lnTo>
                <a:lnTo>
                  <a:pt x="70713" y="62487"/>
                </a:lnTo>
                <a:lnTo>
                  <a:pt x="71800" y="61762"/>
                </a:lnTo>
                <a:lnTo>
                  <a:pt x="72860" y="61037"/>
                </a:lnTo>
                <a:lnTo>
                  <a:pt x="73947" y="60340"/>
                </a:lnTo>
                <a:lnTo>
                  <a:pt x="75034" y="59671"/>
                </a:lnTo>
                <a:lnTo>
                  <a:pt x="76094" y="59001"/>
                </a:lnTo>
                <a:lnTo>
                  <a:pt x="78213" y="57775"/>
                </a:lnTo>
                <a:lnTo>
                  <a:pt x="80304" y="56631"/>
                </a:lnTo>
                <a:lnTo>
                  <a:pt x="82368" y="55600"/>
                </a:lnTo>
                <a:lnTo>
                  <a:pt x="84348" y="54624"/>
                </a:lnTo>
                <a:lnTo>
                  <a:pt x="86244" y="53732"/>
                </a:lnTo>
                <a:lnTo>
                  <a:pt x="88056" y="52951"/>
                </a:lnTo>
                <a:lnTo>
                  <a:pt x="89757" y="52226"/>
                </a:lnTo>
                <a:lnTo>
                  <a:pt x="91346" y="51585"/>
                </a:lnTo>
                <a:lnTo>
                  <a:pt x="92796" y="51055"/>
                </a:lnTo>
                <a:lnTo>
                  <a:pt x="94107" y="50581"/>
                </a:lnTo>
                <a:lnTo>
                  <a:pt x="96226" y="49856"/>
                </a:lnTo>
                <a:lnTo>
                  <a:pt x="97592" y="49438"/>
                </a:lnTo>
                <a:lnTo>
                  <a:pt x="98066" y="49298"/>
                </a:lnTo>
                <a:lnTo>
                  <a:pt x="97118" y="49270"/>
                </a:lnTo>
                <a:lnTo>
                  <a:pt x="96198" y="49242"/>
                </a:lnTo>
                <a:lnTo>
                  <a:pt x="94413" y="49159"/>
                </a:lnTo>
                <a:lnTo>
                  <a:pt x="92657" y="48991"/>
                </a:lnTo>
                <a:lnTo>
                  <a:pt x="90928" y="48768"/>
                </a:lnTo>
                <a:lnTo>
                  <a:pt x="89255" y="48489"/>
                </a:lnTo>
                <a:lnTo>
                  <a:pt x="87638" y="48155"/>
                </a:lnTo>
                <a:lnTo>
                  <a:pt x="86048" y="47765"/>
                </a:lnTo>
                <a:lnTo>
                  <a:pt x="84515" y="47318"/>
                </a:lnTo>
                <a:lnTo>
                  <a:pt x="83009" y="46816"/>
                </a:lnTo>
                <a:lnTo>
                  <a:pt x="81559" y="46287"/>
                </a:lnTo>
                <a:lnTo>
                  <a:pt x="80137" y="45673"/>
                </a:lnTo>
                <a:lnTo>
                  <a:pt x="78771" y="45060"/>
                </a:lnTo>
                <a:lnTo>
                  <a:pt x="77432" y="44363"/>
                </a:lnTo>
                <a:lnTo>
                  <a:pt x="76122" y="43638"/>
                </a:lnTo>
                <a:lnTo>
                  <a:pt x="74867" y="42885"/>
                </a:lnTo>
                <a:lnTo>
                  <a:pt x="73640" y="42104"/>
                </a:lnTo>
                <a:lnTo>
                  <a:pt x="72469" y="41268"/>
                </a:lnTo>
                <a:lnTo>
                  <a:pt x="71298" y="40403"/>
                </a:lnTo>
                <a:lnTo>
                  <a:pt x="70211" y="39511"/>
                </a:lnTo>
                <a:lnTo>
                  <a:pt x="69123" y="38591"/>
                </a:lnTo>
                <a:lnTo>
                  <a:pt x="68091" y="37643"/>
                </a:lnTo>
                <a:lnTo>
                  <a:pt x="67088" y="36667"/>
                </a:lnTo>
                <a:lnTo>
                  <a:pt x="66112" y="35663"/>
                </a:lnTo>
                <a:lnTo>
                  <a:pt x="65164" y="34659"/>
                </a:lnTo>
                <a:lnTo>
                  <a:pt x="64271" y="33600"/>
                </a:lnTo>
                <a:lnTo>
                  <a:pt x="63379" y="32568"/>
                </a:lnTo>
                <a:lnTo>
                  <a:pt x="62543" y="31481"/>
                </a:lnTo>
                <a:lnTo>
                  <a:pt x="61734" y="30421"/>
                </a:lnTo>
                <a:lnTo>
                  <a:pt x="60953" y="29306"/>
                </a:lnTo>
                <a:lnTo>
                  <a:pt x="60200" y="28218"/>
                </a:lnTo>
                <a:lnTo>
                  <a:pt x="59503" y="27103"/>
                </a:lnTo>
                <a:lnTo>
                  <a:pt x="58806" y="25988"/>
                </a:lnTo>
                <a:lnTo>
                  <a:pt x="58137" y="24900"/>
                </a:lnTo>
                <a:lnTo>
                  <a:pt x="57524" y="23785"/>
                </a:lnTo>
                <a:lnTo>
                  <a:pt x="56910" y="22670"/>
                </a:lnTo>
                <a:lnTo>
                  <a:pt x="56325" y="21554"/>
                </a:lnTo>
                <a:lnTo>
                  <a:pt x="55795" y="20439"/>
                </a:lnTo>
                <a:lnTo>
                  <a:pt x="55265" y="19351"/>
                </a:lnTo>
                <a:lnTo>
                  <a:pt x="54763" y="18264"/>
                </a:lnTo>
                <a:lnTo>
                  <a:pt x="54289" y="17177"/>
                </a:lnTo>
                <a:lnTo>
                  <a:pt x="53425" y="15085"/>
                </a:lnTo>
                <a:lnTo>
                  <a:pt x="52644" y="13050"/>
                </a:lnTo>
                <a:lnTo>
                  <a:pt x="51947" y="11070"/>
                </a:lnTo>
                <a:lnTo>
                  <a:pt x="51334" y="9230"/>
                </a:lnTo>
                <a:lnTo>
                  <a:pt x="50804" y="7501"/>
                </a:lnTo>
                <a:lnTo>
                  <a:pt x="50358" y="5884"/>
                </a:lnTo>
                <a:lnTo>
                  <a:pt x="49995" y="4434"/>
                </a:lnTo>
                <a:lnTo>
                  <a:pt x="49688" y="3151"/>
                </a:lnTo>
                <a:lnTo>
                  <a:pt x="49437" y="2064"/>
                </a:lnTo>
                <a:lnTo>
                  <a:pt x="49242" y="1171"/>
                </a:lnTo>
                <a:lnTo>
                  <a:pt x="49019"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19"/>
          <p:cNvSpPr/>
          <p:nvPr/>
        </p:nvSpPr>
        <p:spPr>
          <a:xfrm>
            <a:off x="128063" y="4037697"/>
            <a:ext cx="457237" cy="429412"/>
          </a:xfrm>
          <a:custGeom>
            <a:rect b="b" l="l" r="r" t="t"/>
            <a:pathLst>
              <a:path extrusionOk="0" h="92099" w="98067">
                <a:moveTo>
                  <a:pt x="49019" y="0"/>
                </a:moveTo>
                <a:lnTo>
                  <a:pt x="48824" y="1171"/>
                </a:lnTo>
                <a:lnTo>
                  <a:pt x="48629" y="2064"/>
                </a:lnTo>
                <a:lnTo>
                  <a:pt x="48378" y="3151"/>
                </a:lnTo>
                <a:lnTo>
                  <a:pt x="48071" y="4434"/>
                </a:lnTo>
                <a:lnTo>
                  <a:pt x="47709" y="5884"/>
                </a:lnTo>
                <a:lnTo>
                  <a:pt x="47263" y="7501"/>
                </a:lnTo>
                <a:lnTo>
                  <a:pt x="46733" y="9230"/>
                </a:lnTo>
                <a:lnTo>
                  <a:pt x="46119" y="11070"/>
                </a:lnTo>
                <a:lnTo>
                  <a:pt x="45422" y="13050"/>
                </a:lnTo>
                <a:lnTo>
                  <a:pt x="44641" y="15085"/>
                </a:lnTo>
                <a:lnTo>
                  <a:pt x="43777" y="17177"/>
                </a:lnTo>
                <a:lnTo>
                  <a:pt x="43303" y="18264"/>
                </a:lnTo>
                <a:lnTo>
                  <a:pt x="42801" y="19351"/>
                </a:lnTo>
                <a:lnTo>
                  <a:pt x="42271" y="20439"/>
                </a:lnTo>
                <a:lnTo>
                  <a:pt x="41742" y="21554"/>
                </a:lnTo>
                <a:lnTo>
                  <a:pt x="41156" y="22670"/>
                </a:lnTo>
                <a:lnTo>
                  <a:pt x="40543" y="23785"/>
                </a:lnTo>
                <a:lnTo>
                  <a:pt x="39929" y="24900"/>
                </a:lnTo>
                <a:lnTo>
                  <a:pt x="39260" y="25988"/>
                </a:lnTo>
                <a:lnTo>
                  <a:pt x="38563" y="27103"/>
                </a:lnTo>
                <a:lnTo>
                  <a:pt x="37838" y="28218"/>
                </a:lnTo>
                <a:lnTo>
                  <a:pt x="37113" y="29306"/>
                </a:lnTo>
                <a:lnTo>
                  <a:pt x="36332" y="30421"/>
                </a:lnTo>
                <a:lnTo>
                  <a:pt x="35524" y="31481"/>
                </a:lnTo>
                <a:lnTo>
                  <a:pt x="34687" y="32568"/>
                </a:lnTo>
                <a:lnTo>
                  <a:pt x="33795" y="33600"/>
                </a:lnTo>
                <a:lnTo>
                  <a:pt x="32903" y="34659"/>
                </a:lnTo>
                <a:lnTo>
                  <a:pt x="31954" y="35663"/>
                </a:lnTo>
                <a:lnTo>
                  <a:pt x="30979" y="36667"/>
                </a:lnTo>
                <a:lnTo>
                  <a:pt x="29975" y="37643"/>
                </a:lnTo>
                <a:lnTo>
                  <a:pt x="28943" y="38591"/>
                </a:lnTo>
                <a:lnTo>
                  <a:pt x="27856" y="39511"/>
                </a:lnTo>
                <a:lnTo>
                  <a:pt x="26740" y="40403"/>
                </a:lnTo>
                <a:lnTo>
                  <a:pt x="25597" y="41268"/>
                </a:lnTo>
                <a:lnTo>
                  <a:pt x="24426" y="42104"/>
                </a:lnTo>
                <a:lnTo>
                  <a:pt x="23199" y="42885"/>
                </a:lnTo>
                <a:lnTo>
                  <a:pt x="21944" y="43638"/>
                </a:lnTo>
                <a:lnTo>
                  <a:pt x="20634" y="44363"/>
                </a:lnTo>
                <a:lnTo>
                  <a:pt x="19295" y="45060"/>
                </a:lnTo>
                <a:lnTo>
                  <a:pt x="17929" y="45673"/>
                </a:lnTo>
                <a:lnTo>
                  <a:pt x="16507" y="46287"/>
                </a:lnTo>
                <a:lnTo>
                  <a:pt x="15057" y="46816"/>
                </a:lnTo>
                <a:lnTo>
                  <a:pt x="13551" y="47318"/>
                </a:lnTo>
                <a:lnTo>
                  <a:pt x="12018" y="47765"/>
                </a:lnTo>
                <a:lnTo>
                  <a:pt x="10428" y="48155"/>
                </a:lnTo>
                <a:lnTo>
                  <a:pt x="8811" y="48489"/>
                </a:lnTo>
                <a:lnTo>
                  <a:pt x="7138" y="48768"/>
                </a:lnTo>
                <a:lnTo>
                  <a:pt x="5409" y="48991"/>
                </a:lnTo>
                <a:lnTo>
                  <a:pt x="3653" y="49159"/>
                </a:lnTo>
                <a:lnTo>
                  <a:pt x="1868" y="49242"/>
                </a:lnTo>
                <a:lnTo>
                  <a:pt x="948" y="49270"/>
                </a:lnTo>
                <a:lnTo>
                  <a:pt x="0" y="49298"/>
                </a:lnTo>
                <a:lnTo>
                  <a:pt x="474" y="49438"/>
                </a:lnTo>
                <a:lnTo>
                  <a:pt x="1840" y="49856"/>
                </a:lnTo>
                <a:lnTo>
                  <a:pt x="3959" y="50581"/>
                </a:lnTo>
                <a:lnTo>
                  <a:pt x="5270" y="51055"/>
                </a:lnTo>
                <a:lnTo>
                  <a:pt x="6720" y="51585"/>
                </a:lnTo>
                <a:lnTo>
                  <a:pt x="8309" y="52226"/>
                </a:lnTo>
                <a:lnTo>
                  <a:pt x="10010" y="52951"/>
                </a:lnTo>
                <a:lnTo>
                  <a:pt x="11823" y="53732"/>
                </a:lnTo>
                <a:lnTo>
                  <a:pt x="13719" y="54624"/>
                </a:lnTo>
                <a:lnTo>
                  <a:pt x="15698" y="55600"/>
                </a:lnTo>
                <a:lnTo>
                  <a:pt x="17762" y="56631"/>
                </a:lnTo>
                <a:lnTo>
                  <a:pt x="19853" y="57775"/>
                </a:lnTo>
                <a:lnTo>
                  <a:pt x="21972" y="59001"/>
                </a:lnTo>
                <a:lnTo>
                  <a:pt x="23032" y="59671"/>
                </a:lnTo>
                <a:lnTo>
                  <a:pt x="24119" y="60340"/>
                </a:lnTo>
                <a:lnTo>
                  <a:pt x="25179" y="61037"/>
                </a:lnTo>
                <a:lnTo>
                  <a:pt x="26266" y="61762"/>
                </a:lnTo>
                <a:lnTo>
                  <a:pt x="27354" y="62487"/>
                </a:lnTo>
                <a:lnTo>
                  <a:pt x="28413" y="63268"/>
                </a:lnTo>
                <a:lnTo>
                  <a:pt x="29473" y="64048"/>
                </a:lnTo>
                <a:lnTo>
                  <a:pt x="30532" y="64857"/>
                </a:lnTo>
                <a:lnTo>
                  <a:pt x="31592" y="65693"/>
                </a:lnTo>
                <a:lnTo>
                  <a:pt x="32624" y="66558"/>
                </a:lnTo>
                <a:lnTo>
                  <a:pt x="33627" y="67450"/>
                </a:lnTo>
                <a:lnTo>
                  <a:pt x="34659" y="68370"/>
                </a:lnTo>
                <a:lnTo>
                  <a:pt x="35635" y="69290"/>
                </a:lnTo>
                <a:lnTo>
                  <a:pt x="36611" y="70266"/>
                </a:lnTo>
                <a:lnTo>
                  <a:pt x="37559" y="71242"/>
                </a:lnTo>
                <a:lnTo>
                  <a:pt x="38507" y="72274"/>
                </a:lnTo>
                <a:lnTo>
                  <a:pt x="39399" y="73306"/>
                </a:lnTo>
                <a:lnTo>
                  <a:pt x="40292" y="74365"/>
                </a:lnTo>
                <a:lnTo>
                  <a:pt x="41156" y="75453"/>
                </a:lnTo>
                <a:lnTo>
                  <a:pt x="41993" y="76568"/>
                </a:lnTo>
                <a:lnTo>
                  <a:pt x="42773" y="77711"/>
                </a:lnTo>
                <a:lnTo>
                  <a:pt x="43554" y="78882"/>
                </a:lnTo>
                <a:lnTo>
                  <a:pt x="44279" y="80081"/>
                </a:lnTo>
                <a:lnTo>
                  <a:pt x="44976" y="81308"/>
                </a:lnTo>
                <a:lnTo>
                  <a:pt x="45617" y="82563"/>
                </a:lnTo>
                <a:lnTo>
                  <a:pt x="46259" y="83846"/>
                </a:lnTo>
                <a:lnTo>
                  <a:pt x="46816" y="85156"/>
                </a:lnTo>
                <a:lnTo>
                  <a:pt x="47374" y="86494"/>
                </a:lnTo>
                <a:lnTo>
                  <a:pt x="47848" y="87833"/>
                </a:lnTo>
                <a:lnTo>
                  <a:pt x="48294" y="89227"/>
                </a:lnTo>
                <a:lnTo>
                  <a:pt x="48685" y="90649"/>
                </a:lnTo>
                <a:lnTo>
                  <a:pt x="49019" y="92099"/>
                </a:lnTo>
                <a:lnTo>
                  <a:pt x="49382" y="90649"/>
                </a:lnTo>
                <a:lnTo>
                  <a:pt x="49772" y="89227"/>
                </a:lnTo>
                <a:lnTo>
                  <a:pt x="50218" y="87833"/>
                </a:lnTo>
                <a:lnTo>
                  <a:pt x="50692" y="86494"/>
                </a:lnTo>
                <a:lnTo>
                  <a:pt x="51250" y="85156"/>
                </a:lnTo>
                <a:lnTo>
                  <a:pt x="51808" y="83846"/>
                </a:lnTo>
                <a:lnTo>
                  <a:pt x="52421" y="82563"/>
                </a:lnTo>
                <a:lnTo>
                  <a:pt x="53090" y="81308"/>
                </a:lnTo>
                <a:lnTo>
                  <a:pt x="53787" y="80081"/>
                </a:lnTo>
                <a:lnTo>
                  <a:pt x="54512" y="78882"/>
                </a:lnTo>
                <a:lnTo>
                  <a:pt x="55293" y="77711"/>
                </a:lnTo>
                <a:lnTo>
                  <a:pt x="56074" y="76568"/>
                </a:lnTo>
                <a:lnTo>
                  <a:pt x="56910" y="75453"/>
                </a:lnTo>
                <a:lnTo>
                  <a:pt x="57775" y="74365"/>
                </a:lnTo>
                <a:lnTo>
                  <a:pt x="58639" y="73306"/>
                </a:lnTo>
                <a:lnTo>
                  <a:pt x="59559" y="72274"/>
                </a:lnTo>
                <a:lnTo>
                  <a:pt x="60479" y="71242"/>
                </a:lnTo>
                <a:lnTo>
                  <a:pt x="61455" y="70266"/>
                </a:lnTo>
                <a:lnTo>
                  <a:pt x="62431" y="69290"/>
                </a:lnTo>
                <a:lnTo>
                  <a:pt x="63407" y="68370"/>
                </a:lnTo>
                <a:lnTo>
                  <a:pt x="64411" y="67450"/>
                </a:lnTo>
                <a:lnTo>
                  <a:pt x="65443" y="66558"/>
                </a:lnTo>
                <a:lnTo>
                  <a:pt x="66474" y="65693"/>
                </a:lnTo>
                <a:lnTo>
                  <a:pt x="67534" y="64857"/>
                </a:lnTo>
                <a:lnTo>
                  <a:pt x="68593" y="64048"/>
                </a:lnTo>
                <a:lnTo>
                  <a:pt x="69653" y="63268"/>
                </a:lnTo>
                <a:lnTo>
                  <a:pt x="70713" y="62487"/>
                </a:lnTo>
                <a:lnTo>
                  <a:pt x="71800" y="61762"/>
                </a:lnTo>
                <a:lnTo>
                  <a:pt x="72860" y="61037"/>
                </a:lnTo>
                <a:lnTo>
                  <a:pt x="73947" y="60340"/>
                </a:lnTo>
                <a:lnTo>
                  <a:pt x="75034" y="59671"/>
                </a:lnTo>
                <a:lnTo>
                  <a:pt x="76094" y="59001"/>
                </a:lnTo>
                <a:lnTo>
                  <a:pt x="78213" y="57775"/>
                </a:lnTo>
                <a:lnTo>
                  <a:pt x="80304" y="56631"/>
                </a:lnTo>
                <a:lnTo>
                  <a:pt x="82368" y="55600"/>
                </a:lnTo>
                <a:lnTo>
                  <a:pt x="84348" y="54624"/>
                </a:lnTo>
                <a:lnTo>
                  <a:pt x="86244" y="53732"/>
                </a:lnTo>
                <a:lnTo>
                  <a:pt x="88056" y="52951"/>
                </a:lnTo>
                <a:lnTo>
                  <a:pt x="89757" y="52226"/>
                </a:lnTo>
                <a:lnTo>
                  <a:pt x="91346" y="51585"/>
                </a:lnTo>
                <a:lnTo>
                  <a:pt x="92796" y="51055"/>
                </a:lnTo>
                <a:lnTo>
                  <a:pt x="94107" y="50581"/>
                </a:lnTo>
                <a:lnTo>
                  <a:pt x="96226" y="49856"/>
                </a:lnTo>
                <a:lnTo>
                  <a:pt x="97592" y="49438"/>
                </a:lnTo>
                <a:lnTo>
                  <a:pt x="98066" y="49298"/>
                </a:lnTo>
                <a:lnTo>
                  <a:pt x="97118" y="49270"/>
                </a:lnTo>
                <a:lnTo>
                  <a:pt x="96198" y="49242"/>
                </a:lnTo>
                <a:lnTo>
                  <a:pt x="94413" y="49159"/>
                </a:lnTo>
                <a:lnTo>
                  <a:pt x="92657" y="48991"/>
                </a:lnTo>
                <a:lnTo>
                  <a:pt x="90928" y="48768"/>
                </a:lnTo>
                <a:lnTo>
                  <a:pt x="89255" y="48489"/>
                </a:lnTo>
                <a:lnTo>
                  <a:pt x="87638" y="48155"/>
                </a:lnTo>
                <a:lnTo>
                  <a:pt x="86048" y="47765"/>
                </a:lnTo>
                <a:lnTo>
                  <a:pt x="84515" y="47318"/>
                </a:lnTo>
                <a:lnTo>
                  <a:pt x="83009" y="46816"/>
                </a:lnTo>
                <a:lnTo>
                  <a:pt x="81559" y="46287"/>
                </a:lnTo>
                <a:lnTo>
                  <a:pt x="80137" y="45673"/>
                </a:lnTo>
                <a:lnTo>
                  <a:pt x="78771" y="45060"/>
                </a:lnTo>
                <a:lnTo>
                  <a:pt x="77432" y="44363"/>
                </a:lnTo>
                <a:lnTo>
                  <a:pt x="76122" y="43638"/>
                </a:lnTo>
                <a:lnTo>
                  <a:pt x="74867" y="42885"/>
                </a:lnTo>
                <a:lnTo>
                  <a:pt x="73640" y="42104"/>
                </a:lnTo>
                <a:lnTo>
                  <a:pt x="72469" y="41268"/>
                </a:lnTo>
                <a:lnTo>
                  <a:pt x="71298" y="40403"/>
                </a:lnTo>
                <a:lnTo>
                  <a:pt x="70211" y="39511"/>
                </a:lnTo>
                <a:lnTo>
                  <a:pt x="69123" y="38591"/>
                </a:lnTo>
                <a:lnTo>
                  <a:pt x="68091" y="37643"/>
                </a:lnTo>
                <a:lnTo>
                  <a:pt x="67088" y="36667"/>
                </a:lnTo>
                <a:lnTo>
                  <a:pt x="66112" y="35663"/>
                </a:lnTo>
                <a:lnTo>
                  <a:pt x="65164" y="34659"/>
                </a:lnTo>
                <a:lnTo>
                  <a:pt x="64271" y="33600"/>
                </a:lnTo>
                <a:lnTo>
                  <a:pt x="63379" y="32568"/>
                </a:lnTo>
                <a:lnTo>
                  <a:pt x="62543" y="31481"/>
                </a:lnTo>
                <a:lnTo>
                  <a:pt x="61734" y="30421"/>
                </a:lnTo>
                <a:lnTo>
                  <a:pt x="60953" y="29306"/>
                </a:lnTo>
                <a:lnTo>
                  <a:pt x="60200" y="28218"/>
                </a:lnTo>
                <a:lnTo>
                  <a:pt x="59503" y="27103"/>
                </a:lnTo>
                <a:lnTo>
                  <a:pt x="58806" y="25988"/>
                </a:lnTo>
                <a:lnTo>
                  <a:pt x="58137" y="24900"/>
                </a:lnTo>
                <a:lnTo>
                  <a:pt x="57524" y="23785"/>
                </a:lnTo>
                <a:lnTo>
                  <a:pt x="56910" y="22670"/>
                </a:lnTo>
                <a:lnTo>
                  <a:pt x="56325" y="21554"/>
                </a:lnTo>
                <a:lnTo>
                  <a:pt x="55795" y="20439"/>
                </a:lnTo>
                <a:lnTo>
                  <a:pt x="55265" y="19351"/>
                </a:lnTo>
                <a:lnTo>
                  <a:pt x="54763" y="18264"/>
                </a:lnTo>
                <a:lnTo>
                  <a:pt x="54289" y="17177"/>
                </a:lnTo>
                <a:lnTo>
                  <a:pt x="53425" y="15085"/>
                </a:lnTo>
                <a:lnTo>
                  <a:pt x="52644" y="13050"/>
                </a:lnTo>
                <a:lnTo>
                  <a:pt x="51947" y="11070"/>
                </a:lnTo>
                <a:lnTo>
                  <a:pt x="51334" y="9230"/>
                </a:lnTo>
                <a:lnTo>
                  <a:pt x="50804" y="7501"/>
                </a:lnTo>
                <a:lnTo>
                  <a:pt x="50358" y="5884"/>
                </a:lnTo>
                <a:lnTo>
                  <a:pt x="49995" y="4434"/>
                </a:lnTo>
                <a:lnTo>
                  <a:pt x="49688" y="3151"/>
                </a:lnTo>
                <a:lnTo>
                  <a:pt x="49437" y="2064"/>
                </a:lnTo>
                <a:lnTo>
                  <a:pt x="49242" y="1171"/>
                </a:lnTo>
                <a:lnTo>
                  <a:pt x="49019"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19"/>
          <p:cNvSpPr/>
          <p:nvPr/>
        </p:nvSpPr>
        <p:spPr>
          <a:xfrm>
            <a:off x="4176595" y="4757340"/>
            <a:ext cx="790800" cy="790800"/>
          </a:xfrm>
          <a:prstGeom prst="ellipse">
            <a:avLst/>
          </a:prstGeom>
          <a:solidFill>
            <a:schemeClr val="dk2"/>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42" name="Google Shape;742;p19"/>
          <p:cNvGrpSpPr/>
          <p:nvPr/>
        </p:nvGrpSpPr>
        <p:grpSpPr>
          <a:xfrm>
            <a:off x="3967146" y="-825334"/>
            <a:ext cx="1209708" cy="1147945"/>
            <a:chOff x="5235125" y="2636100"/>
            <a:chExt cx="796175" cy="755525"/>
          </a:xfrm>
        </p:grpSpPr>
        <p:sp>
          <p:nvSpPr>
            <p:cNvPr id="743" name="Google Shape;743;p19"/>
            <p:cNvSpPr/>
            <p:nvPr/>
          </p:nvSpPr>
          <p:spPr>
            <a:xfrm>
              <a:off x="5779275" y="2943825"/>
              <a:ext cx="35175" cy="33150"/>
            </a:xfrm>
            <a:custGeom>
              <a:rect b="b" l="l" r="r" t="t"/>
              <a:pathLst>
                <a:path extrusionOk="0" h="1326" w="1407">
                  <a:moveTo>
                    <a:pt x="724" y="1"/>
                  </a:moveTo>
                  <a:lnTo>
                    <a:pt x="1" y="683"/>
                  </a:lnTo>
                  <a:lnTo>
                    <a:pt x="21" y="724"/>
                  </a:lnTo>
                  <a:lnTo>
                    <a:pt x="61" y="744"/>
                  </a:lnTo>
                  <a:lnTo>
                    <a:pt x="181" y="784"/>
                  </a:lnTo>
                  <a:lnTo>
                    <a:pt x="322" y="824"/>
                  </a:lnTo>
                  <a:lnTo>
                    <a:pt x="382" y="864"/>
                  </a:lnTo>
                  <a:lnTo>
                    <a:pt x="422" y="884"/>
                  </a:lnTo>
                  <a:lnTo>
                    <a:pt x="503" y="1005"/>
                  </a:lnTo>
                  <a:lnTo>
                    <a:pt x="583" y="1105"/>
                  </a:lnTo>
                  <a:lnTo>
                    <a:pt x="704" y="1326"/>
                  </a:lnTo>
                  <a:lnTo>
                    <a:pt x="1406" y="623"/>
                  </a:lnTo>
                  <a:lnTo>
                    <a:pt x="72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19"/>
            <p:cNvSpPr/>
            <p:nvPr/>
          </p:nvSpPr>
          <p:spPr>
            <a:xfrm>
              <a:off x="5885700" y="3044725"/>
              <a:ext cx="37175" cy="34675"/>
            </a:xfrm>
            <a:custGeom>
              <a:rect b="b" l="l" r="r" t="t"/>
              <a:pathLst>
                <a:path extrusionOk="0" h="1387" w="1487">
                  <a:moveTo>
                    <a:pt x="764" y="1"/>
                  </a:moveTo>
                  <a:lnTo>
                    <a:pt x="663" y="222"/>
                  </a:lnTo>
                  <a:lnTo>
                    <a:pt x="603" y="322"/>
                  </a:lnTo>
                  <a:lnTo>
                    <a:pt x="543" y="402"/>
                  </a:lnTo>
                  <a:lnTo>
                    <a:pt x="422" y="483"/>
                  </a:lnTo>
                  <a:lnTo>
                    <a:pt x="302" y="543"/>
                  </a:lnTo>
                  <a:lnTo>
                    <a:pt x="1" y="703"/>
                  </a:lnTo>
                  <a:lnTo>
                    <a:pt x="262" y="824"/>
                  </a:lnTo>
                  <a:lnTo>
                    <a:pt x="483" y="985"/>
                  </a:lnTo>
                  <a:lnTo>
                    <a:pt x="583" y="1065"/>
                  </a:lnTo>
                  <a:lnTo>
                    <a:pt x="643" y="1165"/>
                  </a:lnTo>
                  <a:lnTo>
                    <a:pt x="723" y="1266"/>
                  </a:lnTo>
                  <a:lnTo>
                    <a:pt x="764" y="1386"/>
                  </a:lnTo>
                  <a:lnTo>
                    <a:pt x="1486" y="703"/>
                  </a:lnTo>
                  <a:lnTo>
                    <a:pt x="76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19"/>
            <p:cNvSpPr/>
            <p:nvPr/>
          </p:nvSpPr>
          <p:spPr>
            <a:xfrm>
              <a:off x="5562925" y="2636100"/>
              <a:ext cx="35675" cy="33175"/>
            </a:xfrm>
            <a:custGeom>
              <a:rect b="b" l="l" r="r" t="t"/>
              <a:pathLst>
                <a:path extrusionOk="0" h="1327" w="1427">
                  <a:moveTo>
                    <a:pt x="723" y="1"/>
                  </a:moveTo>
                  <a:lnTo>
                    <a:pt x="1" y="684"/>
                  </a:lnTo>
                  <a:lnTo>
                    <a:pt x="221" y="784"/>
                  </a:lnTo>
                  <a:lnTo>
                    <a:pt x="322" y="824"/>
                  </a:lnTo>
                  <a:lnTo>
                    <a:pt x="422" y="884"/>
                  </a:lnTo>
                  <a:lnTo>
                    <a:pt x="502" y="1005"/>
                  </a:lnTo>
                  <a:lnTo>
                    <a:pt x="583" y="1105"/>
                  </a:lnTo>
                  <a:lnTo>
                    <a:pt x="723" y="1326"/>
                  </a:lnTo>
                  <a:lnTo>
                    <a:pt x="1426" y="643"/>
                  </a:lnTo>
                  <a:lnTo>
                    <a:pt x="72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19"/>
            <p:cNvSpPr/>
            <p:nvPr/>
          </p:nvSpPr>
          <p:spPr>
            <a:xfrm>
              <a:off x="5672850" y="2636100"/>
              <a:ext cx="33175" cy="32175"/>
            </a:xfrm>
            <a:custGeom>
              <a:rect b="b" l="l" r="r" t="t"/>
              <a:pathLst>
                <a:path extrusionOk="0" h="1287" w="1327">
                  <a:moveTo>
                    <a:pt x="664" y="1"/>
                  </a:moveTo>
                  <a:lnTo>
                    <a:pt x="1" y="664"/>
                  </a:lnTo>
                  <a:lnTo>
                    <a:pt x="664" y="1286"/>
                  </a:lnTo>
                  <a:lnTo>
                    <a:pt x="1326" y="623"/>
                  </a:lnTo>
                  <a:lnTo>
                    <a:pt x="66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19"/>
            <p:cNvSpPr/>
            <p:nvPr/>
          </p:nvSpPr>
          <p:spPr>
            <a:xfrm>
              <a:off x="5886700" y="3351450"/>
              <a:ext cx="37675" cy="36675"/>
            </a:xfrm>
            <a:custGeom>
              <a:rect b="b" l="l" r="r" t="t"/>
              <a:pathLst>
                <a:path extrusionOk="0" h="1467" w="1507">
                  <a:moveTo>
                    <a:pt x="683" y="0"/>
                  </a:moveTo>
                  <a:lnTo>
                    <a:pt x="663" y="161"/>
                  </a:lnTo>
                  <a:lnTo>
                    <a:pt x="603" y="281"/>
                  </a:lnTo>
                  <a:lnTo>
                    <a:pt x="523" y="362"/>
                  </a:lnTo>
                  <a:lnTo>
                    <a:pt x="422" y="442"/>
                  </a:lnTo>
                  <a:lnTo>
                    <a:pt x="202" y="583"/>
                  </a:lnTo>
                  <a:lnTo>
                    <a:pt x="81" y="663"/>
                  </a:lnTo>
                  <a:lnTo>
                    <a:pt x="1" y="743"/>
                  </a:lnTo>
                  <a:lnTo>
                    <a:pt x="222" y="884"/>
                  </a:lnTo>
                  <a:lnTo>
                    <a:pt x="443" y="1004"/>
                  </a:lnTo>
                  <a:lnTo>
                    <a:pt x="523" y="1105"/>
                  </a:lnTo>
                  <a:lnTo>
                    <a:pt x="603" y="1205"/>
                  </a:lnTo>
                  <a:lnTo>
                    <a:pt x="663" y="1326"/>
                  </a:lnTo>
                  <a:lnTo>
                    <a:pt x="683" y="1466"/>
                  </a:lnTo>
                  <a:lnTo>
                    <a:pt x="764" y="1446"/>
                  </a:lnTo>
                  <a:lnTo>
                    <a:pt x="824" y="1406"/>
                  </a:lnTo>
                  <a:lnTo>
                    <a:pt x="864" y="1346"/>
                  </a:lnTo>
                  <a:lnTo>
                    <a:pt x="904" y="1285"/>
                  </a:lnTo>
                  <a:lnTo>
                    <a:pt x="965" y="1145"/>
                  </a:lnTo>
                  <a:lnTo>
                    <a:pt x="985" y="1085"/>
                  </a:lnTo>
                  <a:lnTo>
                    <a:pt x="1025" y="1044"/>
                  </a:lnTo>
                  <a:lnTo>
                    <a:pt x="1145" y="964"/>
                  </a:lnTo>
                  <a:lnTo>
                    <a:pt x="1266" y="884"/>
                  </a:lnTo>
                  <a:lnTo>
                    <a:pt x="1507" y="743"/>
                  </a:lnTo>
                  <a:lnTo>
                    <a:pt x="68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19"/>
            <p:cNvSpPr/>
            <p:nvPr/>
          </p:nvSpPr>
          <p:spPr>
            <a:xfrm>
              <a:off x="5563925" y="2738525"/>
              <a:ext cx="35675" cy="34150"/>
            </a:xfrm>
            <a:custGeom>
              <a:rect b="b" l="l" r="r" t="t"/>
              <a:pathLst>
                <a:path extrusionOk="0" h="1366" w="1427">
                  <a:moveTo>
                    <a:pt x="703" y="0"/>
                  </a:moveTo>
                  <a:lnTo>
                    <a:pt x="1" y="643"/>
                  </a:lnTo>
                  <a:lnTo>
                    <a:pt x="744" y="1366"/>
                  </a:lnTo>
                  <a:lnTo>
                    <a:pt x="784" y="1225"/>
                  </a:lnTo>
                  <a:lnTo>
                    <a:pt x="844" y="1125"/>
                  </a:lnTo>
                  <a:lnTo>
                    <a:pt x="924" y="1024"/>
                  </a:lnTo>
                  <a:lnTo>
                    <a:pt x="1005" y="944"/>
                  </a:lnTo>
                  <a:lnTo>
                    <a:pt x="1105" y="864"/>
                  </a:lnTo>
                  <a:lnTo>
                    <a:pt x="1205" y="803"/>
                  </a:lnTo>
                  <a:lnTo>
                    <a:pt x="1426" y="683"/>
                  </a:lnTo>
                  <a:lnTo>
                    <a:pt x="1346" y="582"/>
                  </a:lnTo>
                  <a:lnTo>
                    <a:pt x="1266" y="522"/>
                  </a:lnTo>
                  <a:lnTo>
                    <a:pt x="1045" y="402"/>
                  </a:lnTo>
                  <a:lnTo>
                    <a:pt x="964" y="342"/>
                  </a:lnTo>
                  <a:lnTo>
                    <a:pt x="884" y="281"/>
                  </a:lnTo>
                  <a:lnTo>
                    <a:pt x="824" y="181"/>
                  </a:lnTo>
                  <a:lnTo>
                    <a:pt x="804" y="40"/>
                  </a:lnTo>
                  <a:lnTo>
                    <a:pt x="784" y="20"/>
                  </a:lnTo>
                  <a:lnTo>
                    <a:pt x="744" y="20"/>
                  </a:lnTo>
                  <a:lnTo>
                    <a:pt x="70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19"/>
            <p:cNvSpPr/>
            <p:nvPr/>
          </p:nvSpPr>
          <p:spPr>
            <a:xfrm>
              <a:off x="5671350" y="2738025"/>
              <a:ext cx="35675" cy="35650"/>
            </a:xfrm>
            <a:custGeom>
              <a:rect b="b" l="l" r="r" t="t"/>
              <a:pathLst>
                <a:path extrusionOk="0" h="1426" w="1427">
                  <a:moveTo>
                    <a:pt x="724" y="0"/>
                  </a:moveTo>
                  <a:lnTo>
                    <a:pt x="1" y="703"/>
                  </a:lnTo>
                  <a:lnTo>
                    <a:pt x="121" y="743"/>
                  </a:lnTo>
                  <a:lnTo>
                    <a:pt x="242" y="823"/>
                  </a:lnTo>
                  <a:lnTo>
                    <a:pt x="342" y="884"/>
                  </a:lnTo>
                  <a:lnTo>
                    <a:pt x="422" y="984"/>
                  </a:lnTo>
                  <a:lnTo>
                    <a:pt x="603" y="1185"/>
                  </a:lnTo>
                  <a:lnTo>
                    <a:pt x="744" y="1426"/>
                  </a:lnTo>
                  <a:lnTo>
                    <a:pt x="844" y="1165"/>
                  </a:lnTo>
                  <a:lnTo>
                    <a:pt x="904" y="1064"/>
                  </a:lnTo>
                  <a:lnTo>
                    <a:pt x="964" y="984"/>
                  </a:lnTo>
                  <a:lnTo>
                    <a:pt x="1065" y="904"/>
                  </a:lnTo>
                  <a:lnTo>
                    <a:pt x="1185" y="823"/>
                  </a:lnTo>
                  <a:lnTo>
                    <a:pt x="1426" y="683"/>
                  </a:lnTo>
                  <a:lnTo>
                    <a:pt x="72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19"/>
            <p:cNvSpPr/>
            <p:nvPr/>
          </p:nvSpPr>
          <p:spPr>
            <a:xfrm>
              <a:off x="5780775" y="2738525"/>
              <a:ext cx="33675" cy="31150"/>
            </a:xfrm>
            <a:custGeom>
              <a:rect b="b" l="l" r="r" t="t"/>
              <a:pathLst>
                <a:path extrusionOk="0" h="1246" w="1347">
                  <a:moveTo>
                    <a:pt x="664" y="0"/>
                  </a:moveTo>
                  <a:lnTo>
                    <a:pt x="1" y="663"/>
                  </a:lnTo>
                  <a:lnTo>
                    <a:pt x="664" y="1245"/>
                  </a:lnTo>
                  <a:lnTo>
                    <a:pt x="1346" y="663"/>
                  </a:lnTo>
                  <a:lnTo>
                    <a:pt x="6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19"/>
            <p:cNvSpPr/>
            <p:nvPr/>
          </p:nvSpPr>
          <p:spPr>
            <a:xfrm>
              <a:off x="5777775" y="3352450"/>
              <a:ext cx="38175" cy="34150"/>
            </a:xfrm>
            <a:custGeom>
              <a:rect b="b" l="l" r="r" t="t"/>
              <a:pathLst>
                <a:path extrusionOk="0" h="1366" w="1527">
                  <a:moveTo>
                    <a:pt x="703" y="0"/>
                  </a:moveTo>
                  <a:lnTo>
                    <a:pt x="663" y="121"/>
                  </a:lnTo>
                  <a:lnTo>
                    <a:pt x="623" y="221"/>
                  </a:lnTo>
                  <a:lnTo>
                    <a:pt x="563" y="322"/>
                  </a:lnTo>
                  <a:lnTo>
                    <a:pt x="462" y="402"/>
                  </a:lnTo>
                  <a:lnTo>
                    <a:pt x="382" y="462"/>
                  </a:lnTo>
                  <a:lnTo>
                    <a:pt x="262" y="522"/>
                  </a:lnTo>
                  <a:lnTo>
                    <a:pt x="1" y="623"/>
                  </a:lnTo>
                  <a:lnTo>
                    <a:pt x="41" y="683"/>
                  </a:lnTo>
                  <a:lnTo>
                    <a:pt x="61" y="723"/>
                  </a:lnTo>
                  <a:lnTo>
                    <a:pt x="161" y="804"/>
                  </a:lnTo>
                  <a:lnTo>
                    <a:pt x="282" y="884"/>
                  </a:lnTo>
                  <a:lnTo>
                    <a:pt x="402" y="924"/>
                  </a:lnTo>
                  <a:lnTo>
                    <a:pt x="523" y="1004"/>
                  </a:lnTo>
                  <a:lnTo>
                    <a:pt x="623" y="1085"/>
                  </a:lnTo>
                  <a:lnTo>
                    <a:pt x="643" y="1125"/>
                  </a:lnTo>
                  <a:lnTo>
                    <a:pt x="683" y="1185"/>
                  </a:lnTo>
                  <a:lnTo>
                    <a:pt x="683" y="1265"/>
                  </a:lnTo>
                  <a:lnTo>
                    <a:pt x="683" y="1346"/>
                  </a:lnTo>
                  <a:lnTo>
                    <a:pt x="743" y="1366"/>
                  </a:lnTo>
                  <a:lnTo>
                    <a:pt x="784" y="1366"/>
                  </a:lnTo>
                  <a:lnTo>
                    <a:pt x="1527" y="663"/>
                  </a:lnTo>
                  <a:lnTo>
                    <a:pt x="1426" y="583"/>
                  </a:lnTo>
                  <a:lnTo>
                    <a:pt x="1326" y="543"/>
                  </a:lnTo>
                  <a:lnTo>
                    <a:pt x="1145" y="422"/>
                  </a:lnTo>
                  <a:lnTo>
                    <a:pt x="1045" y="362"/>
                  </a:lnTo>
                  <a:lnTo>
                    <a:pt x="984" y="261"/>
                  </a:lnTo>
                  <a:lnTo>
                    <a:pt x="924" y="161"/>
                  </a:lnTo>
                  <a:lnTo>
                    <a:pt x="904" y="41"/>
                  </a:lnTo>
                  <a:lnTo>
                    <a:pt x="864" y="21"/>
                  </a:lnTo>
                  <a:lnTo>
                    <a:pt x="824" y="21"/>
                  </a:lnTo>
                  <a:lnTo>
                    <a:pt x="70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19"/>
            <p:cNvSpPr/>
            <p:nvPr/>
          </p:nvSpPr>
          <p:spPr>
            <a:xfrm>
              <a:off x="5669350" y="3350450"/>
              <a:ext cx="40175" cy="39175"/>
            </a:xfrm>
            <a:custGeom>
              <a:rect b="b" l="l" r="r" t="t"/>
              <a:pathLst>
                <a:path extrusionOk="0" h="1567" w="1607">
                  <a:moveTo>
                    <a:pt x="864" y="0"/>
                  </a:moveTo>
                  <a:lnTo>
                    <a:pt x="783" y="20"/>
                  </a:lnTo>
                  <a:lnTo>
                    <a:pt x="723" y="60"/>
                  </a:lnTo>
                  <a:lnTo>
                    <a:pt x="683" y="121"/>
                  </a:lnTo>
                  <a:lnTo>
                    <a:pt x="663" y="181"/>
                  </a:lnTo>
                  <a:lnTo>
                    <a:pt x="623" y="321"/>
                  </a:lnTo>
                  <a:lnTo>
                    <a:pt x="583" y="382"/>
                  </a:lnTo>
                  <a:lnTo>
                    <a:pt x="542" y="422"/>
                  </a:lnTo>
                  <a:lnTo>
                    <a:pt x="422" y="522"/>
                  </a:lnTo>
                  <a:lnTo>
                    <a:pt x="281" y="602"/>
                  </a:lnTo>
                  <a:lnTo>
                    <a:pt x="0" y="763"/>
                  </a:lnTo>
                  <a:lnTo>
                    <a:pt x="201" y="763"/>
                  </a:lnTo>
                  <a:lnTo>
                    <a:pt x="281" y="803"/>
                  </a:lnTo>
                  <a:lnTo>
                    <a:pt x="362" y="823"/>
                  </a:lnTo>
                  <a:lnTo>
                    <a:pt x="402" y="884"/>
                  </a:lnTo>
                  <a:lnTo>
                    <a:pt x="462" y="944"/>
                  </a:lnTo>
                  <a:lnTo>
                    <a:pt x="542" y="1064"/>
                  </a:lnTo>
                  <a:lnTo>
                    <a:pt x="603" y="1225"/>
                  </a:lnTo>
                  <a:lnTo>
                    <a:pt x="703" y="1366"/>
                  </a:lnTo>
                  <a:lnTo>
                    <a:pt x="743" y="1426"/>
                  </a:lnTo>
                  <a:lnTo>
                    <a:pt x="804" y="1486"/>
                  </a:lnTo>
                  <a:lnTo>
                    <a:pt x="884" y="1526"/>
                  </a:lnTo>
                  <a:lnTo>
                    <a:pt x="964" y="1566"/>
                  </a:lnTo>
                  <a:lnTo>
                    <a:pt x="924" y="1466"/>
                  </a:lnTo>
                  <a:lnTo>
                    <a:pt x="924" y="1366"/>
                  </a:lnTo>
                  <a:lnTo>
                    <a:pt x="924" y="1285"/>
                  </a:lnTo>
                  <a:lnTo>
                    <a:pt x="944" y="1225"/>
                  </a:lnTo>
                  <a:lnTo>
                    <a:pt x="964" y="1165"/>
                  </a:lnTo>
                  <a:lnTo>
                    <a:pt x="1024" y="1104"/>
                  </a:lnTo>
                  <a:lnTo>
                    <a:pt x="1125" y="1024"/>
                  </a:lnTo>
                  <a:lnTo>
                    <a:pt x="1265" y="964"/>
                  </a:lnTo>
                  <a:lnTo>
                    <a:pt x="1406" y="884"/>
                  </a:lnTo>
                  <a:lnTo>
                    <a:pt x="1526" y="783"/>
                  </a:lnTo>
                  <a:lnTo>
                    <a:pt x="1567" y="723"/>
                  </a:lnTo>
                  <a:lnTo>
                    <a:pt x="1607" y="643"/>
                  </a:lnTo>
                  <a:lnTo>
                    <a:pt x="1446" y="643"/>
                  </a:lnTo>
                  <a:lnTo>
                    <a:pt x="1306" y="623"/>
                  </a:lnTo>
                  <a:lnTo>
                    <a:pt x="1205" y="562"/>
                  </a:lnTo>
                  <a:lnTo>
                    <a:pt x="1105" y="482"/>
                  </a:lnTo>
                  <a:lnTo>
                    <a:pt x="1024" y="382"/>
                  </a:lnTo>
                  <a:lnTo>
                    <a:pt x="964" y="261"/>
                  </a:lnTo>
                  <a:lnTo>
                    <a:pt x="8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19"/>
            <p:cNvSpPr/>
            <p:nvPr/>
          </p:nvSpPr>
          <p:spPr>
            <a:xfrm>
              <a:off x="5562425" y="3350950"/>
              <a:ext cx="41700" cy="38175"/>
            </a:xfrm>
            <a:custGeom>
              <a:rect b="b" l="l" r="r" t="t"/>
              <a:pathLst>
                <a:path extrusionOk="0" h="1527" w="1668">
                  <a:moveTo>
                    <a:pt x="683" y="0"/>
                  </a:moveTo>
                  <a:lnTo>
                    <a:pt x="543" y="281"/>
                  </a:lnTo>
                  <a:lnTo>
                    <a:pt x="462" y="402"/>
                  </a:lnTo>
                  <a:lnTo>
                    <a:pt x="382" y="502"/>
                  </a:lnTo>
                  <a:lnTo>
                    <a:pt x="322" y="542"/>
                  </a:lnTo>
                  <a:lnTo>
                    <a:pt x="261" y="562"/>
                  </a:lnTo>
                  <a:lnTo>
                    <a:pt x="141" y="582"/>
                  </a:lnTo>
                  <a:lnTo>
                    <a:pt x="81" y="603"/>
                  </a:lnTo>
                  <a:lnTo>
                    <a:pt x="21" y="623"/>
                  </a:lnTo>
                  <a:lnTo>
                    <a:pt x="0" y="663"/>
                  </a:lnTo>
                  <a:lnTo>
                    <a:pt x="0" y="703"/>
                  </a:lnTo>
                  <a:lnTo>
                    <a:pt x="844" y="1526"/>
                  </a:lnTo>
                  <a:lnTo>
                    <a:pt x="884" y="1366"/>
                  </a:lnTo>
                  <a:lnTo>
                    <a:pt x="924" y="1245"/>
                  </a:lnTo>
                  <a:lnTo>
                    <a:pt x="1004" y="1145"/>
                  </a:lnTo>
                  <a:lnTo>
                    <a:pt x="1105" y="1044"/>
                  </a:lnTo>
                  <a:lnTo>
                    <a:pt x="1225" y="964"/>
                  </a:lnTo>
                  <a:lnTo>
                    <a:pt x="1346" y="884"/>
                  </a:lnTo>
                  <a:lnTo>
                    <a:pt x="1667" y="743"/>
                  </a:lnTo>
                  <a:lnTo>
                    <a:pt x="1265" y="562"/>
                  </a:lnTo>
                  <a:lnTo>
                    <a:pt x="1125" y="482"/>
                  </a:lnTo>
                  <a:lnTo>
                    <a:pt x="1004" y="402"/>
                  </a:lnTo>
                  <a:lnTo>
                    <a:pt x="964" y="362"/>
                  </a:lnTo>
                  <a:lnTo>
                    <a:pt x="944" y="301"/>
                  </a:lnTo>
                  <a:lnTo>
                    <a:pt x="904" y="161"/>
                  </a:lnTo>
                  <a:lnTo>
                    <a:pt x="884" y="101"/>
                  </a:lnTo>
                  <a:lnTo>
                    <a:pt x="844" y="40"/>
                  </a:lnTo>
                  <a:lnTo>
                    <a:pt x="784" y="20"/>
                  </a:lnTo>
                  <a:lnTo>
                    <a:pt x="68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19"/>
            <p:cNvSpPr/>
            <p:nvPr/>
          </p:nvSpPr>
          <p:spPr>
            <a:xfrm>
              <a:off x="5455500" y="3351450"/>
              <a:ext cx="41700" cy="38175"/>
            </a:xfrm>
            <a:custGeom>
              <a:rect b="b" l="l" r="r" t="t"/>
              <a:pathLst>
                <a:path extrusionOk="0" h="1527" w="1668">
                  <a:moveTo>
                    <a:pt x="743" y="0"/>
                  </a:moveTo>
                  <a:lnTo>
                    <a:pt x="0" y="723"/>
                  </a:lnTo>
                  <a:lnTo>
                    <a:pt x="784" y="1526"/>
                  </a:lnTo>
                  <a:lnTo>
                    <a:pt x="824" y="1386"/>
                  </a:lnTo>
                  <a:lnTo>
                    <a:pt x="884" y="1245"/>
                  </a:lnTo>
                  <a:lnTo>
                    <a:pt x="964" y="1125"/>
                  </a:lnTo>
                  <a:lnTo>
                    <a:pt x="1065" y="1044"/>
                  </a:lnTo>
                  <a:lnTo>
                    <a:pt x="1185" y="964"/>
                  </a:lnTo>
                  <a:lnTo>
                    <a:pt x="1326" y="884"/>
                  </a:lnTo>
                  <a:lnTo>
                    <a:pt x="1667" y="743"/>
                  </a:lnTo>
                  <a:lnTo>
                    <a:pt x="1266" y="583"/>
                  </a:lnTo>
                  <a:lnTo>
                    <a:pt x="1125" y="502"/>
                  </a:lnTo>
                  <a:lnTo>
                    <a:pt x="1025" y="442"/>
                  </a:lnTo>
                  <a:lnTo>
                    <a:pt x="944" y="342"/>
                  </a:lnTo>
                  <a:lnTo>
                    <a:pt x="864" y="221"/>
                  </a:lnTo>
                  <a:lnTo>
                    <a:pt x="74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19"/>
            <p:cNvSpPr/>
            <p:nvPr/>
          </p:nvSpPr>
          <p:spPr>
            <a:xfrm>
              <a:off x="5887700" y="3250550"/>
              <a:ext cx="36675" cy="34150"/>
            </a:xfrm>
            <a:custGeom>
              <a:rect b="b" l="l" r="r" t="t"/>
              <a:pathLst>
                <a:path extrusionOk="0" h="1366" w="1467">
                  <a:moveTo>
                    <a:pt x="724" y="0"/>
                  </a:moveTo>
                  <a:lnTo>
                    <a:pt x="1" y="663"/>
                  </a:lnTo>
                  <a:lnTo>
                    <a:pt x="744" y="1366"/>
                  </a:lnTo>
                  <a:lnTo>
                    <a:pt x="864" y="1145"/>
                  </a:lnTo>
                  <a:lnTo>
                    <a:pt x="1025" y="964"/>
                  </a:lnTo>
                  <a:lnTo>
                    <a:pt x="1125" y="884"/>
                  </a:lnTo>
                  <a:lnTo>
                    <a:pt x="1226" y="803"/>
                  </a:lnTo>
                  <a:lnTo>
                    <a:pt x="1346" y="743"/>
                  </a:lnTo>
                  <a:lnTo>
                    <a:pt x="1467" y="703"/>
                  </a:lnTo>
                  <a:lnTo>
                    <a:pt x="1386" y="603"/>
                  </a:lnTo>
                  <a:lnTo>
                    <a:pt x="1286" y="542"/>
                  </a:lnTo>
                  <a:lnTo>
                    <a:pt x="1085" y="422"/>
                  </a:lnTo>
                  <a:lnTo>
                    <a:pt x="985" y="342"/>
                  </a:lnTo>
                  <a:lnTo>
                    <a:pt x="904" y="261"/>
                  </a:lnTo>
                  <a:lnTo>
                    <a:pt x="864" y="161"/>
                  </a:lnTo>
                  <a:lnTo>
                    <a:pt x="824" y="40"/>
                  </a:lnTo>
                  <a:lnTo>
                    <a:pt x="804" y="20"/>
                  </a:lnTo>
                  <a:lnTo>
                    <a:pt x="764" y="20"/>
                  </a:lnTo>
                  <a:lnTo>
                    <a:pt x="72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19"/>
            <p:cNvSpPr/>
            <p:nvPr/>
          </p:nvSpPr>
          <p:spPr>
            <a:xfrm>
              <a:off x="5558900" y="2837900"/>
              <a:ext cx="42200" cy="36675"/>
            </a:xfrm>
            <a:custGeom>
              <a:rect b="b" l="l" r="r" t="t"/>
              <a:pathLst>
                <a:path extrusionOk="0" h="1467" w="1688">
                  <a:moveTo>
                    <a:pt x="864" y="1"/>
                  </a:moveTo>
                  <a:lnTo>
                    <a:pt x="764" y="262"/>
                  </a:lnTo>
                  <a:lnTo>
                    <a:pt x="704" y="362"/>
                  </a:lnTo>
                  <a:lnTo>
                    <a:pt x="643" y="463"/>
                  </a:lnTo>
                  <a:lnTo>
                    <a:pt x="523" y="543"/>
                  </a:lnTo>
                  <a:lnTo>
                    <a:pt x="382" y="623"/>
                  </a:lnTo>
                  <a:lnTo>
                    <a:pt x="1" y="844"/>
                  </a:lnTo>
                  <a:lnTo>
                    <a:pt x="162" y="864"/>
                  </a:lnTo>
                  <a:lnTo>
                    <a:pt x="302" y="904"/>
                  </a:lnTo>
                  <a:lnTo>
                    <a:pt x="423" y="965"/>
                  </a:lnTo>
                  <a:lnTo>
                    <a:pt x="543" y="1025"/>
                  </a:lnTo>
                  <a:lnTo>
                    <a:pt x="623" y="1085"/>
                  </a:lnTo>
                  <a:lnTo>
                    <a:pt x="704" y="1186"/>
                  </a:lnTo>
                  <a:lnTo>
                    <a:pt x="744" y="1286"/>
                  </a:lnTo>
                  <a:lnTo>
                    <a:pt x="784" y="1406"/>
                  </a:lnTo>
                  <a:lnTo>
                    <a:pt x="804" y="1427"/>
                  </a:lnTo>
                  <a:lnTo>
                    <a:pt x="864" y="1447"/>
                  </a:lnTo>
                  <a:lnTo>
                    <a:pt x="985" y="1467"/>
                  </a:lnTo>
                  <a:lnTo>
                    <a:pt x="1045" y="1286"/>
                  </a:lnTo>
                  <a:lnTo>
                    <a:pt x="1065" y="1206"/>
                  </a:lnTo>
                  <a:lnTo>
                    <a:pt x="1105" y="1145"/>
                  </a:lnTo>
                  <a:lnTo>
                    <a:pt x="1246" y="1045"/>
                  </a:lnTo>
                  <a:lnTo>
                    <a:pt x="1386" y="945"/>
                  </a:lnTo>
                  <a:lnTo>
                    <a:pt x="1688" y="744"/>
                  </a:lnTo>
                  <a:lnTo>
                    <a:pt x="1547" y="684"/>
                  </a:lnTo>
                  <a:lnTo>
                    <a:pt x="1427" y="623"/>
                  </a:lnTo>
                  <a:lnTo>
                    <a:pt x="1306" y="543"/>
                  </a:lnTo>
                  <a:lnTo>
                    <a:pt x="1206" y="463"/>
                  </a:lnTo>
                  <a:lnTo>
                    <a:pt x="1105" y="362"/>
                  </a:lnTo>
                  <a:lnTo>
                    <a:pt x="1025" y="262"/>
                  </a:lnTo>
                  <a:lnTo>
                    <a:pt x="86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19"/>
            <p:cNvSpPr/>
            <p:nvPr/>
          </p:nvSpPr>
          <p:spPr>
            <a:xfrm>
              <a:off x="5672350" y="2840925"/>
              <a:ext cx="35175" cy="33150"/>
            </a:xfrm>
            <a:custGeom>
              <a:rect b="b" l="l" r="r" t="t"/>
              <a:pathLst>
                <a:path extrusionOk="0" h="1326" w="1407">
                  <a:moveTo>
                    <a:pt x="684" y="0"/>
                  </a:moveTo>
                  <a:lnTo>
                    <a:pt x="1" y="663"/>
                  </a:lnTo>
                  <a:lnTo>
                    <a:pt x="724" y="1326"/>
                  </a:lnTo>
                  <a:lnTo>
                    <a:pt x="764" y="1225"/>
                  </a:lnTo>
                  <a:lnTo>
                    <a:pt x="824" y="1105"/>
                  </a:lnTo>
                  <a:lnTo>
                    <a:pt x="904" y="1024"/>
                  </a:lnTo>
                  <a:lnTo>
                    <a:pt x="985" y="944"/>
                  </a:lnTo>
                  <a:lnTo>
                    <a:pt x="1186" y="804"/>
                  </a:lnTo>
                  <a:lnTo>
                    <a:pt x="1406" y="683"/>
                  </a:lnTo>
                  <a:lnTo>
                    <a:pt x="1326" y="583"/>
                  </a:lnTo>
                  <a:lnTo>
                    <a:pt x="1246" y="522"/>
                  </a:lnTo>
                  <a:lnTo>
                    <a:pt x="1045" y="402"/>
                  </a:lnTo>
                  <a:lnTo>
                    <a:pt x="945" y="342"/>
                  </a:lnTo>
                  <a:lnTo>
                    <a:pt x="864" y="261"/>
                  </a:lnTo>
                  <a:lnTo>
                    <a:pt x="804" y="161"/>
                  </a:lnTo>
                  <a:lnTo>
                    <a:pt x="784" y="41"/>
                  </a:lnTo>
                  <a:lnTo>
                    <a:pt x="764" y="20"/>
                  </a:lnTo>
                  <a:lnTo>
                    <a:pt x="72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19"/>
            <p:cNvSpPr/>
            <p:nvPr/>
          </p:nvSpPr>
          <p:spPr>
            <a:xfrm>
              <a:off x="5780775" y="2841425"/>
              <a:ext cx="33675" cy="31650"/>
            </a:xfrm>
            <a:custGeom>
              <a:rect b="b" l="l" r="r" t="t"/>
              <a:pathLst>
                <a:path extrusionOk="0" h="1266" w="1347">
                  <a:moveTo>
                    <a:pt x="664" y="0"/>
                  </a:moveTo>
                  <a:lnTo>
                    <a:pt x="1" y="623"/>
                  </a:lnTo>
                  <a:lnTo>
                    <a:pt x="684" y="1265"/>
                  </a:lnTo>
                  <a:lnTo>
                    <a:pt x="1346" y="603"/>
                  </a:lnTo>
                  <a:lnTo>
                    <a:pt x="6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19"/>
            <p:cNvSpPr/>
            <p:nvPr/>
          </p:nvSpPr>
          <p:spPr>
            <a:xfrm>
              <a:off x="5779275" y="3246525"/>
              <a:ext cx="36175" cy="39675"/>
            </a:xfrm>
            <a:custGeom>
              <a:rect b="b" l="l" r="r" t="t"/>
              <a:pathLst>
                <a:path extrusionOk="0" h="1587" w="1447">
                  <a:moveTo>
                    <a:pt x="704" y="1"/>
                  </a:moveTo>
                  <a:lnTo>
                    <a:pt x="663" y="161"/>
                  </a:lnTo>
                  <a:lnTo>
                    <a:pt x="583" y="302"/>
                  </a:lnTo>
                  <a:lnTo>
                    <a:pt x="503" y="422"/>
                  </a:lnTo>
                  <a:lnTo>
                    <a:pt x="422" y="523"/>
                  </a:lnTo>
                  <a:lnTo>
                    <a:pt x="322" y="583"/>
                  </a:lnTo>
                  <a:lnTo>
                    <a:pt x="202" y="663"/>
                  </a:lnTo>
                  <a:lnTo>
                    <a:pt x="1" y="784"/>
                  </a:lnTo>
                  <a:lnTo>
                    <a:pt x="824" y="1587"/>
                  </a:lnTo>
                  <a:lnTo>
                    <a:pt x="844" y="1466"/>
                  </a:lnTo>
                  <a:lnTo>
                    <a:pt x="884" y="1346"/>
                  </a:lnTo>
                  <a:lnTo>
                    <a:pt x="924" y="1246"/>
                  </a:lnTo>
                  <a:lnTo>
                    <a:pt x="1005" y="1165"/>
                  </a:lnTo>
                  <a:lnTo>
                    <a:pt x="1065" y="1085"/>
                  </a:lnTo>
                  <a:lnTo>
                    <a:pt x="1165" y="1025"/>
                  </a:lnTo>
                  <a:lnTo>
                    <a:pt x="1266" y="964"/>
                  </a:lnTo>
                  <a:lnTo>
                    <a:pt x="1386" y="944"/>
                  </a:lnTo>
                  <a:lnTo>
                    <a:pt x="1406" y="904"/>
                  </a:lnTo>
                  <a:lnTo>
                    <a:pt x="1426" y="864"/>
                  </a:lnTo>
                  <a:lnTo>
                    <a:pt x="1446" y="744"/>
                  </a:lnTo>
                  <a:lnTo>
                    <a:pt x="1226" y="643"/>
                  </a:lnTo>
                  <a:lnTo>
                    <a:pt x="1125" y="603"/>
                  </a:lnTo>
                  <a:lnTo>
                    <a:pt x="1025" y="543"/>
                  </a:lnTo>
                  <a:lnTo>
                    <a:pt x="944" y="442"/>
                  </a:lnTo>
                  <a:lnTo>
                    <a:pt x="864" y="322"/>
                  </a:lnTo>
                  <a:lnTo>
                    <a:pt x="70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19"/>
            <p:cNvSpPr/>
            <p:nvPr/>
          </p:nvSpPr>
          <p:spPr>
            <a:xfrm>
              <a:off x="5670350" y="3249550"/>
              <a:ext cx="37675" cy="37675"/>
            </a:xfrm>
            <a:custGeom>
              <a:rect b="b" l="l" r="r" t="t"/>
              <a:pathLst>
                <a:path extrusionOk="0" h="1507" w="1507">
                  <a:moveTo>
                    <a:pt x="824" y="0"/>
                  </a:moveTo>
                  <a:lnTo>
                    <a:pt x="1" y="743"/>
                  </a:lnTo>
                  <a:lnTo>
                    <a:pt x="262" y="864"/>
                  </a:lnTo>
                  <a:lnTo>
                    <a:pt x="382" y="944"/>
                  </a:lnTo>
                  <a:lnTo>
                    <a:pt x="482" y="1024"/>
                  </a:lnTo>
                  <a:lnTo>
                    <a:pt x="563" y="1125"/>
                  </a:lnTo>
                  <a:lnTo>
                    <a:pt x="623" y="1245"/>
                  </a:lnTo>
                  <a:lnTo>
                    <a:pt x="764" y="1506"/>
                  </a:lnTo>
                  <a:lnTo>
                    <a:pt x="944" y="1205"/>
                  </a:lnTo>
                  <a:lnTo>
                    <a:pt x="1105" y="964"/>
                  </a:lnTo>
                  <a:lnTo>
                    <a:pt x="1145" y="924"/>
                  </a:lnTo>
                  <a:lnTo>
                    <a:pt x="1205" y="904"/>
                  </a:lnTo>
                  <a:lnTo>
                    <a:pt x="1346" y="864"/>
                  </a:lnTo>
                  <a:lnTo>
                    <a:pt x="1406" y="843"/>
                  </a:lnTo>
                  <a:lnTo>
                    <a:pt x="1466" y="803"/>
                  </a:lnTo>
                  <a:lnTo>
                    <a:pt x="1506" y="743"/>
                  </a:lnTo>
                  <a:lnTo>
                    <a:pt x="1506" y="643"/>
                  </a:lnTo>
                  <a:lnTo>
                    <a:pt x="1386" y="603"/>
                  </a:lnTo>
                  <a:lnTo>
                    <a:pt x="1266" y="542"/>
                  </a:lnTo>
                  <a:lnTo>
                    <a:pt x="1165" y="462"/>
                  </a:lnTo>
                  <a:lnTo>
                    <a:pt x="1085" y="402"/>
                  </a:lnTo>
                  <a:lnTo>
                    <a:pt x="984" y="301"/>
                  </a:lnTo>
                  <a:lnTo>
                    <a:pt x="924" y="221"/>
                  </a:lnTo>
                  <a:lnTo>
                    <a:pt x="864" y="101"/>
                  </a:lnTo>
                  <a:lnTo>
                    <a:pt x="82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19"/>
            <p:cNvSpPr/>
            <p:nvPr/>
          </p:nvSpPr>
          <p:spPr>
            <a:xfrm>
              <a:off x="5562425" y="3247025"/>
              <a:ext cx="37675" cy="38175"/>
            </a:xfrm>
            <a:custGeom>
              <a:rect b="b" l="l" r="r" t="t"/>
              <a:pathLst>
                <a:path extrusionOk="0" h="1527" w="1507">
                  <a:moveTo>
                    <a:pt x="743" y="1"/>
                  </a:moveTo>
                  <a:lnTo>
                    <a:pt x="563" y="322"/>
                  </a:lnTo>
                  <a:lnTo>
                    <a:pt x="482" y="442"/>
                  </a:lnTo>
                  <a:lnTo>
                    <a:pt x="402" y="563"/>
                  </a:lnTo>
                  <a:lnTo>
                    <a:pt x="342" y="603"/>
                  </a:lnTo>
                  <a:lnTo>
                    <a:pt x="282" y="623"/>
                  </a:lnTo>
                  <a:lnTo>
                    <a:pt x="141" y="643"/>
                  </a:lnTo>
                  <a:lnTo>
                    <a:pt x="41" y="663"/>
                  </a:lnTo>
                  <a:lnTo>
                    <a:pt x="0" y="683"/>
                  </a:lnTo>
                  <a:lnTo>
                    <a:pt x="0" y="744"/>
                  </a:lnTo>
                  <a:lnTo>
                    <a:pt x="763" y="1527"/>
                  </a:lnTo>
                  <a:lnTo>
                    <a:pt x="1506" y="744"/>
                  </a:lnTo>
                  <a:lnTo>
                    <a:pt x="1265" y="643"/>
                  </a:lnTo>
                  <a:lnTo>
                    <a:pt x="1145" y="563"/>
                  </a:lnTo>
                  <a:lnTo>
                    <a:pt x="1024" y="483"/>
                  </a:lnTo>
                  <a:lnTo>
                    <a:pt x="944" y="382"/>
                  </a:lnTo>
                  <a:lnTo>
                    <a:pt x="884" y="282"/>
                  </a:lnTo>
                  <a:lnTo>
                    <a:pt x="74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19"/>
            <p:cNvSpPr/>
            <p:nvPr/>
          </p:nvSpPr>
          <p:spPr>
            <a:xfrm>
              <a:off x="5454500" y="3247025"/>
              <a:ext cx="43200" cy="40700"/>
            </a:xfrm>
            <a:custGeom>
              <a:rect b="b" l="l" r="r" t="t"/>
              <a:pathLst>
                <a:path extrusionOk="0" h="1628" w="1728">
                  <a:moveTo>
                    <a:pt x="763" y="1"/>
                  </a:moveTo>
                  <a:lnTo>
                    <a:pt x="583" y="302"/>
                  </a:lnTo>
                  <a:lnTo>
                    <a:pt x="502" y="422"/>
                  </a:lnTo>
                  <a:lnTo>
                    <a:pt x="422" y="543"/>
                  </a:lnTo>
                  <a:lnTo>
                    <a:pt x="362" y="583"/>
                  </a:lnTo>
                  <a:lnTo>
                    <a:pt x="302" y="603"/>
                  </a:lnTo>
                  <a:lnTo>
                    <a:pt x="161" y="643"/>
                  </a:lnTo>
                  <a:lnTo>
                    <a:pt x="101" y="683"/>
                  </a:lnTo>
                  <a:lnTo>
                    <a:pt x="40" y="724"/>
                  </a:lnTo>
                  <a:lnTo>
                    <a:pt x="20" y="784"/>
                  </a:lnTo>
                  <a:lnTo>
                    <a:pt x="0" y="884"/>
                  </a:lnTo>
                  <a:lnTo>
                    <a:pt x="141" y="924"/>
                  </a:lnTo>
                  <a:lnTo>
                    <a:pt x="261" y="985"/>
                  </a:lnTo>
                  <a:lnTo>
                    <a:pt x="362" y="1065"/>
                  </a:lnTo>
                  <a:lnTo>
                    <a:pt x="462" y="1165"/>
                  </a:lnTo>
                  <a:lnTo>
                    <a:pt x="623" y="1406"/>
                  </a:lnTo>
                  <a:lnTo>
                    <a:pt x="703" y="1527"/>
                  </a:lnTo>
                  <a:lnTo>
                    <a:pt x="824" y="1627"/>
                  </a:lnTo>
                  <a:lnTo>
                    <a:pt x="864" y="1467"/>
                  </a:lnTo>
                  <a:lnTo>
                    <a:pt x="924" y="1326"/>
                  </a:lnTo>
                  <a:lnTo>
                    <a:pt x="984" y="1226"/>
                  </a:lnTo>
                  <a:lnTo>
                    <a:pt x="1085" y="1125"/>
                  </a:lnTo>
                  <a:lnTo>
                    <a:pt x="1205" y="1025"/>
                  </a:lnTo>
                  <a:lnTo>
                    <a:pt x="1366" y="965"/>
                  </a:lnTo>
                  <a:lnTo>
                    <a:pt x="1526" y="904"/>
                  </a:lnTo>
                  <a:lnTo>
                    <a:pt x="1727" y="844"/>
                  </a:lnTo>
                  <a:lnTo>
                    <a:pt x="1306" y="643"/>
                  </a:lnTo>
                  <a:lnTo>
                    <a:pt x="1145" y="583"/>
                  </a:lnTo>
                  <a:lnTo>
                    <a:pt x="1044" y="503"/>
                  </a:lnTo>
                  <a:lnTo>
                    <a:pt x="964" y="402"/>
                  </a:lnTo>
                  <a:lnTo>
                    <a:pt x="904" y="282"/>
                  </a:lnTo>
                  <a:lnTo>
                    <a:pt x="76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19"/>
            <p:cNvSpPr/>
            <p:nvPr/>
          </p:nvSpPr>
          <p:spPr>
            <a:xfrm>
              <a:off x="5887200" y="3147125"/>
              <a:ext cx="35675" cy="33675"/>
            </a:xfrm>
            <a:custGeom>
              <a:rect b="b" l="l" r="r" t="t"/>
              <a:pathLst>
                <a:path extrusionOk="0" h="1347" w="1427">
                  <a:moveTo>
                    <a:pt x="684" y="1"/>
                  </a:moveTo>
                  <a:lnTo>
                    <a:pt x="603" y="222"/>
                  </a:lnTo>
                  <a:lnTo>
                    <a:pt x="543" y="322"/>
                  </a:lnTo>
                  <a:lnTo>
                    <a:pt x="483" y="402"/>
                  </a:lnTo>
                  <a:lnTo>
                    <a:pt x="362" y="483"/>
                  </a:lnTo>
                  <a:lnTo>
                    <a:pt x="242" y="543"/>
                  </a:lnTo>
                  <a:lnTo>
                    <a:pt x="1" y="664"/>
                  </a:lnTo>
                  <a:lnTo>
                    <a:pt x="744" y="1346"/>
                  </a:lnTo>
                  <a:lnTo>
                    <a:pt x="1426" y="684"/>
                  </a:lnTo>
                  <a:lnTo>
                    <a:pt x="68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19"/>
            <p:cNvSpPr/>
            <p:nvPr/>
          </p:nvSpPr>
          <p:spPr>
            <a:xfrm>
              <a:off x="5560925" y="2942825"/>
              <a:ext cx="38175" cy="35175"/>
            </a:xfrm>
            <a:custGeom>
              <a:rect b="b" l="l" r="r" t="t"/>
              <a:pathLst>
                <a:path extrusionOk="0" h="1407" w="1527">
                  <a:moveTo>
                    <a:pt x="783" y="1"/>
                  </a:moveTo>
                  <a:lnTo>
                    <a:pt x="683" y="161"/>
                  </a:lnTo>
                  <a:lnTo>
                    <a:pt x="623" y="282"/>
                  </a:lnTo>
                  <a:lnTo>
                    <a:pt x="542" y="362"/>
                  </a:lnTo>
                  <a:lnTo>
                    <a:pt x="422" y="442"/>
                  </a:lnTo>
                  <a:lnTo>
                    <a:pt x="301" y="523"/>
                  </a:lnTo>
                  <a:lnTo>
                    <a:pt x="0" y="663"/>
                  </a:lnTo>
                  <a:lnTo>
                    <a:pt x="301" y="844"/>
                  </a:lnTo>
                  <a:lnTo>
                    <a:pt x="422" y="904"/>
                  </a:lnTo>
                  <a:lnTo>
                    <a:pt x="542" y="984"/>
                  </a:lnTo>
                  <a:lnTo>
                    <a:pt x="582" y="1045"/>
                  </a:lnTo>
                  <a:lnTo>
                    <a:pt x="603" y="1105"/>
                  </a:lnTo>
                  <a:lnTo>
                    <a:pt x="643" y="1225"/>
                  </a:lnTo>
                  <a:lnTo>
                    <a:pt x="683" y="1346"/>
                  </a:lnTo>
                  <a:lnTo>
                    <a:pt x="703" y="1386"/>
                  </a:lnTo>
                  <a:lnTo>
                    <a:pt x="763" y="1406"/>
                  </a:lnTo>
                  <a:lnTo>
                    <a:pt x="1526" y="683"/>
                  </a:lnTo>
                  <a:lnTo>
                    <a:pt x="78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19"/>
            <p:cNvSpPr/>
            <p:nvPr/>
          </p:nvSpPr>
          <p:spPr>
            <a:xfrm>
              <a:off x="5671850" y="2943325"/>
              <a:ext cx="35175" cy="33150"/>
            </a:xfrm>
            <a:custGeom>
              <a:rect b="b" l="l" r="r" t="t"/>
              <a:pathLst>
                <a:path extrusionOk="0" h="1326" w="1407">
                  <a:moveTo>
                    <a:pt x="704" y="1"/>
                  </a:moveTo>
                  <a:lnTo>
                    <a:pt x="1" y="663"/>
                  </a:lnTo>
                  <a:lnTo>
                    <a:pt x="704" y="1326"/>
                  </a:lnTo>
                  <a:lnTo>
                    <a:pt x="1406" y="663"/>
                  </a:lnTo>
                  <a:lnTo>
                    <a:pt x="70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19"/>
            <p:cNvSpPr/>
            <p:nvPr/>
          </p:nvSpPr>
          <p:spPr>
            <a:xfrm>
              <a:off x="5781300" y="2636625"/>
              <a:ext cx="33150" cy="30625"/>
            </a:xfrm>
            <a:custGeom>
              <a:rect b="b" l="l" r="r" t="t"/>
              <a:pathLst>
                <a:path extrusionOk="0" h="1225" w="1326">
                  <a:moveTo>
                    <a:pt x="643" y="0"/>
                  </a:moveTo>
                  <a:lnTo>
                    <a:pt x="0" y="622"/>
                  </a:lnTo>
                  <a:lnTo>
                    <a:pt x="643" y="1225"/>
                  </a:lnTo>
                  <a:lnTo>
                    <a:pt x="1325" y="643"/>
                  </a:lnTo>
                  <a:lnTo>
                    <a:pt x="64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19"/>
            <p:cNvSpPr/>
            <p:nvPr/>
          </p:nvSpPr>
          <p:spPr>
            <a:xfrm>
              <a:off x="5779275" y="3148150"/>
              <a:ext cx="35675" cy="33150"/>
            </a:xfrm>
            <a:custGeom>
              <a:rect b="b" l="l" r="r" t="t"/>
              <a:pathLst>
                <a:path extrusionOk="0" h="1326" w="1427">
                  <a:moveTo>
                    <a:pt x="724" y="0"/>
                  </a:moveTo>
                  <a:lnTo>
                    <a:pt x="1" y="683"/>
                  </a:lnTo>
                  <a:lnTo>
                    <a:pt x="81" y="743"/>
                  </a:lnTo>
                  <a:lnTo>
                    <a:pt x="181" y="803"/>
                  </a:lnTo>
                  <a:lnTo>
                    <a:pt x="382" y="904"/>
                  </a:lnTo>
                  <a:lnTo>
                    <a:pt x="463" y="964"/>
                  </a:lnTo>
                  <a:lnTo>
                    <a:pt x="543" y="1044"/>
                  </a:lnTo>
                  <a:lnTo>
                    <a:pt x="583" y="1165"/>
                  </a:lnTo>
                  <a:lnTo>
                    <a:pt x="623" y="1285"/>
                  </a:lnTo>
                  <a:lnTo>
                    <a:pt x="643" y="1305"/>
                  </a:lnTo>
                  <a:lnTo>
                    <a:pt x="683" y="1325"/>
                  </a:lnTo>
                  <a:lnTo>
                    <a:pt x="724" y="1325"/>
                  </a:lnTo>
                  <a:lnTo>
                    <a:pt x="1426" y="643"/>
                  </a:lnTo>
                  <a:lnTo>
                    <a:pt x="72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19"/>
            <p:cNvSpPr/>
            <p:nvPr/>
          </p:nvSpPr>
          <p:spPr>
            <a:xfrm>
              <a:off x="5668850" y="3145125"/>
              <a:ext cx="46200" cy="38175"/>
            </a:xfrm>
            <a:custGeom>
              <a:rect b="b" l="l" r="r" t="t"/>
              <a:pathLst>
                <a:path extrusionOk="0" h="1527" w="1848">
                  <a:moveTo>
                    <a:pt x="824" y="1"/>
                  </a:moveTo>
                  <a:lnTo>
                    <a:pt x="663" y="282"/>
                  </a:lnTo>
                  <a:lnTo>
                    <a:pt x="603" y="402"/>
                  </a:lnTo>
                  <a:lnTo>
                    <a:pt x="522" y="503"/>
                  </a:lnTo>
                  <a:lnTo>
                    <a:pt x="402" y="583"/>
                  </a:lnTo>
                  <a:lnTo>
                    <a:pt x="281" y="643"/>
                  </a:lnTo>
                  <a:lnTo>
                    <a:pt x="0" y="784"/>
                  </a:lnTo>
                  <a:lnTo>
                    <a:pt x="322" y="944"/>
                  </a:lnTo>
                  <a:lnTo>
                    <a:pt x="442" y="1025"/>
                  </a:lnTo>
                  <a:lnTo>
                    <a:pt x="562" y="1105"/>
                  </a:lnTo>
                  <a:lnTo>
                    <a:pt x="603" y="1145"/>
                  </a:lnTo>
                  <a:lnTo>
                    <a:pt x="623" y="1205"/>
                  </a:lnTo>
                  <a:lnTo>
                    <a:pt x="663" y="1346"/>
                  </a:lnTo>
                  <a:lnTo>
                    <a:pt x="683" y="1406"/>
                  </a:lnTo>
                  <a:lnTo>
                    <a:pt x="723" y="1466"/>
                  </a:lnTo>
                  <a:lnTo>
                    <a:pt x="803" y="1507"/>
                  </a:lnTo>
                  <a:lnTo>
                    <a:pt x="884" y="1527"/>
                  </a:lnTo>
                  <a:lnTo>
                    <a:pt x="924" y="1386"/>
                  </a:lnTo>
                  <a:lnTo>
                    <a:pt x="984" y="1266"/>
                  </a:lnTo>
                  <a:lnTo>
                    <a:pt x="1064" y="1165"/>
                  </a:lnTo>
                  <a:lnTo>
                    <a:pt x="1165" y="1065"/>
                  </a:lnTo>
                  <a:lnTo>
                    <a:pt x="1305" y="984"/>
                  </a:lnTo>
                  <a:lnTo>
                    <a:pt x="1446" y="904"/>
                  </a:lnTo>
                  <a:lnTo>
                    <a:pt x="1627" y="824"/>
                  </a:lnTo>
                  <a:lnTo>
                    <a:pt x="1848" y="744"/>
                  </a:lnTo>
                  <a:lnTo>
                    <a:pt x="1607" y="703"/>
                  </a:lnTo>
                  <a:lnTo>
                    <a:pt x="1426" y="643"/>
                  </a:lnTo>
                  <a:lnTo>
                    <a:pt x="1285" y="563"/>
                  </a:lnTo>
                  <a:lnTo>
                    <a:pt x="1145" y="462"/>
                  </a:lnTo>
                  <a:lnTo>
                    <a:pt x="1044" y="362"/>
                  </a:lnTo>
                  <a:lnTo>
                    <a:pt x="964" y="242"/>
                  </a:lnTo>
                  <a:lnTo>
                    <a:pt x="82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19"/>
            <p:cNvSpPr/>
            <p:nvPr/>
          </p:nvSpPr>
          <p:spPr>
            <a:xfrm>
              <a:off x="5562425" y="3146625"/>
              <a:ext cx="38675" cy="36675"/>
            </a:xfrm>
            <a:custGeom>
              <a:rect b="b" l="l" r="r" t="t"/>
              <a:pathLst>
                <a:path extrusionOk="0" h="1467" w="1547">
                  <a:moveTo>
                    <a:pt x="643" y="1"/>
                  </a:moveTo>
                  <a:lnTo>
                    <a:pt x="603" y="41"/>
                  </a:lnTo>
                  <a:lnTo>
                    <a:pt x="563" y="141"/>
                  </a:lnTo>
                  <a:lnTo>
                    <a:pt x="543" y="282"/>
                  </a:lnTo>
                  <a:lnTo>
                    <a:pt x="522" y="342"/>
                  </a:lnTo>
                  <a:lnTo>
                    <a:pt x="502" y="402"/>
                  </a:lnTo>
                  <a:lnTo>
                    <a:pt x="442" y="463"/>
                  </a:lnTo>
                  <a:lnTo>
                    <a:pt x="362" y="503"/>
                  </a:lnTo>
                  <a:lnTo>
                    <a:pt x="201" y="523"/>
                  </a:lnTo>
                  <a:lnTo>
                    <a:pt x="121" y="543"/>
                  </a:lnTo>
                  <a:lnTo>
                    <a:pt x="61" y="563"/>
                  </a:lnTo>
                  <a:lnTo>
                    <a:pt x="21" y="603"/>
                  </a:lnTo>
                  <a:lnTo>
                    <a:pt x="0" y="663"/>
                  </a:lnTo>
                  <a:lnTo>
                    <a:pt x="784" y="1467"/>
                  </a:lnTo>
                  <a:lnTo>
                    <a:pt x="924" y="1226"/>
                  </a:lnTo>
                  <a:lnTo>
                    <a:pt x="984" y="1105"/>
                  </a:lnTo>
                  <a:lnTo>
                    <a:pt x="1065" y="1005"/>
                  </a:lnTo>
                  <a:lnTo>
                    <a:pt x="1165" y="924"/>
                  </a:lnTo>
                  <a:lnTo>
                    <a:pt x="1286" y="864"/>
                  </a:lnTo>
                  <a:lnTo>
                    <a:pt x="1547" y="764"/>
                  </a:lnTo>
                  <a:lnTo>
                    <a:pt x="68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19"/>
            <p:cNvSpPr/>
            <p:nvPr/>
          </p:nvSpPr>
          <p:spPr>
            <a:xfrm>
              <a:off x="5454000" y="3143625"/>
              <a:ext cx="38175" cy="42200"/>
            </a:xfrm>
            <a:custGeom>
              <a:rect b="b" l="l" r="r" t="t"/>
              <a:pathLst>
                <a:path extrusionOk="0" h="1688" w="1527">
                  <a:moveTo>
                    <a:pt x="783" y="0"/>
                  </a:moveTo>
                  <a:lnTo>
                    <a:pt x="623" y="322"/>
                  </a:lnTo>
                  <a:lnTo>
                    <a:pt x="542" y="442"/>
                  </a:lnTo>
                  <a:lnTo>
                    <a:pt x="462" y="542"/>
                  </a:lnTo>
                  <a:lnTo>
                    <a:pt x="362" y="623"/>
                  </a:lnTo>
                  <a:lnTo>
                    <a:pt x="241" y="703"/>
                  </a:lnTo>
                  <a:lnTo>
                    <a:pt x="0" y="804"/>
                  </a:lnTo>
                  <a:lnTo>
                    <a:pt x="141" y="864"/>
                  </a:lnTo>
                  <a:lnTo>
                    <a:pt x="281" y="944"/>
                  </a:lnTo>
                  <a:lnTo>
                    <a:pt x="382" y="1024"/>
                  </a:lnTo>
                  <a:lnTo>
                    <a:pt x="462" y="1125"/>
                  </a:lnTo>
                  <a:lnTo>
                    <a:pt x="542" y="1245"/>
                  </a:lnTo>
                  <a:lnTo>
                    <a:pt x="623" y="1386"/>
                  </a:lnTo>
                  <a:lnTo>
                    <a:pt x="783" y="1687"/>
                  </a:lnTo>
                  <a:lnTo>
                    <a:pt x="964" y="1346"/>
                  </a:lnTo>
                  <a:lnTo>
                    <a:pt x="1044" y="1205"/>
                  </a:lnTo>
                  <a:lnTo>
                    <a:pt x="1125" y="1085"/>
                  </a:lnTo>
                  <a:lnTo>
                    <a:pt x="1185" y="1044"/>
                  </a:lnTo>
                  <a:lnTo>
                    <a:pt x="1245" y="1024"/>
                  </a:lnTo>
                  <a:lnTo>
                    <a:pt x="1366" y="1004"/>
                  </a:lnTo>
                  <a:lnTo>
                    <a:pt x="1446" y="984"/>
                  </a:lnTo>
                  <a:lnTo>
                    <a:pt x="1486" y="924"/>
                  </a:lnTo>
                  <a:lnTo>
                    <a:pt x="1526" y="864"/>
                  </a:lnTo>
                  <a:lnTo>
                    <a:pt x="1526" y="763"/>
                  </a:lnTo>
                  <a:lnTo>
                    <a:pt x="1406" y="723"/>
                  </a:lnTo>
                  <a:lnTo>
                    <a:pt x="1285" y="683"/>
                  </a:lnTo>
                  <a:lnTo>
                    <a:pt x="1165" y="603"/>
                  </a:lnTo>
                  <a:lnTo>
                    <a:pt x="1085" y="522"/>
                  </a:lnTo>
                  <a:lnTo>
                    <a:pt x="984" y="422"/>
                  </a:lnTo>
                  <a:lnTo>
                    <a:pt x="904" y="302"/>
                  </a:lnTo>
                  <a:lnTo>
                    <a:pt x="844" y="161"/>
                  </a:lnTo>
                  <a:lnTo>
                    <a:pt x="78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19"/>
            <p:cNvSpPr/>
            <p:nvPr/>
          </p:nvSpPr>
          <p:spPr>
            <a:xfrm>
              <a:off x="5776775" y="3046225"/>
              <a:ext cx="37675" cy="35675"/>
            </a:xfrm>
            <a:custGeom>
              <a:rect b="b" l="l" r="r" t="t"/>
              <a:pathLst>
                <a:path extrusionOk="0" h="1427" w="1507">
                  <a:moveTo>
                    <a:pt x="824" y="1"/>
                  </a:moveTo>
                  <a:lnTo>
                    <a:pt x="0" y="764"/>
                  </a:lnTo>
                  <a:lnTo>
                    <a:pt x="181" y="764"/>
                  </a:lnTo>
                  <a:lnTo>
                    <a:pt x="322" y="784"/>
                  </a:lnTo>
                  <a:lnTo>
                    <a:pt x="442" y="844"/>
                  </a:lnTo>
                  <a:lnTo>
                    <a:pt x="543" y="945"/>
                  </a:lnTo>
                  <a:lnTo>
                    <a:pt x="623" y="1045"/>
                  </a:lnTo>
                  <a:lnTo>
                    <a:pt x="703" y="1166"/>
                  </a:lnTo>
                  <a:lnTo>
                    <a:pt x="884" y="1427"/>
                  </a:lnTo>
                  <a:lnTo>
                    <a:pt x="964" y="1186"/>
                  </a:lnTo>
                  <a:lnTo>
                    <a:pt x="1024" y="1085"/>
                  </a:lnTo>
                  <a:lnTo>
                    <a:pt x="1085" y="985"/>
                  </a:lnTo>
                  <a:lnTo>
                    <a:pt x="1165" y="904"/>
                  </a:lnTo>
                  <a:lnTo>
                    <a:pt x="1245" y="844"/>
                  </a:lnTo>
                  <a:lnTo>
                    <a:pt x="1346" y="784"/>
                  </a:lnTo>
                  <a:lnTo>
                    <a:pt x="1466" y="744"/>
                  </a:lnTo>
                  <a:lnTo>
                    <a:pt x="1486" y="724"/>
                  </a:lnTo>
                  <a:lnTo>
                    <a:pt x="1506" y="684"/>
                  </a:lnTo>
                  <a:lnTo>
                    <a:pt x="1506" y="623"/>
                  </a:lnTo>
                  <a:lnTo>
                    <a:pt x="82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19"/>
            <p:cNvSpPr/>
            <p:nvPr/>
          </p:nvSpPr>
          <p:spPr>
            <a:xfrm>
              <a:off x="5562425" y="3045225"/>
              <a:ext cx="37675" cy="35175"/>
            </a:xfrm>
            <a:custGeom>
              <a:rect b="b" l="l" r="r" t="t"/>
              <a:pathLst>
                <a:path extrusionOk="0" h="1407" w="1507">
                  <a:moveTo>
                    <a:pt x="763" y="1"/>
                  </a:moveTo>
                  <a:lnTo>
                    <a:pt x="0" y="724"/>
                  </a:lnTo>
                  <a:lnTo>
                    <a:pt x="261" y="864"/>
                  </a:lnTo>
                  <a:lnTo>
                    <a:pt x="382" y="924"/>
                  </a:lnTo>
                  <a:lnTo>
                    <a:pt x="502" y="1005"/>
                  </a:lnTo>
                  <a:lnTo>
                    <a:pt x="543" y="1065"/>
                  </a:lnTo>
                  <a:lnTo>
                    <a:pt x="563" y="1125"/>
                  </a:lnTo>
                  <a:lnTo>
                    <a:pt x="603" y="1246"/>
                  </a:lnTo>
                  <a:lnTo>
                    <a:pt x="623" y="1306"/>
                  </a:lnTo>
                  <a:lnTo>
                    <a:pt x="683" y="1366"/>
                  </a:lnTo>
                  <a:lnTo>
                    <a:pt x="743" y="1386"/>
                  </a:lnTo>
                  <a:lnTo>
                    <a:pt x="844" y="1406"/>
                  </a:lnTo>
                  <a:lnTo>
                    <a:pt x="864" y="1266"/>
                  </a:lnTo>
                  <a:lnTo>
                    <a:pt x="924" y="1145"/>
                  </a:lnTo>
                  <a:lnTo>
                    <a:pt x="984" y="1045"/>
                  </a:lnTo>
                  <a:lnTo>
                    <a:pt x="1085" y="965"/>
                  </a:lnTo>
                  <a:lnTo>
                    <a:pt x="1306" y="844"/>
                  </a:lnTo>
                  <a:lnTo>
                    <a:pt x="1506" y="704"/>
                  </a:lnTo>
                  <a:lnTo>
                    <a:pt x="76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19"/>
            <p:cNvSpPr/>
            <p:nvPr/>
          </p:nvSpPr>
          <p:spPr>
            <a:xfrm>
              <a:off x="5671850" y="3044225"/>
              <a:ext cx="38175" cy="36175"/>
            </a:xfrm>
            <a:custGeom>
              <a:rect b="b" l="l" r="r" t="t"/>
              <a:pathLst>
                <a:path extrusionOk="0" h="1447" w="1527">
                  <a:moveTo>
                    <a:pt x="724" y="1"/>
                  </a:moveTo>
                  <a:lnTo>
                    <a:pt x="1" y="723"/>
                  </a:lnTo>
                  <a:lnTo>
                    <a:pt x="724" y="1446"/>
                  </a:lnTo>
                  <a:lnTo>
                    <a:pt x="864" y="1205"/>
                  </a:lnTo>
                  <a:lnTo>
                    <a:pt x="924" y="1105"/>
                  </a:lnTo>
                  <a:lnTo>
                    <a:pt x="1005" y="1005"/>
                  </a:lnTo>
                  <a:lnTo>
                    <a:pt x="1105" y="924"/>
                  </a:lnTo>
                  <a:lnTo>
                    <a:pt x="1226" y="844"/>
                  </a:lnTo>
                  <a:lnTo>
                    <a:pt x="1527" y="703"/>
                  </a:lnTo>
                  <a:lnTo>
                    <a:pt x="1386" y="643"/>
                  </a:lnTo>
                  <a:lnTo>
                    <a:pt x="1246" y="583"/>
                  </a:lnTo>
                  <a:lnTo>
                    <a:pt x="1125" y="503"/>
                  </a:lnTo>
                  <a:lnTo>
                    <a:pt x="1025" y="422"/>
                  </a:lnTo>
                  <a:lnTo>
                    <a:pt x="924" y="322"/>
                  </a:lnTo>
                  <a:lnTo>
                    <a:pt x="844" y="221"/>
                  </a:lnTo>
                  <a:lnTo>
                    <a:pt x="784" y="121"/>
                  </a:lnTo>
                  <a:lnTo>
                    <a:pt x="72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19"/>
            <p:cNvSpPr/>
            <p:nvPr/>
          </p:nvSpPr>
          <p:spPr>
            <a:xfrm>
              <a:off x="5889225" y="2638125"/>
              <a:ext cx="32650" cy="29125"/>
            </a:xfrm>
            <a:custGeom>
              <a:rect b="b" l="l" r="r" t="t"/>
              <a:pathLst>
                <a:path extrusionOk="0" h="1165" w="1306">
                  <a:moveTo>
                    <a:pt x="663" y="0"/>
                  </a:moveTo>
                  <a:lnTo>
                    <a:pt x="0" y="562"/>
                  </a:lnTo>
                  <a:lnTo>
                    <a:pt x="643" y="1165"/>
                  </a:lnTo>
                  <a:lnTo>
                    <a:pt x="1305" y="583"/>
                  </a:lnTo>
                  <a:lnTo>
                    <a:pt x="66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19"/>
            <p:cNvSpPr/>
            <p:nvPr/>
          </p:nvSpPr>
          <p:spPr>
            <a:xfrm>
              <a:off x="5455000" y="3043225"/>
              <a:ext cx="39675" cy="36675"/>
            </a:xfrm>
            <a:custGeom>
              <a:rect b="b" l="l" r="r" t="t"/>
              <a:pathLst>
                <a:path extrusionOk="0" h="1467" w="1587">
                  <a:moveTo>
                    <a:pt x="723" y="0"/>
                  </a:moveTo>
                  <a:lnTo>
                    <a:pt x="583" y="261"/>
                  </a:lnTo>
                  <a:lnTo>
                    <a:pt x="502" y="382"/>
                  </a:lnTo>
                  <a:lnTo>
                    <a:pt x="422" y="482"/>
                  </a:lnTo>
                  <a:lnTo>
                    <a:pt x="362" y="522"/>
                  </a:lnTo>
                  <a:lnTo>
                    <a:pt x="302" y="563"/>
                  </a:lnTo>
                  <a:lnTo>
                    <a:pt x="161" y="583"/>
                  </a:lnTo>
                  <a:lnTo>
                    <a:pt x="101" y="603"/>
                  </a:lnTo>
                  <a:lnTo>
                    <a:pt x="41" y="623"/>
                  </a:lnTo>
                  <a:lnTo>
                    <a:pt x="0" y="663"/>
                  </a:lnTo>
                  <a:lnTo>
                    <a:pt x="0" y="723"/>
                  </a:lnTo>
                  <a:lnTo>
                    <a:pt x="743" y="1466"/>
                  </a:lnTo>
                  <a:lnTo>
                    <a:pt x="1587" y="623"/>
                  </a:lnTo>
                  <a:lnTo>
                    <a:pt x="1587" y="623"/>
                  </a:lnTo>
                  <a:lnTo>
                    <a:pt x="1386" y="643"/>
                  </a:lnTo>
                  <a:lnTo>
                    <a:pt x="1245" y="623"/>
                  </a:lnTo>
                  <a:lnTo>
                    <a:pt x="1125" y="563"/>
                  </a:lnTo>
                  <a:lnTo>
                    <a:pt x="1024" y="482"/>
                  </a:lnTo>
                  <a:lnTo>
                    <a:pt x="944" y="362"/>
                  </a:lnTo>
                  <a:lnTo>
                    <a:pt x="884" y="261"/>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19"/>
            <p:cNvSpPr/>
            <p:nvPr/>
          </p:nvSpPr>
          <p:spPr>
            <a:xfrm>
              <a:off x="5996150" y="3046725"/>
              <a:ext cx="34150" cy="31650"/>
            </a:xfrm>
            <a:custGeom>
              <a:rect b="b" l="l" r="r" t="t"/>
              <a:pathLst>
                <a:path extrusionOk="0" h="1266" w="1366">
                  <a:moveTo>
                    <a:pt x="703" y="1"/>
                  </a:moveTo>
                  <a:lnTo>
                    <a:pt x="0" y="603"/>
                  </a:lnTo>
                  <a:lnTo>
                    <a:pt x="723" y="1266"/>
                  </a:lnTo>
                  <a:lnTo>
                    <a:pt x="1365" y="603"/>
                  </a:lnTo>
                  <a:lnTo>
                    <a:pt x="70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19"/>
            <p:cNvSpPr/>
            <p:nvPr/>
          </p:nvSpPr>
          <p:spPr>
            <a:xfrm>
              <a:off x="5456500" y="2636625"/>
              <a:ext cx="35175" cy="35650"/>
            </a:xfrm>
            <a:custGeom>
              <a:rect b="b" l="l" r="r" t="t"/>
              <a:pathLst>
                <a:path extrusionOk="0" h="1426" w="1407">
                  <a:moveTo>
                    <a:pt x="683" y="0"/>
                  </a:moveTo>
                  <a:lnTo>
                    <a:pt x="1" y="622"/>
                  </a:lnTo>
                  <a:lnTo>
                    <a:pt x="804" y="1426"/>
                  </a:lnTo>
                  <a:lnTo>
                    <a:pt x="804" y="1265"/>
                  </a:lnTo>
                  <a:lnTo>
                    <a:pt x="824" y="1145"/>
                  </a:lnTo>
                  <a:lnTo>
                    <a:pt x="864" y="1024"/>
                  </a:lnTo>
                  <a:lnTo>
                    <a:pt x="904" y="944"/>
                  </a:lnTo>
                  <a:lnTo>
                    <a:pt x="985" y="884"/>
                  </a:lnTo>
                  <a:lnTo>
                    <a:pt x="1065" y="823"/>
                  </a:lnTo>
                  <a:lnTo>
                    <a:pt x="1165" y="783"/>
                  </a:lnTo>
                  <a:lnTo>
                    <a:pt x="1286" y="763"/>
                  </a:lnTo>
                  <a:lnTo>
                    <a:pt x="1326" y="743"/>
                  </a:lnTo>
                  <a:lnTo>
                    <a:pt x="1366" y="703"/>
                  </a:lnTo>
                  <a:lnTo>
                    <a:pt x="1386" y="683"/>
                  </a:lnTo>
                  <a:lnTo>
                    <a:pt x="1406" y="643"/>
                  </a:lnTo>
                  <a:lnTo>
                    <a:pt x="1386" y="602"/>
                  </a:lnTo>
                  <a:lnTo>
                    <a:pt x="1366" y="562"/>
                  </a:lnTo>
                  <a:lnTo>
                    <a:pt x="1306" y="502"/>
                  </a:lnTo>
                  <a:lnTo>
                    <a:pt x="1145" y="442"/>
                  </a:lnTo>
                  <a:lnTo>
                    <a:pt x="985" y="361"/>
                  </a:lnTo>
                  <a:lnTo>
                    <a:pt x="924" y="321"/>
                  </a:lnTo>
                  <a:lnTo>
                    <a:pt x="864" y="261"/>
                  </a:lnTo>
                  <a:lnTo>
                    <a:pt x="824" y="181"/>
                  </a:lnTo>
                  <a:lnTo>
                    <a:pt x="804" y="80"/>
                  </a:lnTo>
                  <a:lnTo>
                    <a:pt x="784" y="40"/>
                  </a:lnTo>
                  <a:lnTo>
                    <a:pt x="744" y="20"/>
                  </a:lnTo>
                  <a:lnTo>
                    <a:pt x="68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19"/>
            <p:cNvSpPr/>
            <p:nvPr/>
          </p:nvSpPr>
          <p:spPr>
            <a:xfrm>
              <a:off x="5347075" y="3146125"/>
              <a:ext cx="40675" cy="37675"/>
            </a:xfrm>
            <a:custGeom>
              <a:rect b="b" l="l" r="r" t="t"/>
              <a:pathLst>
                <a:path extrusionOk="0" h="1507" w="1627">
                  <a:moveTo>
                    <a:pt x="743" y="1"/>
                  </a:moveTo>
                  <a:lnTo>
                    <a:pt x="703" y="161"/>
                  </a:lnTo>
                  <a:lnTo>
                    <a:pt x="643" y="282"/>
                  </a:lnTo>
                  <a:lnTo>
                    <a:pt x="542" y="382"/>
                  </a:lnTo>
                  <a:lnTo>
                    <a:pt x="422" y="463"/>
                  </a:lnTo>
                  <a:lnTo>
                    <a:pt x="201" y="563"/>
                  </a:lnTo>
                  <a:lnTo>
                    <a:pt x="81" y="623"/>
                  </a:lnTo>
                  <a:lnTo>
                    <a:pt x="0" y="704"/>
                  </a:lnTo>
                  <a:lnTo>
                    <a:pt x="763" y="1507"/>
                  </a:lnTo>
                  <a:lnTo>
                    <a:pt x="884" y="1266"/>
                  </a:lnTo>
                  <a:lnTo>
                    <a:pt x="964" y="1145"/>
                  </a:lnTo>
                  <a:lnTo>
                    <a:pt x="1044" y="1045"/>
                  </a:lnTo>
                  <a:lnTo>
                    <a:pt x="1145" y="965"/>
                  </a:lnTo>
                  <a:lnTo>
                    <a:pt x="1285" y="904"/>
                  </a:lnTo>
                  <a:lnTo>
                    <a:pt x="1627" y="744"/>
                  </a:lnTo>
                  <a:lnTo>
                    <a:pt x="1265" y="583"/>
                  </a:lnTo>
                  <a:lnTo>
                    <a:pt x="1125" y="523"/>
                  </a:lnTo>
                  <a:lnTo>
                    <a:pt x="1024" y="442"/>
                  </a:lnTo>
                  <a:lnTo>
                    <a:pt x="944" y="342"/>
                  </a:lnTo>
                  <a:lnTo>
                    <a:pt x="864" y="242"/>
                  </a:lnTo>
                  <a:lnTo>
                    <a:pt x="74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19"/>
            <p:cNvSpPr/>
            <p:nvPr/>
          </p:nvSpPr>
          <p:spPr>
            <a:xfrm>
              <a:off x="5346575" y="3042225"/>
              <a:ext cx="40675" cy="38675"/>
            </a:xfrm>
            <a:custGeom>
              <a:rect b="b" l="l" r="r" t="t"/>
              <a:pathLst>
                <a:path extrusionOk="0" h="1547" w="1627">
                  <a:moveTo>
                    <a:pt x="723" y="0"/>
                  </a:moveTo>
                  <a:lnTo>
                    <a:pt x="603" y="281"/>
                  </a:lnTo>
                  <a:lnTo>
                    <a:pt x="542" y="382"/>
                  </a:lnTo>
                  <a:lnTo>
                    <a:pt x="482" y="462"/>
                  </a:lnTo>
                  <a:lnTo>
                    <a:pt x="362" y="562"/>
                  </a:lnTo>
                  <a:lnTo>
                    <a:pt x="241" y="623"/>
                  </a:lnTo>
                  <a:lnTo>
                    <a:pt x="0" y="763"/>
                  </a:lnTo>
                  <a:lnTo>
                    <a:pt x="783" y="1546"/>
                  </a:lnTo>
                  <a:lnTo>
                    <a:pt x="904" y="1305"/>
                  </a:lnTo>
                  <a:lnTo>
                    <a:pt x="964" y="1185"/>
                  </a:lnTo>
                  <a:lnTo>
                    <a:pt x="1064" y="1085"/>
                  </a:lnTo>
                  <a:lnTo>
                    <a:pt x="1165" y="1024"/>
                  </a:lnTo>
                  <a:lnTo>
                    <a:pt x="1285" y="944"/>
                  </a:lnTo>
                  <a:lnTo>
                    <a:pt x="1627" y="803"/>
                  </a:lnTo>
                  <a:lnTo>
                    <a:pt x="1285" y="643"/>
                  </a:lnTo>
                  <a:lnTo>
                    <a:pt x="1145" y="583"/>
                  </a:lnTo>
                  <a:lnTo>
                    <a:pt x="1044" y="502"/>
                  </a:lnTo>
                  <a:lnTo>
                    <a:pt x="944" y="402"/>
                  </a:lnTo>
                  <a:lnTo>
                    <a:pt x="884" y="281"/>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19"/>
            <p:cNvSpPr/>
            <p:nvPr/>
          </p:nvSpPr>
          <p:spPr>
            <a:xfrm>
              <a:off x="5989100" y="3351950"/>
              <a:ext cx="41700" cy="36175"/>
            </a:xfrm>
            <a:custGeom>
              <a:rect b="b" l="l" r="r" t="t"/>
              <a:pathLst>
                <a:path extrusionOk="0" h="1447" w="1668">
                  <a:moveTo>
                    <a:pt x="945" y="0"/>
                  </a:moveTo>
                  <a:lnTo>
                    <a:pt x="905" y="121"/>
                  </a:lnTo>
                  <a:lnTo>
                    <a:pt x="824" y="221"/>
                  </a:lnTo>
                  <a:lnTo>
                    <a:pt x="744" y="322"/>
                  </a:lnTo>
                  <a:lnTo>
                    <a:pt x="644" y="422"/>
                  </a:lnTo>
                  <a:lnTo>
                    <a:pt x="523" y="502"/>
                  </a:lnTo>
                  <a:lnTo>
                    <a:pt x="382" y="583"/>
                  </a:lnTo>
                  <a:lnTo>
                    <a:pt x="1" y="743"/>
                  </a:lnTo>
                  <a:lnTo>
                    <a:pt x="222" y="783"/>
                  </a:lnTo>
                  <a:lnTo>
                    <a:pt x="382" y="844"/>
                  </a:lnTo>
                  <a:lnTo>
                    <a:pt x="543" y="924"/>
                  </a:lnTo>
                  <a:lnTo>
                    <a:pt x="664" y="1004"/>
                  </a:lnTo>
                  <a:lnTo>
                    <a:pt x="744" y="1105"/>
                  </a:lnTo>
                  <a:lnTo>
                    <a:pt x="824" y="1205"/>
                  </a:lnTo>
                  <a:lnTo>
                    <a:pt x="884" y="1326"/>
                  </a:lnTo>
                  <a:lnTo>
                    <a:pt x="945" y="1446"/>
                  </a:lnTo>
                  <a:lnTo>
                    <a:pt x="1668" y="683"/>
                  </a:lnTo>
                  <a:lnTo>
                    <a:pt x="94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19"/>
            <p:cNvSpPr/>
            <p:nvPr/>
          </p:nvSpPr>
          <p:spPr>
            <a:xfrm>
              <a:off x="5456500" y="2738525"/>
              <a:ext cx="34675" cy="32650"/>
            </a:xfrm>
            <a:custGeom>
              <a:rect b="b" l="l" r="r" t="t"/>
              <a:pathLst>
                <a:path extrusionOk="0" h="1306" w="1387">
                  <a:moveTo>
                    <a:pt x="663" y="0"/>
                  </a:moveTo>
                  <a:lnTo>
                    <a:pt x="583" y="60"/>
                  </a:lnTo>
                  <a:lnTo>
                    <a:pt x="523" y="141"/>
                  </a:lnTo>
                  <a:lnTo>
                    <a:pt x="422" y="301"/>
                  </a:lnTo>
                  <a:lnTo>
                    <a:pt x="342" y="382"/>
                  </a:lnTo>
                  <a:lnTo>
                    <a:pt x="262" y="462"/>
                  </a:lnTo>
                  <a:lnTo>
                    <a:pt x="161" y="522"/>
                  </a:lnTo>
                  <a:lnTo>
                    <a:pt x="41" y="542"/>
                  </a:lnTo>
                  <a:lnTo>
                    <a:pt x="21" y="562"/>
                  </a:lnTo>
                  <a:lnTo>
                    <a:pt x="21" y="603"/>
                  </a:lnTo>
                  <a:lnTo>
                    <a:pt x="1" y="643"/>
                  </a:lnTo>
                  <a:lnTo>
                    <a:pt x="663" y="1305"/>
                  </a:lnTo>
                  <a:lnTo>
                    <a:pt x="1386" y="663"/>
                  </a:lnTo>
                  <a:lnTo>
                    <a:pt x="66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19"/>
            <p:cNvSpPr/>
            <p:nvPr/>
          </p:nvSpPr>
          <p:spPr>
            <a:xfrm>
              <a:off x="5888200" y="2943825"/>
              <a:ext cx="34175" cy="31650"/>
            </a:xfrm>
            <a:custGeom>
              <a:rect b="b" l="l" r="r" t="t"/>
              <a:pathLst>
                <a:path extrusionOk="0" h="1266" w="1367">
                  <a:moveTo>
                    <a:pt x="704" y="1"/>
                  </a:moveTo>
                  <a:lnTo>
                    <a:pt x="1" y="623"/>
                  </a:lnTo>
                  <a:lnTo>
                    <a:pt x="704" y="1266"/>
                  </a:lnTo>
                  <a:lnTo>
                    <a:pt x="1366" y="643"/>
                  </a:lnTo>
                  <a:lnTo>
                    <a:pt x="70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19"/>
            <p:cNvSpPr/>
            <p:nvPr/>
          </p:nvSpPr>
          <p:spPr>
            <a:xfrm>
              <a:off x="5455500" y="2943325"/>
              <a:ext cx="36675" cy="35175"/>
            </a:xfrm>
            <a:custGeom>
              <a:rect b="b" l="l" r="r" t="t"/>
              <a:pathLst>
                <a:path extrusionOk="0" h="1407" w="1467">
                  <a:moveTo>
                    <a:pt x="703" y="1"/>
                  </a:moveTo>
                  <a:lnTo>
                    <a:pt x="0" y="663"/>
                  </a:lnTo>
                  <a:lnTo>
                    <a:pt x="804" y="1406"/>
                  </a:lnTo>
                  <a:lnTo>
                    <a:pt x="824" y="1246"/>
                  </a:lnTo>
                  <a:lnTo>
                    <a:pt x="864" y="1125"/>
                  </a:lnTo>
                  <a:lnTo>
                    <a:pt x="944" y="1025"/>
                  </a:lnTo>
                  <a:lnTo>
                    <a:pt x="1045" y="944"/>
                  </a:lnTo>
                  <a:lnTo>
                    <a:pt x="1145" y="884"/>
                  </a:lnTo>
                  <a:lnTo>
                    <a:pt x="1245" y="824"/>
                  </a:lnTo>
                  <a:lnTo>
                    <a:pt x="1466" y="683"/>
                  </a:lnTo>
                  <a:lnTo>
                    <a:pt x="70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19"/>
            <p:cNvSpPr/>
            <p:nvPr/>
          </p:nvSpPr>
          <p:spPr>
            <a:xfrm>
              <a:off x="5995650" y="3148650"/>
              <a:ext cx="35150" cy="33650"/>
            </a:xfrm>
            <a:custGeom>
              <a:rect b="b" l="l" r="r" t="t"/>
              <a:pathLst>
                <a:path extrusionOk="0" h="1346" w="1406">
                  <a:moveTo>
                    <a:pt x="723" y="0"/>
                  </a:moveTo>
                  <a:lnTo>
                    <a:pt x="0" y="663"/>
                  </a:lnTo>
                  <a:lnTo>
                    <a:pt x="20" y="723"/>
                  </a:lnTo>
                  <a:lnTo>
                    <a:pt x="40" y="763"/>
                  </a:lnTo>
                  <a:lnTo>
                    <a:pt x="100" y="783"/>
                  </a:lnTo>
                  <a:lnTo>
                    <a:pt x="161" y="803"/>
                  </a:lnTo>
                  <a:lnTo>
                    <a:pt x="301" y="843"/>
                  </a:lnTo>
                  <a:lnTo>
                    <a:pt x="361" y="864"/>
                  </a:lnTo>
                  <a:lnTo>
                    <a:pt x="422" y="904"/>
                  </a:lnTo>
                  <a:lnTo>
                    <a:pt x="562" y="1125"/>
                  </a:lnTo>
                  <a:lnTo>
                    <a:pt x="703" y="1345"/>
                  </a:lnTo>
                  <a:lnTo>
                    <a:pt x="1406" y="623"/>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19"/>
            <p:cNvSpPr/>
            <p:nvPr/>
          </p:nvSpPr>
          <p:spPr>
            <a:xfrm>
              <a:off x="5888725" y="2740025"/>
              <a:ext cx="33650" cy="29650"/>
            </a:xfrm>
            <a:custGeom>
              <a:rect b="b" l="l" r="r" t="t"/>
              <a:pathLst>
                <a:path extrusionOk="0" h="1186" w="1346">
                  <a:moveTo>
                    <a:pt x="663" y="0"/>
                  </a:moveTo>
                  <a:lnTo>
                    <a:pt x="0" y="583"/>
                  </a:lnTo>
                  <a:lnTo>
                    <a:pt x="663" y="1185"/>
                  </a:lnTo>
                  <a:lnTo>
                    <a:pt x="1345" y="603"/>
                  </a:lnTo>
                  <a:lnTo>
                    <a:pt x="66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19"/>
            <p:cNvSpPr/>
            <p:nvPr/>
          </p:nvSpPr>
          <p:spPr>
            <a:xfrm>
              <a:off x="5347075" y="3249050"/>
              <a:ext cx="37675" cy="37650"/>
            </a:xfrm>
            <a:custGeom>
              <a:rect b="b" l="l" r="r" t="t"/>
              <a:pathLst>
                <a:path extrusionOk="0" h="1506" w="1507">
                  <a:moveTo>
                    <a:pt x="723" y="0"/>
                  </a:moveTo>
                  <a:lnTo>
                    <a:pt x="0" y="743"/>
                  </a:lnTo>
                  <a:lnTo>
                    <a:pt x="804" y="1506"/>
                  </a:lnTo>
                  <a:lnTo>
                    <a:pt x="844" y="1365"/>
                  </a:lnTo>
                  <a:lnTo>
                    <a:pt x="884" y="1225"/>
                  </a:lnTo>
                  <a:lnTo>
                    <a:pt x="964" y="1124"/>
                  </a:lnTo>
                  <a:lnTo>
                    <a:pt x="1044" y="1044"/>
                  </a:lnTo>
                  <a:lnTo>
                    <a:pt x="1145" y="964"/>
                  </a:lnTo>
                  <a:lnTo>
                    <a:pt x="1245" y="904"/>
                  </a:lnTo>
                  <a:lnTo>
                    <a:pt x="1366" y="843"/>
                  </a:lnTo>
                  <a:lnTo>
                    <a:pt x="1506" y="823"/>
                  </a:lnTo>
                  <a:lnTo>
                    <a:pt x="1486" y="723"/>
                  </a:lnTo>
                  <a:lnTo>
                    <a:pt x="1466" y="663"/>
                  </a:lnTo>
                  <a:lnTo>
                    <a:pt x="1406" y="602"/>
                  </a:lnTo>
                  <a:lnTo>
                    <a:pt x="1346" y="582"/>
                  </a:lnTo>
                  <a:lnTo>
                    <a:pt x="1225" y="542"/>
                  </a:lnTo>
                  <a:lnTo>
                    <a:pt x="1165" y="502"/>
                  </a:lnTo>
                  <a:lnTo>
                    <a:pt x="1105" y="482"/>
                  </a:lnTo>
                  <a:lnTo>
                    <a:pt x="1004" y="361"/>
                  </a:lnTo>
                  <a:lnTo>
                    <a:pt x="904" y="241"/>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19"/>
            <p:cNvSpPr/>
            <p:nvPr/>
          </p:nvSpPr>
          <p:spPr>
            <a:xfrm>
              <a:off x="5347075" y="2942325"/>
              <a:ext cx="38675" cy="36175"/>
            </a:xfrm>
            <a:custGeom>
              <a:rect b="b" l="l" r="r" t="t"/>
              <a:pathLst>
                <a:path extrusionOk="0" h="1447" w="1547">
                  <a:moveTo>
                    <a:pt x="763" y="0"/>
                  </a:moveTo>
                  <a:lnTo>
                    <a:pt x="0" y="703"/>
                  </a:lnTo>
                  <a:lnTo>
                    <a:pt x="804" y="1446"/>
                  </a:lnTo>
                  <a:lnTo>
                    <a:pt x="824" y="1306"/>
                  </a:lnTo>
                  <a:lnTo>
                    <a:pt x="884" y="1165"/>
                  </a:lnTo>
                  <a:lnTo>
                    <a:pt x="964" y="1065"/>
                  </a:lnTo>
                  <a:lnTo>
                    <a:pt x="1065" y="984"/>
                  </a:lnTo>
                  <a:lnTo>
                    <a:pt x="1165" y="904"/>
                  </a:lnTo>
                  <a:lnTo>
                    <a:pt x="1285" y="844"/>
                  </a:lnTo>
                  <a:lnTo>
                    <a:pt x="1546" y="683"/>
                  </a:lnTo>
                  <a:lnTo>
                    <a:pt x="1245" y="543"/>
                  </a:lnTo>
                  <a:lnTo>
                    <a:pt x="1125" y="482"/>
                  </a:lnTo>
                  <a:lnTo>
                    <a:pt x="1024" y="402"/>
                  </a:lnTo>
                  <a:lnTo>
                    <a:pt x="944" y="322"/>
                  </a:lnTo>
                  <a:lnTo>
                    <a:pt x="864" y="201"/>
                  </a:lnTo>
                  <a:lnTo>
                    <a:pt x="76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19"/>
            <p:cNvSpPr/>
            <p:nvPr/>
          </p:nvSpPr>
          <p:spPr>
            <a:xfrm>
              <a:off x="5346075" y="3350950"/>
              <a:ext cx="41675" cy="39675"/>
            </a:xfrm>
            <a:custGeom>
              <a:rect b="b" l="l" r="r" t="t"/>
              <a:pathLst>
                <a:path extrusionOk="0" h="1587" w="1667">
                  <a:moveTo>
                    <a:pt x="803" y="0"/>
                  </a:moveTo>
                  <a:lnTo>
                    <a:pt x="0" y="783"/>
                  </a:lnTo>
                  <a:lnTo>
                    <a:pt x="20" y="823"/>
                  </a:lnTo>
                  <a:lnTo>
                    <a:pt x="40" y="864"/>
                  </a:lnTo>
                  <a:lnTo>
                    <a:pt x="161" y="904"/>
                  </a:lnTo>
                  <a:lnTo>
                    <a:pt x="281" y="944"/>
                  </a:lnTo>
                  <a:lnTo>
                    <a:pt x="342" y="964"/>
                  </a:lnTo>
                  <a:lnTo>
                    <a:pt x="402" y="1004"/>
                  </a:lnTo>
                  <a:lnTo>
                    <a:pt x="502" y="1145"/>
                  </a:lnTo>
                  <a:lnTo>
                    <a:pt x="603" y="1285"/>
                  </a:lnTo>
                  <a:lnTo>
                    <a:pt x="783" y="1586"/>
                  </a:lnTo>
                  <a:lnTo>
                    <a:pt x="944" y="1285"/>
                  </a:lnTo>
                  <a:lnTo>
                    <a:pt x="1024" y="1145"/>
                  </a:lnTo>
                  <a:lnTo>
                    <a:pt x="1105" y="1044"/>
                  </a:lnTo>
                  <a:lnTo>
                    <a:pt x="1205" y="964"/>
                  </a:lnTo>
                  <a:lnTo>
                    <a:pt x="1325" y="884"/>
                  </a:lnTo>
                  <a:lnTo>
                    <a:pt x="1667" y="743"/>
                  </a:lnTo>
                  <a:lnTo>
                    <a:pt x="1325" y="582"/>
                  </a:lnTo>
                  <a:lnTo>
                    <a:pt x="1185" y="522"/>
                  </a:lnTo>
                  <a:lnTo>
                    <a:pt x="1064" y="442"/>
                  </a:lnTo>
                  <a:lnTo>
                    <a:pt x="984" y="342"/>
                  </a:lnTo>
                  <a:lnTo>
                    <a:pt x="924" y="241"/>
                  </a:lnTo>
                  <a:lnTo>
                    <a:pt x="80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19"/>
            <p:cNvSpPr/>
            <p:nvPr/>
          </p:nvSpPr>
          <p:spPr>
            <a:xfrm>
              <a:off x="5235125" y="3348925"/>
              <a:ext cx="40700" cy="42700"/>
            </a:xfrm>
            <a:custGeom>
              <a:rect b="b" l="l" r="r" t="t"/>
              <a:pathLst>
                <a:path extrusionOk="0" h="1708" w="1628">
                  <a:moveTo>
                    <a:pt x="884" y="1"/>
                  </a:moveTo>
                  <a:lnTo>
                    <a:pt x="744" y="282"/>
                  </a:lnTo>
                  <a:lnTo>
                    <a:pt x="663" y="402"/>
                  </a:lnTo>
                  <a:lnTo>
                    <a:pt x="583" y="503"/>
                  </a:lnTo>
                  <a:lnTo>
                    <a:pt x="462" y="603"/>
                  </a:lnTo>
                  <a:lnTo>
                    <a:pt x="342" y="663"/>
                  </a:lnTo>
                  <a:lnTo>
                    <a:pt x="1" y="824"/>
                  </a:lnTo>
                  <a:lnTo>
                    <a:pt x="322" y="985"/>
                  </a:lnTo>
                  <a:lnTo>
                    <a:pt x="462" y="1065"/>
                  </a:lnTo>
                  <a:lnTo>
                    <a:pt x="563" y="1145"/>
                  </a:lnTo>
                  <a:lnTo>
                    <a:pt x="643" y="1246"/>
                  </a:lnTo>
                  <a:lnTo>
                    <a:pt x="723" y="1386"/>
                  </a:lnTo>
                  <a:lnTo>
                    <a:pt x="884" y="1708"/>
                  </a:lnTo>
                  <a:lnTo>
                    <a:pt x="1045" y="1406"/>
                  </a:lnTo>
                  <a:lnTo>
                    <a:pt x="1185" y="1165"/>
                  </a:lnTo>
                  <a:lnTo>
                    <a:pt x="1225" y="1105"/>
                  </a:lnTo>
                  <a:lnTo>
                    <a:pt x="1306" y="1065"/>
                  </a:lnTo>
                  <a:lnTo>
                    <a:pt x="1466" y="1005"/>
                  </a:lnTo>
                  <a:lnTo>
                    <a:pt x="1547" y="965"/>
                  </a:lnTo>
                  <a:lnTo>
                    <a:pt x="1607" y="904"/>
                  </a:lnTo>
                  <a:lnTo>
                    <a:pt x="1627" y="804"/>
                  </a:lnTo>
                  <a:lnTo>
                    <a:pt x="1627" y="663"/>
                  </a:lnTo>
                  <a:lnTo>
                    <a:pt x="1466" y="684"/>
                  </a:lnTo>
                  <a:lnTo>
                    <a:pt x="1346" y="663"/>
                  </a:lnTo>
                  <a:lnTo>
                    <a:pt x="1246" y="603"/>
                  </a:lnTo>
                  <a:lnTo>
                    <a:pt x="1165" y="503"/>
                  </a:lnTo>
                  <a:lnTo>
                    <a:pt x="1085" y="402"/>
                  </a:lnTo>
                  <a:lnTo>
                    <a:pt x="1025" y="262"/>
                  </a:lnTo>
                  <a:lnTo>
                    <a:pt x="88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19"/>
            <p:cNvSpPr/>
            <p:nvPr/>
          </p:nvSpPr>
          <p:spPr>
            <a:xfrm>
              <a:off x="5888200" y="2842425"/>
              <a:ext cx="34175" cy="30650"/>
            </a:xfrm>
            <a:custGeom>
              <a:rect b="b" l="l" r="r" t="t"/>
              <a:pathLst>
                <a:path extrusionOk="0" h="1226" w="1367">
                  <a:moveTo>
                    <a:pt x="704" y="1"/>
                  </a:moveTo>
                  <a:lnTo>
                    <a:pt x="1" y="583"/>
                  </a:lnTo>
                  <a:lnTo>
                    <a:pt x="704" y="1225"/>
                  </a:lnTo>
                  <a:lnTo>
                    <a:pt x="1366" y="583"/>
                  </a:lnTo>
                  <a:lnTo>
                    <a:pt x="70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19"/>
            <p:cNvSpPr/>
            <p:nvPr/>
          </p:nvSpPr>
          <p:spPr>
            <a:xfrm>
              <a:off x="5456000" y="2840425"/>
              <a:ext cx="35175" cy="36175"/>
            </a:xfrm>
            <a:custGeom>
              <a:rect b="b" l="l" r="r" t="t"/>
              <a:pathLst>
                <a:path extrusionOk="0" h="1447" w="1407">
                  <a:moveTo>
                    <a:pt x="683" y="0"/>
                  </a:moveTo>
                  <a:lnTo>
                    <a:pt x="603" y="81"/>
                  </a:lnTo>
                  <a:lnTo>
                    <a:pt x="543" y="161"/>
                  </a:lnTo>
                  <a:lnTo>
                    <a:pt x="422" y="342"/>
                  </a:lnTo>
                  <a:lnTo>
                    <a:pt x="362" y="422"/>
                  </a:lnTo>
                  <a:lnTo>
                    <a:pt x="262" y="482"/>
                  </a:lnTo>
                  <a:lnTo>
                    <a:pt x="161" y="542"/>
                  </a:lnTo>
                  <a:lnTo>
                    <a:pt x="41" y="563"/>
                  </a:lnTo>
                  <a:lnTo>
                    <a:pt x="21" y="583"/>
                  </a:lnTo>
                  <a:lnTo>
                    <a:pt x="21" y="643"/>
                  </a:lnTo>
                  <a:lnTo>
                    <a:pt x="1" y="763"/>
                  </a:lnTo>
                  <a:lnTo>
                    <a:pt x="221" y="864"/>
                  </a:lnTo>
                  <a:lnTo>
                    <a:pt x="322" y="904"/>
                  </a:lnTo>
                  <a:lnTo>
                    <a:pt x="422" y="964"/>
                  </a:lnTo>
                  <a:lnTo>
                    <a:pt x="503" y="1085"/>
                  </a:lnTo>
                  <a:lnTo>
                    <a:pt x="563" y="1185"/>
                  </a:lnTo>
                  <a:lnTo>
                    <a:pt x="703" y="1446"/>
                  </a:lnTo>
                  <a:lnTo>
                    <a:pt x="1406" y="683"/>
                  </a:lnTo>
                  <a:lnTo>
                    <a:pt x="68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19"/>
            <p:cNvSpPr/>
            <p:nvPr/>
          </p:nvSpPr>
          <p:spPr>
            <a:xfrm>
              <a:off x="5995125" y="3250550"/>
              <a:ext cx="36175" cy="33650"/>
            </a:xfrm>
            <a:custGeom>
              <a:rect b="b" l="l" r="r" t="t"/>
              <a:pathLst>
                <a:path extrusionOk="0" h="1346" w="1447">
                  <a:moveTo>
                    <a:pt x="643" y="0"/>
                  </a:moveTo>
                  <a:lnTo>
                    <a:pt x="623" y="141"/>
                  </a:lnTo>
                  <a:lnTo>
                    <a:pt x="583" y="241"/>
                  </a:lnTo>
                  <a:lnTo>
                    <a:pt x="503" y="322"/>
                  </a:lnTo>
                  <a:lnTo>
                    <a:pt x="423" y="402"/>
                  </a:lnTo>
                  <a:lnTo>
                    <a:pt x="222" y="502"/>
                  </a:lnTo>
                  <a:lnTo>
                    <a:pt x="1" y="623"/>
                  </a:lnTo>
                  <a:lnTo>
                    <a:pt x="744" y="1346"/>
                  </a:lnTo>
                  <a:lnTo>
                    <a:pt x="1447" y="663"/>
                  </a:lnTo>
                  <a:lnTo>
                    <a:pt x="1366" y="583"/>
                  </a:lnTo>
                  <a:lnTo>
                    <a:pt x="1286" y="522"/>
                  </a:lnTo>
                  <a:lnTo>
                    <a:pt x="1085" y="402"/>
                  </a:lnTo>
                  <a:lnTo>
                    <a:pt x="1005" y="342"/>
                  </a:lnTo>
                  <a:lnTo>
                    <a:pt x="925" y="261"/>
                  </a:lnTo>
                  <a:lnTo>
                    <a:pt x="864" y="161"/>
                  </a:lnTo>
                  <a:lnTo>
                    <a:pt x="844" y="40"/>
                  </a:lnTo>
                  <a:lnTo>
                    <a:pt x="804" y="20"/>
                  </a:lnTo>
                  <a:lnTo>
                    <a:pt x="764" y="20"/>
                  </a:lnTo>
                  <a:lnTo>
                    <a:pt x="64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19"/>
            <p:cNvSpPr/>
            <p:nvPr/>
          </p:nvSpPr>
          <p:spPr>
            <a:xfrm>
              <a:off x="5348075" y="2834900"/>
              <a:ext cx="37675" cy="39675"/>
            </a:xfrm>
            <a:custGeom>
              <a:rect b="b" l="l" r="r" t="t"/>
              <a:pathLst>
                <a:path extrusionOk="0" h="1587" w="1507">
                  <a:moveTo>
                    <a:pt x="683" y="0"/>
                  </a:moveTo>
                  <a:lnTo>
                    <a:pt x="563" y="302"/>
                  </a:lnTo>
                  <a:lnTo>
                    <a:pt x="502" y="422"/>
                  </a:lnTo>
                  <a:lnTo>
                    <a:pt x="422" y="522"/>
                  </a:lnTo>
                  <a:lnTo>
                    <a:pt x="342" y="623"/>
                  </a:lnTo>
                  <a:lnTo>
                    <a:pt x="262" y="683"/>
                  </a:lnTo>
                  <a:lnTo>
                    <a:pt x="161" y="743"/>
                  </a:lnTo>
                  <a:lnTo>
                    <a:pt x="41" y="784"/>
                  </a:lnTo>
                  <a:lnTo>
                    <a:pt x="21" y="804"/>
                  </a:lnTo>
                  <a:lnTo>
                    <a:pt x="0" y="844"/>
                  </a:lnTo>
                  <a:lnTo>
                    <a:pt x="0" y="904"/>
                  </a:lnTo>
                  <a:lnTo>
                    <a:pt x="764" y="1587"/>
                  </a:lnTo>
                  <a:lnTo>
                    <a:pt x="824" y="1406"/>
                  </a:lnTo>
                  <a:lnTo>
                    <a:pt x="864" y="1306"/>
                  </a:lnTo>
                  <a:lnTo>
                    <a:pt x="904" y="1245"/>
                  </a:lnTo>
                  <a:lnTo>
                    <a:pt x="1045" y="1165"/>
                  </a:lnTo>
                  <a:lnTo>
                    <a:pt x="1185" y="1065"/>
                  </a:lnTo>
                  <a:lnTo>
                    <a:pt x="1506" y="884"/>
                  </a:lnTo>
                  <a:lnTo>
                    <a:pt x="1225" y="743"/>
                  </a:lnTo>
                  <a:lnTo>
                    <a:pt x="1105" y="663"/>
                  </a:lnTo>
                  <a:lnTo>
                    <a:pt x="1004" y="583"/>
                  </a:lnTo>
                  <a:lnTo>
                    <a:pt x="904" y="482"/>
                  </a:lnTo>
                  <a:lnTo>
                    <a:pt x="824" y="342"/>
                  </a:lnTo>
                  <a:lnTo>
                    <a:pt x="743" y="201"/>
                  </a:lnTo>
                  <a:lnTo>
                    <a:pt x="68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19"/>
            <p:cNvSpPr/>
            <p:nvPr/>
          </p:nvSpPr>
          <p:spPr>
            <a:xfrm>
              <a:off x="5237650" y="2942825"/>
              <a:ext cx="38175" cy="33650"/>
            </a:xfrm>
            <a:custGeom>
              <a:rect b="b" l="l" r="r" t="t"/>
              <a:pathLst>
                <a:path extrusionOk="0" h="1346" w="1527">
                  <a:moveTo>
                    <a:pt x="783" y="1"/>
                  </a:moveTo>
                  <a:lnTo>
                    <a:pt x="0" y="723"/>
                  </a:lnTo>
                  <a:lnTo>
                    <a:pt x="221" y="824"/>
                  </a:lnTo>
                  <a:lnTo>
                    <a:pt x="422" y="944"/>
                  </a:lnTo>
                  <a:lnTo>
                    <a:pt x="522" y="1025"/>
                  </a:lnTo>
                  <a:lnTo>
                    <a:pt x="582" y="1105"/>
                  </a:lnTo>
                  <a:lnTo>
                    <a:pt x="643" y="1205"/>
                  </a:lnTo>
                  <a:lnTo>
                    <a:pt x="703" y="1326"/>
                  </a:lnTo>
                  <a:lnTo>
                    <a:pt x="723" y="1346"/>
                  </a:lnTo>
                  <a:lnTo>
                    <a:pt x="783" y="1346"/>
                  </a:lnTo>
                  <a:lnTo>
                    <a:pt x="1526" y="663"/>
                  </a:lnTo>
                  <a:lnTo>
                    <a:pt x="78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19"/>
            <p:cNvSpPr/>
            <p:nvPr/>
          </p:nvSpPr>
          <p:spPr>
            <a:xfrm>
              <a:off x="5239150" y="2840925"/>
              <a:ext cx="36150" cy="33150"/>
            </a:xfrm>
            <a:custGeom>
              <a:rect b="b" l="l" r="r" t="t"/>
              <a:pathLst>
                <a:path extrusionOk="0" h="1326" w="1446">
                  <a:moveTo>
                    <a:pt x="703" y="0"/>
                  </a:moveTo>
                  <a:lnTo>
                    <a:pt x="0" y="663"/>
                  </a:lnTo>
                  <a:lnTo>
                    <a:pt x="723" y="1326"/>
                  </a:lnTo>
                  <a:lnTo>
                    <a:pt x="1446" y="663"/>
                  </a:lnTo>
                  <a:lnTo>
                    <a:pt x="70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19"/>
            <p:cNvSpPr/>
            <p:nvPr/>
          </p:nvSpPr>
          <p:spPr>
            <a:xfrm>
              <a:off x="5238650" y="3248525"/>
              <a:ext cx="37675" cy="37675"/>
            </a:xfrm>
            <a:custGeom>
              <a:rect b="b" l="l" r="r" t="t"/>
              <a:pathLst>
                <a:path extrusionOk="0" h="1507" w="1507">
                  <a:moveTo>
                    <a:pt x="783" y="1"/>
                  </a:moveTo>
                  <a:lnTo>
                    <a:pt x="0" y="744"/>
                  </a:lnTo>
                  <a:lnTo>
                    <a:pt x="803" y="1507"/>
                  </a:lnTo>
                  <a:lnTo>
                    <a:pt x="944" y="1246"/>
                  </a:lnTo>
                  <a:lnTo>
                    <a:pt x="1024" y="1125"/>
                  </a:lnTo>
                  <a:lnTo>
                    <a:pt x="1105" y="1005"/>
                  </a:lnTo>
                  <a:lnTo>
                    <a:pt x="1145" y="965"/>
                  </a:lnTo>
                  <a:lnTo>
                    <a:pt x="1225" y="945"/>
                  </a:lnTo>
                  <a:lnTo>
                    <a:pt x="1345" y="905"/>
                  </a:lnTo>
                  <a:lnTo>
                    <a:pt x="1406" y="884"/>
                  </a:lnTo>
                  <a:lnTo>
                    <a:pt x="1466" y="844"/>
                  </a:lnTo>
                  <a:lnTo>
                    <a:pt x="1506" y="764"/>
                  </a:lnTo>
                  <a:lnTo>
                    <a:pt x="1506" y="684"/>
                  </a:lnTo>
                  <a:lnTo>
                    <a:pt x="1265" y="563"/>
                  </a:lnTo>
                  <a:lnTo>
                    <a:pt x="1165" y="503"/>
                  </a:lnTo>
                  <a:lnTo>
                    <a:pt x="1064" y="423"/>
                  </a:lnTo>
                  <a:lnTo>
                    <a:pt x="964" y="342"/>
                  </a:lnTo>
                  <a:lnTo>
                    <a:pt x="904" y="242"/>
                  </a:lnTo>
                  <a:lnTo>
                    <a:pt x="823" y="121"/>
                  </a:lnTo>
                  <a:lnTo>
                    <a:pt x="78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19"/>
            <p:cNvSpPr/>
            <p:nvPr/>
          </p:nvSpPr>
          <p:spPr>
            <a:xfrm>
              <a:off x="5996150" y="2945325"/>
              <a:ext cx="34650" cy="29150"/>
            </a:xfrm>
            <a:custGeom>
              <a:rect b="b" l="l" r="r" t="t"/>
              <a:pathLst>
                <a:path extrusionOk="0" h="1166" w="1386">
                  <a:moveTo>
                    <a:pt x="683" y="1"/>
                  </a:moveTo>
                  <a:lnTo>
                    <a:pt x="0" y="563"/>
                  </a:lnTo>
                  <a:lnTo>
                    <a:pt x="723" y="1166"/>
                  </a:lnTo>
                  <a:lnTo>
                    <a:pt x="1386" y="543"/>
                  </a:lnTo>
                  <a:lnTo>
                    <a:pt x="68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19"/>
            <p:cNvSpPr/>
            <p:nvPr/>
          </p:nvSpPr>
          <p:spPr>
            <a:xfrm>
              <a:off x="5237650" y="3044725"/>
              <a:ext cx="38175" cy="34675"/>
            </a:xfrm>
            <a:custGeom>
              <a:rect b="b" l="l" r="r" t="t"/>
              <a:pathLst>
                <a:path extrusionOk="0" h="1387" w="1527">
                  <a:moveTo>
                    <a:pt x="743" y="1"/>
                  </a:moveTo>
                  <a:lnTo>
                    <a:pt x="622" y="201"/>
                  </a:lnTo>
                  <a:lnTo>
                    <a:pt x="562" y="302"/>
                  </a:lnTo>
                  <a:lnTo>
                    <a:pt x="462" y="422"/>
                  </a:lnTo>
                  <a:lnTo>
                    <a:pt x="361" y="503"/>
                  </a:lnTo>
                  <a:lnTo>
                    <a:pt x="241" y="563"/>
                  </a:lnTo>
                  <a:lnTo>
                    <a:pt x="0" y="683"/>
                  </a:lnTo>
                  <a:lnTo>
                    <a:pt x="763" y="1386"/>
                  </a:lnTo>
                  <a:lnTo>
                    <a:pt x="1526" y="703"/>
                  </a:lnTo>
                  <a:lnTo>
                    <a:pt x="74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19"/>
            <p:cNvSpPr/>
            <p:nvPr/>
          </p:nvSpPr>
          <p:spPr>
            <a:xfrm>
              <a:off x="5347075" y="2739525"/>
              <a:ext cx="37175" cy="32150"/>
            </a:xfrm>
            <a:custGeom>
              <a:rect b="b" l="l" r="r" t="t"/>
              <a:pathLst>
                <a:path extrusionOk="0" h="1286" w="1487">
                  <a:moveTo>
                    <a:pt x="743" y="0"/>
                  </a:moveTo>
                  <a:lnTo>
                    <a:pt x="0" y="623"/>
                  </a:lnTo>
                  <a:lnTo>
                    <a:pt x="783" y="1285"/>
                  </a:lnTo>
                  <a:lnTo>
                    <a:pt x="884" y="1085"/>
                  </a:lnTo>
                  <a:lnTo>
                    <a:pt x="944" y="984"/>
                  </a:lnTo>
                  <a:lnTo>
                    <a:pt x="1004" y="884"/>
                  </a:lnTo>
                  <a:lnTo>
                    <a:pt x="1125" y="824"/>
                  </a:lnTo>
                  <a:lnTo>
                    <a:pt x="1245" y="763"/>
                  </a:lnTo>
                  <a:lnTo>
                    <a:pt x="1486" y="643"/>
                  </a:lnTo>
                  <a:lnTo>
                    <a:pt x="74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19"/>
            <p:cNvSpPr/>
            <p:nvPr/>
          </p:nvSpPr>
          <p:spPr>
            <a:xfrm>
              <a:off x="5238650" y="3147125"/>
              <a:ext cx="37675" cy="36175"/>
            </a:xfrm>
            <a:custGeom>
              <a:rect b="b" l="l" r="r" t="t"/>
              <a:pathLst>
                <a:path extrusionOk="0" h="1447" w="1507">
                  <a:moveTo>
                    <a:pt x="763" y="1"/>
                  </a:moveTo>
                  <a:lnTo>
                    <a:pt x="0" y="704"/>
                  </a:lnTo>
                  <a:lnTo>
                    <a:pt x="803" y="1447"/>
                  </a:lnTo>
                  <a:lnTo>
                    <a:pt x="944" y="1186"/>
                  </a:lnTo>
                  <a:lnTo>
                    <a:pt x="1024" y="1065"/>
                  </a:lnTo>
                  <a:lnTo>
                    <a:pt x="1125" y="965"/>
                  </a:lnTo>
                  <a:lnTo>
                    <a:pt x="1165" y="925"/>
                  </a:lnTo>
                  <a:lnTo>
                    <a:pt x="1225" y="904"/>
                  </a:lnTo>
                  <a:lnTo>
                    <a:pt x="1366" y="864"/>
                  </a:lnTo>
                  <a:lnTo>
                    <a:pt x="1426" y="824"/>
                  </a:lnTo>
                  <a:lnTo>
                    <a:pt x="1466" y="784"/>
                  </a:lnTo>
                  <a:lnTo>
                    <a:pt x="1506" y="724"/>
                  </a:lnTo>
                  <a:lnTo>
                    <a:pt x="1506" y="623"/>
                  </a:lnTo>
                  <a:lnTo>
                    <a:pt x="1125" y="302"/>
                  </a:lnTo>
                  <a:lnTo>
                    <a:pt x="76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19"/>
            <p:cNvSpPr/>
            <p:nvPr/>
          </p:nvSpPr>
          <p:spPr>
            <a:xfrm>
              <a:off x="5345575" y="2637125"/>
              <a:ext cx="36650" cy="30625"/>
            </a:xfrm>
            <a:custGeom>
              <a:rect b="b" l="l" r="r" t="t"/>
              <a:pathLst>
                <a:path extrusionOk="0" h="1225" w="1466">
                  <a:moveTo>
                    <a:pt x="783" y="0"/>
                  </a:moveTo>
                  <a:lnTo>
                    <a:pt x="0" y="663"/>
                  </a:lnTo>
                  <a:lnTo>
                    <a:pt x="221" y="743"/>
                  </a:lnTo>
                  <a:lnTo>
                    <a:pt x="341" y="783"/>
                  </a:lnTo>
                  <a:lnTo>
                    <a:pt x="422" y="843"/>
                  </a:lnTo>
                  <a:lnTo>
                    <a:pt x="522" y="924"/>
                  </a:lnTo>
                  <a:lnTo>
                    <a:pt x="582" y="1004"/>
                  </a:lnTo>
                  <a:lnTo>
                    <a:pt x="643" y="1084"/>
                  </a:lnTo>
                  <a:lnTo>
                    <a:pt x="703" y="1205"/>
                  </a:lnTo>
                  <a:lnTo>
                    <a:pt x="723" y="1225"/>
                  </a:lnTo>
                  <a:lnTo>
                    <a:pt x="783" y="1225"/>
                  </a:lnTo>
                  <a:lnTo>
                    <a:pt x="1466" y="602"/>
                  </a:lnTo>
                  <a:lnTo>
                    <a:pt x="78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19"/>
            <p:cNvSpPr/>
            <p:nvPr/>
          </p:nvSpPr>
          <p:spPr>
            <a:xfrm>
              <a:off x="5995125" y="2843425"/>
              <a:ext cx="35675" cy="29150"/>
            </a:xfrm>
            <a:custGeom>
              <a:rect b="b" l="l" r="r" t="t"/>
              <a:pathLst>
                <a:path extrusionOk="0" h="1166" w="1427">
                  <a:moveTo>
                    <a:pt x="724" y="1"/>
                  </a:moveTo>
                  <a:lnTo>
                    <a:pt x="1" y="603"/>
                  </a:lnTo>
                  <a:lnTo>
                    <a:pt x="242" y="683"/>
                  </a:lnTo>
                  <a:lnTo>
                    <a:pt x="342" y="724"/>
                  </a:lnTo>
                  <a:lnTo>
                    <a:pt x="423" y="784"/>
                  </a:lnTo>
                  <a:lnTo>
                    <a:pt x="503" y="864"/>
                  </a:lnTo>
                  <a:lnTo>
                    <a:pt x="563" y="965"/>
                  </a:lnTo>
                  <a:lnTo>
                    <a:pt x="684" y="1165"/>
                  </a:lnTo>
                  <a:lnTo>
                    <a:pt x="1427" y="543"/>
                  </a:lnTo>
                  <a:lnTo>
                    <a:pt x="72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19"/>
            <p:cNvSpPr/>
            <p:nvPr/>
          </p:nvSpPr>
          <p:spPr>
            <a:xfrm>
              <a:off x="5996650" y="2741025"/>
              <a:ext cx="30125" cy="28125"/>
            </a:xfrm>
            <a:custGeom>
              <a:rect b="b" l="l" r="r" t="t"/>
              <a:pathLst>
                <a:path extrusionOk="0" h="1125" w="1205">
                  <a:moveTo>
                    <a:pt x="663" y="1"/>
                  </a:moveTo>
                  <a:lnTo>
                    <a:pt x="0" y="543"/>
                  </a:lnTo>
                  <a:lnTo>
                    <a:pt x="703" y="1125"/>
                  </a:lnTo>
                  <a:lnTo>
                    <a:pt x="1205" y="663"/>
                  </a:lnTo>
                  <a:lnTo>
                    <a:pt x="66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19"/>
            <p:cNvSpPr/>
            <p:nvPr/>
          </p:nvSpPr>
          <p:spPr>
            <a:xfrm>
              <a:off x="5240150" y="2738025"/>
              <a:ext cx="35150" cy="32650"/>
            </a:xfrm>
            <a:custGeom>
              <a:rect b="b" l="l" r="r" t="t"/>
              <a:pathLst>
                <a:path extrusionOk="0" h="1306" w="1406">
                  <a:moveTo>
                    <a:pt x="663" y="0"/>
                  </a:moveTo>
                  <a:lnTo>
                    <a:pt x="563" y="161"/>
                  </a:lnTo>
                  <a:lnTo>
                    <a:pt x="502" y="261"/>
                  </a:lnTo>
                  <a:lnTo>
                    <a:pt x="422" y="341"/>
                  </a:lnTo>
                  <a:lnTo>
                    <a:pt x="322" y="422"/>
                  </a:lnTo>
                  <a:lnTo>
                    <a:pt x="221" y="502"/>
                  </a:lnTo>
                  <a:lnTo>
                    <a:pt x="0" y="663"/>
                  </a:lnTo>
                  <a:lnTo>
                    <a:pt x="683" y="1305"/>
                  </a:lnTo>
                  <a:lnTo>
                    <a:pt x="1406" y="663"/>
                  </a:lnTo>
                  <a:lnTo>
                    <a:pt x="66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19"/>
            <p:cNvSpPr/>
            <p:nvPr/>
          </p:nvSpPr>
          <p:spPr>
            <a:xfrm>
              <a:off x="5240650" y="2636100"/>
              <a:ext cx="36175" cy="31650"/>
            </a:xfrm>
            <a:custGeom>
              <a:rect b="b" l="l" r="r" t="t"/>
              <a:pathLst>
                <a:path extrusionOk="0" h="1266" w="1447">
                  <a:moveTo>
                    <a:pt x="683" y="1"/>
                  </a:moveTo>
                  <a:lnTo>
                    <a:pt x="0" y="664"/>
                  </a:lnTo>
                  <a:lnTo>
                    <a:pt x="663" y="1266"/>
                  </a:lnTo>
                  <a:lnTo>
                    <a:pt x="1446" y="603"/>
                  </a:lnTo>
                  <a:lnTo>
                    <a:pt x="1165" y="503"/>
                  </a:lnTo>
                  <a:lnTo>
                    <a:pt x="1065" y="443"/>
                  </a:lnTo>
                  <a:lnTo>
                    <a:pt x="964" y="382"/>
                  </a:lnTo>
                  <a:lnTo>
                    <a:pt x="884" y="282"/>
                  </a:lnTo>
                  <a:lnTo>
                    <a:pt x="804" y="182"/>
                  </a:lnTo>
                  <a:lnTo>
                    <a:pt x="68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19"/>
            <p:cNvSpPr/>
            <p:nvPr/>
          </p:nvSpPr>
          <p:spPr>
            <a:xfrm>
              <a:off x="5997150" y="2638625"/>
              <a:ext cx="29125" cy="27125"/>
            </a:xfrm>
            <a:custGeom>
              <a:rect b="b" l="l" r="r" t="t"/>
              <a:pathLst>
                <a:path extrusionOk="0" h="1085" w="1165">
                  <a:moveTo>
                    <a:pt x="643" y="0"/>
                  </a:moveTo>
                  <a:lnTo>
                    <a:pt x="0" y="563"/>
                  </a:lnTo>
                  <a:lnTo>
                    <a:pt x="443" y="911"/>
                  </a:lnTo>
                  <a:lnTo>
                    <a:pt x="443" y="911"/>
                  </a:lnTo>
                  <a:lnTo>
                    <a:pt x="1165" y="462"/>
                  </a:lnTo>
                  <a:lnTo>
                    <a:pt x="643" y="0"/>
                  </a:lnTo>
                  <a:close/>
                  <a:moveTo>
                    <a:pt x="443" y="911"/>
                  </a:moveTo>
                  <a:lnTo>
                    <a:pt x="422" y="924"/>
                  </a:lnTo>
                  <a:lnTo>
                    <a:pt x="663" y="1085"/>
                  </a:lnTo>
                  <a:lnTo>
                    <a:pt x="443" y="91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7">
    <p:spTree>
      <p:nvGrpSpPr>
        <p:cNvPr id="807" name="Shape 807"/>
        <p:cNvGrpSpPr/>
        <p:nvPr/>
      </p:nvGrpSpPr>
      <p:grpSpPr>
        <a:xfrm>
          <a:off x="0" y="0"/>
          <a:ext cx="0" cy="0"/>
          <a:chOff x="0" y="0"/>
          <a:chExt cx="0" cy="0"/>
        </a:xfrm>
      </p:grpSpPr>
      <p:sp>
        <p:nvSpPr>
          <p:cNvPr id="808" name="Google Shape;808;p20"/>
          <p:cNvSpPr/>
          <p:nvPr/>
        </p:nvSpPr>
        <p:spPr>
          <a:xfrm flipH="1">
            <a:off x="-584168" y="3901880"/>
            <a:ext cx="939900" cy="9399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20"/>
          <p:cNvSpPr/>
          <p:nvPr/>
        </p:nvSpPr>
        <p:spPr>
          <a:xfrm>
            <a:off x="-1384585" y="-1156347"/>
            <a:ext cx="2433600" cy="24336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20"/>
          <p:cNvSpPr/>
          <p:nvPr/>
        </p:nvSpPr>
        <p:spPr>
          <a:xfrm flipH="1">
            <a:off x="186860" y="-12"/>
            <a:ext cx="2289244" cy="1739785"/>
          </a:xfrm>
          <a:custGeom>
            <a:rect b="b" l="l" r="r" t="t"/>
            <a:pathLst>
              <a:path extrusionOk="0" h="31119" w="40947">
                <a:moveTo>
                  <a:pt x="32571" y="82"/>
                </a:moveTo>
                <a:lnTo>
                  <a:pt x="33116" y="102"/>
                </a:lnTo>
                <a:lnTo>
                  <a:pt x="33601" y="162"/>
                </a:lnTo>
                <a:lnTo>
                  <a:pt x="33823" y="203"/>
                </a:lnTo>
                <a:lnTo>
                  <a:pt x="34024" y="243"/>
                </a:lnTo>
                <a:lnTo>
                  <a:pt x="34206" y="304"/>
                </a:lnTo>
                <a:lnTo>
                  <a:pt x="34388" y="384"/>
                </a:lnTo>
                <a:lnTo>
                  <a:pt x="34549" y="465"/>
                </a:lnTo>
                <a:lnTo>
                  <a:pt x="34690" y="546"/>
                </a:lnTo>
                <a:lnTo>
                  <a:pt x="34832" y="647"/>
                </a:lnTo>
                <a:lnTo>
                  <a:pt x="34933" y="748"/>
                </a:lnTo>
                <a:lnTo>
                  <a:pt x="35033" y="869"/>
                </a:lnTo>
                <a:lnTo>
                  <a:pt x="35134" y="990"/>
                </a:lnTo>
                <a:lnTo>
                  <a:pt x="35195" y="1131"/>
                </a:lnTo>
                <a:lnTo>
                  <a:pt x="35255" y="1272"/>
                </a:lnTo>
                <a:lnTo>
                  <a:pt x="35296" y="1454"/>
                </a:lnTo>
                <a:lnTo>
                  <a:pt x="35316" y="1656"/>
                </a:lnTo>
                <a:lnTo>
                  <a:pt x="35336" y="1858"/>
                </a:lnTo>
                <a:lnTo>
                  <a:pt x="35316" y="2059"/>
                </a:lnTo>
                <a:lnTo>
                  <a:pt x="35235" y="2443"/>
                </a:lnTo>
                <a:lnTo>
                  <a:pt x="35155" y="2826"/>
                </a:lnTo>
                <a:lnTo>
                  <a:pt x="35074" y="3169"/>
                </a:lnTo>
                <a:lnTo>
                  <a:pt x="34993" y="3492"/>
                </a:lnTo>
                <a:lnTo>
                  <a:pt x="34973" y="3835"/>
                </a:lnTo>
                <a:lnTo>
                  <a:pt x="34973" y="3997"/>
                </a:lnTo>
                <a:lnTo>
                  <a:pt x="34973" y="4158"/>
                </a:lnTo>
                <a:lnTo>
                  <a:pt x="35033" y="4400"/>
                </a:lnTo>
                <a:lnTo>
                  <a:pt x="35094" y="4642"/>
                </a:lnTo>
                <a:lnTo>
                  <a:pt x="35175" y="4864"/>
                </a:lnTo>
                <a:lnTo>
                  <a:pt x="35276" y="5086"/>
                </a:lnTo>
                <a:lnTo>
                  <a:pt x="35498" y="5510"/>
                </a:lnTo>
                <a:lnTo>
                  <a:pt x="35760" y="5914"/>
                </a:lnTo>
                <a:lnTo>
                  <a:pt x="36083" y="6438"/>
                </a:lnTo>
                <a:lnTo>
                  <a:pt x="36486" y="7165"/>
                </a:lnTo>
                <a:lnTo>
                  <a:pt x="36890" y="7912"/>
                </a:lnTo>
                <a:lnTo>
                  <a:pt x="37273" y="8658"/>
                </a:lnTo>
                <a:lnTo>
                  <a:pt x="37637" y="9425"/>
                </a:lnTo>
                <a:lnTo>
                  <a:pt x="37980" y="10212"/>
                </a:lnTo>
                <a:lnTo>
                  <a:pt x="38303" y="10999"/>
                </a:lnTo>
                <a:lnTo>
                  <a:pt x="38625" y="11786"/>
                </a:lnTo>
                <a:lnTo>
                  <a:pt x="38908" y="12573"/>
                </a:lnTo>
                <a:lnTo>
                  <a:pt x="39170" y="13380"/>
                </a:lnTo>
                <a:lnTo>
                  <a:pt x="39412" y="14188"/>
                </a:lnTo>
                <a:lnTo>
                  <a:pt x="39655" y="14995"/>
                </a:lnTo>
                <a:lnTo>
                  <a:pt x="39856" y="15802"/>
                </a:lnTo>
                <a:lnTo>
                  <a:pt x="40038" y="16629"/>
                </a:lnTo>
                <a:lnTo>
                  <a:pt x="40220" y="17457"/>
                </a:lnTo>
                <a:lnTo>
                  <a:pt x="40361" y="18284"/>
                </a:lnTo>
                <a:lnTo>
                  <a:pt x="40502" y="19112"/>
                </a:lnTo>
                <a:lnTo>
                  <a:pt x="40603" y="19939"/>
                </a:lnTo>
                <a:lnTo>
                  <a:pt x="40704" y="20766"/>
                </a:lnTo>
                <a:lnTo>
                  <a:pt x="40765" y="21614"/>
                </a:lnTo>
                <a:lnTo>
                  <a:pt x="40825" y="22441"/>
                </a:lnTo>
                <a:lnTo>
                  <a:pt x="40845" y="23269"/>
                </a:lnTo>
                <a:lnTo>
                  <a:pt x="40865" y="24116"/>
                </a:lnTo>
                <a:lnTo>
                  <a:pt x="40865" y="24944"/>
                </a:lnTo>
                <a:lnTo>
                  <a:pt x="40825" y="25771"/>
                </a:lnTo>
                <a:lnTo>
                  <a:pt x="40785" y="26437"/>
                </a:lnTo>
                <a:lnTo>
                  <a:pt x="40744" y="26800"/>
                </a:lnTo>
                <a:lnTo>
                  <a:pt x="40684" y="27163"/>
                </a:lnTo>
                <a:lnTo>
                  <a:pt x="40603" y="27547"/>
                </a:lnTo>
                <a:lnTo>
                  <a:pt x="40502" y="27950"/>
                </a:lnTo>
                <a:lnTo>
                  <a:pt x="40401" y="28334"/>
                </a:lnTo>
                <a:lnTo>
                  <a:pt x="40260" y="28717"/>
                </a:lnTo>
                <a:lnTo>
                  <a:pt x="40099" y="29081"/>
                </a:lnTo>
                <a:lnTo>
                  <a:pt x="39917" y="29424"/>
                </a:lnTo>
                <a:lnTo>
                  <a:pt x="39695" y="29767"/>
                </a:lnTo>
                <a:lnTo>
                  <a:pt x="39453" y="30069"/>
                </a:lnTo>
                <a:lnTo>
                  <a:pt x="39191" y="30332"/>
                </a:lnTo>
                <a:lnTo>
                  <a:pt x="39029" y="30453"/>
                </a:lnTo>
                <a:lnTo>
                  <a:pt x="38868" y="30574"/>
                </a:lnTo>
                <a:lnTo>
                  <a:pt x="38706" y="30675"/>
                </a:lnTo>
                <a:lnTo>
                  <a:pt x="38525" y="30776"/>
                </a:lnTo>
                <a:lnTo>
                  <a:pt x="38343" y="30856"/>
                </a:lnTo>
                <a:lnTo>
                  <a:pt x="38141" y="30917"/>
                </a:lnTo>
                <a:lnTo>
                  <a:pt x="37960" y="30977"/>
                </a:lnTo>
                <a:lnTo>
                  <a:pt x="37758" y="30998"/>
                </a:lnTo>
                <a:lnTo>
                  <a:pt x="37394" y="31038"/>
                </a:lnTo>
                <a:lnTo>
                  <a:pt x="37011" y="31038"/>
                </a:lnTo>
                <a:lnTo>
                  <a:pt x="36628" y="30998"/>
                </a:lnTo>
                <a:lnTo>
                  <a:pt x="36244" y="30937"/>
                </a:lnTo>
                <a:lnTo>
                  <a:pt x="35881" y="30836"/>
                </a:lnTo>
                <a:lnTo>
                  <a:pt x="35538" y="30735"/>
                </a:lnTo>
                <a:lnTo>
                  <a:pt x="35215" y="30634"/>
                </a:lnTo>
                <a:lnTo>
                  <a:pt x="34690" y="30433"/>
                </a:lnTo>
                <a:lnTo>
                  <a:pt x="34186" y="30231"/>
                </a:lnTo>
                <a:lnTo>
                  <a:pt x="33681" y="30009"/>
                </a:lnTo>
                <a:lnTo>
                  <a:pt x="33177" y="29767"/>
                </a:lnTo>
                <a:lnTo>
                  <a:pt x="32693" y="29524"/>
                </a:lnTo>
                <a:lnTo>
                  <a:pt x="32208" y="29262"/>
                </a:lnTo>
                <a:lnTo>
                  <a:pt x="31724" y="28980"/>
                </a:lnTo>
                <a:lnTo>
                  <a:pt x="31260" y="28697"/>
                </a:lnTo>
                <a:lnTo>
                  <a:pt x="30796" y="28394"/>
                </a:lnTo>
                <a:lnTo>
                  <a:pt x="30331" y="28071"/>
                </a:lnTo>
                <a:lnTo>
                  <a:pt x="29888" y="27749"/>
                </a:lnTo>
                <a:lnTo>
                  <a:pt x="29444" y="27406"/>
                </a:lnTo>
                <a:lnTo>
                  <a:pt x="28576" y="26719"/>
                </a:lnTo>
                <a:lnTo>
                  <a:pt x="27728" y="25993"/>
                </a:lnTo>
                <a:lnTo>
                  <a:pt x="26901" y="25226"/>
                </a:lnTo>
                <a:lnTo>
                  <a:pt x="26094" y="24419"/>
                </a:lnTo>
                <a:lnTo>
                  <a:pt x="25307" y="23612"/>
                </a:lnTo>
                <a:lnTo>
                  <a:pt x="24540" y="22784"/>
                </a:lnTo>
                <a:lnTo>
                  <a:pt x="23773" y="21937"/>
                </a:lnTo>
                <a:lnTo>
                  <a:pt x="23026" y="21069"/>
                </a:lnTo>
                <a:lnTo>
                  <a:pt x="21573" y="19334"/>
                </a:lnTo>
                <a:lnTo>
                  <a:pt x="21150" y="18809"/>
                </a:lnTo>
                <a:lnTo>
                  <a:pt x="19757" y="17134"/>
                </a:lnTo>
                <a:lnTo>
                  <a:pt x="18345" y="15479"/>
                </a:lnTo>
                <a:lnTo>
                  <a:pt x="17638" y="14652"/>
                </a:lnTo>
                <a:lnTo>
                  <a:pt x="16892" y="13845"/>
                </a:lnTo>
                <a:lnTo>
                  <a:pt x="16145" y="13058"/>
                </a:lnTo>
                <a:lnTo>
                  <a:pt x="15378" y="12291"/>
                </a:lnTo>
                <a:lnTo>
                  <a:pt x="14591" y="11544"/>
                </a:lnTo>
                <a:lnTo>
                  <a:pt x="13804" y="10838"/>
                </a:lnTo>
                <a:lnTo>
                  <a:pt x="12977" y="10131"/>
                </a:lnTo>
                <a:lnTo>
                  <a:pt x="12129" y="9486"/>
                </a:lnTo>
                <a:lnTo>
                  <a:pt x="11261" y="8880"/>
                </a:lnTo>
                <a:lnTo>
                  <a:pt x="10797" y="8578"/>
                </a:lnTo>
                <a:lnTo>
                  <a:pt x="10353" y="8295"/>
                </a:lnTo>
                <a:lnTo>
                  <a:pt x="9889" y="8012"/>
                </a:lnTo>
                <a:lnTo>
                  <a:pt x="9425" y="7770"/>
                </a:lnTo>
                <a:lnTo>
                  <a:pt x="8941" y="7508"/>
                </a:lnTo>
                <a:lnTo>
                  <a:pt x="8456" y="7266"/>
                </a:lnTo>
                <a:lnTo>
                  <a:pt x="7911" y="7024"/>
                </a:lnTo>
                <a:lnTo>
                  <a:pt x="7346" y="6782"/>
                </a:lnTo>
                <a:lnTo>
                  <a:pt x="6781" y="6560"/>
                </a:lnTo>
                <a:lnTo>
                  <a:pt x="6196" y="6358"/>
                </a:lnTo>
                <a:lnTo>
                  <a:pt x="5066" y="5954"/>
                </a:lnTo>
                <a:lnTo>
                  <a:pt x="3916" y="5591"/>
                </a:lnTo>
                <a:lnTo>
                  <a:pt x="2342" y="5066"/>
                </a:lnTo>
                <a:lnTo>
                  <a:pt x="2079" y="4965"/>
                </a:lnTo>
                <a:lnTo>
                  <a:pt x="1716" y="4804"/>
                </a:lnTo>
                <a:lnTo>
                  <a:pt x="1313" y="4602"/>
                </a:lnTo>
                <a:lnTo>
                  <a:pt x="1111" y="4461"/>
                </a:lnTo>
                <a:lnTo>
                  <a:pt x="909" y="4340"/>
                </a:lnTo>
                <a:lnTo>
                  <a:pt x="727" y="4178"/>
                </a:lnTo>
                <a:lnTo>
                  <a:pt x="546" y="4017"/>
                </a:lnTo>
                <a:lnTo>
                  <a:pt x="384" y="3835"/>
                </a:lnTo>
                <a:lnTo>
                  <a:pt x="263" y="3633"/>
                </a:lnTo>
                <a:lnTo>
                  <a:pt x="162" y="3432"/>
                </a:lnTo>
                <a:lnTo>
                  <a:pt x="102" y="3210"/>
                </a:lnTo>
                <a:lnTo>
                  <a:pt x="82" y="2967"/>
                </a:lnTo>
                <a:lnTo>
                  <a:pt x="102" y="2725"/>
                </a:lnTo>
                <a:lnTo>
                  <a:pt x="162" y="2544"/>
                </a:lnTo>
                <a:lnTo>
                  <a:pt x="223" y="2382"/>
                </a:lnTo>
                <a:lnTo>
                  <a:pt x="324" y="2221"/>
                </a:lnTo>
                <a:lnTo>
                  <a:pt x="425" y="2080"/>
                </a:lnTo>
                <a:lnTo>
                  <a:pt x="526" y="1938"/>
                </a:lnTo>
                <a:lnTo>
                  <a:pt x="647" y="1837"/>
                </a:lnTo>
                <a:lnTo>
                  <a:pt x="889" y="1636"/>
                </a:lnTo>
                <a:lnTo>
                  <a:pt x="1070" y="1494"/>
                </a:lnTo>
                <a:lnTo>
                  <a:pt x="1272" y="1393"/>
                </a:lnTo>
                <a:lnTo>
                  <a:pt x="1474" y="1293"/>
                </a:lnTo>
                <a:lnTo>
                  <a:pt x="1676" y="1192"/>
                </a:lnTo>
                <a:lnTo>
                  <a:pt x="2100" y="1030"/>
                </a:lnTo>
                <a:lnTo>
                  <a:pt x="2523" y="909"/>
                </a:lnTo>
                <a:lnTo>
                  <a:pt x="2967" y="808"/>
                </a:lnTo>
                <a:lnTo>
                  <a:pt x="3411" y="727"/>
                </a:lnTo>
                <a:lnTo>
                  <a:pt x="3855" y="667"/>
                </a:lnTo>
                <a:lnTo>
                  <a:pt x="4279" y="627"/>
                </a:lnTo>
                <a:lnTo>
                  <a:pt x="5349" y="526"/>
                </a:lnTo>
                <a:lnTo>
                  <a:pt x="6438" y="465"/>
                </a:lnTo>
                <a:lnTo>
                  <a:pt x="7528" y="405"/>
                </a:lnTo>
                <a:lnTo>
                  <a:pt x="8598" y="364"/>
                </a:lnTo>
                <a:lnTo>
                  <a:pt x="10757" y="304"/>
                </a:lnTo>
                <a:lnTo>
                  <a:pt x="12896" y="284"/>
                </a:lnTo>
                <a:lnTo>
                  <a:pt x="32471" y="82"/>
                </a:lnTo>
                <a:close/>
                <a:moveTo>
                  <a:pt x="32471" y="1"/>
                </a:moveTo>
                <a:lnTo>
                  <a:pt x="12896" y="203"/>
                </a:lnTo>
                <a:lnTo>
                  <a:pt x="10757" y="223"/>
                </a:lnTo>
                <a:lnTo>
                  <a:pt x="8598" y="284"/>
                </a:lnTo>
                <a:lnTo>
                  <a:pt x="7508" y="324"/>
                </a:lnTo>
                <a:lnTo>
                  <a:pt x="6438" y="384"/>
                </a:lnTo>
                <a:lnTo>
                  <a:pt x="5349" y="445"/>
                </a:lnTo>
                <a:lnTo>
                  <a:pt x="4279" y="546"/>
                </a:lnTo>
                <a:lnTo>
                  <a:pt x="3835" y="586"/>
                </a:lnTo>
                <a:lnTo>
                  <a:pt x="3391" y="647"/>
                </a:lnTo>
                <a:lnTo>
                  <a:pt x="2947" y="727"/>
                </a:lnTo>
                <a:lnTo>
                  <a:pt x="2503" y="828"/>
                </a:lnTo>
                <a:lnTo>
                  <a:pt x="2059" y="949"/>
                </a:lnTo>
                <a:lnTo>
                  <a:pt x="1635" y="1111"/>
                </a:lnTo>
                <a:lnTo>
                  <a:pt x="1434" y="1212"/>
                </a:lnTo>
                <a:lnTo>
                  <a:pt x="1232" y="1313"/>
                </a:lnTo>
                <a:lnTo>
                  <a:pt x="1030" y="1434"/>
                </a:lnTo>
                <a:lnTo>
                  <a:pt x="848" y="1575"/>
                </a:lnTo>
                <a:lnTo>
                  <a:pt x="586" y="1777"/>
                </a:lnTo>
                <a:lnTo>
                  <a:pt x="465" y="1898"/>
                </a:lnTo>
                <a:lnTo>
                  <a:pt x="344" y="2039"/>
                </a:lnTo>
                <a:lnTo>
                  <a:pt x="243" y="2180"/>
                </a:lnTo>
                <a:lnTo>
                  <a:pt x="142" y="2342"/>
                </a:lnTo>
                <a:lnTo>
                  <a:pt x="82" y="2524"/>
                </a:lnTo>
                <a:lnTo>
                  <a:pt x="21" y="2705"/>
                </a:lnTo>
                <a:lnTo>
                  <a:pt x="1" y="2846"/>
                </a:lnTo>
                <a:lnTo>
                  <a:pt x="1" y="2967"/>
                </a:lnTo>
                <a:lnTo>
                  <a:pt x="21" y="3210"/>
                </a:lnTo>
                <a:lnTo>
                  <a:pt x="82" y="3452"/>
                </a:lnTo>
                <a:lnTo>
                  <a:pt x="183" y="3674"/>
                </a:lnTo>
                <a:lnTo>
                  <a:pt x="324" y="3876"/>
                </a:lnTo>
                <a:lnTo>
                  <a:pt x="465" y="4057"/>
                </a:lnTo>
                <a:lnTo>
                  <a:pt x="647" y="4219"/>
                </a:lnTo>
                <a:lnTo>
                  <a:pt x="848" y="4380"/>
                </a:lnTo>
                <a:lnTo>
                  <a:pt x="1050" y="4521"/>
                </a:lnTo>
                <a:lnTo>
                  <a:pt x="1252" y="4663"/>
                </a:lnTo>
                <a:lnTo>
                  <a:pt x="1676" y="4864"/>
                </a:lnTo>
                <a:lnTo>
                  <a:pt x="2039" y="5026"/>
                </a:lnTo>
                <a:lnTo>
                  <a:pt x="2322" y="5147"/>
                </a:lnTo>
                <a:lnTo>
                  <a:pt x="3896" y="5651"/>
                </a:lnTo>
                <a:lnTo>
                  <a:pt x="5026" y="6035"/>
                </a:lnTo>
                <a:lnTo>
                  <a:pt x="6176" y="6438"/>
                </a:lnTo>
                <a:lnTo>
                  <a:pt x="6741" y="6640"/>
                </a:lnTo>
                <a:lnTo>
                  <a:pt x="7306" y="6862"/>
                </a:lnTo>
                <a:lnTo>
                  <a:pt x="7871" y="7104"/>
                </a:lnTo>
                <a:lnTo>
                  <a:pt x="8416" y="7347"/>
                </a:lnTo>
                <a:lnTo>
                  <a:pt x="8900" y="7589"/>
                </a:lnTo>
                <a:lnTo>
                  <a:pt x="9385" y="7831"/>
                </a:lnTo>
                <a:lnTo>
                  <a:pt x="9849" y="8093"/>
                </a:lnTo>
                <a:lnTo>
                  <a:pt x="10313" y="8356"/>
                </a:lnTo>
                <a:lnTo>
                  <a:pt x="10757" y="8638"/>
                </a:lnTo>
                <a:lnTo>
                  <a:pt x="11201" y="8941"/>
                </a:lnTo>
                <a:lnTo>
                  <a:pt x="12089" y="9546"/>
                </a:lnTo>
                <a:lnTo>
                  <a:pt x="12936" y="10212"/>
                </a:lnTo>
                <a:lnTo>
                  <a:pt x="13743" y="10898"/>
                </a:lnTo>
                <a:lnTo>
                  <a:pt x="14551" y="11605"/>
                </a:lnTo>
                <a:lnTo>
                  <a:pt x="15338" y="12351"/>
                </a:lnTo>
                <a:lnTo>
                  <a:pt x="16084" y="13118"/>
                </a:lnTo>
                <a:lnTo>
                  <a:pt x="16831" y="13905"/>
                </a:lnTo>
                <a:lnTo>
                  <a:pt x="17578" y="14712"/>
                </a:lnTo>
                <a:lnTo>
                  <a:pt x="18284" y="15519"/>
                </a:lnTo>
                <a:lnTo>
                  <a:pt x="19697" y="17194"/>
                </a:lnTo>
                <a:lnTo>
                  <a:pt x="21089" y="18869"/>
                </a:lnTo>
                <a:lnTo>
                  <a:pt x="21513" y="19394"/>
                </a:lnTo>
                <a:lnTo>
                  <a:pt x="22986" y="21130"/>
                </a:lnTo>
                <a:lnTo>
                  <a:pt x="23712" y="21977"/>
                </a:lnTo>
                <a:lnTo>
                  <a:pt x="24479" y="22845"/>
                </a:lnTo>
                <a:lnTo>
                  <a:pt x="25246" y="23672"/>
                </a:lnTo>
                <a:lnTo>
                  <a:pt x="26053" y="24500"/>
                </a:lnTo>
                <a:lnTo>
                  <a:pt x="26861" y="25287"/>
                </a:lnTo>
                <a:lnTo>
                  <a:pt x="27688" y="26053"/>
                </a:lnTo>
                <a:lnTo>
                  <a:pt x="28535" y="26780"/>
                </a:lnTo>
                <a:lnTo>
                  <a:pt x="29403" y="27486"/>
                </a:lnTo>
                <a:lnTo>
                  <a:pt x="29847" y="27809"/>
                </a:lnTo>
                <a:lnTo>
                  <a:pt x="30291" y="28152"/>
                </a:lnTo>
                <a:lnTo>
                  <a:pt x="30755" y="28455"/>
                </a:lnTo>
                <a:lnTo>
                  <a:pt x="31219" y="28758"/>
                </a:lnTo>
                <a:lnTo>
                  <a:pt x="31684" y="29040"/>
                </a:lnTo>
                <a:lnTo>
                  <a:pt x="32168" y="29323"/>
                </a:lnTo>
                <a:lnTo>
                  <a:pt x="32652" y="29585"/>
                </a:lnTo>
                <a:lnTo>
                  <a:pt x="33137" y="29847"/>
                </a:lnTo>
                <a:lnTo>
                  <a:pt x="33641" y="30090"/>
                </a:lnTo>
                <a:lnTo>
                  <a:pt x="34146" y="30311"/>
                </a:lnTo>
                <a:lnTo>
                  <a:pt x="34670" y="30513"/>
                </a:lnTo>
                <a:lnTo>
                  <a:pt x="35195" y="30715"/>
                </a:lnTo>
                <a:lnTo>
                  <a:pt x="35659" y="30856"/>
                </a:lnTo>
                <a:lnTo>
                  <a:pt x="36164" y="30998"/>
                </a:lnTo>
                <a:lnTo>
                  <a:pt x="36426" y="31058"/>
                </a:lnTo>
                <a:lnTo>
                  <a:pt x="36688" y="31099"/>
                </a:lnTo>
                <a:lnTo>
                  <a:pt x="36971" y="31119"/>
                </a:lnTo>
                <a:lnTo>
                  <a:pt x="37475" y="31119"/>
                </a:lnTo>
                <a:lnTo>
                  <a:pt x="37697" y="31099"/>
                </a:lnTo>
                <a:lnTo>
                  <a:pt x="37939" y="31058"/>
                </a:lnTo>
                <a:lnTo>
                  <a:pt x="38161" y="30998"/>
                </a:lnTo>
                <a:lnTo>
                  <a:pt x="38363" y="30917"/>
                </a:lnTo>
                <a:lnTo>
                  <a:pt x="38565" y="30836"/>
                </a:lnTo>
                <a:lnTo>
                  <a:pt x="38747" y="30755"/>
                </a:lnTo>
                <a:lnTo>
                  <a:pt x="38908" y="30655"/>
                </a:lnTo>
                <a:lnTo>
                  <a:pt x="39069" y="30533"/>
                </a:lnTo>
                <a:lnTo>
                  <a:pt x="39231" y="30412"/>
                </a:lnTo>
                <a:lnTo>
                  <a:pt x="39372" y="30271"/>
                </a:lnTo>
                <a:lnTo>
                  <a:pt x="39513" y="30130"/>
                </a:lnTo>
                <a:lnTo>
                  <a:pt x="39756" y="29827"/>
                </a:lnTo>
                <a:lnTo>
                  <a:pt x="39978" y="29484"/>
                </a:lnTo>
                <a:lnTo>
                  <a:pt x="40179" y="29121"/>
                </a:lnTo>
                <a:lnTo>
                  <a:pt x="40341" y="28758"/>
                </a:lnTo>
                <a:lnTo>
                  <a:pt x="40462" y="28374"/>
                </a:lnTo>
                <a:lnTo>
                  <a:pt x="40583" y="27971"/>
                </a:lnTo>
                <a:lnTo>
                  <a:pt x="40684" y="27587"/>
                </a:lnTo>
                <a:lnTo>
                  <a:pt x="40765" y="27184"/>
                </a:lnTo>
                <a:lnTo>
                  <a:pt x="40805" y="26820"/>
                </a:lnTo>
                <a:lnTo>
                  <a:pt x="40865" y="26437"/>
                </a:lnTo>
                <a:lnTo>
                  <a:pt x="40906" y="25771"/>
                </a:lnTo>
                <a:lnTo>
                  <a:pt x="40946" y="24944"/>
                </a:lnTo>
                <a:lnTo>
                  <a:pt x="40946" y="24116"/>
                </a:lnTo>
                <a:lnTo>
                  <a:pt x="40926" y="23269"/>
                </a:lnTo>
                <a:lnTo>
                  <a:pt x="40906" y="22441"/>
                </a:lnTo>
                <a:lnTo>
                  <a:pt x="40845" y="21594"/>
                </a:lnTo>
                <a:lnTo>
                  <a:pt x="40785" y="20766"/>
                </a:lnTo>
                <a:lnTo>
                  <a:pt x="40684" y="19939"/>
                </a:lnTo>
                <a:lnTo>
                  <a:pt x="40583" y="19091"/>
                </a:lnTo>
                <a:lnTo>
                  <a:pt x="40442" y="18264"/>
                </a:lnTo>
                <a:lnTo>
                  <a:pt x="40300" y="17437"/>
                </a:lnTo>
                <a:lnTo>
                  <a:pt x="40119" y="16609"/>
                </a:lnTo>
                <a:lnTo>
                  <a:pt x="39937" y="15782"/>
                </a:lnTo>
                <a:lnTo>
                  <a:pt x="39715" y="14975"/>
                </a:lnTo>
                <a:lnTo>
                  <a:pt x="39493" y="14147"/>
                </a:lnTo>
                <a:lnTo>
                  <a:pt x="39251" y="13360"/>
                </a:lnTo>
                <a:lnTo>
                  <a:pt x="38989" y="12553"/>
                </a:lnTo>
                <a:lnTo>
                  <a:pt x="38686" y="11746"/>
                </a:lnTo>
                <a:lnTo>
                  <a:pt x="38383" y="10959"/>
                </a:lnTo>
                <a:lnTo>
                  <a:pt x="38060" y="10172"/>
                </a:lnTo>
                <a:lnTo>
                  <a:pt x="37717" y="9405"/>
                </a:lnTo>
                <a:lnTo>
                  <a:pt x="37354" y="8638"/>
                </a:lnTo>
                <a:lnTo>
                  <a:pt x="36971" y="7871"/>
                </a:lnTo>
                <a:lnTo>
                  <a:pt x="36567" y="7125"/>
                </a:lnTo>
                <a:lnTo>
                  <a:pt x="36143" y="6398"/>
                </a:lnTo>
                <a:lnTo>
                  <a:pt x="35841" y="5873"/>
                </a:lnTo>
                <a:lnTo>
                  <a:pt x="35578" y="5470"/>
                </a:lnTo>
                <a:lnTo>
                  <a:pt x="35336" y="5046"/>
                </a:lnTo>
                <a:lnTo>
                  <a:pt x="35255" y="4844"/>
                </a:lnTo>
                <a:lnTo>
                  <a:pt x="35175" y="4622"/>
                </a:lnTo>
                <a:lnTo>
                  <a:pt x="35094" y="4380"/>
                </a:lnTo>
                <a:lnTo>
                  <a:pt x="35054" y="4158"/>
                </a:lnTo>
                <a:lnTo>
                  <a:pt x="35054" y="3997"/>
                </a:lnTo>
                <a:lnTo>
                  <a:pt x="35054" y="3835"/>
                </a:lnTo>
                <a:lnTo>
                  <a:pt x="35074" y="3492"/>
                </a:lnTo>
                <a:lnTo>
                  <a:pt x="35155" y="3169"/>
                </a:lnTo>
                <a:lnTo>
                  <a:pt x="35235" y="2846"/>
                </a:lnTo>
                <a:lnTo>
                  <a:pt x="35316" y="2463"/>
                </a:lnTo>
                <a:lnTo>
                  <a:pt x="35397" y="2059"/>
                </a:lnTo>
                <a:lnTo>
                  <a:pt x="35417" y="1858"/>
                </a:lnTo>
                <a:lnTo>
                  <a:pt x="35397" y="1656"/>
                </a:lnTo>
                <a:lnTo>
                  <a:pt x="35376" y="1454"/>
                </a:lnTo>
                <a:lnTo>
                  <a:pt x="35336" y="1252"/>
                </a:lnTo>
                <a:lnTo>
                  <a:pt x="35276" y="1091"/>
                </a:lnTo>
                <a:lnTo>
                  <a:pt x="35195" y="949"/>
                </a:lnTo>
                <a:lnTo>
                  <a:pt x="35094" y="808"/>
                </a:lnTo>
                <a:lnTo>
                  <a:pt x="34993" y="687"/>
                </a:lnTo>
                <a:lnTo>
                  <a:pt x="34872" y="586"/>
                </a:lnTo>
                <a:lnTo>
                  <a:pt x="34731" y="485"/>
                </a:lnTo>
                <a:lnTo>
                  <a:pt x="34569" y="384"/>
                </a:lnTo>
                <a:lnTo>
                  <a:pt x="34408" y="304"/>
                </a:lnTo>
                <a:lnTo>
                  <a:pt x="34226" y="223"/>
                </a:lnTo>
                <a:lnTo>
                  <a:pt x="34024" y="162"/>
                </a:lnTo>
                <a:lnTo>
                  <a:pt x="33802" y="122"/>
                </a:lnTo>
                <a:lnTo>
                  <a:pt x="33560" y="82"/>
                </a:lnTo>
                <a:lnTo>
                  <a:pt x="33056" y="21"/>
                </a:lnTo>
                <a:lnTo>
                  <a:pt x="3247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20"/>
          <p:cNvSpPr/>
          <p:nvPr/>
        </p:nvSpPr>
        <p:spPr>
          <a:xfrm>
            <a:off x="-1982557" y="3613599"/>
            <a:ext cx="2946940" cy="1512969"/>
          </a:xfrm>
          <a:custGeom>
            <a:rect b="b" l="l" r="r" t="t"/>
            <a:pathLst>
              <a:path extrusionOk="0" h="27062" w="52711">
                <a:moveTo>
                  <a:pt x="48008" y="81"/>
                </a:moveTo>
                <a:lnTo>
                  <a:pt x="48654" y="122"/>
                </a:lnTo>
                <a:lnTo>
                  <a:pt x="49300" y="202"/>
                </a:lnTo>
                <a:lnTo>
                  <a:pt x="49623" y="243"/>
                </a:lnTo>
                <a:lnTo>
                  <a:pt x="49946" y="323"/>
                </a:lnTo>
                <a:lnTo>
                  <a:pt x="50248" y="404"/>
                </a:lnTo>
                <a:lnTo>
                  <a:pt x="50551" y="485"/>
                </a:lnTo>
                <a:lnTo>
                  <a:pt x="50854" y="606"/>
                </a:lnTo>
                <a:lnTo>
                  <a:pt x="51156" y="727"/>
                </a:lnTo>
                <a:lnTo>
                  <a:pt x="51399" y="848"/>
                </a:lnTo>
                <a:lnTo>
                  <a:pt x="51621" y="989"/>
                </a:lnTo>
                <a:lnTo>
                  <a:pt x="51822" y="1131"/>
                </a:lnTo>
                <a:lnTo>
                  <a:pt x="52004" y="1272"/>
                </a:lnTo>
                <a:lnTo>
                  <a:pt x="52165" y="1413"/>
                </a:lnTo>
                <a:lnTo>
                  <a:pt x="52287" y="1575"/>
                </a:lnTo>
                <a:lnTo>
                  <a:pt x="52408" y="1756"/>
                </a:lnTo>
                <a:lnTo>
                  <a:pt x="52488" y="1938"/>
                </a:lnTo>
                <a:lnTo>
                  <a:pt x="52569" y="2180"/>
                </a:lnTo>
                <a:lnTo>
                  <a:pt x="52609" y="2301"/>
                </a:lnTo>
                <a:lnTo>
                  <a:pt x="52630" y="2442"/>
                </a:lnTo>
                <a:lnTo>
                  <a:pt x="52630" y="2604"/>
                </a:lnTo>
                <a:lnTo>
                  <a:pt x="52609" y="2765"/>
                </a:lnTo>
                <a:lnTo>
                  <a:pt x="52589" y="2947"/>
                </a:lnTo>
                <a:lnTo>
                  <a:pt x="52549" y="3128"/>
                </a:lnTo>
                <a:lnTo>
                  <a:pt x="52488" y="3330"/>
                </a:lnTo>
                <a:lnTo>
                  <a:pt x="52408" y="3532"/>
                </a:lnTo>
                <a:lnTo>
                  <a:pt x="52307" y="3754"/>
                </a:lnTo>
                <a:lnTo>
                  <a:pt x="52186" y="3976"/>
                </a:lnTo>
                <a:lnTo>
                  <a:pt x="52024" y="4218"/>
                </a:lnTo>
                <a:lnTo>
                  <a:pt x="51843" y="4460"/>
                </a:lnTo>
                <a:lnTo>
                  <a:pt x="51641" y="4702"/>
                </a:lnTo>
                <a:lnTo>
                  <a:pt x="51399" y="4965"/>
                </a:lnTo>
                <a:lnTo>
                  <a:pt x="50854" y="5530"/>
                </a:lnTo>
                <a:lnTo>
                  <a:pt x="50269" y="6075"/>
                </a:lnTo>
                <a:lnTo>
                  <a:pt x="49118" y="7124"/>
                </a:lnTo>
                <a:lnTo>
                  <a:pt x="48311" y="7851"/>
                </a:lnTo>
                <a:lnTo>
                  <a:pt x="47524" y="8597"/>
                </a:lnTo>
                <a:lnTo>
                  <a:pt x="47141" y="8981"/>
                </a:lnTo>
                <a:lnTo>
                  <a:pt x="46777" y="9364"/>
                </a:lnTo>
                <a:lnTo>
                  <a:pt x="46414" y="9747"/>
                </a:lnTo>
                <a:lnTo>
                  <a:pt x="46071" y="10151"/>
                </a:lnTo>
                <a:lnTo>
                  <a:pt x="45748" y="10555"/>
                </a:lnTo>
                <a:lnTo>
                  <a:pt x="45446" y="10978"/>
                </a:lnTo>
                <a:lnTo>
                  <a:pt x="45163" y="11422"/>
                </a:lnTo>
                <a:lnTo>
                  <a:pt x="44901" y="11866"/>
                </a:lnTo>
                <a:lnTo>
                  <a:pt x="44658" y="12331"/>
                </a:lnTo>
                <a:lnTo>
                  <a:pt x="44457" y="12795"/>
                </a:lnTo>
                <a:lnTo>
                  <a:pt x="44295" y="13299"/>
                </a:lnTo>
                <a:lnTo>
                  <a:pt x="44154" y="13804"/>
                </a:lnTo>
                <a:lnTo>
                  <a:pt x="44093" y="14127"/>
                </a:lnTo>
                <a:lnTo>
                  <a:pt x="44033" y="14449"/>
                </a:lnTo>
                <a:lnTo>
                  <a:pt x="43972" y="15095"/>
                </a:lnTo>
                <a:lnTo>
                  <a:pt x="43932" y="15761"/>
                </a:lnTo>
                <a:lnTo>
                  <a:pt x="43912" y="16407"/>
                </a:lnTo>
                <a:lnTo>
                  <a:pt x="43871" y="17194"/>
                </a:lnTo>
                <a:lnTo>
                  <a:pt x="43811" y="17981"/>
                </a:lnTo>
                <a:lnTo>
                  <a:pt x="43771" y="18385"/>
                </a:lnTo>
                <a:lnTo>
                  <a:pt x="43710" y="18768"/>
                </a:lnTo>
                <a:lnTo>
                  <a:pt x="43609" y="19151"/>
                </a:lnTo>
                <a:lnTo>
                  <a:pt x="43508" y="19535"/>
                </a:lnTo>
                <a:lnTo>
                  <a:pt x="43306" y="20039"/>
                </a:lnTo>
                <a:lnTo>
                  <a:pt x="43064" y="20544"/>
                </a:lnTo>
                <a:lnTo>
                  <a:pt x="42782" y="21028"/>
                </a:lnTo>
                <a:lnTo>
                  <a:pt x="42459" y="21492"/>
                </a:lnTo>
                <a:lnTo>
                  <a:pt x="42096" y="21936"/>
                </a:lnTo>
                <a:lnTo>
                  <a:pt x="41692" y="22360"/>
                </a:lnTo>
                <a:lnTo>
                  <a:pt x="41248" y="22764"/>
                </a:lnTo>
                <a:lnTo>
                  <a:pt x="40784" y="23127"/>
                </a:lnTo>
                <a:lnTo>
                  <a:pt x="40300" y="23470"/>
                </a:lnTo>
                <a:lnTo>
                  <a:pt x="39795" y="23773"/>
                </a:lnTo>
                <a:lnTo>
                  <a:pt x="39270" y="24035"/>
                </a:lnTo>
                <a:lnTo>
                  <a:pt x="38746" y="24277"/>
                </a:lnTo>
                <a:lnTo>
                  <a:pt x="38181" y="24479"/>
                </a:lnTo>
                <a:lnTo>
                  <a:pt x="37636" y="24640"/>
                </a:lnTo>
                <a:lnTo>
                  <a:pt x="37071" y="24782"/>
                </a:lnTo>
                <a:lnTo>
                  <a:pt x="36506" y="24862"/>
                </a:lnTo>
                <a:lnTo>
                  <a:pt x="34790" y="25125"/>
                </a:lnTo>
                <a:lnTo>
                  <a:pt x="32894" y="25387"/>
                </a:lnTo>
                <a:lnTo>
                  <a:pt x="30250" y="25791"/>
                </a:lnTo>
                <a:lnTo>
                  <a:pt x="27485" y="26174"/>
                </a:lnTo>
                <a:lnTo>
                  <a:pt x="26093" y="26356"/>
                </a:lnTo>
                <a:lnTo>
                  <a:pt x="24680" y="26517"/>
                </a:lnTo>
                <a:lnTo>
                  <a:pt x="23247" y="26679"/>
                </a:lnTo>
                <a:lnTo>
                  <a:pt x="21855" y="26800"/>
                </a:lnTo>
                <a:lnTo>
                  <a:pt x="20564" y="26901"/>
                </a:lnTo>
                <a:lnTo>
                  <a:pt x="19252" y="26961"/>
                </a:lnTo>
                <a:lnTo>
                  <a:pt x="17900" y="26981"/>
                </a:lnTo>
                <a:lnTo>
                  <a:pt x="16548" y="26961"/>
                </a:lnTo>
                <a:lnTo>
                  <a:pt x="15175" y="26901"/>
                </a:lnTo>
                <a:lnTo>
                  <a:pt x="13783" y="26820"/>
                </a:lnTo>
                <a:lnTo>
                  <a:pt x="12370" y="26699"/>
                </a:lnTo>
                <a:lnTo>
                  <a:pt x="10958" y="26558"/>
                </a:lnTo>
                <a:lnTo>
                  <a:pt x="10837" y="26537"/>
                </a:lnTo>
                <a:lnTo>
                  <a:pt x="9626" y="26396"/>
                </a:lnTo>
                <a:lnTo>
                  <a:pt x="8334" y="26214"/>
                </a:lnTo>
                <a:lnTo>
                  <a:pt x="7648" y="26093"/>
                </a:lnTo>
                <a:lnTo>
                  <a:pt x="6962" y="25972"/>
                </a:lnTo>
                <a:lnTo>
                  <a:pt x="6276" y="25851"/>
                </a:lnTo>
                <a:lnTo>
                  <a:pt x="5590" y="25690"/>
                </a:lnTo>
                <a:lnTo>
                  <a:pt x="4924" y="25508"/>
                </a:lnTo>
                <a:lnTo>
                  <a:pt x="4258" y="25327"/>
                </a:lnTo>
                <a:lnTo>
                  <a:pt x="3612" y="25105"/>
                </a:lnTo>
                <a:lnTo>
                  <a:pt x="3007" y="24862"/>
                </a:lnTo>
                <a:lnTo>
                  <a:pt x="2422" y="24580"/>
                </a:lnTo>
                <a:lnTo>
                  <a:pt x="1877" y="24277"/>
                </a:lnTo>
                <a:lnTo>
                  <a:pt x="1614" y="24136"/>
                </a:lnTo>
                <a:lnTo>
                  <a:pt x="1372" y="23954"/>
                </a:lnTo>
                <a:lnTo>
                  <a:pt x="1130" y="23773"/>
                </a:lnTo>
                <a:lnTo>
                  <a:pt x="908" y="23591"/>
                </a:lnTo>
                <a:lnTo>
                  <a:pt x="727" y="23409"/>
                </a:lnTo>
                <a:lnTo>
                  <a:pt x="545" y="23208"/>
                </a:lnTo>
                <a:lnTo>
                  <a:pt x="404" y="23026"/>
                </a:lnTo>
                <a:lnTo>
                  <a:pt x="283" y="22824"/>
                </a:lnTo>
                <a:lnTo>
                  <a:pt x="202" y="22643"/>
                </a:lnTo>
                <a:lnTo>
                  <a:pt x="121" y="22441"/>
                </a:lnTo>
                <a:lnTo>
                  <a:pt x="101" y="22239"/>
                </a:lnTo>
                <a:lnTo>
                  <a:pt x="81" y="22037"/>
                </a:lnTo>
                <a:lnTo>
                  <a:pt x="101" y="21815"/>
                </a:lnTo>
                <a:lnTo>
                  <a:pt x="141" y="21593"/>
                </a:lnTo>
                <a:lnTo>
                  <a:pt x="202" y="21371"/>
                </a:lnTo>
                <a:lnTo>
                  <a:pt x="303" y="21149"/>
                </a:lnTo>
                <a:lnTo>
                  <a:pt x="424" y="20947"/>
                </a:lnTo>
                <a:lnTo>
                  <a:pt x="565" y="20725"/>
                </a:lnTo>
                <a:lnTo>
                  <a:pt x="706" y="20524"/>
                </a:lnTo>
                <a:lnTo>
                  <a:pt x="888" y="20302"/>
                </a:lnTo>
                <a:lnTo>
                  <a:pt x="1251" y="19898"/>
                </a:lnTo>
                <a:lnTo>
                  <a:pt x="1675" y="19494"/>
                </a:lnTo>
                <a:lnTo>
                  <a:pt x="2099" y="19111"/>
                </a:lnTo>
                <a:lnTo>
                  <a:pt x="2543" y="18748"/>
                </a:lnTo>
                <a:lnTo>
                  <a:pt x="3168" y="18183"/>
                </a:lnTo>
                <a:lnTo>
                  <a:pt x="3451" y="17920"/>
                </a:lnTo>
                <a:lnTo>
                  <a:pt x="3713" y="17658"/>
                </a:lnTo>
                <a:lnTo>
                  <a:pt x="4641" y="16669"/>
                </a:lnTo>
                <a:lnTo>
                  <a:pt x="5570" y="15701"/>
                </a:lnTo>
                <a:lnTo>
                  <a:pt x="6498" y="14793"/>
                </a:lnTo>
                <a:lnTo>
                  <a:pt x="7426" y="13925"/>
                </a:lnTo>
                <a:lnTo>
                  <a:pt x="8375" y="13097"/>
                </a:lnTo>
                <a:lnTo>
                  <a:pt x="9323" y="12310"/>
                </a:lnTo>
                <a:lnTo>
                  <a:pt x="10272" y="11564"/>
                </a:lnTo>
                <a:lnTo>
                  <a:pt x="11240" y="10857"/>
                </a:lnTo>
                <a:lnTo>
                  <a:pt x="12370" y="10091"/>
                </a:lnTo>
                <a:lnTo>
                  <a:pt x="13521" y="9324"/>
                </a:lnTo>
                <a:lnTo>
                  <a:pt x="14711" y="8597"/>
                </a:lnTo>
                <a:lnTo>
                  <a:pt x="15922" y="7911"/>
                </a:lnTo>
                <a:lnTo>
                  <a:pt x="17153" y="7245"/>
                </a:lnTo>
                <a:lnTo>
                  <a:pt x="18424" y="6599"/>
                </a:lnTo>
                <a:lnTo>
                  <a:pt x="19716" y="5994"/>
                </a:lnTo>
                <a:lnTo>
                  <a:pt x="21028" y="5429"/>
                </a:lnTo>
                <a:lnTo>
                  <a:pt x="22380" y="4864"/>
                </a:lnTo>
                <a:lnTo>
                  <a:pt x="23752" y="4339"/>
                </a:lnTo>
                <a:lnTo>
                  <a:pt x="25165" y="3855"/>
                </a:lnTo>
                <a:lnTo>
                  <a:pt x="26597" y="3391"/>
                </a:lnTo>
                <a:lnTo>
                  <a:pt x="28050" y="2967"/>
                </a:lnTo>
                <a:lnTo>
                  <a:pt x="29544" y="2563"/>
                </a:lnTo>
                <a:lnTo>
                  <a:pt x="31037" y="2180"/>
                </a:lnTo>
                <a:lnTo>
                  <a:pt x="32591" y="1837"/>
                </a:lnTo>
                <a:lnTo>
                  <a:pt x="34145" y="1514"/>
                </a:lnTo>
                <a:lnTo>
                  <a:pt x="35739" y="1231"/>
                </a:lnTo>
                <a:lnTo>
                  <a:pt x="37374" y="989"/>
                </a:lnTo>
                <a:lnTo>
                  <a:pt x="39028" y="747"/>
                </a:lnTo>
                <a:lnTo>
                  <a:pt x="40723" y="566"/>
                </a:lnTo>
                <a:lnTo>
                  <a:pt x="42439" y="384"/>
                </a:lnTo>
                <a:lnTo>
                  <a:pt x="44194" y="243"/>
                </a:lnTo>
                <a:lnTo>
                  <a:pt x="45970" y="142"/>
                </a:lnTo>
                <a:lnTo>
                  <a:pt x="46656" y="101"/>
                </a:lnTo>
                <a:lnTo>
                  <a:pt x="47342" y="81"/>
                </a:lnTo>
                <a:close/>
                <a:moveTo>
                  <a:pt x="47302" y="1"/>
                </a:moveTo>
                <a:lnTo>
                  <a:pt x="46636" y="21"/>
                </a:lnTo>
                <a:lnTo>
                  <a:pt x="45970" y="61"/>
                </a:lnTo>
                <a:lnTo>
                  <a:pt x="44194" y="162"/>
                </a:lnTo>
                <a:lnTo>
                  <a:pt x="42439" y="303"/>
                </a:lnTo>
                <a:lnTo>
                  <a:pt x="40703" y="485"/>
                </a:lnTo>
                <a:lnTo>
                  <a:pt x="39028" y="666"/>
                </a:lnTo>
                <a:lnTo>
                  <a:pt x="37353" y="909"/>
                </a:lnTo>
                <a:lnTo>
                  <a:pt x="35739" y="1151"/>
                </a:lnTo>
                <a:lnTo>
                  <a:pt x="34145" y="1453"/>
                </a:lnTo>
                <a:lnTo>
                  <a:pt x="32571" y="1756"/>
                </a:lnTo>
                <a:lnTo>
                  <a:pt x="31017" y="2099"/>
                </a:lnTo>
                <a:lnTo>
                  <a:pt x="29523" y="2483"/>
                </a:lnTo>
                <a:lnTo>
                  <a:pt x="28030" y="2886"/>
                </a:lnTo>
                <a:lnTo>
                  <a:pt x="26577" y="3310"/>
                </a:lnTo>
                <a:lnTo>
                  <a:pt x="25144" y="3774"/>
                </a:lnTo>
                <a:lnTo>
                  <a:pt x="23732" y="4279"/>
                </a:lnTo>
                <a:lnTo>
                  <a:pt x="22339" y="4803"/>
                </a:lnTo>
                <a:lnTo>
                  <a:pt x="20987" y="5348"/>
                </a:lnTo>
                <a:lnTo>
                  <a:pt x="19676" y="5933"/>
                </a:lnTo>
                <a:lnTo>
                  <a:pt x="18384" y="6539"/>
                </a:lnTo>
                <a:lnTo>
                  <a:pt x="17113" y="7164"/>
                </a:lnTo>
                <a:lnTo>
                  <a:pt x="15882" y="7830"/>
                </a:lnTo>
                <a:lnTo>
                  <a:pt x="14671" y="8537"/>
                </a:lnTo>
                <a:lnTo>
                  <a:pt x="13480" y="9263"/>
                </a:lnTo>
                <a:lnTo>
                  <a:pt x="12330" y="10010"/>
                </a:lnTo>
                <a:lnTo>
                  <a:pt x="11200" y="10797"/>
                </a:lnTo>
                <a:lnTo>
                  <a:pt x="10231" y="11503"/>
                </a:lnTo>
                <a:lnTo>
                  <a:pt x="9263" y="12250"/>
                </a:lnTo>
                <a:lnTo>
                  <a:pt x="8314" y="13037"/>
                </a:lnTo>
                <a:lnTo>
                  <a:pt x="7386" y="13864"/>
                </a:lnTo>
                <a:lnTo>
                  <a:pt x="6438" y="14732"/>
                </a:lnTo>
                <a:lnTo>
                  <a:pt x="5509" y="15640"/>
                </a:lnTo>
                <a:lnTo>
                  <a:pt x="4581" y="16609"/>
                </a:lnTo>
                <a:lnTo>
                  <a:pt x="3653" y="17598"/>
                </a:lnTo>
                <a:lnTo>
                  <a:pt x="3390" y="17860"/>
                </a:lnTo>
                <a:lnTo>
                  <a:pt x="3108" y="18122"/>
                </a:lnTo>
                <a:lnTo>
                  <a:pt x="2482" y="18687"/>
                </a:lnTo>
                <a:lnTo>
                  <a:pt x="2038" y="19051"/>
                </a:lnTo>
                <a:lnTo>
                  <a:pt x="1614" y="19454"/>
                </a:lnTo>
                <a:lnTo>
                  <a:pt x="1191" y="19858"/>
                </a:lnTo>
                <a:lnTo>
                  <a:pt x="807" y="20261"/>
                </a:lnTo>
                <a:lnTo>
                  <a:pt x="646" y="20483"/>
                </a:lnTo>
                <a:lnTo>
                  <a:pt x="484" y="20685"/>
                </a:lnTo>
                <a:lnTo>
                  <a:pt x="343" y="20907"/>
                </a:lnTo>
                <a:lnTo>
                  <a:pt x="222" y="21129"/>
                </a:lnTo>
                <a:lnTo>
                  <a:pt x="141" y="21351"/>
                </a:lnTo>
                <a:lnTo>
                  <a:pt x="61" y="21573"/>
                </a:lnTo>
                <a:lnTo>
                  <a:pt x="20" y="21795"/>
                </a:lnTo>
                <a:lnTo>
                  <a:pt x="0" y="22037"/>
                </a:lnTo>
                <a:lnTo>
                  <a:pt x="20" y="22239"/>
                </a:lnTo>
                <a:lnTo>
                  <a:pt x="61" y="22441"/>
                </a:lnTo>
                <a:lnTo>
                  <a:pt x="121" y="22663"/>
                </a:lnTo>
                <a:lnTo>
                  <a:pt x="222" y="22865"/>
                </a:lnTo>
                <a:lnTo>
                  <a:pt x="343" y="23066"/>
                </a:lnTo>
                <a:lnTo>
                  <a:pt x="484" y="23268"/>
                </a:lnTo>
                <a:lnTo>
                  <a:pt x="666" y="23470"/>
                </a:lnTo>
                <a:lnTo>
                  <a:pt x="868" y="23652"/>
                </a:lnTo>
                <a:lnTo>
                  <a:pt x="1090" y="23833"/>
                </a:lnTo>
                <a:lnTo>
                  <a:pt x="1312" y="24015"/>
                </a:lnTo>
                <a:lnTo>
                  <a:pt x="1574" y="24196"/>
                </a:lnTo>
                <a:lnTo>
                  <a:pt x="1836" y="24358"/>
                </a:lnTo>
                <a:lnTo>
                  <a:pt x="2381" y="24661"/>
                </a:lnTo>
                <a:lnTo>
                  <a:pt x="2967" y="24923"/>
                </a:lnTo>
                <a:lnTo>
                  <a:pt x="3592" y="25165"/>
                </a:lnTo>
                <a:lnTo>
                  <a:pt x="4218" y="25387"/>
                </a:lnTo>
                <a:lnTo>
                  <a:pt x="4884" y="25589"/>
                </a:lnTo>
                <a:lnTo>
                  <a:pt x="5570" y="25770"/>
                </a:lnTo>
                <a:lnTo>
                  <a:pt x="6256" y="25912"/>
                </a:lnTo>
                <a:lnTo>
                  <a:pt x="6942" y="26053"/>
                </a:lnTo>
                <a:lnTo>
                  <a:pt x="7628" y="26174"/>
                </a:lnTo>
                <a:lnTo>
                  <a:pt x="8314" y="26295"/>
                </a:lnTo>
                <a:lnTo>
                  <a:pt x="9606" y="26477"/>
                </a:lnTo>
                <a:lnTo>
                  <a:pt x="10817" y="26618"/>
                </a:lnTo>
                <a:lnTo>
                  <a:pt x="10938" y="26638"/>
                </a:lnTo>
                <a:lnTo>
                  <a:pt x="11826" y="26739"/>
                </a:lnTo>
                <a:lnTo>
                  <a:pt x="12693" y="26820"/>
                </a:lnTo>
                <a:lnTo>
                  <a:pt x="13561" y="26880"/>
                </a:lnTo>
                <a:lnTo>
                  <a:pt x="14429" y="26941"/>
                </a:lnTo>
                <a:lnTo>
                  <a:pt x="15276" y="27001"/>
                </a:lnTo>
                <a:lnTo>
                  <a:pt x="16124" y="27022"/>
                </a:lnTo>
                <a:lnTo>
                  <a:pt x="16971" y="27042"/>
                </a:lnTo>
                <a:lnTo>
                  <a:pt x="17799" y="27062"/>
                </a:lnTo>
                <a:lnTo>
                  <a:pt x="18828" y="27042"/>
                </a:lnTo>
                <a:lnTo>
                  <a:pt x="19857" y="27022"/>
                </a:lnTo>
                <a:lnTo>
                  <a:pt x="20866" y="26961"/>
                </a:lnTo>
                <a:lnTo>
                  <a:pt x="21855" y="26880"/>
                </a:lnTo>
                <a:lnTo>
                  <a:pt x="23268" y="26759"/>
                </a:lnTo>
                <a:lnTo>
                  <a:pt x="24680" y="26598"/>
                </a:lnTo>
                <a:lnTo>
                  <a:pt x="26093" y="26436"/>
                </a:lnTo>
                <a:lnTo>
                  <a:pt x="27505" y="26255"/>
                </a:lnTo>
                <a:lnTo>
                  <a:pt x="30270" y="25871"/>
                </a:lnTo>
                <a:lnTo>
                  <a:pt x="32914" y="25468"/>
                </a:lnTo>
                <a:lnTo>
                  <a:pt x="34790" y="25205"/>
                </a:lnTo>
                <a:lnTo>
                  <a:pt x="36506" y="24943"/>
                </a:lnTo>
                <a:lnTo>
                  <a:pt x="37091" y="24862"/>
                </a:lnTo>
                <a:lnTo>
                  <a:pt x="37656" y="24721"/>
                </a:lnTo>
                <a:lnTo>
                  <a:pt x="38221" y="24539"/>
                </a:lnTo>
                <a:lnTo>
                  <a:pt x="38766" y="24338"/>
                </a:lnTo>
                <a:lnTo>
                  <a:pt x="39311" y="24096"/>
                </a:lnTo>
                <a:lnTo>
                  <a:pt x="39835" y="23833"/>
                </a:lnTo>
                <a:lnTo>
                  <a:pt x="40340" y="23530"/>
                </a:lnTo>
                <a:lnTo>
                  <a:pt x="40824" y="23208"/>
                </a:lnTo>
                <a:lnTo>
                  <a:pt x="41309" y="22824"/>
                </a:lnTo>
                <a:lnTo>
                  <a:pt x="41753" y="22421"/>
                </a:lnTo>
                <a:lnTo>
                  <a:pt x="42156" y="21977"/>
                </a:lnTo>
                <a:lnTo>
                  <a:pt x="42540" y="21533"/>
                </a:lnTo>
                <a:lnTo>
                  <a:pt x="42862" y="21069"/>
                </a:lnTo>
                <a:lnTo>
                  <a:pt x="43145" y="20584"/>
                </a:lnTo>
                <a:lnTo>
                  <a:pt x="43387" y="20080"/>
                </a:lnTo>
                <a:lnTo>
                  <a:pt x="43589" y="19555"/>
                </a:lnTo>
                <a:lnTo>
                  <a:pt x="43690" y="19172"/>
                </a:lnTo>
                <a:lnTo>
                  <a:pt x="43771" y="18788"/>
                </a:lnTo>
                <a:lnTo>
                  <a:pt x="43851" y="18385"/>
                </a:lnTo>
                <a:lnTo>
                  <a:pt x="43892" y="18001"/>
                </a:lnTo>
                <a:lnTo>
                  <a:pt x="43952" y="17194"/>
                </a:lnTo>
                <a:lnTo>
                  <a:pt x="43993" y="16407"/>
                </a:lnTo>
                <a:lnTo>
                  <a:pt x="44013" y="15761"/>
                </a:lnTo>
                <a:lnTo>
                  <a:pt x="44053" y="15115"/>
                </a:lnTo>
                <a:lnTo>
                  <a:pt x="44114" y="14449"/>
                </a:lnTo>
                <a:lnTo>
                  <a:pt x="44174" y="14147"/>
                </a:lnTo>
                <a:lnTo>
                  <a:pt x="44235" y="13824"/>
                </a:lnTo>
                <a:lnTo>
                  <a:pt x="44376" y="13319"/>
                </a:lnTo>
                <a:lnTo>
                  <a:pt x="44537" y="12815"/>
                </a:lnTo>
                <a:lnTo>
                  <a:pt x="44739" y="12351"/>
                </a:lnTo>
                <a:lnTo>
                  <a:pt x="44981" y="11887"/>
                </a:lnTo>
                <a:lnTo>
                  <a:pt x="45224" y="11443"/>
                </a:lnTo>
                <a:lnTo>
                  <a:pt x="45506" y="11019"/>
                </a:lnTo>
                <a:lnTo>
                  <a:pt x="45809" y="10595"/>
                </a:lnTo>
                <a:lnTo>
                  <a:pt x="46152" y="10191"/>
                </a:lnTo>
                <a:lnTo>
                  <a:pt x="46475" y="9788"/>
                </a:lnTo>
                <a:lnTo>
                  <a:pt x="46838" y="9404"/>
                </a:lnTo>
                <a:lnTo>
                  <a:pt x="47201" y="9021"/>
                </a:lnTo>
                <a:lnTo>
                  <a:pt x="47585" y="8658"/>
                </a:lnTo>
                <a:lnTo>
                  <a:pt x="48372" y="7911"/>
                </a:lnTo>
                <a:lnTo>
                  <a:pt x="49159" y="7185"/>
                </a:lnTo>
                <a:lnTo>
                  <a:pt x="50329" y="6135"/>
                </a:lnTo>
                <a:lnTo>
                  <a:pt x="50894" y="5590"/>
                </a:lnTo>
                <a:lnTo>
                  <a:pt x="51459" y="5025"/>
                </a:lnTo>
                <a:lnTo>
                  <a:pt x="51742" y="4702"/>
                </a:lnTo>
                <a:lnTo>
                  <a:pt x="52024" y="4359"/>
                </a:lnTo>
                <a:lnTo>
                  <a:pt x="52266" y="3976"/>
                </a:lnTo>
                <a:lnTo>
                  <a:pt x="52387" y="3774"/>
                </a:lnTo>
                <a:lnTo>
                  <a:pt x="52468" y="3572"/>
                </a:lnTo>
                <a:lnTo>
                  <a:pt x="52569" y="3371"/>
                </a:lnTo>
                <a:lnTo>
                  <a:pt x="52630" y="3169"/>
                </a:lnTo>
                <a:lnTo>
                  <a:pt x="52670" y="2947"/>
                </a:lnTo>
                <a:lnTo>
                  <a:pt x="52710" y="2745"/>
                </a:lnTo>
                <a:lnTo>
                  <a:pt x="52710" y="2523"/>
                </a:lnTo>
                <a:lnTo>
                  <a:pt x="52690" y="2321"/>
                </a:lnTo>
                <a:lnTo>
                  <a:pt x="52650" y="2099"/>
                </a:lnTo>
                <a:lnTo>
                  <a:pt x="52569" y="1897"/>
                </a:lnTo>
                <a:lnTo>
                  <a:pt x="52468" y="1716"/>
                </a:lnTo>
                <a:lnTo>
                  <a:pt x="52367" y="1534"/>
                </a:lnTo>
                <a:lnTo>
                  <a:pt x="52226" y="1373"/>
                </a:lnTo>
                <a:lnTo>
                  <a:pt x="52065" y="1211"/>
                </a:lnTo>
                <a:lnTo>
                  <a:pt x="51883" y="1070"/>
                </a:lnTo>
                <a:lnTo>
                  <a:pt x="51661" y="909"/>
                </a:lnTo>
                <a:lnTo>
                  <a:pt x="51439" y="788"/>
                </a:lnTo>
                <a:lnTo>
                  <a:pt x="51197" y="666"/>
                </a:lnTo>
                <a:lnTo>
                  <a:pt x="50894" y="525"/>
                </a:lnTo>
                <a:lnTo>
                  <a:pt x="50571" y="424"/>
                </a:lnTo>
                <a:lnTo>
                  <a:pt x="50269" y="323"/>
                </a:lnTo>
                <a:lnTo>
                  <a:pt x="49946" y="243"/>
                </a:lnTo>
                <a:lnTo>
                  <a:pt x="49623" y="182"/>
                </a:lnTo>
                <a:lnTo>
                  <a:pt x="49300" y="122"/>
                </a:lnTo>
                <a:lnTo>
                  <a:pt x="48654" y="41"/>
                </a:lnTo>
                <a:lnTo>
                  <a:pt x="4798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20"/>
          <p:cNvSpPr/>
          <p:nvPr/>
        </p:nvSpPr>
        <p:spPr>
          <a:xfrm flipH="1">
            <a:off x="1814668" y="602606"/>
            <a:ext cx="262933" cy="275344"/>
          </a:xfrm>
          <a:custGeom>
            <a:rect b="b" l="l" r="r" t="t"/>
            <a:pathLst>
              <a:path extrusionOk="0" h="4925" w="4703">
                <a:moveTo>
                  <a:pt x="1938" y="81"/>
                </a:moveTo>
                <a:lnTo>
                  <a:pt x="2160" y="122"/>
                </a:lnTo>
                <a:lnTo>
                  <a:pt x="2382" y="182"/>
                </a:lnTo>
                <a:lnTo>
                  <a:pt x="2604" y="283"/>
                </a:lnTo>
                <a:lnTo>
                  <a:pt x="2785" y="384"/>
                </a:lnTo>
                <a:lnTo>
                  <a:pt x="2967" y="505"/>
                </a:lnTo>
                <a:lnTo>
                  <a:pt x="3129" y="626"/>
                </a:lnTo>
                <a:lnTo>
                  <a:pt x="3411" y="889"/>
                </a:lnTo>
                <a:lnTo>
                  <a:pt x="3613" y="1111"/>
                </a:lnTo>
                <a:lnTo>
                  <a:pt x="3794" y="1353"/>
                </a:lnTo>
                <a:lnTo>
                  <a:pt x="3976" y="1595"/>
                </a:lnTo>
                <a:lnTo>
                  <a:pt x="4117" y="1857"/>
                </a:lnTo>
                <a:lnTo>
                  <a:pt x="4259" y="2120"/>
                </a:lnTo>
                <a:lnTo>
                  <a:pt x="4380" y="2402"/>
                </a:lnTo>
                <a:lnTo>
                  <a:pt x="4460" y="2685"/>
                </a:lnTo>
                <a:lnTo>
                  <a:pt x="4541" y="2967"/>
                </a:lnTo>
                <a:lnTo>
                  <a:pt x="4602" y="3330"/>
                </a:lnTo>
                <a:lnTo>
                  <a:pt x="4622" y="3472"/>
                </a:lnTo>
                <a:lnTo>
                  <a:pt x="4622" y="3633"/>
                </a:lnTo>
                <a:lnTo>
                  <a:pt x="4602" y="3774"/>
                </a:lnTo>
                <a:lnTo>
                  <a:pt x="4561" y="3895"/>
                </a:lnTo>
                <a:lnTo>
                  <a:pt x="4521" y="4016"/>
                </a:lnTo>
                <a:lnTo>
                  <a:pt x="4481" y="4138"/>
                </a:lnTo>
                <a:lnTo>
                  <a:pt x="4380" y="4279"/>
                </a:lnTo>
                <a:lnTo>
                  <a:pt x="4238" y="4400"/>
                </a:lnTo>
                <a:lnTo>
                  <a:pt x="4097" y="4521"/>
                </a:lnTo>
                <a:lnTo>
                  <a:pt x="3916" y="4622"/>
                </a:lnTo>
                <a:lnTo>
                  <a:pt x="3673" y="4723"/>
                </a:lnTo>
                <a:lnTo>
                  <a:pt x="3431" y="4783"/>
                </a:lnTo>
                <a:lnTo>
                  <a:pt x="3189" y="4844"/>
                </a:lnTo>
                <a:lnTo>
                  <a:pt x="2685" y="4844"/>
                </a:lnTo>
                <a:lnTo>
                  <a:pt x="2442" y="4804"/>
                </a:lnTo>
                <a:lnTo>
                  <a:pt x="2200" y="4723"/>
                </a:lnTo>
                <a:lnTo>
                  <a:pt x="1958" y="4622"/>
                </a:lnTo>
                <a:lnTo>
                  <a:pt x="1676" y="4460"/>
                </a:lnTo>
                <a:lnTo>
                  <a:pt x="1393" y="4238"/>
                </a:lnTo>
                <a:lnTo>
                  <a:pt x="1111" y="3976"/>
                </a:lnTo>
                <a:lnTo>
                  <a:pt x="868" y="3694"/>
                </a:lnTo>
                <a:lnTo>
                  <a:pt x="646" y="3391"/>
                </a:lnTo>
                <a:lnTo>
                  <a:pt x="445" y="3068"/>
                </a:lnTo>
                <a:lnTo>
                  <a:pt x="283" y="2725"/>
                </a:lnTo>
                <a:lnTo>
                  <a:pt x="162" y="2382"/>
                </a:lnTo>
                <a:lnTo>
                  <a:pt x="122" y="2160"/>
                </a:lnTo>
                <a:lnTo>
                  <a:pt x="81" y="1958"/>
                </a:lnTo>
                <a:lnTo>
                  <a:pt x="81" y="1756"/>
                </a:lnTo>
                <a:lnTo>
                  <a:pt x="81" y="1555"/>
                </a:lnTo>
                <a:lnTo>
                  <a:pt x="122" y="1373"/>
                </a:lnTo>
                <a:lnTo>
                  <a:pt x="162" y="1191"/>
                </a:lnTo>
                <a:lnTo>
                  <a:pt x="243" y="1010"/>
                </a:lnTo>
                <a:lnTo>
                  <a:pt x="323" y="848"/>
                </a:lnTo>
                <a:lnTo>
                  <a:pt x="445" y="687"/>
                </a:lnTo>
                <a:lnTo>
                  <a:pt x="606" y="525"/>
                </a:lnTo>
                <a:lnTo>
                  <a:pt x="767" y="404"/>
                </a:lnTo>
                <a:lnTo>
                  <a:pt x="949" y="283"/>
                </a:lnTo>
                <a:lnTo>
                  <a:pt x="1151" y="202"/>
                </a:lnTo>
                <a:lnTo>
                  <a:pt x="1353" y="122"/>
                </a:lnTo>
                <a:lnTo>
                  <a:pt x="1554" y="81"/>
                </a:lnTo>
                <a:close/>
                <a:moveTo>
                  <a:pt x="1696" y="1"/>
                </a:moveTo>
                <a:lnTo>
                  <a:pt x="1454" y="21"/>
                </a:lnTo>
                <a:lnTo>
                  <a:pt x="1211" y="81"/>
                </a:lnTo>
                <a:lnTo>
                  <a:pt x="989" y="182"/>
                </a:lnTo>
                <a:lnTo>
                  <a:pt x="767" y="303"/>
                </a:lnTo>
                <a:lnTo>
                  <a:pt x="586" y="445"/>
                </a:lnTo>
                <a:lnTo>
                  <a:pt x="404" y="626"/>
                </a:lnTo>
                <a:lnTo>
                  <a:pt x="263" y="808"/>
                </a:lnTo>
                <a:lnTo>
                  <a:pt x="162" y="989"/>
                </a:lnTo>
                <a:lnTo>
                  <a:pt x="81" y="1171"/>
                </a:lnTo>
                <a:lnTo>
                  <a:pt x="41" y="1353"/>
                </a:lnTo>
                <a:lnTo>
                  <a:pt x="1" y="1555"/>
                </a:lnTo>
                <a:lnTo>
                  <a:pt x="1" y="1756"/>
                </a:lnTo>
                <a:lnTo>
                  <a:pt x="1" y="1958"/>
                </a:lnTo>
                <a:lnTo>
                  <a:pt x="41" y="2180"/>
                </a:lnTo>
                <a:lnTo>
                  <a:pt x="81" y="2402"/>
                </a:lnTo>
                <a:lnTo>
                  <a:pt x="202" y="2745"/>
                </a:lnTo>
                <a:lnTo>
                  <a:pt x="364" y="3088"/>
                </a:lnTo>
                <a:lnTo>
                  <a:pt x="566" y="3431"/>
                </a:lnTo>
                <a:lnTo>
                  <a:pt x="808" y="3754"/>
                </a:lnTo>
                <a:lnTo>
                  <a:pt x="1050" y="4037"/>
                </a:lnTo>
                <a:lnTo>
                  <a:pt x="1332" y="4299"/>
                </a:lnTo>
                <a:lnTo>
                  <a:pt x="1635" y="4521"/>
                </a:lnTo>
                <a:lnTo>
                  <a:pt x="1938" y="4703"/>
                </a:lnTo>
                <a:lnTo>
                  <a:pt x="2160" y="4804"/>
                </a:lnTo>
                <a:lnTo>
                  <a:pt x="2422" y="4864"/>
                </a:lnTo>
                <a:lnTo>
                  <a:pt x="2664" y="4925"/>
                </a:lnTo>
                <a:lnTo>
                  <a:pt x="3189" y="4925"/>
                </a:lnTo>
                <a:lnTo>
                  <a:pt x="3451" y="4864"/>
                </a:lnTo>
                <a:lnTo>
                  <a:pt x="3714" y="4804"/>
                </a:lnTo>
                <a:lnTo>
                  <a:pt x="3956" y="4682"/>
                </a:lnTo>
                <a:lnTo>
                  <a:pt x="4138" y="4582"/>
                </a:lnTo>
                <a:lnTo>
                  <a:pt x="4299" y="4460"/>
                </a:lnTo>
                <a:lnTo>
                  <a:pt x="4440" y="4319"/>
                </a:lnTo>
                <a:lnTo>
                  <a:pt x="4541" y="4178"/>
                </a:lnTo>
                <a:lnTo>
                  <a:pt x="4602" y="4057"/>
                </a:lnTo>
                <a:lnTo>
                  <a:pt x="4642" y="3916"/>
                </a:lnTo>
                <a:lnTo>
                  <a:pt x="4682" y="3795"/>
                </a:lnTo>
                <a:lnTo>
                  <a:pt x="4703" y="3633"/>
                </a:lnTo>
                <a:lnTo>
                  <a:pt x="4703" y="3492"/>
                </a:lnTo>
                <a:lnTo>
                  <a:pt x="4682" y="3310"/>
                </a:lnTo>
                <a:lnTo>
                  <a:pt x="4622" y="2947"/>
                </a:lnTo>
                <a:lnTo>
                  <a:pt x="4541" y="2664"/>
                </a:lnTo>
                <a:lnTo>
                  <a:pt x="4440" y="2362"/>
                </a:lnTo>
                <a:lnTo>
                  <a:pt x="4339" y="2099"/>
                </a:lnTo>
                <a:lnTo>
                  <a:pt x="4198" y="1817"/>
                </a:lnTo>
                <a:lnTo>
                  <a:pt x="4037" y="1555"/>
                </a:lnTo>
                <a:lnTo>
                  <a:pt x="3855" y="1312"/>
                </a:lnTo>
                <a:lnTo>
                  <a:pt x="3673" y="1070"/>
                </a:lnTo>
                <a:lnTo>
                  <a:pt x="3472" y="828"/>
                </a:lnTo>
                <a:lnTo>
                  <a:pt x="3189" y="566"/>
                </a:lnTo>
                <a:lnTo>
                  <a:pt x="3007" y="445"/>
                </a:lnTo>
                <a:lnTo>
                  <a:pt x="2826" y="324"/>
                </a:lnTo>
                <a:lnTo>
                  <a:pt x="2624" y="202"/>
                </a:lnTo>
                <a:lnTo>
                  <a:pt x="2422" y="102"/>
                </a:lnTo>
                <a:lnTo>
                  <a:pt x="2180" y="41"/>
                </a:lnTo>
                <a:lnTo>
                  <a:pt x="193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20"/>
          <p:cNvSpPr/>
          <p:nvPr/>
        </p:nvSpPr>
        <p:spPr>
          <a:xfrm>
            <a:off x="-1497457" y="3670008"/>
            <a:ext cx="2259893" cy="1045918"/>
          </a:xfrm>
          <a:custGeom>
            <a:rect b="b" l="l" r="r" t="t"/>
            <a:pathLst>
              <a:path extrusionOk="0" h="18708" w="40422">
                <a:moveTo>
                  <a:pt x="37434" y="81"/>
                </a:moveTo>
                <a:lnTo>
                  <a:pt x="37919" y="101"/>
                </a:lnTo>
                <a:lnTo>
                  <a:pt x="38403" y="162"/>
                </a:lnTo>
                <a:lnTo>
                  <a:pt x="38887" y="263"/>
                </a:lnTo>
                <a:lnTo>
                  <a:pt x="39372" y="384"/>
                </a:lnTo>
                <a:lnTo>
                  <a:pt x="39634" y="485"/>
                </a:lnTo>
                <a:lnTo>
                  <a:pt x="39796" y="566"/>
                </a:lnTo>
                <a:lnTo>
                  <a:pt x="39957" y="666"/>
                </a:lnTo>
                <a:lnTo>
                  <a:pt x="40098" y="808"/>
                </a:lnTo>
                <a:lnTo>
                  <a:pt x="40219" y="949"/>
                </a:lnTo>
                <a:lnTo>
                  <a:pt x="40260" y="1030"/>
                </a:lnTo>
                <a:lnTo>
                  <a:pt x="40300" y="1110"/>
                </a:lnTo>
                <a:lnTo>
                  <a:pt x="40320" y="1211"/>
                </a:lnTo>
                <a:lnTo>
                  <a:pt x="40340" y="1292"/>
                </a:lnTo>
                <a:lnTo>
                  <a:pt x="40320" y="1413"/>
                </a:lnTo>
                <a:lnTo>
                  <a:pt x="40300" y="1534"/>
                </a:lnTo>
                <a:lnTo>
                  <a:pt x="40260" y="1655"/>
                </a:lnTo>
                <a:lnTo>
                  <a:pt x="40199" y="1756"/>
                </a:lnTo>
                <a:lnTo>
                  <a:pt x="40058" y="1958"/>
                </a:lnTo>
                <a:lnTo>
                  <a:pt x="39876" y="2160"/>
                </a:lnTo>
                <a:lnTo>
                  <a:pt x="39513" y="2523"/>
                </a:lnTo>
                <a:lnTo>
                  <a:pt x="39130" y="2886"/>
                </a:lnTo>
                <a:lnTo>
                  <a:pt x="38322" y="3572"/>
                </a:lnTo>
                <a:lnTo>
                  <a:pt x="37677" y="4117"/>
                </a:lnTo>
                <a:lnTo>
                  <a:pt x="37051" y="4682"/>
                </a:lnTo>
                <a:lnTo>
                  <a:pt x="36748" y="4985"/>
                </a:lnTo>
                <a:lnTo>
                  <a:pt x="36466" y="5308"/>
                </a:lnTo>
                <a:lnTo>
                  <a:pt x="36203" y="5631"/>
                </a:lnTo>
                <a:lnTo>
                  <a:pt x="35961" y="5974"/>
                </a:lnTo>
                <a:lnTo>
                  <a:pt x="35719" y="6337"/>
                </a:lnTo>
                <a:lnTo>
                  <a:pt x="35517" y="6700"/>
                </a:lnTo>
                <a:lnTo>
                  <a:pt x="35336" y="7084"/>
                </a:lnTo>
                <a:lnTo>
                  <a:pt x="35174" y="7467"/>
                </a:lnTo>
                <a:lnTo>
                  <a:pt x="34872" y="8254"/>
                </a:lnTo>
                <a:lnTo>
                  <a:pt x="34589" y="9041"/>
                </a:lnTo>
                <a:lnTo>
                  <a:pt x="34307" y="9869"/>
                </a:lnTo>
                <a:lnTo>
                  <a:pt x="34145" y="10292"/>
                </a:lnTo>
                <a:lnTo>
                  <a:pt x="33984" y="10696"/>
                </a:lnTo>
                <a:lnTo>
                  <a:pt x="33802" y="11100"/>
                </a:lnTo>
                <a:lnTo>
                  <a:pt x="33600" y="11503"/>
                </a:lnTo>
                <a:lnTo>
                  <a:pt x="33378" y="11887"/>
                </a:lnTo>
                <a:lnTo>
                  <a:pt x="33136" y="12250"/>
                </a:lnTo>
                <a:lnTo>
                  <a:pt x="32914" y="12512"/>
                </a:lnTo>
                <a:lnTo>
                  <a:pt x="32712" y="12754"/>
                </a:lnTo>
                <a:lnTo>
                  <a:pt x="32470" y="12996"/>
                </a:lnTo>
                <a:lnTo>
                  <a:pt x="32228" y="13239"/>
                </a:lnTo>
                <a:lnTo>
                  <a:pt x="31986" y="13440"/>
                </a:lnTo>
                <a:lnTo>
                  <a:pt x="31724" y="13642"/>
                </a:lnTo>
                <a:lnTo>
                  <a:pt x="31199" y="14026"/>
                </a:lnTo>
                <a:lnTo>
                  <a:pt x="30634" y="14369"/>
                </a:lnTo>
                <a:lnTo>
                  <a:pt x="30069" y="14692"/>
                </a:lnTo>
                <a:lnTo>
                  <a:pt x="29504" y="14954"/>
                </a:lnTo>
                <a:lnTo>
                  <a:pt x="28939" y="15216"/>
                </a:lnTo>
                <a:lnTo>
                  <a:pt x="27970" y="15640"/>
                </a:lnTo>
                <a:lnTo>
                  <a:pt x="26961" y="16024"/>
                </a:lnTo>
                <a:lnTo>
                  <a:pt x="25952" y="16387"/>
                </a:lnTo>
                <a:lnTo>
                  <a:pt x="24923" y="16730"/>
                </a:lnTo>
                <a:lnTo>
                  <a:pt x="23873" y="17033"/>
                </a:lnTo>
                <a:lnTo>
                  <a:pt x="22804" y="17315"/>
                </a:lnTo>
                <a:lnTo>
                  <a:pt x="21714" y="17557"/>
                </a:lnTo>
                <a:lnTo>
                  <a:pt x="20604" y="17799"/>
                </a:lnTo>
                <a:lnTo>
                  <a:pt x="19494" y="18001"/>
                </a:lnTo>
                <a:lnTo>
                  <a:pt x="18344" y="18163"/>
                </a:lnTo>
                <a:lnTo>
                  <a:pt x="17194" y="18304"/>
                </a:lnTo>
                <a:lnTo>
                  <a:pt x="16023" y="18425"/>
                </a:lnTo>
                <a:lnTo>
                  <a:pt x="14833" y="18526"/>
                </a:lnTo>
                <a:lnTo>
                  <a:pt x="13622" y="18586"/>
                </a:lnTo>
                <a:lnTo>
                  <a:pt x="12391" y="18607"/>
                </a:lnTo>
                <a:lnTo>
                  <a:pt x="11160" y="18627"/>
                </a:lnTo>
                <a:lnTo>
                  <a:pt x="10091" y="18607"/>
                </a:lnTo>
                <a:lnTo>
                  <a:pt x="8981" y="18566"/>
                </a:lnTo>
                <a:lnTo>
                  <a:pt x="7810" y="18465"/>
                </a:lnTo>
                <a:lnTo>
                  <a:pt x="7205" y="18405"/>
                </a:lnTo>
                <a:lnTo>
                  <a:pt x="6599" y="18324"/>
                </a:lnTo>
                <a:lnTo>
                  <a:pt x="5994" y="18243"/>
                </a:lnTo>
                <a:lnTo>
                  <a:pt x="5368" y="18122"/>
                </a:lnTo>
                <a:lnTo>
                  <a:pt x="4763" y="17981"/>
                </a:lnTo>
                <a:lnTo>
                  <a:pt x="4137" y="17840"/>
                </a:lnTo>
                <a:lnTo>
                  <a:pt x="3532" y="17658"/>
                </a:lnTo>
                <a:lnTo>
                  <a:pt x="2927" y="17456"/>
                </a:lnTo>
                <a:lnTo>
                  <a:pt x="2321" y="17234"/>
                </a:lnTo>
                <a:lnTo>
                  <a:pt x="1716" y="16972"/>
                </a:lnTo>
                <a:lnTo>
                  <a:pt x="1312" y="16790"/>
                </a:lnTo>
                <a:lnTo>
                  <a:pt x="1131" y="16669"/>
                </a:lnTo>
                <a:lnTo>
                  <a:pt x="949" y="16548"/>
                </a:lnTo>
                <a:lnTo>
                  <a:pt x="767" y="16427"/>
                </a:lnTo>
                <a:lnTo>
                  <a:pt x="606" y="16286"/>
                </a:lnTo>
                <a:lnTo>
                  <a:pt x="465" y="16124"/>
                </a:lnTo>
                <a:lnTo>
                  <a:pt x="323" y="15963"/>
                </a:lnTo>
                <a:lnTo>
                  <a:pt x="243" y="15802"/>
                </a:lnTo>
                <a:lnTo>
                  <a:pt x="162" y="15640"/>
                </a:lnTo>
                <a:lnTo>
                  <a:pt x="122" y="15499"/>
                </a:lnTo>
                <a:lnTo>
                  <a:pt x="101" y="15337"/>
                </a:lnTo>
                <a:lnTo>
                  <a:pt x="81" y="15196"/>
                </a:lnTo>
                <a:lnTo>
                  <a:pt x="101" y="15055"/>
                </a:lnTo>
                <a:lnTo>
                  <a:pt x="122" y="14914"/>
                </a:lnTo>
                <a:lnTo>
                  <a:pt x="162" y="14772"/>
                </a:lnTo>
                <a:lnTo>
                  <a:pt x="222" y="14631"/>
                </a:lnTo>
                <a:lnTo>
                  <a:pt x="283" y="14490"/>
                </a:lnTo>
                <a:lnTo>
                  <a:pt x="444" y="14207"/>
                </a:lnTo>
                <a:lnTo>
                  <a:pt x="646" y="13945"/>
                </a:lnTo>
                <a:lnTo>
                  <a:pt x="868" y="13703"/>
                </a:lnTo>
                <a:lnTo>
                  <a:pt x="1453" y="13077"/>
                </a:lnTo>
                <a:lnTo>
                  <a:pt x="2059" y="12472"/>
                </a:lnTo>
                <a:lnTo>
                  <a:pt x="2684" y="11887"/>
                </a:lnTo>
                <a:lnTo>
                  <a:pt x="3310" y="11322"/>
                </a:lnTo>
                <a:lnTo>
                  <a:pt x="3936" y="10797"/>
                </a:lnTo>
                <a:lnTo>
                  <a:pt x="4602" y="10272"/>
                </a:lnTo>
                <a:lnTo>
                  <a:pt x="5267" y="9768"/>
                </a:lnTo>
                <a:lnTo>
                  <a:pt x="5974" y="9283"/>
                </a:lnTo>
                <a:lnTo>
                  <a:pt x="6680" y="8819"/>
                </a:lnTo>
                <a:lnTo>
                  <a:pt x="7427" y="8355"/>
                </a:lnTo>
                <a:lnTo>
                  <a:pt x="8173" y="7891"/>
                </a:lnTo>
                <a:lnTo>
                  <a:pt x="8960" y="7467"/>
                </a:lnTo>
                <a:lnTo>
                  <a:pt x="9808" y="7003"/>
                </a:lnTo>
                <a:lnTo>
                  <a:pt x="10676" y="6579"/>
                </a:lnTo>
                <a:lnTo>
                  <a:pt x="11564" y="6155"/>
                </a:lnTo>
                <a:lnTo>
                  <a:pt x="12492" y="5752"/>
                </a:lnTo>
                <a:lnTo>
                  <a:pt x="13380" y="5389"/>
                </a:lnTo>
                <a:lnTo>
                  <a:pt x="14268" y="5046"/>
                </a:lnTo>
                <a:lnTo>
                  <a:pt x="15176" y="4702"/>
                </a:lnTo>
                <a:lnTo>
                  <a:pt x="16084" y="4380"/>
                </a:lnTo>
                <a:lnTo>
                  <a:pt x="17012" y="4077"/>
                </a:lnTo>
                <a:lnTo>
                  <a:pt x="17920" y="3794"/>
                </a:lnTo>
                <a:lnTo>
                  <a:pt x="18849" y="3512"/>
                </a:lnTo>
                <a:lnTo>
                  <a:pt x="19777" y="3270"/>
                </a:lnTo>
                <a:lnTo>
                  <a:pt x="21613" y="2765"/>
                </a:lnTo>
                <a:lnTo>
                  <a:pt x="23470" y="2321"/>
                </a:lnTo>
                <a:lnTo>
                  <a:pt x="25286" y="1918"/>
                </a:lnTo>
                <a:lnTo>
                  <a:pt x="27102" y="1534"/>
                </a:lnTo>
                <a:lnTo>
                  <a:pt x="29362" y="1070"/>
                </a:lnTo>
                <a:lnTo>
                  <a:pt x="30452" y="868"/>
                </a:lnTo>
                <a:lnTo>
                  <a:pt x="31502" y="687"/>
                </a:lnTo>
                <a:lnTo>
                  <a:pt x="32531" y="525"/>
                </a:lnTo>
                <a:lnTo>
                  <a:pt x="33560" y="384"/>
                </a:lnTo>
                <a:lnTo>
                  <a:pt x="34569" y="263"/>
                </a:lnTo>
                <a:lnTo>
                  <a:pt x="35578" y="162"/>
                </a:lnTo>
                <a:lnTo>
                  <a:pt x="36486" y="81"/>
                </a:lnTo>
                <a:close/>
                <a:moveTo>
                  <a:pt x="36486" y="1"/>
                </a:moveTo>
                <a:lnTo>
                  <a:pt x="35558" y="81"/>
                </a:lnTo>
                <a:lnTo>
                  <a:pt x="34549" y="182"/>
                </a:lnTo>
                <a:lnTo>
                  <a:pt x="33540" y="303"/>
                </a:lnTo>
                <a:lnTo>
                  <a:pt x="32511" y="444"/>
                </a:lnTo>
                <a:lnTo>
                  <a:pt x="31481" y="606"/>
                </a:lnTo>
                <a:lnTo>
                  <a:pt x="30432" y="788"/>
                </a:lnTo>
                <a:lnTo>
                  <a:pt x="29362" y="989"/>
                </a:lnTo>
                <a:lnTo>
                  <a:pt x="27082" y="1453"/>
                </a:lnTo>
                <a:lnTo>
                  <a:pt x="25286" y="1837"/>
                </a:lnTo>
                <a:lnTo>
                  <a:pt x="23450" y="2241"/>
                </a:lnTo>
                <a:lnTo>
                  <a:pt x="21593" y="2705"/>
                </a:lnTo>
                <a:lnTo>
                  <a:pt x="19757" y="3189"/>
                </a:lnTo>
                <a:lnTo>
                  <a:pt x="18828" y="3451"/>
                </a:lnTo>
                <a:lnTo>
                  <a:pt x="17900" y="3714"/>
                </a:lnTo>
                <a:lnTo>
                  <a:pt x="16992" y="3996"/>
                </a:lnTo>
                <a:lnTo>
                  <a:pt x="16064" y="4299"/>
                </a:lnTo>
                <a:lnTo>
                  <a:pt x="15156" y="4622"/>
                </a:lnTo>
                <a:lnTo>
                  <a:pt x="14248" y="4965"/>
                </a:lnTo>
                <a:lnTo>
                  <a:pt x="13339" y="5308"/>
                </a:lnTo>
                <a:lnTo>
                  <a:pt x="12452" y="5691"/>
                </a:lnTo>
                <a:lnTo>
                  <a:pt x="11543" y="6095"/>
                </a:lnTo>
                <a:lnTo>
                  <a:pt x="10635" y="6499"/>
                </a:lnTo>
                <a:lnTo>
                  <a:pt x="9768" y="6942"/>
                </a:lnTo>
                <a:lnTo>
                  <a:pt x="8920" y="7386"/>
                </a:lnTo>
                <a:lnTo>
                  <a:pt x="8133" y="7830"/>
                </a:lnTo>
                <a:lnTo>
                  <a:pt x="7386" y="8274"/>
                </a:lnTo>
                <a:lnTo>
                  <a:pt x="6640" y="8738"/>
                </a:lnTo>
                <a:lnTo>
                  <a:pt x="5933" y="9223"/>
                </a:lnTo>
                <a:lnTo>
                  <a:pt x="5227" y="9707"/>
                </a:lnTo>
                <a:lnTo>
                  <a:pt x="4541" y="10212"/>
                </a:lnTo>
                <a:lnTo>
                  <a:pt x="3895" y="10736"/>
                </a:lnTo>
                <a:lnTo>
                  <a:pt x="3270" y="11261"/>
                </a:lnTo>
                <a:lnTo>
                  <a:pt x="2624" y="11826"/>
                </a:lnTo>
                <a:lnTo>
                  <a:pt x="1998" y="12411"/>
                </a:lnTo>
                <a:lnTo>
                  <a:pt x="1393" y="13017"/>
                </a:lnTo>
                <a:lnTo>
                  <a:pt x="808" y="13642"/>
                </a:lnTo>
                <a:lnTo>
                  <a:pt x="586" y="13905"/>
                </a:lnTo>
                <a:lnTo>
                  <a:pt x="364" y="14187"/>
                </a:lnTo>
                <a:lnTo>
                  <a:pt x="202" y="14470"/>
                </a:lnTo>
                <a:lnTo>
                  <a:pt x="122" y="14611"/>
                </a:lnTo>
                <a:lnTo>
                  <a:pt x="81" y="14752"/>
                </a:lnTo>
                <a:lnTo>
                  <a:pt x="41" y="14893"/>
                </a:lnTo>
                <a:lnTo>
                  <a:pt x="0" y="15055"/>
                </a:lnTo>
                <a:lnTo>
                  <a:pt x="0" y="15196"/>
                </a:lnTo>
                <a:lnTo>
                  <a:pt x="0" y="15358"/>
                </a:lnTo>
                <a:lnTo>
                  <a:pt x="41" y="15519"/>
                </a:lnTo>
                <a:lnTo>
                  <a:pt x="101" y="15680"/>
                </a:lnTo>
                <a:lnTo>
                  <a:pt x="162" y="15842"/>
                </a:lnTo>
                <a:lnTo>
                  <a:pt x="263" y="16003"/>
                </a:lnTo>
                <a:lnTo>
                  <a:pt x="404" y="16185"/>
                </a:lnTo>
                <a:lnTo>
                  <a:pt x="545" y="16346"/>
                </a:lnTo>
                <a:lnTo>
                  <a:pt x="727" y="16488"/>
                </a:lnTo>
                <a:lnTo>
                  <a:pt x="888" y="16629"/>
                </a:lnTo>
                <a:lnTo>
                  <a:pt x="1090" y="16750"/>
                </a:lnTo>
                <a:lnTo>
                  <a:pt x="1272" y="16851"/>
                </a:lnTo>
                <a:lnTo>
                  <a:pt x="1675" y="17053"/>
                </a:lnTo>
                <a:lnTo>
                  <a:pt x="2281" y="17295"/>
                </a:lnTo>
                <a:lnTo>
                  <a:pt x="2886" y="17537"/>
                </a:lnTo>
                <a:lnTo>
                  <a:pt x="3512" y="17739"/>
                </a:lnTo>
                <a:lnTo>
                  <a:pt x="4117" y="17920"/>
                </a:lnTo>
                <a:lnTo>
                  <a:pt x="4743" y="18062"/>
                </a:lnTo>
                <a:lnTo>
                  <a:pt x="5348" y="18203"/>
                </a:lnTo>
                <a:lnTo>
                  <a:pt x="5974" y="18324"/>
                </a:lnTo>
                <a:lnTo>
                  <a:pt x="6579" y="18405"/>
                </a:lnTo>
                <a:lnTo>
                  <a:pt x="7185" y="18485"/>
                </a:lnTo>
                <a:lnTo>
                  <a:pt x="7790" y="18546"/>
                </a:lnTo>
                <a:lnTo>
                  <a:pt x="8960" y="18647"/>
                </a:lnTo>
                <a:lnTo>
                  <a:pt x="10091" y="18687"/>
                </a:lnTo>
                <a:lnTo>
                  <a:pt x="11160" y="18707"/>
                </a:lnTo>
                <a:lnTo>
                  <a:pt x="11443" y="18707"/>
                </a:lnTo>
                <a:lnTo>
                  <a:pt x="12653" y="18687"/>
                </a:lnTo>
                <a:lnTo>
                  <a:pt x="13864" y="18647"/>
                </a:lnTo>
                <a:lnTo>
                  <a:pt x="15055" y="18586"/>
                </a:lnTo>
                <a:lnTo>
                  <a:pt x="16225" y="18485"/>
                </a:lnTo>
                <a:lnTo>
                  <a:pt x="17376" y="18364"/>
                </a:lnTo>
                <a:lnTo>
                  <a:pt x="18526" y="18223"/>
                </a:lnTo>
                <a:lnTo>
                  <a:pt x="19636" y="18042"/>
                </a:lnTo>
                <a:lnTo>
                  <a:pt x="20746" y="17840"/>
                </a:lnTo>
                <a:lnTo>
                  <a:pt x="21835" y="17618"/>
                </a:lnTo>
                <a:lnTo>
                  <a:pt x="22905" y="17376"/>
                </a:lnTo>
                <a:lnTo>
                  <a:pt x="23974" y="17093"/>
                </a:lnTo>
                <a:lnTo>
                  <a:pt x="25004" y="16790"/>
                </a:lnTo>
                <a:lnTo>
                  <a:pt x="26033" y="16447"/>
                </a:lnTo>
                <a:lnTo>
                  <a:pt x="27022" y="16084"/>
                </a:lnTo>
                <a:lnTo>
                  <a:pt x="28010" y="15701"/>
                </a:lnTo>
                <a:lnTo>
                  <a:pt x="28979" y="15297"/>
                </a:lnTo>
                <a:lnTo>
                  <a:pt x="29544" y="15035"/>
                </a:lnTo>
                <a:lnTo>
                  <a:pt x="30109" y="14752"/>
                </a:lnTo>
                <a:lnTo>
                  <a:pt x="30674" y="14449"/>
                </a:lnTo>
                <a:lnTo>
                  <a:pt x="31239" y="14086"/>
                </a:lnTo>
                <a:lnTo>
                  <a:pt x="31784" y="13703"/>
                </a:lnTo>
                <a:lnTo>
                  <a:pt x="32046" y="13501"/>
                </a:lnTo>
                <a:lnTo>
                  <a:pt x="32289" y="13279"/>
                </a:lnTo>
                <a:lnTo>
                  <a:pt x="32531" y="13057"/>
                </a:lnTo>
                <a:lnTo>
                  <a:pt x="32773" y="12815"/>
                </a:lnTo>
                <a:lnTo>
                  <a:pt x="32995" y="12553"/>
                </a:lnTo>
                <a:lnTo>
                  <a:pt x="33197" y="12290"/>
                </a:lnTo>
                <a:lnTo>
                  <a:pt x="33439" y="11927"/>
                </a:lnTo>
                <a:lnTo>
                  <a:pt x="33661" y="11544"/>
                </a:lnTo>
                <a:lnTo>
                  <a:pt x="33863" y="11140"/>
                </a:lnTo>
                <a:lnTo>
                  <a:pt x="34044" y="10736"/>
                </a:lnTo>
                <a:lnTo>
                  <a:pt x="34226" y="10333"/>
                </a:lnTo>
                <a:lnTo>
                  <a:pt x="34367" y="9909"/>
                </a:lnTo>
                <a:lnTo>
                  <a:pt x="34670" y="9061"/>
                </a:lnTo>
                <a:lnTo>
                  <a:pt x="34952" y="8274"/>
                </a:lnTo>
                <a:lnTo>
                  <a:pt x="35235" y="7487"/>
                </a:lnTo>
                <a:lnTo>
                  <a:pt x="35416" y="7104"/>
                </a:lnTo>
                <a:lnTo>
                  <a:pt x="35598" y="6741"/>
                </a:lnTo>
                <a:lnTo>
                  <a:pt x="35800" y="6377"/>
                </a:lnTo>
                <a:lnTo>
                  <a:pt x="36022" y="6014"/>
                </a:lnTo>
                <a:lnTo>
                  <a:pt x="36264" y="5671"/>
                </a:lnTo>
                <a:lnTo>
                  <a:pt x="36526" y="5348"/>
                </a:lnTo>
                <a:lnTo>
                  <a:pt x="36809" y="5046"/>
                </a:lnTo>
                <a:lnTo>
                  <a:pt x="37112" y="4743"/>
                </a:lnTo>
                <a:lnTo>
                  <a:pt x="37737" y="4178"/>
                </a:lnTo>
                <a:lnTo>
                  <a:pt x="38383" y="3633"/>
                </a:lnTo>
                <a:lnTo>
                  <a:pt x="39170" y="2947"/>
                </a:lnTo>
                <a:lnTo>
                  <a:pt x="39574" y="2584"/>
                </a:lnTo>
                <a:lnTo>
                  <a:pt x="39937" y="2200"/>
                </a:lnTo>
                <a:lnTo>
                  <a:pt x="40118" y="2019"/>
                </a:lnTo>
                <a:lnTo>
                  <a:pt x="40280" y="1797"/>
                </a:lnTo>
                <a:lnTo>
                  <a:pt x="40340" y="1675"/>
                </a:lnTo>
                <a:lnTo>
                  <a:pt x="40381" y="1554"/>
                </a:lnTo>
                <a:lnTo>
                  <a:pt x="40401" y="1433"/>
                </a:lnTo>
                <a:lnTo>
                  <a:pt x="40421" y="1292"/>
                </a:lnTo>
                <a:lnTo>
                  <a:pt x="40401" y="1191"/>
                </a:lnTo>
                <a:lnTo>
                  <a:pt x="40381" y="1090"/>
                </a:lnTo>
                <a:lnTo>
                  <a:pt x="40340" y="989"/>
                </a:lnTo>
                <a:lnTo>
                  <a:pt x="40280" y="909"/>
                </a:lnTo>
                <a:lnTo>
                  <a:pt x="40159" y="747"/>
                </a:lnTo>
                <a:lnTo>
                  <a:pt x="40018" y="626"/>
                </a:lnTo>
                <a:lnTo>
                  <a:pt x="39836" y="505"/>
                </a:lnTo>
                <a:lnTo>
                  <a:pt x="39674" y="424"/>
                </a:lnTo>
                <a:lnTo>
                  <a:pt x="39392" y="303"/>
                </a:lnTo>
                <a:lnTo>
                  <a:pt x="38908" y="182"/>
                </a:lnTo>
                <a:lnTo>
                  <a:pt x="38423" y="81"/>
                </a:lnTo>
                <a:lnTo>
                  <a:pt x="37939" y="21"/>
                </a:lnTo>
                <a:lnTo>
                  <a:pt x="3745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20"/>
          <p:cNvSpPr/>
          <p:nvPr/>
        </p:nvSpPr>
        <p:spPr>
          <a:xfrm flipH="1">
            <a:off x="262457" y="139921"/>
            <a:ext cx="1730784" cy="1441910"/>
          </a:xfrm>
          <a:custGeom>
            <a:rect b="b" l="l" r="r" t="t"/>
            <a:pathLst>
              <a:path extrusionOk="0" h="25791" w="30958">
                <a:moveTo>
                  <a:pt x="13179" y="81"/>
                </a:moveTo>
                <a:lnTo>
                  <a:pt x="14551" y="101"/>
                </a:lnTo>
                <a:lnTo>
                  <a:pt x="15257" y="121"/>
                </a:lnTo>
                <a:lnTo>
                  <a:pt x="15963" y="162"/>
                </a:lnTo>
                <a:lnTo>
                  <a:pt x="16690" y="242"/>
                </a:lnTo>
                <a:lnTo>
                  <a:pt x="17416" y="323"/>
                </a:lnTo>
                <a:lnTo>
                  <a:pt x="18143" y="444"/>
                </a:lnTo>
                <a:lnTo>
                  <a:pt x="18869" y="586"/>
                </a:lnTo>
                <a:lnTo>
                  <a:pt x="19576" y="767"/>
                </a:lnTo>
                <a:lnTo>
                  <a:pt x="20282" y="969"/>
                </a:lnTo>
                <a:lnTo>
                  <a:pt x="20988" y="1211"/>
                </a:lnTo>
                <a:lnTo>
                  <a:pt x="21654" y="1494"/>
                </a:lnTo>
                <a:lnTo>
                  <a:pt x="21997" y="1655"/>
                </a:lnTo>
                <a:lnTo>
                  <a:pt x="22320" y="1837"/>
                </a:lnTo>
                <a:lnTo>
                  <a:pt x="22643" y="2018"/>
                </a:lnTo>
                <a:lnTo>
                  <a:pt x="22946" y="2200"/>
                </a:lnTo>
                <a:lnTo>
                  <a:pt x="23269" y="2402"/>
                </a:lnTo>
                <a:lnTo>
                  <a:pt x="23551" y="2624"/>
                </a:lnTo>
                <a:lnTo>
                  <a:pt x="23854" y="2866"/>
                </a:lnTo>
                <a:lnTo>
                  <a:pt x="24136" y="3108"/>
                </a:lnTo>
                <a:lnTo>
                  <a:pt x="24540" y="3491"/>
                </a:lnTo>
                <a:lnTo>
                  <a:pt x="24923" y="3895"/>
                </a:lnTo>
                <a:lnTo>
                  <a:pt x="25287" y="4339"/>
                </a:lnTo>
                <a:lnTo>
                  <a:pt x="25670" y="4823"/>
                </a:lnTo>
                <a:lnTo>
                  <a:pt x="26013" y="5348"/>
                </a:lnTo>
                <a:lnTo>
                  <a:pt x="26356" y="5913"/>
                </a:lnTo>
                <a:lnTo>
                  <a:pt x="26719" y="6518"/>
                </a:lnTo>
                <a:lnTo>
                  <a:pt x="27042" y="7164"/>
                </a:lnTo>
                <a:lnTo>
                  <a:pt x="27345" y="7749"/>
                </a:lnTo>
                <a:lnTo>
                  <a:pt x="27607" y="8335"/>
                </a:lnTo>
                <a:lnTo>
                  <a:pt x="27870" y="8940"/>
                </a:lnTo>
                <a:lnTo>
                  <a:pt x="28112" y="9546"/>
                </a:lnTo>
                <a:lnTo>
                  <a:pt x="28556" y="10756"/>
                </a:lnTo>
                <a:lnTo>
                  <a:pt x="28959" y="11947"/>
                </a:lnTo>
                <a:lnTo>
                  <a:pt x="29343" y="13138"/>
                </a:lnTo>
                <a:lnTo>
                  <a:pt x="29666" y="14328"/>
                </a:lnTo>
                <a:lnTo>
                  <a:pt x="29948" y="15478"/>
                </a:lnTo>
                <a:lnTo>
                  <a:pt x="30231" y="16588"/>
                </a:lnTo>
                <a:lnTo>
                  <a:pt x="30453" y="17577"/>
                </a:lnTo>
                <a:lnTo>
                  <a:pt x="30654" y="18606"/>
                </a:lnTo>
                <a:lnTo>
                  <a:pt x="30735" y="19111"/>
                </a:lnTo>
                <a:lnTo>
                  <a:pt x="30816" y="19636"/>
                </a:lnTo>
                <a:lnTo>
                  <a:pt x="30856" y="20160"/>
                </a:lnTo>
                <a:lnTo>
                  <a:pt x="30876" y="20685"/>
                </a:lnTo>
                <a:lnTo>
                  <a:pt x="30876" y="21169"/>
                </a:lnTo>
                <a:lnTo>
                  <a:pt x="30856" y="21674"/>
                </a:lnTo>
                <a:lnTo>
                  <a:pt x="30796" y="22219"/>
                </a:lnTo>
                <a:lnTo>
                  <a:pt x="30695" y="22784"/>
                </a:lnTo>
                <a:lnTo>
                  <a:pt x="30614" y="23046"/>
                </a:lnTo>
                <a:lnTo>
                  <a:pt x="30533" y="23329"/>
                </a:lnTo>
                <a:lnTo>
                  <a:pt x="30412" y="23611"/>
                </a:lnTo>
                <a:lnTo>
                  <a:pt x="30311" y="23873"/>
                </a:lnTo>
                <a:lnTo>
                  <a:pt x="30170" y="24136"/>
                </a:lnTo>
                <a:lnTo>
                  <a:pt x="30009" y="24398"/>
                </a:lnTo>
                <a:lnTo>
                  <a:pt x="29847" y="24640"/>
                </a:lnTo>
                <a:lnTo>
                  <a:pt x="29645" y="24882"/>
                </a:lnTo>
                <a:lnTo>
                  <a:pt x="29383" y="25145"/>
                </a:lnTo>
                <a:lnTo>
                  <a:pt x="29242" y="25266"/>
                </a:lnTo>
                <a:lnTo>
                  <a:pt x="29101" y="25387"/>
                </a:lnTo>
                <a:lnTo>
                  <a:pt x="28939" y="25468"/>
                </a:lnTo>
                <a:lnTo>
                  <a:pt x="28798" y="25548"/>
                </a:lnTo>
                <a:lnTo>
                  <a:pt x="28657" y="25609"/>
                </a:lnTo>
                <a:lnTo>
                  <a:pt x="28515" y="25649"/>
                </a:lnTo>
                <a:lnTo>
                  <a:pt x="28334" y="25690"/>
                </a:lnTo>
                <a:lnTo>
                  <a:pt x="28152" y="25710"/>
                </a:lnTo>
                <a:lnTo>
                  <a:pt x="27991" y="25710"/>
                </a:lnTo>
                <a:lnTo>
                  <a:pt x="27809" y="25690"/>
                </a:lnTo>
                <a:lnTo>
                  <a:pt x="27648" y="25669"/>
                </a:lnTo>
                <a:lnTo>
                  <a:pt x="27466" y="25629"/>
                </a:lnTo>
                <a:lnTo>
                  <a:pt x="27143" y="25508"/>
                </a:lnTo>
                <a:lnTo>
                  <a:pt x="26800" y="25347"/>
                </a:lnTo>
                <a:lnTo>
                  <a:pt x="26477" y="25165"/>
                </a:lnTo>
                <a:lnTo>
                  <a:pt x="26154" y="24963"/>
                </a:lnTo>
                <a:lnTo>
                  <a:pt x="25852" y="24741"/>
                </a:lnTo>
                <a:lnTo>
                  <a:pt x="25145" y="24196"/>
                </a:lnTo>
                <a:lnTo>
                  <a:pt x="24419" y="23631"/>
                </a:lnTo>
                <a:lnTo>
                  <a:pt x="23692" y="23046"/>
                </a:lnTo>
                <a:lnTo>
                  <a:pt x="22946" y="22420"/>
                </a:lnTo>
                <a:lnTo>
                  <a:pt x="22199" y="21775"/>
                </a:lnTo>
                <a:lnTo>
                  <a:pt x="21412" y="21109"/>
                </a:lnTo>
                <a:lnTo>
                  <a:pt x="20625" y="20382"/>
                </a:lnTo>
                <a:lnTo>
                  <a:pt x="19798" y="19636"/>
                </a:lnTo>
                <a:lnTo>
                  <a:pt x="18506" y="18405"/>
                </a:lnTo>
                <a:lnTo>
                  <a:pt x="17215" y="17153"/>
                </a:lnTo>
                <a:lnTo>
                  <a:pt x="14692" y="14671"/>
                </a:lnTo>
                <a:lnTo>
                  <a:pt x="12270" y="12290"/>
                </a:lnTo>
                <a:lnTo>
                  <a:pt x="11039" y="11079"/>
                </a:lnTo>
                <a:lnTo>
                  <a:pt x="9808" y="9909"/>
                </a:lnTo>
                <a:lnTo>
                  <a:pt x="8376" y="8597"/>
                </a:lnTo>
                <a:lnTo>
                  <a:pt x="7024" y="7406"/>
                </a:lnTo>
                <a:lnTo>
                  <a:pt x="5732" y="6317"/>
                </a:lnTo>
                <a:lnTo>
                  <a:pt x="4461" y="5308"/>
                </a:lnTo>
                <a:lnTo>
                  <a:pt x="4118" y="5086"/>
                </a:lnTo>
                <a:lnTo>
                  <a:pt x="3593" y="4743"/>
                </a:lnTo>
                <a:lnTo>
                  <a:pt x="2523" y="4057"/>
                </a:lnTo>
                <a:lnTo>
                  <a:pt x="1958" y="3673"/>
                </a:lnTo>
                <a:lnTo>
                  <a:pt x="1414" y="3290"/>
                </a:lnTo>
                <a:lnTo>
                  <a:pt x="929" y="2886"/>
                </a:lnTo>
                <a:lnTo>
                  <a:pt x="707" y="2704"/>
                </a:lnTo>
                <a:lnTo>
                  <a:pt x="526" y="2503"/>
                </a:lnTo>
                <a:lnTo>
                  <a:pt x="364" y="2341"/>
                </a:lnTo>
                <a:lnTo>
                  <a:pt x="223" y="2160"/>
                </a:lnTo>
                <a:lnTo>
                  <a:pt x="142" y="1998"/>
                </a:lnTo>
                <a:lnTo>
                  <a:pt x="82" y="1857"/>
                </a:lnTo>
                <a:lnTo>
                  <a:pt x="82" y="1776"/>
                </a:lnTo>
                <a:lnTo>
                  <a:pt x="82" y="1716"/>
                </a:lnTo>
                <a:lnTo>
                  <a:pt x="102" y="1655"/>
                </a:lnTo>
                <a:lnTo>
                  <a:pt x="142" y="1595"/>
                </a:lnTo>
                <a:lnTo>
                  <a:pt x="243" y="1473"/>
                </a:lnTo>
                <a:lnTo>
                  <a:pt x="364" y="1373"/>
                </a:lnTo>
                <a:lnTo>
                  <a:pt x="485" y="1292"/>
                </a:lnTo>
                <a:lnTo>
                  <a:pt x="647" y="1231"/>
                </a:lnTo>
                <a:lnTo>
                  <a:pt x="788" y="1171"/>
                </a:lnTo>
                <a:lnTo>
                  <a:pt x="949" y="1130"/>
                </a:lnTo>
                <a:lnTo>
                  <a:pt x="1292" y="1070"/>
                </a:lnTo>
                <a:lnTo>
                  <a:pt x="2745" y="848"/>
                </a:lnTo>
                <a:lnTo>
                  <a:pt x="4219" y="646"/>
                </a:lnTo>
                <a:lnTo>
                  <a:pt x="5712" y="464"/>
                </a:lnTo>
                <a:lnTo>
                  <a:pt x="7185" y="323"/>
                </a:lnTo>
                <a:lnTo>
                  <a:pt x="8658" y="222"/>
                </a:lnTo>
                <a:lnTo>
                  <a:pt x="10152" y="142"/>
                </a:lnTo>
                <a:lnTo>
                  <a:pt x="11645" y="81"/>
                </a:lnTo>
                <a:close/>
                <a:moveTo>
                  <a:pt x="11645" y="0"/>
                </a:moveTo>
                <a:lnTo>
                  <a:pt x="10152" y="61"/>
                </a:lnTo>
                <a:lnTo>
                  <a:pt x="8658" y="142"/>
                </a:lnTo>
                <a:lnTo>
                  <a:pt x="7185" y="242"/>
                </a:lnTo>
                <a:lnTo>
                  <a:pt x="5692" y="384"/>
                </a:lnTo>
                <a:lnTo>
                  <a:pt x="4219" y="565"/>
                </a:lnTo>
                <a:lnTo>
                  <a:pt x="2745" y="767"/>
                </a:lnTo>
                <a:lnTo>
                  <a:pt x="1272" y="989"/>
                </a:lnTo>
                <a:lnTo>
                  <a:pt x="929" y="1070"/>
                </a:lnTo>
                <a:lnTo>
                  <a:pt x="768" y="1110"/>
                </a:lnTo>
                <a:lnTo>
                  <a:pt x="606" y="1151"/>
                </a:lnTo>
                <a:lnTo>
                  <a:pt x="445" y="1231"/>
                </a:lnTo>
                <a:lnTo>
                  <a:pt x="304" y="1312"/>
                </a:lnTo>
                <a:lnTo>
                  <a:pt x="183" y="1413"/>
                </a:lnTo>
                <a:lnTo>
                  <a:pt x="82" y="1554"/>
                </a:lnTo>
                <a:lnTo>
                  <a:pt x="41" y="1615"/>
                </a:lnTo>
                <a:lnTo>
                  <a:pt x="1" y="1695"/>
                </a:lnTo>
                <a:lnTo>
                  <a:pt x="1" y="1776"/>
                </a:lnTo>
                <a:lnTo>
                  <a:pt x="1" y="1857"/>
                </a:lnTo>
                <a:lnTo>
                  <a:pt x="61" y="2018"/>
                </a:lnTo>
                <a:lnTo>
                  <a:pt x="142" y="2180"/>
                </a:lnTo>
                <a:lnTo>
                  <a:pt x="283" y="2361"/>
                </a:lnTo>
                <a:lnTo>
                  <a:pt x="445" y="2543"/>
                </a:lnTo>
                <a:lnTo>
                  <a:pt x="627" y="2725"/>
                </a:lnTo>
                <a:lnTo>
                  <a:pt x="849" y="2926"/>
                </a:lnTo>
                <a:lnTo>
                  <a:pt x="1333" y="3310"/>
                </a:lnTo>
                <a:lnTo>
                  <a:pt x="1878" y="3713"/>
                </a:lnTo>
                <a:lnTo>
                  <a:pt x="2443" y="4097"/>
                </a:lnTo>
                <a:lnTo>
                  <a:pt x="3532" y="4803"/>
                </a:lnTo>
                <a:lnTo>
                  <a:pt x="4077" y="5146"/>
                </a:lnTo>
                <a:lnTo>
                  <a:pt x="4420" y="5388"/>
                </a:lnTo>
                <a:lnTo>
                  <a:pt x="5672" y="6377"/>
                </a:lnTo>
                <a:lnTo>
                  <a:pt x="6963" y="7467"/>
                </a:lnTo>
                <a:lnTo>
                  <a:pt x="8315" y="8658"/>
                </a:lnTo>
                <a:lnTo>
                  <a:pt x="9748" y="9969"/>
                </a:lnTo>
                <a:lnTo>
                  <a:pt x="10999" y="11140"/>
                </a:lnTo>
                <a:lnTo>
                  <a:pt x="12230" y="12351"/>
                </a:lnTo>
                <a:lnTo>
                  <a:pt x="14631" y="14732"/>
                </a:lnTo>
                <a:lnTo>
                  <a:pt x="17154" y="17214"/>
                </a:lnTo>
                <a:lnTo>
                  <a:pt x="18445" y="18465"/>
                </a:lnTo>
                <a:lnTo>
                  <a:pt x="19737" y="19696"/>
                </a:lnTo>
                <a:lnTo>
                  <a:pt x="20564" y="20443"/>
                </a:lnTo>
                <a:lnTo>
                  <a:pt x="21372" y="21169"/>
                </a:lnTo>
                <a:lnTo>
                  <a:pt x="22138" y="21835"/>
                </a:lnTo>
                <a:lnTo>
                  <a:pt x="22885" y="22501"/>
                </a:lnTo>
                <a:lnTo>
                  <a:pt x="23632" y="23107"/>
                </a:lnTo>
                <a:lnTo>
                  <a:pt x="24358" y="23692"/>
                </a:lnTo>
                <a:lnTo>
                  <a:pt x="25085" y="24257"/>
                </a:lnTo>
                <a:lnTo>
                  <a:pt x="25811" y="24802"/>
                </a:lnTo>
                <a:lnTo>
                  <a:pt x="26336" y="25165"/>
                </a:lnTo>
                <a:lnTo>
                  <a:pt x="26598" y="25326"/>
                </a:lnTo>
                <a:lnTo>
                  <a:pt x="26881" y="25488"/>
                </a:lnTo>
                <a:lnTo>
                  <a:pt x="27183" y="25609"/>
                </a:lnTo>
                <a:lnTo>
                  <a:pt x="27466" y="25710"/>
                </a:lnTo>
                <a:lnTo>
                  <a:pt x="27769" y="25770"/>
                </a:lnTo>
                <a:lnTo>
                  <a:pt x="28051" y="25790"/>
                </a:lnTo>
                <a:lnTo>
                  <a:pt x="28293" y="25770"/>
                </a:lnTo>
                <a:lnTo>
                  <a:pt x="28536" y="25730"/>
                </a:lnTo>
                <a:lnTo>
                  <a:pt x="28677" y="25690"/>
                </a:lnTo>
                <a:lnTo>
                  <a:pt x="28838" y="25609"/>
                </a:lnTo>
                <a:lnTo>
                  <a:pt x="28979" y="25548"/>
                </a:lnTo>
                <a:lnTo>
                  <a:pt x="29141" y="25447"/>
                </a:lnTo>
                <a:lnTo>
                  <a:pt x="29282" y="25347"/>
                </a:lnTo>
                <a:lnTo>
                  <a:pt x="29423" y="25225"/>
                </a:lnTo>
                <a:lnTo>
                  <a:pt x="29706" y="24923"/>
                </a:lnTo>
                <a:lnTo>
                  <a:pt x="29908" y="24681"/>
                </a:lnTo>
                <a:lnTo>
                  <a:pt x="30089" y="24438"/>
                </a:lnTo>
                <a:lnTo>
                  <a:pt x="30231" y="24176"/>
                </a:lnTo>
                <a:lnTo>
                  <a:pt x="30372" y="23914"/>
                </a:lnTo>
                <a:lnTo>
                  <a:pt x="30493" y="23631"/>
                </a:lnTo>
                <a:lnTo>
                  <a:pt x="30594" y="23369"/>
                </a:lnTo>
                <a:lnTo>
                  <a:pt x="30695" y="23086"/>
                </a:lnTo>
                <a:lnTo>
                  <a:pt x="30755" y="22804"/>
                </a:lnTo>
                <a:lnTo>
                  <a:pt x="30816" y="22521"/>
                </a:lnTo>
                <a:lnTo>
                  <a:pt x="30876" y="22239"/>
                </a:lnTo>
                <a:lnTo>
                  <a:pt x="30937" y="21694"/>
                </a:lnTo>
                <a:lnTo>
                  <a:pt x="30957" y="21169"/>
                </a:lnTo>
                <a:lnTo>
                  <a:pt x="30957" y="20685"/>
                </a:lnTo>
                <a:lnTo>
                  <a:pt x="30937" y="20160"/>
                </a:lnTo>
                <a:lnTo>
                  <a:pt x="30897" y="19636"/>
                </a:lnTo>
                <a:lnTo>
                  <a:pt x="30816" y="19111"/>
                </a:lnTo>
                <a:lnTo>
                  <a:pt x="30735" y="18586"/>
                </a:lnTo>
                <a:lnTo>
                  <a:pt x="30533" y="17557"/>
                </a:lnTo>
                <a:lnTo>
                  <a:pt x="30311" y="16568"/>
                </a:lnTo>
                <a:lnTo>
                  <a:pt x="30029" y="15458"/>
                </a:lnTo>
                <a:lnTo>
                  <a:pt x="29746" y="14308"/>
                </a:lnTo>
                <a:lnTo>
                  <a:pt x="29403" y="13117"/>
                </a:lnTo>
                <a:lnTo>
                  <a:pt x="29040" y="11927"/>
                </a:lnTo>
                <a:lnTo>
                  <a:pt x="28636" y="10716"/>
                </a:lnTo>
                <a:lnTo>
                  <a:pt x="28192" y="9505"/>
                </a:lnTo>
                <a:lnTo>
                  <a:pt x="27950" y="8900"/>
                </a:lnTo>
                <a:lnTo>
                  <a:pt x="27688" y="8315"/>
                </a:lnTo>
                <a:lnTo>
                  <a:pt x="27405" y="7709"/>
                </a:lnTo>
                <a:lnTo>
                  <a:pt x="27123" y="7124"/>
                </a:lnTo>
                <a:lnTo>
                  <a:pt x="26780" y="6478"/>
                </a:lnTo>
                <a:lnTo>
                  <a:pt x="26437" y="5853"/>
                </a:lnTo>
                <a:lnTo>
                  <a:pt x="26074" y="5288"/>
                </a:lnTo>
                <a:lnTo>
                  <a:pt x="25730" y="4783"/>
                </a:lnTo>
                <a:lnTo>
                  <a:pt x="25367" y="4279"/>
                </a:lnTo>
                <a:lnTo>
                  <a:pt x="24984" y="3835"/>
                </a:lnTo>
                <a:lnTo>
                  <a:pt x="24600" y="3431"/>
                </a:lnTo>
                <a:lnTo>
                  <a:pt x="24197" y="3048"/>
                </a:lnTo>
                <a:lnTo>
                  <a:pt x="23672" y="2604"/>
                </a:lnTo>
                <a:lnTo>
                  <a:pt x="23127" y="2220"/>
                </a:lnTo>
                <a:lnTo>
                  <a:pt x="22522" y="1857"/>
                </a:lnTo>
                <a:lnTo>
                  <a:pt x="21896" y="1514"/>
                </a:lnTo>
                <a:lnTo>
                  <a:pt x="21251" y="1231"/>
                </a:lnTo>
                <a:lnTo>
                  <a:pt x="20544" y="969"/>
                </a:lnTo>
                <a:lnTo>
                  <a:pt x="19798" y="727"/>
                </a:lnTo>
                <a:lnTo>
                  <a:pt x="19031" y="525"/>
                </a:lnTo>
                <a:lnTo>
                  <a:pt x="18405" y="404"/>
                </a:lnTo>
                <a:lnTo>
                  <a:pt x="17759" y="303"/>
                </a:lnTo>
                <a:lnTo>
                  <a:pt x="17093" y="202"/>
                </a:lnTo>
                <a:lnTo>
                  <a:pt x="16387" y="121"/>
                </a:lnTo>
                <a:lnTo>
                  <a:pt x="15640" y="61"/>
                </a:lnTo>
                <a:lnTo>
                  <a:pt x="14853" y="21"/>
                </a:lnTo>
                <a:lnTo>
                  <a:pt x="140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20"/>
          <p:cNvSpPr/>
          <p:nvPr/>
        </p:nvSpPr>
        <p:spPr>
          <a:xfrm flipH="1">
            <a:off x="1880081" y="673719"/>
            <a:ext cx="135464" cy="154584"/>
          </a:xfrm>
          <a:custGeom>
            <a:rect b="b" l="l" r="r" t="t"/>
            <a:pathLst>
              <a:path extrusionOk="0" h="2765" w="2423">
                <a:moveTo>
                  <a:pt x="747" y="81"/>
                </a:moveTo>
                <a:lnTo>
                  <a:pt x="888" y="101"/>
                </a:lnTo>
                <a:lnTo>
                  <a:pt x="1050" y="121"/>
                </a:lnTo>
                <a:lnTo>
                  <a:pt x="1191" y="161"/>
                </a:lnTo>
                <a:lnTo>
                  <a:pt x="1332" y="202"/>
                </a:lnTo>
                <a:lnTo>
                  <a:pt x="1474" y="262"/>
                </a:lnTo>
                <a:lnTo>
                  <a:pt x="1615" y="343"/>
                </a:lnTo>
                <a:lnTo>
                  <a:pt x="1736" y="424"/>
                </a:lnTo>
                <a:lnTo>
                  <a:pt x="1837" y="505"/>
                </a:lnTo>
                <a:lnTo>
                  <a:pt x="1998" y="686"/>
                </a:lnTo>
                <a:lnTo>
                  <a:pt x="2140" y="888"/>
                </a:lnTo>
                <a:lnTo>
                  <a:pt x="2240" y="1130"/>
                </a:lnTo>
                <a:lnTo>
                  <a:pt x="2321" y="1372"/>
                </a:lnTo>
                <a:lnTo>
                  <a:pt x="2341" y="1635"/>
                </a:lnTo>
                <a:lnTo>
                  <a:pt x="2341" y="1897"/>
                </a:lnTo>
                <a:lnTo>
                  <a:pt x="2321" y="2018"/>
                </a:lnTo>
                <a:lnTo>
                  <a:pt x="2281" y="2139"/>
                </a:lnTo>
                <a:lnTo>
                  <a:pt x="2220" y="2260"/>
                </a:lnTo>
                <a:lnTo>
                  <a:pt x="2160" y="2381"/>
                </a:lnTo>
                <a:lnTo>
                  <a:pt x="2099" y="2442"/>
                </a:lnTo>
                <a:lnTo>
                  <a:pt x="2039" y="2543"/>
                </a:lnTo>
                <a:lnTo>
                  <a:pt x="1938" y="2603"/>
                </a:lnTo>
                <a:lnTo>
                  <a:pt x="1837" y="2664"/>
                </a:lnTo>
                <a:lnTo>
                  <a:pt x="1716" y="2684"/>
                </a:lnTo>
                <a:lnTo>
                  <a:pt x="1575" y="2684"/>
                </a:lnTo>
                <a:lnTo>
                  <a:pt x="1433" y="2623"/>
                </a:lnTo>
                <a:lnTo>
                  <a:pt x="1292" y="2563"/>
                </a:lnTo>
                <a:lnTo>
                  <a:pt x="1110" y="2422"/>
                </a:lnTo>
                <a:lnTo>
                  <a:pt x="929" y="2220"/>
                </a:lnTo>
                <a:lnTo>
                  <a:pt x="727" y="1978"/>
                </a:lnTo>
                <a:lnTo>
                  <a:pt x="525" y="1715"/>
                </a:lnTo>
                <a:lnTo>
                  <a:pt x="344" y="1433"/>
                </a:lnTo>
                <a:lnTo>
                  <a:pt x="202" y="1150"/>
                </a:lnTo>
                <a:lnTo>
                  <a:pt x="101" y="888"/>
                </a:lnTo>
                <a:lnTo>
                  <a:pt x="81" y="787"/>
                </a:lnTo>
                <a:lnTo>
                  <a:pt x="81" y="686"/>
                </a:lnTo>
                <a:lnTo>
                  <a:pt x="101" y="484"/>
                </a:lnTo>
                <a:lnTo>
                  <a:pt x="122" y="404"/>
                </a:lnTo>
                <a:lnTo>
                  <a:pt x="162" y="343"/>
                </a:lnTo>
                <a:lnTo>
                  <a:pt x="222" y="283"/>
                </a:lnTo>
                <a:lnTo>
                  <a:pt x="283" y="222"/>
                </a:lnTo>
                <a:lnTo>
                  <a:pt x="344" y="182"/>
                </a:lnTo>
                <a:lnTo>
                  <a:pt x="424" y="141"/>
                </a:lnTo>
                <a:lnTo>
                  <a:pt x="566" y="101"/>
                </a:lnTo>
                <a:lnTo>
                  <a:pt x="747" y="81"/>
                </a:lnTo>
                <a:close/>
                <a:moveTo>
                  <a:pt x="767" y="0"/>
                </a:moveTo>
                <a:lnTo>
                  <a:pt x="566" y="20"/>
                </a:lnTo>
                <a:lnTo>
                  <a:pt x="384" y="61"/>
                </a:lnTo>
                <a:lnTo>
                  <a:pt x="303" y="101"/>
                </a:lnTo>
                <a:lnTo>
                  <a:pt x="222" y="161"/>
                </a:lnTo>
                <a:lnTo>
                  <a:pt x="162" y="222"/>
                </a:lnTo>
                <a:lnTo>
                  <a:pt x="101" y="303"/>
                </a:lnTo>
                <a:lnTo>
                  <a:pt x="61" y="383"/>
                </a:lnTo>
                <a:lnTo>
                  <a:pt x="21" y="464"/>
                </a:lnTo>
                <a:lnTo>
                  <a:pt x="1" y="565"/>
                </a:lnTo>
                <a:lnTo>
                  <a:pt x="1" y="666"/>
                </a:lnTo>
                <a:lnTo>
                  <a:pt x="1" y="787"/>
                </a:lnTo>
                <a:lnTo>
                  <a:pt x="21" y="908"/>
                </a:lnTo>
                <a:lnTo>
                  <a:pt x="61" y="1029"/>
                </a:lnTo>
                <a:lnTo>
                  <a:pt x="122" y="1170"/>
                </a:lnTo>
                <a:lnTo>
                  <a:pt x="263" y="1453"/>
                </a:lnTo>
                <a:lnTo>
                  <a:pt x="444" y="1756"/>
                </a:lnTo>
                <a:lnTo>
                  <a:pt x="646" y="2018"/>
                </a:lnTo>
                <a:lnTo>
                  <a:pt x="868" y="2280"/>
                </a:lnTo>
                <a:lnTo>
                  <a:pt x="1070" y="2482"/>
                </a:lnTo>
                <a:lnTo>
                  <a:pt x="1231" y="2623"/>
                </a:lnTo>
                <a:lnTo>
                  <a:pt x="1353" y="2684"/>
                </a:lnTo>
                <a:lnTo>
                  <a:pt x="1453" y="2724"/>
                </a:lnTo>
                <a:lnTo>
                  <a:pt x="1575" y="2765"/>
                </a:lnTo>
                <a:lnTo>
                  <a:pt x="1776" y="2765"/>
                </a:lnTo>
                <a:lnTo>
                  <a:pt x="1857" y="2744"/>
                </a:lnTo>
                <a:lnTo>
                  <a:pt x="1958" y="2684"/>
                </a:lnTo>
                <a:lnTo>
                  <a:pt x="2059" y="2623"/>
                </a:lnTo>
                <a:lnTo>
                  <a:pt x="2160" y="2523"/>
                </a:lnTo>
                <a:lnTo>
                  <a:pt x="2240" y="2422"/>
                </a:lnTo>
                <a:lnTo>
                  <a:pt x="2301" y="2301"/>
                </a:lnTo>
                <a:lnTo>
                  <a:pt x="2362" y="2159"/>
                </a:lnTo>
                <a:lnTo>
                  <a:pt x="2402" y="2038"/>
                </a:lnTo>
                <a:lnTo>
                  <a:pt x="2422" y="1897"/>
                </a:lnTo>
                <a:lnTo>
                  <a:pt x="2422" y="1776"/>
                </a:lnTo>
                <a:lnTo>
                  <a:pt x="2422" y="1635"/>
                </a:lnTo>
                <a:lnTo>
                  <a:pt x="2402" y="1372"/>
                </a:lnTo>
                <a:lnTo>
                  <a:pt x="2321" y="1110"/>
                </a:lnTo>
                <a:lnTo>
                  <a:pt x="2200" y="868"/>
                </a:lnTo>
                <a:lnTo>
                  <a:pt x="2059" y="626"/>
                </a:lnTo>
                <a:lnTo>
                  <a:pt x="1877" y="444"/>
                </a:lnTo>
                <a:lnTo>
                  <a:pt x="1736" y="323"/>
                </a:lnTo>
                <a:lnTo>
                  <a:pt x="1575" y="222"/>
                </a:lnTo>
                <a:lnTo>
                  <a:pt x="1393" y="141"/>
                </a:lnTo>
                <a:lnTo>
                  <a:pt x="1171" y="61"/>
                </a:lnTo>
                <a:lnTo>
                  <a:pt x="969" y="20"/>
                </a:lnTo>
                <a:lnTo>
                  <a:pt x="76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20"/>
          <p:cNvSpPr/>
          <p:nvPr/>
        </p:nvSpPr>
        <p:spPr>
          <a:xfrm>
            <a:off x="-1166882" y="3777181"/>
            <a:ext cx="1642730" cy="740159"/>
          </a:xfrm>
          <a:custGeom>
            <a:rect b="b" l="l" r="r" t="t"/>
            <a:pathLst>
              <a:path extrusionOk="0" h="13239" w="29383">
                <a:moveTo>
                  <a:pt x="28272" y="81"/>
                </a:moveTo>
                <a:lnTo>
                  <a:pt x="28474" y="102"/>
                </a:lnTo>
                <a:lnTo>
                  <a:pt x="28696" y="142"/>
                </a:lnTo>
                <a:lnTo>
                  <a:pt x="28898" y="202"/>
                </a:lnTo>
                <a:lnTo>
                  <a:pt x="29019" y="243"/>
                </a:lnTo>
                <a:lnTo>
                  <a:pt x="29140" y="303"/>
                </a:lnTo>
                <a:lnTo>
                  <a:pt x="29201" y="364"/>
                </a:lnTo>
                <a:lnTo>
                  <a:pt x="29261" y="404"/>
                </a:lnTo>
                <a:lnTo>
                  <a:pt x="29281" y="465"/>
                </a:lnTo>
                <a:lnTo>
                  <a:pt x="29302" y="545"/>
                </a:lnTo>
                <a:lnTo>
                  <a:pt x="29302" y="626"/>
                </a:lnTo>
                <a:lnTo>
                  <a:pt x="29281" y="707"/>
                </a:lnTo>
                <a:lnTo>
                  <a:pt x="29201" y="848"/>
                </a:lnTo>
                <a:lnTo>
                  <a:pt x="29059" y="1070"/>
                </a:lnTo>
                <a:lnTo>
                  <a:pt x="28918" y="1272"/>
                </a:lnTo>
                <a:lnTo>
                  <a:pt x="28595" y="1676"/>
                </a:lnTo>
                <a:lnTo>
                  <a:pt x="28232" y="2079"/>
                </a:lnTo>
                <a:lnTo>
                  <a:pt x="27889" y="2442"/>
                </a:lnTo>
                <a:lnTo>
                  <a:pt x="27566" y="2785"/>
                </a:lnTo>
                <a:lnTo>
                  <a:pt x="27263" y="3129"/>
                </a:lnTo>
                <a:lnTo>
                  <a:pt x="26961" y="3492"/>
                </a:lnTo>
                <a:lnTo>
                  <a:pt x="26698" y="3855"/>
                </a:lnTo>
                <a:lnTo>
                  <a:pt x="26476" y="4198"/>
                </a:lnTo>
                <a:lnTo>
                  <a:pt x="26295" y="4521"/>
                </a:lnTo>
                <a:lnTo>
                  <a:pt x="26133" y="4884"/>
                </a:lnTo>
                <a:lnTo>
                  <a:pt x="25972" y="5247"/>
                </a:lnTo>
                <a:lnTo>
                  <a:pt x="25689" y="5974"/>
                </a:lnTo>
                <a:lnTo>
                  <a:pt x="25447" y="6721"/>
                </a:lnTo>
                <a:lnTo>
                  <a:pt x="25124" y="7649"/>
                </a:lnTo>
                <a:lnTo>
                  <a:pt x="24943" y="8113"/>
                </a:lnTo>
                <a:lnTo>
                  <a:pt x="24741" y="8557"/>
                </a:lnTo>
                <a:lnTo>
                  <a:pt x="24539" y="8981"/>
                </a:lnTo>
                <a:lnTo>
                  <a:pt x="24297" y="9405"/>
                </a:lnTo>
                <a:lnTo>
                  <a:pt x="24014" y="9788"/>
                </a:lnTo>
                <a:lnTo>
                  <a:pt x="23853" y="9990"/>
                </a:lnTo>
                <a:lnTo>
                  <a:pt x="23692" y="10171"/>
                </a:lnTo>
                <a:lnTo>
                  <a:pt x="23409" y="10414"/>
                </a:lnTo>
                <a:lnTo>
                  <a:pt x="23106" y="10676"/>
                </a:lnTo>
                <a:lnTo>
                  <a:pt x="22784" y="10898"/>
                </a:lnTo>
                <a:lnTo>
                  <a:pt x="22420" y="11100"/>
                </a:lnTo>
                <a:lnTo>
                  <a:pt x="22017" y="11301"/>
                </a:lnTo>
                <a:lnTo>
                  <a:pt x="21593" y="11483"/>
                </a:lnTo>
                <a:lnTo>
                  <a:pt x="21129" y="11645"/>
                </a:lnTo>
                <a:lnTo>
                  <a:pt x="20644" y="11786"/>
                </a:lnTo>
                <a:lnTo>
                  <a:pt x="19958" y="11947"/>
                </a:lnTo>
                <a:lnTo>
                  <a:pt x="19272" y="12088"/>
                </a:lnTo>
                <a:lnTo>
                  <a:pt x="18566" y="12210"/>
                </a:lnTo>
                <a:lnTo>
                  <a:pt x="17880" y="12290"/>
                </a:lnTo>
                <a:lnTo>
                  <a:pt x="17173" y="12371"/>
                </a:lnTo>
                <a:lnTo>
                  <a:pt x="16467" y="12432"/>
                </a:lnTo>
                <a:lnTo>
                  <a:pt x="15075" y="12532"/>
                </a:lnTo>
                <a:lnTo>
                  <a:pt x="14106" y="12593"/>
                </a:lnTo>
                <a:lnTo>
                  <a:pt x="12774" y="12694"/>
                </a:lnTo>
                <a:lnTo>
                  <a:pt x="11442" y="12815"/>
                </a:lnTo>
                <a:lnTo>
                  <a:pt x="9142" y="12997"/>
                </a:lnTo>
                <a:lnTo>
                  <a:pt x="7971" y="13077"/>
                </a:lnTo>
                <a:lnTo>
                  <a:pt x="6801" y="13138"/>
                </a:lnTo>
                <a:lnTo>
                  <a:pt x="5630" y="13158"/>
                </a:lnTo>
                <a:lnTo>
                  <a:pt x="4480" y="13158"/>
                </a:lnTo>
                <a:lnTo>
                  <a:pt x="3895" y="13138"/>
                </a:lnTo>
                <a:lnTo>
                  <a:pt x="3310" y="13098"/>
                </a:lnTo>
                <a:lnTo>
                  <a:pt x="2725" y="13057"/>
                </a:lnTo>
                <a:lnTo>
                  <a:pt x="2139" y="12976"/>
                </a:lnTo>
                <a:lnTo>
                  <a:pt x="1857" y="12936"/>
                </a:lnTo>
                <a:lnTo>
                  <a:pt x="1554" y="12855"/>
                </a:lnTo>
                <a:lnTo>
                  <a:pt x="1251" y="12754"/>
                </a:lnTo>
                <a:lnTo>
                  <a:pt x="969" y="12613"/>
                </a:lnTo>
                <a:lnTo>
                  <a:pt x="707" y="12452"/>
                </a:lnTo>
                <a:lnTo>
                  <a:pt x="485" y="12270"/>
                </a:lnTo>
                <a:lnTo>
                  <a:pt x="384" y="12169"/>
                </a:lnTo>
                <a:lnTo>
                  <a:pt x="303" y="12048"/>
                </a:lnTo>
                <a:lnTo>
                  <a:pt x="222" y="11947"/>
                </a:lnTo>
                <a:lnTo>
                  <a:pt x="162" y="11826"/>
                </a:lnTo>
                <a:lnTo>
                  <a:pt x="121" y="11685"/>
                </a:lnTo>
                <a:lnTo>
                  <a:pt x="81" y="11544"/>
                </a:lnTo>
                <a:lnTo>
                  <a:pt x="81" y="11382"/>
                </a:lnTo>
                <a:lnTo>
                  <a:pt x="101" y="11241"/>
                </a:lnTo>
                <a:lnTo>
                  <a:pt x="142" y="11079"/>
                </a:lnTo>
                <a:lnTo>
                  <a:pt x="202" y="10938"/>
                </a:lnTo>
                <a:lnTo>
                  <a:pt x="283" y="10777"/>
                </a:lnTo>
                <a:lnTo>
                  <a:pt x="384" y="10615"/>
                </a:lnTo>
                <a:lnTo>
                  <a:pt x="646" y="10313"/>
                </a:lnTo>
                <a:lnTo>
                  <a:pt x="929" y="10010"/>
                </a:lnTo>
                <a:lnTo>
                  <a:pt x="1272" y="9727"/>
                </a:lnTo>
                <a:lnTo>
                  <a:pt x="1635" y="9465"/>
                </a:lnTo>
                <a:lnTo>
                  <a:pt x="2038" y="9203"/>
                </a:lnTo>
                <a:lnTo>
                  <a:pt x="2422" y="8940"/>
                </a:lnTo>
                <a:lnTo>
                  <a:pt x="3229" y="8476"/>
                </a:lnTo>
                <a:lnTo>
                  <a:pt x="4016" y="7992"/>
                </a:lnTo>
                <a:lnTo>
                  <a:pt x="5005" y="7407"/>
                </a:lnTo>
                <a:lnTo>
                  <a:pt x="6014" y="6821"/>
                </a:lnTo>
                <a:lnTo>
                  <a:pt x="7063" y="6277"/>
                </a:lnTo>
                <a:lnTo>
                  <a:pt x="8153" y="5732"/>
                </a:lnTo>
                <a:lnTo>
                  <a:pt x="9283" y="5207"/>
                </a:lnTo>
                <a:lnTo>
                  <a:pt x="10433" y="4682"/>
                </a:lnTo>
                <a:lnTo>
                  <a:pt x="11644" y="4198"/>
                </a:lnTo>
                <a:lnTo>
                  <a:pt x="12895" y="3714"/>
                </a:lnTo>
                <a:lnTo>
                  <a:pt x="14146" y="3250"/>
                </a:lnTo>
                <a:lnTo>
                  <a:pt x="15438" y="2826"/>
                </a:lnTo>
                <a:lnTo>
                  <a:pt x="16790" y="2382"/>
                </a:lnTo>
                <a:lnTo>
                  <a:pt x="18182" y="1958"/>
                </a:lnTo>
                <a:lnTo>
                  <a:pt x="19151" y="1676"/>
                </a:lnTo>
                <a:lnTo>
                  <a:pt x="20180" y="1393"/>
                </a:lnTo>
                <a:lnTo>
                  <a:pt x="21250" y="1111"/>
                </a:lnTo>
                <a:lnTo>
                  <a:pt x="22380" y="848"/>
                </a:lnTo>
                <a:lnTo>
                  <a:pt x="23550" y="606"/>
                </a:lnTo>
                <a:lnTo>
                  <a:pt x="24761" y="404"/>
                </a:lnTo>
                <a:lnTo>
                  <a:pt x="25972" y="223"/>
                </a:lnTo>
                <a:lnTo>
                  <a:pt x="26598" y="162"/>
                </a:lnTo>
                <a:lnTo>
                  <a:pt x="27223" y="102"/>
                </a:lnTo>
                <a:lnTo>
                  <a:pt x="27647" y="81"/>
                </a:lnTo>
                <a:close/>
                <a:moveTo>
                  <a:pt x="27647" y="1"/>
                </a:moveTo>
                <a:lnTo>
                  <a:pt x="27223" y="21"/>
                </a:lnTo>
                <a:lnTo>
                  <a:pt x="26598" y="81"/>
                </a:lnTo>
                <a:lnTo>
                  <a:pt x="25972" y="142"/>
                </a:lnTo>
                <a:lnTo>
                  <a:pt x="24741" y="324"/>
                </a:lnTo>
                <a:lnTo>
                  <a:pt x="23550" y="525"/>
                </a:lnTo>
                <a:lnTo>
                  <a:pt x="22360" y="767"/>
                </a:lnTo>
                <a:lnTo>
                  <a:pt x="21230" y="1030"/>
                </a:lnTo>
                <a:lnTo>
                  <a:pt x="20160" y="1312"/>
                </a:lnTo>
                <a:lnTo>
                  <a:pt x="19131" y="1595"/>
                </a:lnTo>
                <a:lnTo>
                  <a:pt x="18162" y="1877"/>
                </a:lnTo>
                <a:lnTo>
                  <a:pt x="16750" y="2301"/>
                </a:lnTo>
                <a:lnTo>
                  <a:pt x="15418" y="2745"/>
                </a:lnTo>
                <a:lnTo>
                  <a:pt x="14106" y="3189"/>
                </a:lnTo>
                <a:lnTo>
                  <a:pt x="12855" y="3633"/>
                </a:lnTo>
                <a:lnTo>
                  <a:pt x="11604" y="4117"/>
                </a:lnTo>
                <a:lnTo>
                  <a:pt x="10413" y="4622"/>
                </a:lnTo>
                <a:lnTo>
                  <a:pt x="9243" y="5126"/>
                </a:lnTo>
                <a:lnTo>
                  <a:pt x="8113" y="5651"/>
                </a:lnTo>
                <a:lnTo>
                  <a:pt x="7023" y="6196"/>
                </a:lnTo>
                <a:lnTo>
                  <a:pt x="5974" y="6761"/>
                </a:lnTo>
                <a:lnTo>
                  <a:pt x="4965" y="7326"/>
                </a:lnTo>
                <a:lnTo>
                  <a:pt x="3976" y="7931"/>
                </a:lnTo>
                <a:lnTo>
                  <a:pt x="3189" y="8396"/>
                </a:lnTo>
                <a:lnTo>
                  <a:pt x="2381" y="8880"/>
                </a:lnTo>
                <a:lnTo>
                  <a:pt x="1978" y="9142"/>
                </a:lnTo>
                <a:lnTo>
                  <a:pt x="1594" y="9405"/>
                </a:lnTo>
                <a:lnTo>
                  <a:pt x="1211" y="9667"/>
                </a:lnTo>
                <a:lnTo>
                  <a:pt x="888" y="9949"/>
                </a:lnTo>
                <a:lnTo>
                  <a:pt x="585" y="10252"/>
                </a:lnTo>
                <a:lnTo>
                  <a:pt x="444" y="10414"/>
                </a:lnTo>
                <a:lnTo>
                  <a:pt x="323" y="10575"/>
                </a:lnTo>
                <a:lnTo>
                  <a:pt x="202" y="10736"/>
                </a:lnTo>
                <a:lnTo>
                  <a:pt x="121" y="10898"/>
                </a:lnTo>
                <a:lnTo>
                  <a:pt x="61" y="11059"/>
                </a:lnTo>
                <a:lnTo>
                  <a:pt x="20" y="11241"/>
                </a:lnTo>
                <a:lnTo>
                  <a:pt x="0" y="11382"/>
                </a:lnTo>
                <a:lnTo>
                  <a:pt x="0" y="11544"/>
                </a:lnTo>
                <a:lnTo>
                  <a:pt x="41" y="11705"/>
                </a:lnTo>
                <a:lnTo>
                  <a:pt x="101" y="11867"/>
                </a:lnTo>
                <a:lnTo>
                  <a:pt x="202" y="12048"/>
                </a:lnTo>
                <a:lnTo>
                  <a:pt x="343" y="12230"/>
                </a:lnTo>
                <a:lnTo>
                  <a:pt x="545" y="12411"/>
                </a:lnTo>
                <a:lnTo>
                  <a:pt x="787" y="12593"/>
                </a:lnTo>
                <a:lnTo>
                  <a:pt x="1070" y="12754"/>
                </a:lnTo>
                <a:lnTo>
                  <a:pt x="1393" y="12896"/>
                </a:lnTo>
                <a:lnTo>
                  <a:pt x="1736" y="12997"/>
                </a:lnTo>
                <a:lnTo>
                  <a:pt x="2139" y="13057"/>
                </a:lnTo>
                <a:lnTo>
                  <a:pt x="2947" y="13158"/>
                </a:lnTo>
                <a:lnTo>
                  <a:pt x="3754" y="13198"/>
                </a:lnTo>
                <a:lnTo>
                  <a:pt x="4561" y="13239"/>
                </a:lnTo>
                <a:lnTo>
                  <a:pt x="6135" y="13239"/>
                </a:lnTo>
                <a:lnTo>
                  <a:pt x="6902" y="13219"/>
                </a:lnTo>
                <a:lnTo>
                  <a:pt x="8435" y="13138"/>
                </a:lnTo>
                <a:lnTo>
                  <a:pt x="9949" y="13017"/>
                </a:lnTo>
                <a:lnTo>
                  <a:pt x="11442" y="12896"/>
                </a:lnTo>
                <a:lnTo>
                  <a:pt x="12774" y="12775"/>
                </a:lnTo>
                <a:lnTo>
                  <a:pt x="14106" y="12674"/>
                </a:lnTo>
                <a:lnTo>
                  <a:pt x="15075" y="12613"/>
                </a:lnTo>
                <a:lnTo>
                  <a:pt x="16467" y="12512"/>
                </a:lnTo>
                <a:lnTo>
                  <a:pt x="17173" y="12452"/>
                </a:lnTo>
                <a:lnTo>
                  <a:pt x="17880" y="12371"/>
                </a:lnTo>
                <a:lnTo>
                  <a:pt x="18586" y="12290"/>
                </a:lnTo>
                <a:lnTo>
                  <a:pt x="19272" y="12169"/>
                </a:lnTo>
                <a:lnTo>
                  <a:pt x="19978" y="12028"/>
                </a:lnTo>
                <a:lnTo>
                  <a:pt x="20665" y="11867"/>
                </a:lnTo>
                <a:lnTo>
                  <a:pt x="21149" y="11705"/>
                </a:lnTo>
                <a:lnTo>
                  <a:pt x="21613" y="11544"/>
                </a:lnTo>
                <a:lnTo>
                  <a:pt x="22057" y="11362"/>
                </a:lnTo>
                <a:lnTo>
                  <a:pt x="22461" y="11180"/>
                </a:lnTo>
                <a:lnTo>
                  <a:pt x="22824" y="10958"/>
                </a:lnTo>
                <a:lnTo>
                  <a:pt x="23167" y="10736"/>
                </a:lnTo>
                <a:lnTo>
                  <a:pt x="23470" y="10474"/>
                </a:lnTo>
                <a:lnTo>
                  <a:pt x="23752" y="10212"/>
                </a:lnTo>
                <a:lnTo>
                  <a:pt x="23914" y="10030"/>
                </a:lnTo>
                <a:lnTo>
                  <a:pt x="24075" y="9849"/>
                </a:lnTo>
                <a:lnTo>
                  <a:pt x="24358" y="9445"/>
                </a:lnTo>
                <a:lnTo>
                  <a:pt x="24600" y="9021"/>
                </a:lnTo>
                <a:lnTo>
                  <a:pt x="24822" y="8597"/>
                </a:lnTo>
                <a:lnTo>
                  <a:pt x="25023" y="8133"/>
                </a:lnTo>
                <a:lnTo>
                  <a:pt x="25185" y="7669"/>
                </a:lnTo>
                <a:lnTo>
                  <a:pt x="25508" y="6741"/>
                </a:lnTo>
                <a:lnTo>
                  <a:pt x="25770" y="6014"/>
                </a:lnTo>
                <a:lnTo>
                  <a:pt x="26053" y="5268"/>
                </a:lnTo>
                <a:lnTo>
                  <a:pt x="26194" y="4925"/>
                </a:lnTo>
                <a:lnTo>
                  <a:pt x="26376" y="4561"/>
                </a:lnTo>
                <a:lnTo>
                  <a:pt x="26557" y="4238"/>
                </a:lnTo>
                <a:lnTo>
                  <a:pt x="26759" y="3895"/>
                </a:lnTo>
                <a:lnTo>
                  <a:pt x="27021" y="3532"/>
                </a:lnTo>
                <a:lnTo>
                  <a:pt x="27324" y="3169"/>
                </a:lnTo>
                <a:lnTo>
                  <a:pt x="27627" y="2826"/>
                </a:lnTo>
                <a:lnTo>
                  <a:pt x="27950" y="2503"/>
                </a:lnTo>
                <a:lnTo>
                  <a:pt x="28293" y="2120"/>
                </a:lnTo>
                <a:lnTo>
                  <a:pt x="28656" y="1736"/>
                </a:lnTo>
                <a:lnTo>
                  <a:pt x="28979" y="1333"/>
                </a:lnTo>
                <a:lnTo>
                  <a:pt x="29120" y="1111"/>
                </a:lnTo>
                <a:lnTo>
                  <a:pt x="29261" y="889"/>
                </a:lnTo>
                <a:lnTo>
                  <a:pt x="29362" y="727"/>
                </a:lnTo>
                <a:lnTo>
                  <a:pt x="29382" y="626"/>
                </a:lnTo>
                <a:lnTo>
                  <a:pt x="29382" y="545"/>
                </a:lnTo>
                <a:lnTo>
                  <a:pt x="29362" y="445"/>
                </a:lnTo>
                <a:lnTo>
                  <a:pt x="29322" y="364"/>
                </a:lnTo>
                <a:lnTo>
                  <a:pt x="29261" y="303"/>
                </a:lnTo>
                <a:lnTo>
                  <a:pt x="29201" y="243"/>
                </a:lnTo>
                <a:lnTo>
                  <a:pt x="29059" y="162"/>
                </a:lnTo>
                <a:lnTo>
                  <a:pt x="28918" y="122"/>
                </a:lnTo>
                <a:lnTo>
                  <a:pt x="28716" y="61"/>
                </a:lnTo>
                <a:lnTo>
                  <a:pt x="28494" y="21"/>
                </a:lnTo>
                <a:lnTo>
                  <a:pt x="2829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20"/>
          <p:cNvSpPr/>
          <p:nvPr/>
        </p:nvSpPr>
        <p:spPr>
          <a:xfrm flipH="1">
            <a:off x="-2137218" y="248212"/>
            <a:ext cx="1990251" cy="2226013"/>
          </a:xfrm>
          <a:custGeom>
            <a:rect b="b" l="l" r="r" t="t"/>
            <a:pathLst>
              <a:path extrusionOk="0" h="39816" w="35599">
                <a:moveTo>
                  <a:pt x="16346" y="81"/>
                </a:moveTo>
                <a:lnTo>
                  <a:pt x="18606" y="102"/>
                </a:lnTo>
                <a:lnTo>
                  <a:pt x="19737" y="122"/>
                </a:lnTo>
                <a:lnTo>
                  <a:pt x="20867" y="162"/>
                </a:lnTo>
                <a:lnTo>
                  <a:pt x="22017" y="223"/>
                </a:lnTo>
                <a:lnTo>
                  <a:pt x="23147" y="283"/>
                </a:lnTo>
                <a:lnTo>
                  <a:pt x="24277" y="364"/>
                </a:lnTo>
                <a:lnTo>
                  <a:pt x="25407" y="465"/>
                </a:lnTo>
                <a:lnTo>
                  <a:pt x="26537" y="586"/>
                </a:lnTo>
                <a:lnTo>
                  <a:pt x="27667" y="747"/>
                </a:lnTo>
                <a:lnTo>
                  <a:pt x="28555" y="868"/>
                </a:lnTo>
                <a:lnTo>
                  <a:pt x="29443" y="1050"/>
                </a:lnTo>
                <a:lnTo>
                  <a:pt x="29887" y="1151"/>
                </a:lnTo>
                <a:lnTo>
                  <a:pt x="30311" y="1272"/>
                </a:lnTo>
                <a:lnTo>
                  <a:pt x="30755" y="1413"/>
                </a:lnTo>
                <a:lnTo>
                  <a:pt x="31179" y="1554"/>
                </a:lnTo>
                <a:lnTo>
                  <a:pt x="31582" y="1736"/>
                </a:lnTo>
                <a:lnTo>
                  <a:pt x="31986" y="1918"/>
                </a:lnTo>
                <a:lnTo>
                  <a:pt x="32369" y="2140"/>
                </a:lnTo>
                <a:lnTo>
                  <a:pt x="32732" y="2382"/>
                </a:lnTo>
                <a:lnTo>
                  <a:pt x="33076" y="2644"/>
                </a:lnTo>
                <a:lnTo>
                  <a:pt x="33419" y="2927"/>
                </a:lnTo>
                <a:lnTo>
                  <a:pt x="33721" y="3250"/>
                </a:lnTo>
                <a:lnTo>
                  <a:pt x="34004" y="3593"/>
                </a:lnTo>
                <a:lnTo>
                  <a:pt x="34165" y="3815"/>
                </a:lnTo>
                <a:lnTo>
                  <a:pt x="34307" y="4057"/>
                </a:lnTo>
                <a:lnTo>
                  <a:pt x="34448" y="4299"/>
                </a:lnTo>
                <a:lnTo>
                  <a:pt x="34569" y="4561"/>
                </a:lnTo>
                <a:lnTo>
                  <a:pt x="34771" y="5066"/>
                </a:lnTo>
                <a:lnTo>
                  <a:pt x="34932" y="5611"/>
                </a:lnTo>
                <a:lnTo>
                  <a:pt x="35073" y="6135"/>
                </a:lnTo>
                <a:lnTo>
                  <a:pt x="35174" y="6680"/>
                </a:lnTo>
                <a:lnTo>
                  <a:pt x="35255" y="7205"/>
                </a:lnTo>
                <a:lnTo>
                  <a:pt x="35316" y="7730"/>
                </a:lnTo>
                <a:lnTo>
                  <a:pt x="35416" y="8577"/>
                </a:lnTo>
                <a:lnTo>
                  <a:pt x="35477" y="9445"/>
                </a:lnTo>
                <a:lnTo>
                  <a:pt x="35517" y="10333"/>
                </a:lnTo>
                <a:lnTo>
                  <a:pt x="35517" y="11261"/>
                </a:lnTo>
                <a:lnTo>
                  <a:pt x="35517" y="12230"/>
                </a:lnTo>
                <a:lnTo>
                  <a:pt x="35497" y="13219"/>
                </a:lnTo>
                <a:lnTo>
                  <a:pt x="35457" y="14248"/>
                </a:lnTo>
                <a:lnTo>
                  <a:pt x="35376" y="15337"/>
                </a:lnTo>
                <a:lnTo>
                  <a:pt x="35316" y="16165"/>
                </a:lnTo>
                <a:lnTo>
                  <a:pt x="35235" y="17033"/>
                </a:lnTo>
                <a:lnTo>
                  <a:pt x="35134" y="17921"/>
                </a:lnTo>
                <a:lnTo>
                  <a:pt x="34993" y="18808"/>
                </a:lnTo>
                <a:lnTo>
                  <a:pt x="34831" y="19717"/>
                </a:lnTo>
                <a:lnTo>
                  <a:pt x="34629" y="20625"/>
                </a:lnTo>
                <a:lnTo>
                  <a:pt x="34508" y="21089"/>
                </a:lnTo>
                <a:lnTo>
                  <a:pt x="34367" y="21533"/>
                </a:lnTo>
                <a:lnTo>
                  <a:pt x="34226" y="21997"/>
                </a:lnTo>
                <a:lnTo>
                  <a:pt x="34064" y="22441"/>
                </a:lnTo>
                <a:lnTo>
                  <a:pt x="33943" y="22784"/>
                </a:lnTo>
                <a:lnTo>
                  <a:pt x="33782" y="23127"/>
                </a:lnTo>
                <a:lnTo>
                  <a:pt x="33620" y="23490"/>
                </a:lnTo>
                <a:lnTo>
                  <a:pt x="33419" y="23833"/>
                </a:lnTo>
                <a:lnTo>
                  <a:pt x="33197" y="24176"/>
                </a:lnTo>
                <a:lnTo>
                  <a:pt x="32934" y="24479"/>
                </a:lnTo>
                <a:lnTo>
                  <a:pt x="32793" y="24641"/>
                </a:lnTo>
                <a:lnTo>
                  <a:pt x="32632" y="24782"/>
                </a:lnTo>
                <a:lnTo>
                  <a:pt x="32470" y="24903"/>
                </a:lnTo>
                <a:lnTo>
                  <a:pt x="32309" y="25024"/>
                </a:lnTo>
                <a:lnTo>
                  <a:pt x="32107" y="25145"/>
                </a:lnTo>
                <a:lnTo>
                  <a:pt x="31925" y="25226"/>
                </a:lnTo>
                <a:lnTo>
                  <a:pt x="31723" y="25327"/>
                </a:lnTo>
                <a:lnTo>
                  <a:pt x="31522" y="25387"/>
                </a:lnTo>
                <a:lnTo>
                  <a:pt x="31118" y="25508"/>
                </a:lnTo>
                <a:lnTo>
                  <a:pt x="30694" y="25569"/>
                </a:lnTo>
                <a:lnTo>
                  <a:pt x="30250" y="25609"/>
                </a:lnTo>
                <a:lnTo>
                  <a:pt x="29403" y="25609"/>
                </a:lnTo>
                <a:lnTo>
                  <a:pt x="28979" y="25589"/>
                </a:lnTo>
                <a:lnTo>
                  <a:pt x="27809" y="25488"/>
                </a:lnTo>
                <a:lnTo>
                  <a:pt x="26658" y="25347"/>
                </a:lnTo>
                <a:lnTo>
                  <a:pt x="25508" y="25185"/>
                </a:lnTo>
                <a:lnTo>
                  <a:pt x="24358" y="25004"/>
                </a:lnTo>
                <a:lnTo>
                  <a:pt x="23248" y="24842"/>
                </a:lnTo>
                <a:lnTo>
                  <a:pt x="22118" y="24681"/>
                </a:lnTo>
                <a:lnTo>
                  <a:pt x="20988" y="24540"/>
                </a:lnTo>
                <a:lnTo>
                  <a:pt x="19837" y="24439"/>
                </a:lnTo>
                <a:lnTo>
                  <a:pt x="19272" y="24398"/>
                </a:lnTo>
                <a:lnTo>
                  <a:pt x="18707" y="24378"/>
                </a:lnTo>
                <a:lnTo>
                  <a:pt x="17577" y="24378"/>
                </a:lnTo>
                <a:lnTo>
                  <a:pt x="17012" y="24419"/>
                </a:lnTo>
                <a:lnTo>
                  <a:pt x="16447" y="24459"/>
                </a:lnTo>
                <a:lnTo>
                  <a:pt x="15882" y="24540"/>
                </a:lnTo>
                <a:lnTo>
                  <a:pt x="15317" y="24620"/>
                </a:lnTo>
                <a:lnTo>
                  <a:pt x="14631" y="24762"/>
                </a:lnTo>
                <a:lnTo>
                  <a:pt x="13965" y="24943"/>
                </a:lnTo>
                <a:lnTo>
                  <a:pt x="13319" y="25165"/>
                </a:lnTo>
                <a:lnTo>
                  <a:pt x="12674" y="25407"/>
                </a:lnTo>
                <a:lnTo>
                  <a:pt x="12048" y="25690"/>
                </a:lnTo>
                <a:lnTo>
                  <a:pt x="11422" y="25993"/>
                </a:lnTo>
                <a:lnTo>
                  <a:pt x="10817" y="26336"/>
                </a:lnTo>
                <a:lnTo>
                  <a:pt x="10232" y="26699"/>
                </a:lnTo>
                <a:lnTo>
                  <a:pt x="9667" y="27102"/>
                </a:lnTo>
                <a:lnTo>
                  <a:pt x="9122" y="27526"/>
                </a:lnTo>
                <a:lnTo>
                  <a:pt x="8597" y="27990"/>
                </a:lnTo>
                <a:lnTo>
                  <a:pt x="8093" y="28455"/>
                </a:lnTo>
                <a:lnTo>
                  <a:pt x="7608" y="28959"/>
                </a:lnTo>
                <a:lnTo>
                  <a:pt x="7164" y="29484"/>
                </a:lnTo>
                <a:lnTo>
                  <a:pt x="6741" y="30029"/>
                </a:lnTo>
                <a:lnTo>
                  <a:pt x="6357" y="30594"/>
                </a:lnTo>
                <a:lnTo>
                  <a:pt x="6014" y="31159"/>
                </a:lnTo>
                <a:lnTo>
                  <a:pt x="5691" y="31744"/>
                </a:lnTo>
                <a:lnTo>
                  <a:pt x="5389" y="32329"/>
                </a:lnTo>
                <a:lnTo>
                  <a:pt x="5106" y="32914"/>
                </a:lnTo>
                <a:lnTo>
                  <a:pt x="4844" y="33520"/>
                </a:lnTo>
                <a:lnTo>
                  <a:pt x="4581" y="34125"/>
                </a:lnTo>
                <a:lnTo>
                  <a:pt x="4097" y="35336"/>
                </a:lnTo>
                <a:lnTo>
                  <a:pt x="3714" y="36264"/>
                </a:lnTo>
                <a:lnTo>
                  <a:pt x="3330" y="37172"/>
                </a:lnTo>
                <a:lnTo>
                  <a:pt x="2927" y="38080"/>
                </a:lnTo>
                <a:lnTo>
                  <a:pt x="2705" y="38524"/>
                </a:lnTo>
                <a:lnTo>
                  <a:pt x="2483" y="38948"/>
                </a:lnTo>
                <a:lnTo>
                  <a:pt x="2402" y="39089"/>
                </a:lnTo>
                <a:lnTo>
                  <a:pt x="2321" y="39211"/>
                </a:lnTo>
                <a:lnTo>
                  <a:pt x="2220" y="39332"/>
                </a:lnTo>
                <a:lnTo>
                  <a:pt x="2099" y="39453"/>
                </a:lnTo>
                <a:lnTo>
                  <a:pt x="1978" y="39554"/>
                </a:lnTo>
                <a:lnTo>
                  <a:pt x="1857" y="39634"/>
                </a:lnTo>
                <a:lnTo>
                  <a:pt x="1736" y="39695"/>
                </a:lnTo>
                <a:lnTo>
                  <a:pt x="1615" y="39715"/>
                </a:lnTo>
                <a:lnTo>
                  <a:pt x="1413" y="39715"/>
                </a:lnTo>
                <a:lnTo>
                  <a:pt x="1312" y="39654"/>
                </a:lnTo>
                <a:lnTo>
                  <a:pt x="1231" y="39594"/>
                </a:lnTo>
                <a:lnTo>
                  <a:pt x="1191" y="39513"/>
                </a:lnTo>
                <a:lnTo>
                  <a:pt x="1131" y="39433"/>
                </a:lnTo>
                <a:lnTo>
                  <a:pt x="1110" y="39352"/>
                </a:lnTo>
                <a:lnTo>
                  <a:pt x="1090" y="39251"/>
                </a:lnTo>
                <a:lnTo>
                  <a:pt x="1090" y="39049"/>
                </a:lnTo>
                <a:lnTo>
                  <a:pt x="1110" y="38847"/>
                </a:lnTo>
                <a:lnTo>
                  <a:pt x="1252" y="38040"/>
                </a:lnTo>
                <a:lnTo>
                  <a:pt x="1393" y="37253"/>
                </a:lnTo>
                <a:lnTo>
                  <a:pt x="1575" y="36466"/>
                </a:lnTo>
                <a:lnTo>
                  <a:pt x="1776" y="35699"/>
                </a:lnTo>
                <a:lnTo>
                  <a:pt x="2018" y="34630"/>
                </a:lnTo>
                <a:lnTo>
                  <a:pt x="2261" y="33560"/>
                </a:lnTo>
                <a:lnTo>
                  <a:pt x="2422" y="32551"/>
                </a:lnTo>
                <a:lnTo>
                  <a:pt x="2563" y="31562"/>
                </a:lnTo>
                <a:lnTo>
                  <a:pt x="2664" y="30533"/>
                </a:lnTo>
                <a:lnTo>
                  <a:pt x="2705" y="29524"/>
                </a:lnTo>
                <a:lnTo>
                  <a:pt x="2745" y="28515"/>
                </a:lnTo>
                <a:lnTo>
                  <a:pt x="2745" y="27506"/>
                </a:lnTo>
                <a:lnTo>
                  <a:pt x="2705" y="26477"/>
                </a:lnTo>
                <a:lnTo>
                  <a:pt x="2644" y="25468"/>
                </a:lnTo>
                <a:lnTo>
                  <a:pt x="2563" y="24439"/>
                </a:lnTo>
                <a:lnTo>
                  <a:pt x="2462" y="23430"/>
                </a:lnTo>
                <a:lnTo>
                  <a:pt x="2362" y="22401"/>
                </a:lnTo>
                <a:lnTo>
                  <a:pt x="2240" y="21392"/>
                </a:lnTo>
                <a:lnTo>
                  <a:pt x="1958" y="19374"/>
                </a:lnTo>
                <a:lnTo>
                  <a:pt x="1655" y="17355"/>
                </a:lnTo>
                <a:lnTo>
                  <a:pt x="1595" y="16972"/>
                </a:lnTo>
                <a:lnTo>
                  <a:pt x="1030" y="13219"/>
                </a:lnTo>
                <a:lnTo>
                  <a:pt x="485" y="9465"/>
                </a:lnTo>
                <a:lnTo>
                  <a:pt x="323" y="8234"/>
                </a:lnTo>
                <a:lnTo>
                  <a:pt x="182" y="7043"/>
                </a:lnTo>
                <a:lnTo>
                  <a:pt x="142" y="6458"/>
                </a:lnTo>
                <a:lnTo>
                  <a:pt x="101" y="5873"/>
                </a:lnTo>
                <a:lnTo>
                  <a:pt x="81" y="5308"/>
                </a:lnTo>
                <a:lnTo>
                  <a:pt x="81" y="4723"/>
                </a:lnTo>
                <a:lnTo>
                  <a:pt x="81" y="4521"/>
                </a:lnTo>
                <a:lnTo>
                  <a:pt x="101" y="3633"/>
                </a:lnTo>
                <a:lnTo>
                  <a:pt x="142" y="3129"/>
                </a:lnTo>
                <a:lnTo>
                  <a:pt x="202" y="2604"/>
                </a:lnTo>
                <a:lnTo>
                  <a:pt x="283" y="2099"/>
                </a:lnTo>
                <a:lnTo>
                  <a:pt x="323" y="1857"/>
                </a:lnTo>
                <a:lnTo>
                  <a:pt x="404" y="1635"/>
                </a:lnTo>
                <a:lnTo>
                  <a:pt x="465" y="1413"/>
                </a:lnTo>
                <a:lnTo>
                  <a:pt x="566" y="1211"/>
                </a:lnTo>
                <a:lnTo>
                  <a:pt x="666" y="1010"/>
                </a:lnTo>
                <a:lnTo>
                  <a:pt x="767" y="848"/>
                </a:lnTo>
                <a:lnTo>
                  <a:pt x="848" y="747"/>
                </a:lnTo>
                <a:lnTo>
                  <a:pt x="929" y="687"/>
                </a:lnTo>
                <a:lnTo>
                  <a:pt x="1110" y="545"/>
                </a:lnTo>
                <a:lnTo>
                  <a:pt x="1332" y="445"/>
                </a:lnTo>
                <a:lnTo>
                  <a:pt x="1575" y="364"/>
                </a:lnTo>
                <a:lnTo>
                  <a:pt x="1837" y="303"/>
                </a:lnTo>
                <a:lnTo>
                  <a:pt x="2099" y="283"/>
                </a:lnTo>
                <a:lnTo>
                  <a:pt x="2382" y="263"/>
                </a:lnTo>
                <a:lnTo>
                  <a:pt x="2684" y="243"/>
                </a:lnTo>
                <a:lnTo>
                  <a:pt x="3169" y="263"/>
                </a:lnTo>
                <a:lnTo>
                  <a:pt x="3633" y="283"/>
                </a:lnTo>
                <a:lnTo>
                  <a:pt x="4057" y="303"/>
                </a:lnTo>
                <a:lnTo>
                  <a:pt x="4440" y="303"/>
                </a:lnTo>
                <a:lnTo>
                  <a:pt x="9586" y="202"/>
                </a:lnTo>
                <a:lnTo>
                  <a:pt x="11826" y="142"/>
                </a:lnTo>
                <a:lnTo>
                  <a:pt x="14066" y="102"/>
                </a:lnTo>
                <a:lnTo>
                  <a:pt x="16346" y="81"/>
                </a:lnTo>
                <a:close/>
                <a:moveTo>
                  <a:pt x="16346" y="1"/>
                </a:moveTo>
                <a:lnTo>
                  <a:pt x="14066" y="21"/>
                </a:lnTo>
                <a:lnTo>
                  <a:pt x="11826" y="61"/>
                </a:lnTo>
                <a:lnTo>
                  <a:pt x="9586" y="122"/>
                </a:lnTo>
                <a:lnTo>
                  <a:pt x="4420" y="223"/>
                </a:lnTo>
                <a:lnTo>
                  <a:pt x="4057" y="223"/>
                </a:lnTo>
                <a:lnTo>
                  <a:pt x="3633" y="202"/>
                </a:lnTo>
                <a:lnTo>
                  <a:pt x="2805" y="162"/>
                </a:lnTo>
                <a:lnTo>
                  <a:pt x="2382" y="182"/>
                </a:lnTo>
                <a:lnTo>
                  <a:pt x="1978" y="202"/>
                </a:lnTo>
                <a:lnTo>
                  <a:pt x="1595" y="283"/>
                </a:lnTo>
                <a:lnTo>
                  <a:pt x="1413" y="324"/>
                </a:lnTo>
                <a:lnTo>
                  <a:pt x="1252" y="384"/>
                </a:lnTo>
                <a:lnTo>
                  <a:pt x="1090" y="465"/>
                </a:lnTo>
                <a:lnTo>
                  <a:pt x="949" y="566"/>
                </a:lnTo>
                <a:lnTo>
                  <a:pt x="828" y="667"/>
                </a:lnTo>
                <a:lnTo>
                  <a:pt x="707" y="788"/>
                </a:lnTo>
                <a:lnTo>
                  <a:pt x="586" y="969"/>
                </a:lnTo>
                <a:lnTo>
                  <a:pt x="485" y="1151"/>
                </a:lnTo>
                <a:lnTo>
                  <a:pt x="404" y="1373"/>
                </a:lnTo>
                <a:lnTo>
                  <a:pt x="323" y="1575"/>
                </a:lnTo>
                <a:lnTo>
                  <a:pt x="263" y="1817"/>
                </a:lnTo>
                <a:lnTo>
                  <a:pt x="202" y="2059"/>
                </a:lnTo>
                <a:lnTo>
                  <a:pt x="122" y="2563"/>
                </a:lnTo>
                <a:lnTo>
                  <a:pt x="61" y="3068"/>
                </a:lnTo>
                <a:lnTo>
                  <a:pt x="21" y="3593"/>
                </a:lnTo>
                <a:lnTo>
                  <a:pt x="0" y="4521"/>
                </a:lnTo>
                <a:lnTo>
                  <a:pt x="0" y="4723"/>
                </a:lnTo>
                <a:lnTo>
                  <a:pt x="0" y="5308"/>
                </a:lnTo>
                <a:lnTo>
                  <a:pt x="21" y="5873"/>
                </a:lnTo>
                <a:lnTo>
                  <a:pt x="61" y="6458"/>
                </a:lnTo>
                <a:lnTo>
                  <a:pt x="101" y="7043"/>
                </a:lnTo>
                <a:lnTo>
                  <a:pt x="243" y="8234"/>
                </a:lnTo>
                <a:lnTo>
                  <a:pt x="404" y="9465"/>
                </a:lnTo>
                <a:lnTo>
                  <a:pt x="949" y="13219"/>
                </a:lnTo>
                <a:lnTo>
                  <a:pt x="1514" y="16992"/>
                </a:lnTo>
                <a:lnTo>
                  <a:pt x="1575" y="17376"/>
                </a:lnTo>
                <a:lnTo>
                  <a:pt x="1877" y="19374"/>
                </a:lnTo>
                <a:lnTo>
                  <a:pt x="2160" y="21392"/>
                </a:lnTo>
                <a:lnTo>
                  <a:pt x="2281" y="22421"/>
                </a:lnTo>
                <a:lnTo>
                  <a:pt x="2382" y="23430"/>
                </a:lnTo>
                <a:lnTo>
                  <a:pt x="2483" y="24439"/>
                </a:lnTo>
                <a:lnTo>
                  <a:pt x="2563" y="25468"/>
                </a:lnTo>
                <a:lnTo>
                  <a:pt x="2624" y="26477"/>
                </a:lnTo>
                <a:lnTo>
                  <a:pt x="2664" y="27486"/>
                </a:lnTo>
                <a:lnTo>
                  <a:pt x="2664" y="28515"/>
                </a:lnTo>
                <a:lnTo>
                  <a:pt x="2644" y="29524"/>
                </a:lnTo>
                <a:lnTo>
                  <a:pt x="2584" y="30533"/>
                </a:lnTo>
                <a:lnTo>
                  <a:pt x="2483" y="31542"/>
                </a:lnTo>
                <a:lnTo>
                  <a:pt x="2341" y="32551"/>
                </a:lnTo>
                <a:lnTo>
                  <a:pt x="2180" y="33540"/>
                </a:lnTo>
                <a:lnTo>
                  <a:pt x="1938" y="34630"/>
                </a:lnTo>
                <a:lnTo>
                  <a:pt x="1696" y="35679"/>
                </a:lnTo>
                <a:lnTo>
                  <a:pt x="1494" y="36466"/>
                </a:lnTo>
                <a:lnTo>
                  <a:pt x="1332" y="37233"/>
                </a:lnTo>
                <a:lnTo>
                  <a:pt x="1171" y="38040"/>
                </a:lnTo>
                <a:lnTo>
                  <a:pt x="1030" y="38827"/>
                </a:lnTo>
                <a:lnTo>
                  <a:pt x="1009" y="39049"/>
                </a:lnTo>
                <a:lnTo>
                  <a:pt x="1009" y="39271"/>
                </a:lnTo>
                <a:lnTo>
                  <a:pt x="1030" y="39372"/>
                </a:lnTo>
                <a:lnTo>
                  <a:pt x="1070" y="39473"/>
                </a:lnTo>
                <a:lnTo>
                  <a:pt x="1110" y="39574"/>
                </a:lnTo>
                <a:lnTo>
                  <a:pt x="1191" y="39654"/>
                </a:lnTo>
                <a:lnTo>
                  <a:pt x="1252" y="39715"/>
                </a:lnTo>
                <a:lnTo>
                  <a:pt x="1353" y="39776"/>
                </a:lnTo>
                <a:lnTo>
                  <a:pt x="1433" y="39796"/>
                </a:lnTo>
                <a:lnTo>
                  <a:pt x="1534" y="39816"/>
                </a:lnTo>
                <a:lnTo>
                  <a:pt x="1615" y="39796"/>
                </a:lnTo>
                <a:lnTo>
                  <a:pt x="1756" y="39776"/>
                </a:lnTo>
                <a:lnTo>
                  <a:pt x="1897" y="39695"/>
                </a:lnTo>
                <a:lnTo>
                  <a:pt x="2018" y="39614"/>
                </a:lnTo>
                <a:lnTo>
                  <a:pt x="2160" y="39513"/>
                </a:lnTo>
                <a:lnTo>
                  <a:pt x="2281" y="39392"/>
                </a:lnTo>
                <a:lnTo>
                  <a:pt x="2382" y="39271"/>
                </a:lnTo>
                <a:lnTo>
                  <a:pt x="2483" y="39130"/>
                </a:lnTo>
                <a:lnTo>
                  <a:pt x="2563" y="38989"/>
                </a:lnTo>
                <a:lnTo>
                  <a:pt x="2785" y="38565"/>
                </a:lnTo>
                <a:lnTo>
                  <a:pt x="3007" y="38101"/>
                </a:lnTo>
                <a:lnTo>
                  <a:pt x="3411" y="37193"/>
                </a:lnTo>
                <a:lnTo>
                  <a:pt x="3794" y="36284"/>
                </a:lnTo>
                <a:lnTo>
                  <a:pt x="4158" y="35376"/>
                </a:lnTo>
                <a:lnTo>
                  <a:pt x="4662" y="34166"/>
                </a:lnTo>
                <a:lnTo>
                  <a:pt x="4904" y="33560"/>
                </a:lnTo>
                <a:lnTo>
                  <a:pt x="5187" y="32955"/>
                </a:lnTo>
                <a:lnTo>
                  <a:pt x="5469" y="32369"/>
                </a:lnTo>
                <a:lnTo>
                  <a:pt x="5752" y="31784"/>
                </a:lnTo>
                <a:lnTo>
                  <a:pt x="6075" y="31199"/>
                </a:lnTo>
                <a:lnTo>
                  <a:pt x="6418" y="30654"/>
                </a:lnTo>
                <a:lnTo>
                  <a:pt x="6821" y="30089"/>
                </a:lnTo>
                <a:lnTo>
                  <a:pt x="7225" y="29544"/>
                </a:lnTo>
                <a:lnTo>
                  <a:pt x="7669" y="29020"/>
                </a:lnTo>
                <a:lnTo>
                  <a:pt x="8153" y="28515"/>
                </a:lnTo>
                <a:lnTo>
                  <a:pt x="8638" y="28051"/>
                </a:lnTo>
                <a:lnTo>
                  <a:pt x="9162" y="27587"/>
                </a:lnTo>
                <a:lnTo>
                  <a:pt x="9707" y="27163"/>
                </a:lnTo>
                <a:lnTo>
                  <a:pt x="10272" y="26780"/>
                </a:lnTo>
                <a:lnTo>
                  <a:pt x="10857" y="26396"/>
                </a:lnTo>
                <a:lnTo>
                  <a:pt x="11463" y="26073"/>
                </a:lnTo>
                <a:lnTo>
                  <a:pt x="12068" y="25750"/>
                </a:lnTo>
                <a:lnTo>
                  <a:pt x="12694" y="25468"/>
                </a:lnTo>
                <a:lnTo>
                  <a:pt x="13339" y="25226"/>
                </a:lnTo>
                <a:lnTo>
                  <a:pt x="14005" y="25024"/>
                </a:lnTo>
                <a:lnTo>
                  <a:pt x="14651" y="24842"/>
                </a:lnTo>
                <a:lnTo>
                  <a:pt x="15337" y="24701"/>
                </a:lnTo>
                <a:lnTo>
                  <a:pt x="15882" y="24600"/>
                </a:lnTo>
                <a:lnTo>
                  <a:pt x="16447" y="24540"/>
                </a:lnTo>
                <a:lnTo>
                  <a:pt x="17012" y="24499"/>
                </a:lnTo>
                <a:lnTo>
                  <a:pt x="17577" y="24459"/>
                </a:lnTo>
                <a:lnTo>
                  <a:pt x="18707" y="24459"/>
                </a:lnTo>
                <a:lnTo>
                  <a:pt x="19272" y="24479"/>
                </a:lnTo>
                <a:lnTo>
                  <a:pt x="19837" y="24519"/>
                </a:lnTo>
                <a:lnTo>
                  <a:pt x="20968" y="24620"/>
                </a:lnTo>
                <a:lnTo>
                  <a:pt x="22098" y="24762"/>
                </a:lnTo>
                <a:lnTo>
                  <a:pt x="23228" y="24923"/>
                </a:lnTo>
                <a:lnTo>
                  <a:pt x="24338" y="25084"/>
                </a:lnTo>
                <a:lnTo>
                  <a:pt x="25488" y="25266"/>
                </a:lnTo>
                <a:lnTo>
                  <a:pt x="26638" y="25428"/>
                </a:lnTo>
                <a:lnTo>
                  <a:pt x="27809" y="25569"/>
                </a:lnTo>
                <a:lnTo>
                  <a:pt x="28979" y="25670"/>
                </a:lnTo>
                <a:lnTo>
                  <a:pt x="29403" y="25690"/>
                </a:lnTo>
                <a:lnTo>
                  <a:pt x="30271" y="25690"/>
                </a:lnTo>
                <a:lnTo>
                  <a:pt x="30714" y="25650"/>
                </a:lnTo>
                <a:lnTo>
                  <a:pt x="31138" y="25569"/>
                </a:lnTo>
                <a:lnTo>
                  <a:pt x="31562" y="25468"/>
                </a:lnTo>
                <a:lnTo>
                  <a:pt x="31764" y="25387"/>
                </a:lnTo>
                <a:lnTo>
                  <a:pt x="31966" y="25306"/>
                </a:lnTo>
                <a:lnTo>
                  <a:pt x="32147" y="25206"/>
                </a:lnTo>
                <a:lnTo>
                  <a:pt x="32349" y="25084"/>
                </a:lnTo>
                <a:lnTo>
                  <a:pt x="32511" y="24963"/>
                </a:lnTo>
                <a:lnTo>
                  <a:pt x="32692" y="24842"/>
                </a:lnTo>
                <a:lnTo>
                  <a:pt x="32833" y="24701"/>
                </a:lnTo>
                <a:lnTo>
                  <a:pt x="32995" y="24540"/>
                </a:lnTo>
                <a:lnTo>
                  <a:pt x="33257" y="24217"/>
                </a:lnTo>
                <a:lnTo>
                  <a:pt x="33479" y="23874"/>
                </a:lnTo>
                <a:lnTo>
                  <a:pt x="33681" y="23531"/>
                </a:lnTo>
                <a:lnTo>
                  <a:pt x="33863" y="23167"/>
                </a:lnTo>
                <a:lnTo>
                  <a:pt x="34004" y="22804"/>
                </a:lnTo>
                <a:lnTo>
                  <a:pt x="34145" y="22461"/>
                </a:lnTo>
                <a:lnTo>
                  <a:pt x="34307" y="22017"/>
                </a:lnTo>
                <a:lnTo>
                  <a:pt x="34448" y="21573"/>
                </a:lnTo>
                <a:lnTo>
                  <a:pt x="34569" y="21109"/>
                </a:lnTo>
                <a:lnTo>
                  <a:pt x="34690" y="20645"/>
                </a:lnTo>
                <a:lnTo>
                  <a:pt x="34912" y="19737"/>
                </a:lnTo>
                <a:lnTo>
                  <a:pt x="35073" y="18829"/>
                </a:lnTo>
                <a:lnTo>
                  <a:pt x="35215" y="17921"/>
                </a:lnTo>
                <a:lnTo>
                  <a:pt x="35316" y="17033"/>
                </a:lnTo>
                <a:lnTo>
                  <a:pt x="35396" y="16185"/>
                </a:lnTo>
                <a:lnTo>
                  <a:pt x="35457" y="15337"/>
                </a:lnTo>
                <a:lnTo>
                  <a:pt x="35538" y="14248"/>
                </a:lnTo>
                <a:lnTo>
                  <a:pt x="35578" y="13219"/>
                </a:lnTo>
                <a:lnTo>
                  <a:pt x="35598" y="12230"/>
                </a:lnTo>
                <a:lnTo>
                  <a:pt x="35598" y="11261"/>
                </a:lnTo>
                <a:lnTo>
                  <a:pt x="35598" y="10333"/>
                </a:lnTo>
                <a:lnTo>
                  <a:pt x="35558" y="9445"/>
                </a:lnTo>
                <a:lnTo>
                  <a:pt x="35497" y="8557"/>
                </a:lnTo>
                <a:lnTo>
                  <a:pt x="35396" y="7709"/>
                </a:lnTo>
                <a:lnTo>
                  <a:pt x="35336" y="7185"/>
                </a:lnTo>
                <a:lnTo>
                  <a:pt x="35255" y="6660"/>
                </a:lnTo>
                <a:lnTo>
                  <a:pt x="35154" y="6115"/>
                </a:lnTo>
                <a:lnTo>
                  <a:pt x="35013" y="5570"/>
                </a:lnTo>
                <a:lnTo>
                  <a:pt x="34851" y="5046"/>
                </a:lnTo>
                <a:lnTo>
                  <a:pt x="34629" y="4521"/>
                </a:lnTo>
                <a:lnTo>
                  <a:pt x="34508" y="4259"/>
                </a:lnTo>
                <a:lnTo>
                  <a:pt x="34387" y="4016"/>
                </a:lnTo>
                <a:lnTo>
                  <a:pt x="34226" y="3774"/>
                </a:lnTo>
                <a:lnTo>
                  <a:pt x="34064" y="3552"/>
                </a:lnTo>
                <a:lnTo>
                  <a:pt x="33782" y="3189"/>
                </a:lnTo>
                <a:lnTo>
                  <a:pt x="33479" y="2866"/>
                </a:lnTo>
                <a:lnTo>
                  <a:pt x="33136" y="2584"/>
                </a:lnTo>
                <a:lnTo>
                  <a:pt x="32793" y="2301"/>
                </a:lnTo>
                <a:lnTo>
                  <a:pt x="32410" y="2079"/>
                </a:lnTo>
                <a:lnTo>
                  <a:pt x="32026" y="1857"/>
                </a:lnTo>
                <a:lnTo>
                  <a:pt x="31623" y="1655"/>
                </a:lnTo>
                <a:lnTo>
                  <a:pt x="31199" y="1494"/>
                </a:lnTo>
                <a:lnTo>
                  <a:pt x="30775" y="1333"/>
                </a:lnTo>
                <a:lnTo>
                  <a:pt x="30351" y="1191"/>
                </a:lnTo>
                <a:lnTo>
                  <a:pt x="29907" y="1070"/>
                </a:lnTo>
                <a:lnTo>
                  <a:pt x="29463" y="969"/>
                </a:lnTo>
                <a:lnTo>
                  <a:pt x="28555" y="788"/>
                </a:lnTo>
                <a:lnTo>
                  <a:pt x="27667" y="667"/>
                </a:lnTo>
                <a:lnTo>
                  <a:pt x="26557" y="525"/>
                </a:lnTo>
                <a:lnTo>
                  <a:pt x="25427" y="384"/>
                </a:lnTo>
                <a:lnTo>
                  <a:pt x="24277" y="283"/>
                </a:lnTo>
                <a:lnTo>
                  <a:pt x="23147" y="202"/>
                </a:lnTo>
                <a:lnTo>
                  <a:pt x="22017" y="142"/>
                </a:lnTo>
                <a:lnTo>
                  <a:pt x="20887" y="81"/>
                </a:lnTo>
                <a:lnTo>
                  <a:pt x="19737" y="41"/>
                </a:lnTo>
                <a:lnTo>
                  <a:pt x="18606" y="21"/>
                </a:lnTo>
                <a:lnTo>
                  <a:pt x="1634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20"/>
          <p:cNvSpPr/>
          <p:nvPr/>
        </p:nvSpPr>
        <p:spPr>
          <a:xfrm flipH="1" rot="-6644194">
            <a:off x="7345178" y="2375062"/>
            <a:ext cx="2960485" cy="1551300"/>
          </a:xfrm>
          <a:custGeom>
            <a:rect b="b" l="l" r="r" t="t"/>
            <a:pathLst>
              <a:path extrusionOk="0" h="27748" w="52954">
                <a:moveTo>
                  <a:pt x="8698" y="81"/>
                </a:moveTo>
                <a:lnTo>
                  <a:pt x="9162" y="121"/>
                </a:lnTo>
                <a:lnTo>
                  <a:pt x="9647" y="162"/>
                </a:lnTo>
                <a:lnTo>
                  <a:pt x="10111" y="243"/>
                </a:lnTo>
                <a:lnTo>
                  <a:pt x="10555" y="343"/>
                </a:lnTo>
                <a:lnTo>
                  <a:pt x="10999" y="444"/>
                </a:lnTo>
                <a:lnTo>
                  <a:pt x="11443" y="565"/>
                </a:lnTo>
                <a:lnTo>
                  <a:pt x="11887" y="707"/>
                </a:lnTo>
                <a:lnTo>
                  <a:pt x="12311" y="848"/>
                </a:lnTo>
                <a:lnTo>
                  <a:pt x="12734" y="1009"/>
                </a:lnTo>
                <a:lnTo>
                  <a:pt x="13582" y="1373"/>
                </a:lnTo>
                <a:lnTo>
                  <a:pt x="14389" y="1756"/>
                </a:lnTo>
                <a:lnTo>
                  <a:pt x="15176" y="2160"/>
                </a:lnTo>
                <a:lnTo>
                  <a:pt x="15943" y="2563"/>
                </a:lnTo>
                <a:lnTo>
                  <a:pt x="16669" y="2987"/>
                </a:lnTo>
                <a:lnTo>
                  <a:pt x="18021" y="3754"/>
                </a:lnTo>
                <a:lnTo>
                  <a:pt x="19353" y="4561"/>
                </a:lnTo>
                <a:lnTo>
                  <a:pt x="22017" y="6176"/>
                </a:lnTo>
                <a:lnTo>
                  <a:pt x="24439" y="7649"/>
                </a:lnTo>
                <a:lnTo>
                  <a:pt x="25670" y="8395"/>
                </a:lnTo>
                <a:lnTo>
                  <a:pt x="26901" y="9102"/>
                </a:lnTo>
                <a:lnTo>
                  <a:pt x="28152" y="9808"/>
                </a:lnTo>
                <a:lnTo>
                  <a:pt x="29403" y="10494"/>
                </a:lnTo>
                <a:lnTo>
                  <a:pt x="30654" y="11160"/>
                </a:lnTo>
                <a:lnTo>
                  <a:pt x="31925" y="11806"/>
                </a:lnTo>
                <a:lnTo>
                  <a:pt x="33217" y="12391"/>
                </a:lnTo>
                <a:lnTo>
                  <a:pt x="34509" y="12956"/>
                </a:lnTo>
                <a:lnTo>
                  <a:pt x="35820" y="13481"/>
                </a:lnTo>
                <a:lnTo>
                  <a:pt x="36486" y="13743"/>
                </a:lnTo>
                <a:lnTo>
                  <a:pt x="37152" y="13965"/>
                </a:lnTo>
                <a:lnTo>
                  <a:pt x="37818" y="14187"/>
                </a:lnTo>
                <a:lnTo>
                  <a:pt x="38484" y="14389"/>
                </a:lnTo>
                <a:lnTo>
                  <a:pt x="39170" y="14591"/>
                </a:lnTo>
                <a:lnTo>
                  <a:pt x="39856" y="14772"/>
                </a:lnTo>
                <a:lnTo>
                  <a:pt x="40542" y="14934"/>
                </a:lnTo>
                <a:lnTo>
                  <a:pt x="41228" y="15075"/>
                </a:lnTo>
                <a:lnTo>
                  <a:pt x="41935" y="15216"/>
                </a:lnTo>
                <a:lnTo>
                  <a:pt x="42621" y="15317"/>
                </a:lnTo>
                <a:lnTo>
                  <a:pt x="43246" y="15418"/>
                </a:lnTo>
                <a:lnTo>
                  <a:pt x="43852" y="15479"/>
                </a:lnTo>
                <a:lnTo>
                  <a:pt x="44437" y="15519"/>
                </a:lnTo>
                <a:lnTo>
                  <a:pt x="45002" y="15539"/>
                </a:lnTo>
                <a:lnTo>
                  <a:pt x="45567" y="15539"/>
                </a:lnTo>
                <a:lnTo>
                  <a:pt x="46092" y="15519"/>
                </a:lnTo>
                <a:lnTo>
                  <a:pt x="46596" y="15479"/>
                </a:lnTo>
                <a:lnTo>
                  <a:pt x="47081" y="15398"/>
                </a:lnTo>
                <a:lnTo>
                  <a:pt x="47565" y="15317"/>
                </a:lnTo>
                <a:lnTo>
                  <a:pt x="48009" y="15216"/>
                </a:lnTo>
                <a:lnTo>
                  <a:pt x="48453" y="15075"/>
                </a:lnTo>
                <a:lnTo>
                  <a:pt x="48877" y="14934"/>
                </a:lnTo>
                <a:lnTo>
                  <a:pt x="49280" y="14752"/>
                </a:lnTo>
                <a:lnTo>
                  <a:pt x="49664" y="14550"/>
                </a:lnTo>
                <a:lnTo>
                  <a:pt x="50027" y="14348"/>
                </a:lnTo>
                <a:lnTo>
                  <a:pt x="50390" y="14106"/>
                </a:lnTo>
                <a:lnTo>
                  <a:pt x="50612" y="13925"/>
                </a:lnTo>
                <a:lnTo>
                  <a:pt x="50814" y="13763"/>
                </a:lnTo>
                <a:lnTo>
                  <a:pt x="51036" y="13622"/>
                </a:lnTo>
                <a:lnTo>
                  <a:pt x="51258" y="13481"/>
                </a:lnTo>
                <a:lnTo>
                  <a:pt x="51500" y="13380"/>
                </a:lnTo>
                <a:lnTo>
                  <a:pt x="51662" y="13339"/>
                </a:lnTo>
                <a:lnTo>
                  <a:pt x="51823" y="13299"/>
                </a:lnTo>
                <a:lnTo>
                  <a:pt x="51984" y="13299"/>
                </a:lnTo>
                <a:lnTo>
                  <a:pt x="52146" y="13319"/>
                </a:lnTo>
                <a:lnTo>
                  <a:pt x="52307" y="13360"/>
                </a:lnTo>
                <a:lnTo>
                  <a:pt x="52449" y="13420"/>
                </a:lnTo>
                <a:lnTo>
                  <a:pt x="52570" y="13521"/>
                </a:lnTo>
                <a:lnTo>
                  <a:pt x="52691" y="13642"/>
                </a:lnTo>
                <a:lnTo>
                  <a:pt x="52771" y="13804"/>
                </a:lnTo>
                <a:lnTo>
                  <a:pt x="52832" y="13985"/>
                </a:lnTo>
                <a:lnTo>
                  <a:pt x="52852" y="14167"/>
                </a:lnTo>
                <a:lnTo>
                  <a:pt x="52872" y="14348"/>
                </a:lnTo>
                <a:lnTo>
                  <a:pt x="52872" y="14893"/>
                </a:lnTo>
                <a:lnTo>
                  <a:pt x="52832" y="15398"/>
                </a:lnTo>
                <a:lnTo>
                  <a:pt x="52751" y="15902"/>
                </a:lnTo>
                <a:lnTo>
                  <a:pt x="52630" y="16366"/>
                </a:lnTo>
                <a:lnTo>
                  <a:pt x="52489" y="16831"/>
                </a:lnTo>
                <a:lnTo>
                  <a:pt x="52307" y="17254"/>
                </a:lnTo>
                <a:lnTo>
                  <a:pt x="52085" y="17658"/>
                </a:lnTo>
                <a:lnTo>
                  <a:pt x="51823" y="18041"/>
                </a:lnTo>
                <a:lnTo>
                  <a:pt x="51540" y="18405"/>
                </a:lnTo>
                <a:lnTo>
                  <a:pt x="51238" y="18728"/>
                </a:lnTo>
                <a:lnTo>
                  <a:pt x="50895" y="19030"/>
                </a:lnTo>
                <a:lnTo>
                  <a:pt x="50511" y="19293"/>
                </a:lnTo>
                <a:lnTo>
                  <a:pt x="50128" y="19535"/>
                </a:lnTo>
                <a:lnTo>
                  <a:pt x="49684" y="19737"/>
                </a:lnTo>
                <a:lnTo>
                  <a:pt x="49240" y="19898"/>
                </a:lnTo>
                <a:lnTo>
                  <a:pt x="48756" y="20039"/>
                </a:lnTo>
                <a:lnTo>
                  <a:pt x="48211" y="20140"/>
                </a:lnTo>
                <a:lnTo>
                  <a:pt x="47666" y="20221"/>
                </a:lnTo>
                <a:lnTo>
                  <a:pt x="47121" y="20261"/>
                </a:lnTo>
                <a:lnTo>
                  <a:pt x="46031" y="20261"/>
                </a:lnTo>
                <a:lnTo>
                  <a:pt x="45507" y="20241"/>
                </a:lnTo>
                <a:lnTo>
                  <a:pt x="44437" y="20160"/>
                </a:lnTo>
                <a:lnTo>
                  <a:pt x="42924" y="20019"/>
                </a:lnTo>
                <a:lnTo>
                  <a:pt x="41410" y="19858"/>
                </a:lnTo>
                <a:lnTo>
                  <a:pt x="38403" y="19494"/>
                </a:lnTo>
                <a:lnTo>
                  <a:pt x="36183" y="19212"/>
                </a:lnTo>
                <a:lnTo>
                  <a:pt x="33964" y="18970"/>
                </a:lnTo>
                <a:lnTo>
                  <a:pt x="32834" y="18849"/>
                </a:lnTo>
                <a:lnTo>
                  <a:pt x="31724" y="18768"/>
                </a:lnTo>
                <a:lnTo>
                  <a:pt x="30614" y="18687"/>
                </a:lnTo>
                <a:lnTo>
                  <a:pt x="29484" y="18627"/>
                </a:lnTo>
                <a:lnTo>
                  <a:pt x="28374" y="18606"/>
                </a:lnTo>
                <a:lnTo>
                  <a:pt x="27264" y="18606"/>
                </a:lnTo>
                <a:lnTo>
                  <a:pt x="26134" y="18627"/>
                </a:lnTo>
                <a:lnTo>
                  <a:pt x="25024" y="18687"/>
                </a:lnTo>
                <a:lnTo>
                  <a:pt x="23914" y="18788"/>
                </a:lnTo>
                <a:lnTo>
                  <a:pt x="22824" y="18909"/>
                </a:lnTo>
                <a:lnTo>
                  <a:pt x="21714" y="19091"/>
                </a:lnTo>
                <a:lnTo>
                  <a:pt x="20625" y="19313"/>
                </a:lnTo>
                <a:lnTo>
                  <a:pt x="19555" y="19595"/>
                </a:lnTo>
                <a:lnTo>
                  <a:pt x="18486" y="19898"/>
                </a:lnTo>
                <a:lnTo>
                  <a:pt x="17456" y="20241"/>
                </a:lnTo>
                <a:lnTo>
                  <a:pt x="16407" y="20645"/>
                </a:lnTo>
                <a:lnTo>
                  <a:pt x="15398" y="21048"/>
                </a:lnTo>
                <a:lnTo>
                  <a:pt x="14389" y="21512"/>
                </a:lnTo>
                <a:lnTo>
                  <a:pt x="13400" y="21977"/>
                </a:lnTo>
                <a:lnTo>
                  <a:pt x="12411" y="22481"/>
                </a:lnTo>
                <a:lnTo>
                  <a:pt x="11423" y="23006"/>
                </a:lnTo>
                <a:lnTo>
                  <a:pt x="10454" y="23551"/>
                </a:lnTo>
                <a:lnTo>
                  <a:pt x="9505" y="24116"/>
                </a:lnTo>
                <a:lnTo>
                  <a:pt x="8537" y="24681"/>
                </a:lnTo>
                <a:lnTo>
                  <a:pt x="6660" y="25851"/>
                </a:lnTo>
                <a:lnTo>
                  <a:pt x="4783" y="27022"/>
                </a:lnTo>
                <a:lnTo>
                  <a:pt x="4703" y="27082"/>
                </a:lnTo>
                <a:lnTo>
                  <a:pt x="4339" y="27304"/>
                </a:lnTo>
                <a:lnTo>
                  <a:pt x="4017" y="27465"/>
                </a:lnTo>
                <a:lnTo>
                  <a:pt x="3694" y="27587"/>
                </a:lnTo>
                <a:lnTo>
                  <a:pt x="3411" y="27647"/>
                </a:lnTo>
                <a:lnTo>
                  <a:pt x="3149" y="27667"/>
                </a:lnTo>
                <a:lnTo>
                  <a:pt x="3028" y="27667"/>
                </a:lnTo>
                <a:lnTo>
                  <a:pt x="2907" y="27647"/>
                </a:lnTo>
                <a:lnTo>
                  <a:pt x="2806" y="27607"/>
                </a:lnTo>
                <a:lnTo>
                  <a:pt x="2685" y="27566"/>
                </a:lnTo>
                <a:lnTo>
                  <a:pt x="2584" y="27506"/>
                </a:lnTo>
                <a:lnTo>
                  <a:pt x="2503" y="27445"/>
                </a:lnTo>
                <a:lnTo>
                  <a:pt x="2382" y="27344"/>
                </a:lnTo>
                <a:lnTo>
                  <a:pt x="2301" y="27223"/>
                </a:lnTo>
                <a:lnTo>
                  <a:pt x="2220" y="27082"/>
                </a:lnTo>
                <a:lnTo>
                  <a:pt x="2140" y="26941"/>
                </a:lnTo>
                <a:lnTo>
                  <a:pt x="2039" y="26638"/>
                </a:lnTo>
                <a:lnTo>
                  <a:pt x="1958" y="26295"/>
                </a:lnTo>
                <a:lnTo>
                  <a:pt x="1716" y="25064"/>
                </a:lnTo>
                <a:lnTo>
                  <a:pt x="1474" y="23813"/>
                </a:lnTo>
                <a:lnTo>
                  <a:pt x="1232" y="22562"/>
                </a:lnTo>
                <a:lnTo>
                  <a:pt x="1030" y="21311"/>
                </a:lnTo>
                <a:lnTo>
                  <a:pt x="828" y="20059"/>
                </a:lnTo>
                <a:lnTo>
                  <a:pt x="667" y="18808"/>
                </a:lnTo>
                <a:lnTo>
                  <a:pt x="505" y="17537"/>
                </a:lnTo>
                <a:lnTo>
                  <a:pt x="364" y="16286"/>
                </a:lnTo>
                <a:lnTo>
                  <a:pt x="283" y="15378"/>
                </a:lnTo>
                <a:lnTo>
                  <a:pt x="202" y="14550"/>
                </a:lnTo>
                <a:lnTo>
                  <a:pt x="162" y="13743"/>
                </a:lnTo>
                <a:lnTo>
                  <a:pt x="122" y="13017"/>
                </a:lnTo>
                <a:lnTo>
                  <a:pt x="102" y="12310"/>
                </a:lnTo>
                <a:lnTo>
                  <a:pt x="81" y="11664"/>
                </a:lnTo>
                <a:lnTo>
                  <a:pt x="102" y="11059"/>
                </a:lnTo>
                <a:lnTo>
                  <a:pt x="102" y="10494"/>
                </a:lnTo>
                <a:lnTo>
                  <a:pt x="162" y="9485"/>
                </a:lnTo>
                <a:lnTo>
                  <a:pt x="263" y="8597"/>
                </a:lnTo>
                <a:lnTo>
                  <a:pt x="364" y="7810"/>
                </a:lnTo>
                <a:lnTo>
                  <a:pt x="505" y="7124"/>
                </a:lnTo>
                <a:lnTo>
                  <a:pt x="606" y="6680"/>
                </a:lnTo>
                <a:lnTo>
                  <a:pt x="707" y="6236"/>
                </a:lnTo>
                <a:lnTo>
                  <a:pt x="828" y="5812"/>
                </a:lnTo>
                <a:lnTo>
                  <a:pt x="969" y="5409"/>
                </a:lnTo>
                <a:lnTo>
                  <a:pt x="1111" y="5005"/>
                </a:lnTo>
                <a:lnTo>
                  <a:pt x="1252" y="4642"/>
                </a:lnTo>
                <a:lnTo>
                  <a:pt x="1413" y="4279"/>
                </a:lnTo>
                <a:lnTo>
                  <a:pt x="1595" y="3915"/>
                </a:lnTo>
                <a:lnTo>
                  <a:pt x="1777" y="3592"/>
                </a:lnTo>
                <a:lnTo>
                  <a:pt x="1978" y="3270"/>
                </a:lnTo>
                <a:lnTo>
                  <a:pt x="2180" y="2967"/>
                </a:lnTo>
                <a:lnTo>
                  <a:pt x="2402" y="2684"/>
                </a:lnTo>
                <a:lnTo>
                  <a:pt x="2624" y="2402"/>
                </a:lnTo>
                <a:lnTo>
                  <a:pt x="2866" y="2160"/>
                </a:lnTo>
                <a:lnTo>
                  <a:pt x="3108" y="1918"/>
                </a:lnTo>
                <a:lnTo>
                  <a:pt x="3371" y="1675"/>
                </a:lnTo>
                <a:lnTo>
                  <a:pt x="3613" y="1494"/>
                </a:lnTo>
                <a:lnTo>
                  <a:pt x="3855" y="1312"/>
                </a:lnTo>
                <a:lnTo>
                  <a:pt x="4117" y="1151"/>
                </a:lnTo>
                <a:lnTo>
                  <a:pt x="4400" y="989"/>
                </a:lnTo>
                <a:lnTo>
                  <a:pt x="4682" y="848"/>
                </a:lnTo>
                <a:lnTo>
                  <a:pt x="4965" y="707"/>
                </a:lnTo>
                <a:lnTo>
                  <a:pt x="5268" y="586"/>
                </a:lnTo>
                <a:lnTo>
                  <a:pt x="5570" y="485"/>
                </a:lnTo>
                <a:lnTo>
                  <a:pt x="5893" y="384"/>
                </a:lnTo>
                <a:lnTo>
                  <a:pt x="6196" y="303"/>
                </a:lnTo>
                <a:lnTo>
                  <a:pt x="6539" y="243"/>
                </a:lnTo>
                <a:lnTo>
                  <a:pt x="6862" y="182"/>
                </a:lnTo>
                <a:lnTo>
                  <a:pt x="7205" y="121"/>
                </a:lnTo>
                <a:lnTo>
                  <a:pt x="7548" y="101"/>
                </a:lnTo>
                <a:lnTo>
                  <a:pt x="7891" y="81"/>
                </a:lnTo>
                <a:close/>
                <a:moveTo>
                  <a:pt x="7730" y="0"/>
                </a:moveTo>
                <a:lnTo>
                  <a:pt x="7265" y="41"/>
                </a:lnTo>
                <a:lnTo>
                  <a:pt x="6801" y="101"/>
                </a:lnTo>
                <a:lnTo>
                  <a:pt x="6378" y="182"/>
                </a:lnTo>
                <a:lnTo>
                  <a:pt x="5934" y="283"/>
                </a:lnTo>
                <a:lnTo>
                  <a:pt x="5530" y="424"/>
                </a:lnTo>
                <a:lnTo>
                  <a:pt x="5106" y="565"/>
                </a:lnTo>
                <a:lnTo>
                  <a:pt x="4723" y="727"/>
                </a:lnTo>
                <a:lnTo>
                  <a:pt x="4339" y="929"/>
                </a:lnTo>
                <a:lnTo>
                  <a:pt x="3976" y="1130"/>
                </a:lnTo>
                <a:lnTo>
                  <a:pt x="3633" y="1373"/>
                </a:lnTo>
                <a:lnTo>
                  <a:pt x="3310" y="1615"/>
                </a:lnTo>
                <a:lnTo>
                  <a:pt x="3048" y="1857"/>
                </a:lnTo>
                <a:lnTo>
                  <a:pt x="2806" y="2099"/>
                </a:lnTo>
                <a:lnTo>
                  <a:pt x="2564" y="2361"/>
                </a:lnTo>
                <a:lnTo>
                  <a:pt x="2342" y="2624"/>
                </a:lnTo>
                <a:lnTo>
                  <a:pt x="2120" y="2927"/>
                </a:lnTo>
                <a:lnTo>
                  <a:pt x="1918" y="3229"/>
                </a:lnTo>
                <a:lnTo>
                  <a:pt x="1716" y="3552"/>
                </a:lnTo>
                <a:lnTo>
                  <a:pt x="1534" y="3875"/>
                </a:lnTo>
                <a:lnTo>
                  <a:pt x="1353" y="4238"/>
                </a:lnTo>
                <a:lnTo>
                  <a:pt x="1191" y="4601"/>
                </a:lnTo>
                <a:lnTo>
                  <a:pt x="1030" y="4985"/>
                </a:lnTo>
                <a:lnTo>
                  <a:pt x="889" y="5388"/>
                </a:lnTo>
                <a:lnTo>
                  <a:pt x="747" y="5792"/>
                </a:lnTo>
                <a:lnTo>
                  <a:pt x="626" y="6216"/>
                </a:lnTo>
                <a:lnTo>
                  <a:pt x="525" y="6660"/>
                </a:lnTo>
                <a:lnTo>
                  <a:pt x="424" y="7104"/>
                </a:lnTo>
                <a:lnTo>
                  <a:pt x="283" y="7810"/>
                </a:lnTo>
                <a:lnTo>
                  <a:pt x="182" y="8577"/>
                </a:lnTo>
                <a:lnTo>
                  <a:pt x="81" y="9485"/>
                </a:lnTo>
                <a:lnTo>
                  <a:pt x="21" y="10494"/>
                </a:lnTo>
                <a:lnTo>
                  <a:pt x="21" y="11059"/>
                </a:lnTo>
                <a:lnTo>
                  <a:pt x="1" y="11664"/>
                </a:lnTo>
                <a:lnTo>
                  <a:pt x="21" y="12310"/>
                </a:lnTo>
                <a:lnTo>
                  <a:pt x="41" y="13017"/>
                </a:lnTo>
                <a:lnTo>
                  <a:pt x="81" y="13743"/>
                </a:lnTo>
                <a:lnTo>
                  <a:pt x="122" y="14550"/>
                </a:lnTo>
                <a:lnTo>
                  <a:pt x="202" y="15398"/>
                </a:lnTo>
                <a:lnTo>
                  <a:pt x="283" y="16306"/>
                </a:lnTo>
                <a:lnTo>
                  <a:pt x="424" y="17557"/>
                </a:lnTo>
                <a:lnTo>
                  <a:pt x="586" y="18808"/>
                </a:lnTo>
                <a:lnTo>
                  <a:pt x="768" y="20080"/>
                </a:lnTo>
                <a:lnTo>
                  <a:pt x="949" y="21331"/>
                </a:lnTo>
                <a:lnTo>
                  <a:pt x="1151" y="22582"/>
                </a:lnTo>
                <a:lnTo>
                  <a:pt x="1393" y="23833"/>
                </a:lnTo>
                <a:lnTo>
                  <a:pt x="1635" y="25084"/>
                </a:lnTo>
                <a:lnTo>
                  <a:pt x="1877" y="26315"/>
                </a:lnTo>
                <a:lnTo>
                  <a:pt x="1978" y="26658"/>
                </a:lnTo>
                <a:lnTo>
                  <a:pt x="2079" y="26981"/>
                </a:lnTo>
                <a:lnTo>
                  <a:pt x="2140" y="27143"/>
                </a:lnTo>
                <a:lnTo>
                  <a:pt x="2241" y="27264"/>
                </a:lnTo>
                <a:lnTo>
                  <a:pt x="2342" y="27405"/>
                </a:lnTo>
                <a:lnTo>
                  <a:pt x="2442" y="27506"/>
                </a:lnTo>
                <a:lnTo>
                  <a:pt x="2604" y="27607"/>
                </a:lnTo>
                <a:lnTo>
                  <a:pt x="2786" y="27687"/>
                </a:lnTo>
                <a:lnTo>
                  <a:pt x="2967" y="27728"/>
                </a:lnTo>
                <a:lnTo>
                  <a:pt x="3169" y="27748"/>
                </a:lnTo>
                <a:lnTo>
                  <a:pt x="3330" y="27748"/>
                </a:lnTo>
                <a:lnTo>
                  <a:pt x="3512" y="27708"/>
                </a:lnTo>
                <a:lnTo>
                  <a:pt x="3694" y="27667"/>
                </a:lnTo>
                <a:lnTo>
                  <a:pt x="3875" y="27607"/>
                </a:lnTo>
                <a:lnTo>
                  <a:pt x="4077" y="27526"/>
                </a:lnTo>
                <a:lnTo>
                  <a:pt x="4299" y="27425"/>
                </a:lnTo>
                <a:lnTo>
                  <a:pt x="4743" y="27163"/>
                </a:lnTo>
                <a:lnTo>
                  <a:pt x="4844" y="27102"/>
                </a:lnTo>
                <a:lnTo>
                  <a:pt x="6700" y="25912"/>
                </a:lnTo>
                <a:lnTo>
                  <a:pt x="8577" y="24761"/>
                </a:lnTo>
                <a:lnTo>
                  <a:pt x="9546" y="24176"/>
                </a:lnTo>
                <a:lnTo>
                  <a:pt x="10494" y="23631"/>
                </a:lnTo>
                <a:lnTo>
                  <a:pt x="11463" y="23086"/>
                </a:lnTo>
                <a:lnTo>
                  <a:pt x="12432" y="22562"/>
                </a:lnTo>
                <a:lnTo>
                  <a:pt x="13420" y="22057"/>
                </a:lnTo>
                <a:lnTo>
                  <a:pt x="14429" y="21573"/>
                </a:lnTo>
                <a:lnTo>
                  <a:pt x="15418" y="21129"/>
                </a:lnTo>
                <a:lnTo>
                  <a:pt x="16447" y="20705"/>
                </a:lnTo>
                <a:lnTo>
                  <a:pt x="17477" y="20322"/>
                </a:lnTo>
                <a:lnTo>
                  <a:pt x="18506" y="19979"/>
                </a:lnTo>
                <a:lnTo>
                  <a:pt x="19575" y="19676"/>
                </a:lnTo>
                <a:lnTo>
                  <a:pt x="20645" y="19393"/>
                </a:lnTo>
                <a:lnTo>
                  <a:pt x="21735" y="19171"/>
                </a:lnTo>
                <a:lnTo>
                  <a:pt x="22824" y="18990"/>
                </a:lnTo>
                <a:lnTo>
                  <a:pt x="23934" y="18869"/>
                </a:lnTo>
                <a:lnTo>
                  <a:pt x="25044" y="18768"/>
                </a:lnTo>
                <a:lnTo>
                  <a:pt x="26154" y="18707"/>
                </a:lnTo>
                <a:lnTo>
                  <a:pt x="27264" y="18687"/>
                </a:lnTo>
                <a:lnTo>
                  <a:pt x="28374" y="18687"/>
                </a:lnTo>
                <a:lnTo>
                  <a:pt x="29484" y="18707"/>
                </a:lnTo>
                <a:lnTo>
                  <a:pt x="30614" y="18768"/>
                </a:lnTo>
                <a:lnTo>
                  <a:pt x="31724" y="18849"/>
                </a:lnTo>
                <a:lnTo>
                  <a:pt x="32834" y="18929"/>
                </a:lnTo>
                <a:lnTo>
                  <a:pt x="33944" y="19050"/>
                </a:lnTo>
                <a:lnTo>
                  <a:pt x="36183" y="19293"/>
                </a:lnTo>
                <a:lnTo>
                  <a:pt x="38383" y="19575"/>
                </a:lnTo>
                <a:lnTo>
                  <a:pt x="41390" y="19938"/>
                </a:lnTo>
                <a:lnTo>
                  <a:pt x="42924" y="20100"/>
                </a:lnTo>
                <a:lnTo>
                  <a:pt x="44437" y="20241"/>
                </a:lnTo>
                <a:lnTo>
                  <a:pt x="45507" y="20322"/>
                </a:lnTo>
                <a:lnTo>
                  <a:pt x="46031" y="20342"/>
                </a:lnTo>
                <a:lnTo>
                  <a:pt x="47141" y="20342"/>
                </a:lnTo>
                <a:lnTo>
                  <a:pt x="47686" y="20302"/>
                </a:lnTo>
                <a:lnTo>
                  <a:pt x="48231" y="20221"/>
                </a:lnTo>
                <a:lnTo>
                  <a:pt x="48776" y="20120"/>
                </a:lnTo>
                <a:lnTo>
                  <a:pt x="49260" y="19979"/>
                </a:lnTo>
                <a:lnTo>
                  <a:pt x="49724" y="19797"/>
                </a:lnTo>
                <a:lnTo>
                  <a:pt x="50168" y="19595"/>
                </a:lnTo>
                <a:lnTo>
                  <a:pt x="50572" y="19353"/>
                </a:lnTo>
                <a:lnTo>
                  <a:pt x="50955" y="19071"/>
                </a:lnTo>
                <a:lnTo>
                  <a:pt x="51319" y="18748"/>
                </a:lnTo>
                <a:lnTo>
                  <a:pt x="51641" y="18405"/>
                </a:lnTo>
                <a:lnTo>
                  <a:pt x="51924" y="18041"/>
                </a:lnTo>
                <a:lnTo>
                  <a:pt x="52186" y="17638"/>
                </a:lnTo>
                <a:lnTo>
                  <a:pt x="52388" y="17234"/>
                </a:lnTo>
                <a:lnTo>
                  <a:pt x="52570" y="16790"/>
                </a:lnTo>
                <a:lnTo>
                  <a:pt x="52731" y="16346"/>
                </a:lnTo>
                <a:lnTo>
                  <a:pt x="52832" y="15862"/>
                </a:lnTo>
                <a:lnTo>
                  <a:pt x="52913" y="15378"/>
                </a:lnTo>
                <a:lnTo>
                  <a:pt x="52953" y="14873"/>
                </a:lnTo>
                <a:lnTo>
                  <a:pt x="52953" y="14348"/>
                </a:lnTo>
                <a:lnTo>
                  <a:pt x="52933" y="14147"/>
                </a:lnTo>
                <a:lnTo>
                  <a:pt x="52913" y="13965"/>
                </a:lnTo>
                <a:lnTo>
                  <a:pt x="52852" y="13763"/>
                </a:lnTo>
                <a:lnTo>
                  <a:pt x="52812" y="13662"/>
                </a:lnTo>
                <a:lnTo>
                  <a:pt x="52751" y="13582"/>
                </a:lnTo>
                <a:lnTo>
                  <a:pt x="52630" y="13461"/>
                </a:lnTo>
                <a:lnTo>
                  <a:pt x="52489" y="13360"/>
                </a:lnTo>
                <a:lnTo>
                  <a:pt x="52348" y="13279"/>
                </a:lnTo>
                <a:lnTo>
                  <a:pt x="52166" y="13239"/>
                </a:lnTo>
                <a:lnTo>
                  <a:pt x="51984" y="13218"/>
                </a:lnTo>
                <a:lnTo>
                  <a:pt x="51823" y="13218"/>
                </a:lnTo>
                <a:lnTo>
                  <a:pt x="51641" y="13259"/>
                </a:lnTo>
                <a:lnTo>
                  <a:pt x="51480" y="13299"/>
                </a:lnTo>
                <a:lnTo>
                  <a:pt x="51238" y="13400"/>
                </a:lnTo>
                <a:lnTo>
                  <a:pt x="50996" y="13541"/>
                </a:lnTo>
                <a:lnTo>
                  <a:pt x="50774" y="13703"/>
                </a:lnTo>
                <a:lnTo>
                  <a:pt x="50572" y="13864"/>
                </a:lnTo>
                <a:lnTo>
                  <a:pt x="50330" y="14026"/>
                </a:lnTo>
                <a:lnTo>
                  <a:pt x="49987" y="14268"/>
                </a:lnTo>
                <a:lnTo>
                  <a:pt x="49623" y="14490"/>
                </a:lnTo>
                <a:lnTo>
                  <a:pt x="49240" y="14691"/>
                </a:lnTo>
                <a:lnTo>
                  <a:pt x="48836" y="14853"/>
                </a:lnTo>
                <a:lnTo>
                  <a:pt x="48433" y="15014"/>
                </a:lnTo>
                <a:lnTo>
                  <a:pt x="47989" y="15135"/>
                </a:lnTo>
                <a:lnTo>
                  <a:pt x="47545" y="15236"/>
                </a:lnTo>
                <a:lnTo>
                  <a:pt x="47061" y="15337"/>
                </a:lnTo>
                <a:lnTo>
                  <a:pt x="46576" y="15398"/>
                </a:lnTo>
                <a:lnTo>
                  <a:pt x="46072" y="15438"/>
                </a:lnTo>
                <a:lnTo>
                  <a:pt x="45547" y="15458"/>
                </a:lnTo>
                <a:lnTo>
                  <a:pt x="45002" y="15458"/>
                </a:lnTo>
                <a:lnTo>
                  <a:pt x="44437" y="15438"/>
                </a:lnTo>
                <a:lnTo>
                  <a:pt x="43872" y="15398"/>
                </a:lnTo>
                <a:lnTo>
                  <a:pt x="43267" y="15337"/>
                </a:lnTo>
                <a:lnTo>
                  <a:pt x="42641" y="15236"/>
                </a:lnTo>
                <a:lnTo>
                  <a:pt x="41935" y="15135"/>
                </a:lnTo>
                <a:lnTo>
                  <a:pt x="41249" y="14994"/>
                </a:lnTo>
                <a:lnTo>
                  <a:pt x="40563" y="14853"/>
                </a:lnTo>
                <a:lnTo>
                  <a:pt x="39876" y="14691"/>
                </a:lnTo>
                <a:lnTo>
                  <a:pt x="39190" y="14510"/>
                </a:lnTo>
                <a:lnTo>
                  <a:pt x="38504" y="14308"/>
                </a:lnTo>
                <a:lnTo>
                  <a:pt x="37838" y="14106"/>
                </a:lnTo>
                <a:lnTo>
                  <a:pt x="37172" y="13884"/>
                </a:lnTo>
                <a:lnTo>
                  <a:pt x="36506" y="13662"/>
                </a:lnTo>
                <a:lnTo>
                  <a:pt x="35840" y="13420"/>
                </a:lnTo>
                <a:lnTo>
                  <a:pt x="34529" y="12895"/>
                </a:lnTo>
                <a:lnTo>
                  <a:pt x="33237" y="12330"/>
                </a:lnTo>
                <a:lnTo>
                  <a:pt x="31966" y="11725"/>
                </a:lnTo>
                <a:lnTo>
                  <a:pt x="30695" y="11079"/>
                </a:lnTo>
                <a:lnTo>
                  <a:pt x="29423" y="10434"/>
                </a:lnTo>
                <a:lnTo>
                  <a:pt x="28172" y="9747"/>
                </a:lnTo>
                <a:lnTo>
                  <a:pt x="26941" y="9041"/>
                </a:lnTo>
                <a:lnTo>
                  <a:pt x="25710" y="8315"/>
                </a:lnTo>
                <a:lnTo>
                  <a:pt x="24479" y="7588"/>
                </a:lnTo>
                <a:lnTo>
                  <a:pt x="22057" y="6115"/>
                </a:lnTo>
                <a:lnTo>
                  <a:pt x="19394" y="4501"/>
                </a:lnTo>
                <a:lnTo>
                  <a:pt x="18062" y="3693"/>
                </a:lnTo>
                <a:lnTo>
                  <a:pt x="16710" y="2906"/>
                </a:lnTo>
                <a:lnTo>
                  <a:pt x="15983" y="2503"/>
                </a:lnTo>
                <a:lnTo>
                  <a:pt x="15216" y="2079"/>
                </a:lnTo>
                <a:lnTo>
                  <a:pt x="14429" y="1675"/>
                </a:lnTo>
                <a:lnTo>
                  <a:pt x="13602" y="1292"/>
                </a:lnTo>
                <a:lnTo>
                  <a:pt x="12775" y="949"/>
                </a:lnTo>
                <a:lnTo>
                  <a:pt x="12331" y="787"/>
                </a:lnTo>
                <a:lnTo>
                  <a:pt x="11907" y="626"/>
                </a:lnTo>
                <a:lnTo>
                  <a:pt x="11463" y="485"/>
                </a:lnTo>
                <a:lnTo>
                  <a:pt x="11019" y="364"/>
                </a:lnTo>
                <a:lnTo>
                  <a:pt x="10575" y="263"/>
                </a:lnTo>
                <a:lnTo>
                  <a:pt x="10131" y="162"/>
                </a:lnTo>
                <a:lnTo>
                  <a:pt x="9627" y="81"/>
                </a:lnTo>
                <a:lnTo>
                  <a:pt x="9142" y="41"/>
                </a:lnTo>
                <a:lnTo>
                  <a:pt x="865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20"/>
          <p:cNvSpPr/>
          <p:nvPr/>
        </p:nvSpPr>
        <p:spPr>
          <a:xfrm flipH="1">
            <a:off x="8040412" y="3594074"/>
            <a:ext cx="530339" cy="361051"/>
          </a:xfrm>
          <a:custGeom>
            <a:rect b="b" l="l" r="r" t="t"/>
            <a:pathLst>
              <a:path extrusionOk="0" h="6458" w="9486">
                <a:moveTo>
                  <a:pt x="8880" y="81"/>
                </a:moveTo>
                <a:lnTo>
                  <a:pt x="9021" y="101"/>
                </a:lnTo>
                <a:lnTo>
                  <a:pt x="9142" y="142"/>
                </a:lnTo>
                <a:lnTo>
                  <a:pt x="9203" y="182"/>
                </a:lnTo>
                <a:lnTo>
                  <a:pt x="9263" y="243"/>
                </a:lnTo>
                <a:lnTo>
                  <a:pt x="9324" y="364"/>
                </a:lnTo>
                <a:lnTo>
                  <a:pt x="9364" y="505"/>
                </a:lnTo>
                <a:lnTo>
                  <a:pt x="9384" y="646"/>
                </a:lnTo>
                <a:lnTo>
                  <a:pt x="9405" y="868"/>
                </a:lnTo>
                <a:lnTo>
                  <a:pt x="9384" y="1070"/>
                </a:lnTo>
                <a:lnTo>
                  <a:pt x="9364" y="1272"/>
                </a:lnTo>
                <a:lnTo>
                  <a:pt x="9324" y="1474"/>
                </a:lnTo>
                <a:lnTo>
                  <a:pt x="9263" y="1675"/>
                </a:lnTo>
                <a:lnTo>
                  <a:pt x="9183" y="1877"/>
                </a:lnTo>
                <a:lnTo>
                  <a:pt x="9001" y="2261"/>
                </a:lnTo>
                <a:lnTo>
                  <a:pt x="8779" y="2624"/>
                </a:lnTo>
                <a:lnTo>
                  <a:pt x="8537" y="2967"/>
                </a:lnTo>
                <a:lnTo>
                  <a:pt x="8274" y="3290"/>
                </a:lnTo>
                <a:lnTo>
                  <a:pt x="8012" y="3592"/>
                </a:lnTo>
                <a:lnTo>
                  <a:pt x="7689" y="3936"/>
                </a:lnTo>
                <a:lnTo>
                  <a:pt x="7346" y="4299"/>
                </a:lnTo>
                <a:lnTo>
                  <a:pt x="6983" y="4662"/>
                </a:lnTo>
                <a:lnTo>
                  <a:pt x="6579" y="5005"/>
                </a:lnTo>
                <a:lnTo>
                  <a:pt x="6135" y="5348"/>
                </a:lnTo>
                <a:lnTo>
                  <a:pt x="5691" y="5651"/>
                </a:lnTo>
                <a:lnTo>
                  <a:pt x="5449" y="5772"/>
                </a:lnTo>
                <a:lnTo>
                  <a:pt x="5207" y="5913"/>
                </a:lnTo>
                <a:lnTo>
                  <a:pt x="4945" y="6014"/>
                </a:lnTo>
                <a:lnTo>
                  <a:pt x="4682" y="6115"/>
                </a:lnTo>
                <a:lnTo>
                  <a:pt x="4460" y="6196"/>
                </a:lnTo>
                <a:lnTo>
                  <a:pt x="4218" y="6256"/>
                </a:lnTo>
                <a:lnTo>
                  <a:pt x="3956" y="6317"/>
                </a:lnTo>
                <a:lnTo>
                  <a:pt x="3714" y="6357"/>
                </a:lnTo>
                <a:lnTo>
                  <a:pt x="3451" y="6377"/>
                </a:lnTo>
                <a:lnTo>
                  <a:pt x="2927" y="6377"/>
                </a:lnTo>
                <a:lnTo>
                  <a:pt x="2664" y="6337"/>
                </a:lnTo>
                <a:lnTo>
                  <a:pt x="2402" y="6297"/>
                </a:lnTo>
                <a:lnTo>
                  <a:pt x="2140" y="6236"/>
                </a:lnTo>
                <a:lnTo>
                  <a:pt x="1898" y="6155"/>
                </a:lnTo>
                <a:lnTo>
                  <a:pt x="1655" y="6054"/>
                </a:lnTo>
                <a:lnTo>
                  <a:pt x="1413" y="5933"/>
                </a:lnTo>
                <a:lnTo>
                  <a:pt x="1191" y="5792"/>
                </a:lnTo>
                <a:lnTo>
                  <a:pt x="969" y="5631"/>
                </a:lnTo>
                <a:lnTo>
                  <a:pt x="767" y="5429"/>
                </a:lnTo>
                <a:lnTo>
                  <a:pt x="586" y="5227"/>
                </a:lnTo>
                <a:lnTo>
                  <a:pt x="424" y="4985"/>
                </a:lnTo>
                <a:lnTo>
                  <a:pt x="303" y="4743"/>
                </a:lnTo>
                <a:lnTo>
                  <a:pt x="202" y="4501"/>
                </a:lnTo>
                <a:lnTo>
                  <a:pt x="122" y="4258"/>
                </a:lnTo>
                <a:lnTo>
                  <a:pt x="81" y="4016"/>
                </a:lnTo>
                <a:lnTo>
                  <a:pt x="81" y="3774"/>
                </a:lnTo>
                <a:lnTo>
                  <a:pt x="122" y="3532"/>
                </a:lnTo>
                <a:lnTo>
                  <a:pt x="182" y="3370"/>
                </a:lnTo>
                <a:lnTo>
                  <a:pt x="243" y="3189"/>
                </a:lnTo>
                <a:lnTo>
                  <a:pt x="344" y="3048"/>
                </a:lnTo>
                <a:lnTo>
                  <a:pt x="445" y="2906"/>
                </a:lnTo>
                <a:lnTo>
                  <a:pt x="586" y="2785"/>
                </a:lnTo>
                <a:lnTo>
                  <a:pt x="747" y="2664"/>
                </a:lnTo>
                <a:lnTo>
                  <a:pt x="909" y="2563"/>
                </a:lnTo>
                <a:lnTo>
                  <a:pt x="1111" y="2483"/>
                </a:lnTo>
                <a:lnTo>
                  <a:pt x="3310" y="1655"/>
                </a:lnTo>
                <a:lnTo>
                  <a:pt x="5530" y="868"/>
                </a:lnTo>
                <a:lnTo>
                  <a:pt x="6357" y="606"/>
                </a:lnTo>
                <a:lnTo>
                  <a:pt x="7165" y="364"/>
                </a:lnTo>
                <a:lnTo>
                  <a:pt x="7568" y="263"/>
                </a:lnTo>
                <a:lnTo>
                  <a:pt x="7972" y="182"/>
                </a:lnTo>
                <a:lnTo>
                  <a:pt x="8375" y="121"/>
                </a:lnTo>
                <a:lnTo>
                  <a:pt x="8779" y="81"/>
                </a:lnTo>
                <a:close/>
                <a:moveTo>
                  <a:pt x="8759" y="0"/>
                </a:moveTo>
                <a:lnTo>
                  <a:pt x="8355" y="41"/>
                </a:lnTo>
                <a:lnTo>
                  <a:pt x="7952" y="101"/>
                </a:lnTo>
                <a:lnTo>
                  <a:pt x="7548" y="182"/>
                </a:lnTo>
                <a:lnTo>
                  <a:pt x="7144" y="283"/>
                </a:lnTo>
                <a:lnTo>
                  <a:pt x="6337" y="525"/>
                </a:lnTo>
                <a:lnTo>
                  <a:pt x="5510" y="787"/>
                </a:lnTo>
                <a:lnTo>
                  <a:pt x="3290" y="1574"/>
                </a:lnTo>
                <a:lnTo>
                  <a:pt x="1070" y="2402"/>
                </a:lnTo>
                <a:lnTo>
                  <a:pt x="868" y="2503"/>
                </a:lnTo>
                <a:lnTo>
                  <a:pt x="687" y="2604"/>
                </a:lnTo>
                <a:lnTo>
                  <a:pt x="525" y="2725"/>
                </a:lnTo>
                <a:lnTo>
                  <a:pt x="384" y="2846"/>
                </a:lnTo>
                <a:lnTo>
                  <a:pt x="263" y="3007"/>
                </a:lnTo>
                <a:lnTo>
                  <a:pt x="182" y="3169"/>
                </a:lnTo>
                <a:lnTo>
                  <a:pt x="102" y="3330"/>
                </a:lnTo>
                <a:lnTo>
                  <a:pt x="41" y="3512"/>
                </a:lnTo>
                <a:lnTo>
                  <a:pt x="1" y="3754"/>
                </a:lnTo>
                <a:lnTo>
                  <a:pt x="1" y="4016"/>
                </a:lnTo>
                <a:lnTo>
                  <a:pt x="41" y="4279"/>
                </a:lnTo>
                <a:lnTo>
                  <a:pt x="122" y="4521"/>
                </a:lnTo>
                <a:lnTo>
                  <a:pt x="223" y="4783"/>
                </a:lnTo>
                <a:lnTo>
                  <a:pt x="364" y="5025"/>
                </a:lnTo>
                <a:lnTo>
                  <a:pt x="525" y="5267"/>
                </a:lnTo>
                <a:lnTo>
                  <a:pt x="707" y="5489"/>
                </a:lnTo>
                <a:lnTo>
                  <a:pt x="969" y="5732"/>
                </a:lnTo>
                <a:lnTo>
                  <a:pt x="1252" y="5933"/>
                </a:lnTo>
                <a:lnTo>
                  <a:pt x="1554" y="6095"/>
                </a:lnTo>
                <a:lnTo>
                  <a:pt x="1877" y="6236"/>
                </a:lnTo>
                <a:lnTo>
                  <a:pt x="2200" y="6337"/>
                </a:lnTo>
                <a:lnTo>
                  <a:pt x="2523" y="6397"/>
                </a:lnTo>
                <a:lnTo>
                  <a:pt x="2866" y="6438"/>
                </a:lnTo>
                <a:lnTo>
                  <a:pt x="3189" y="6458"/>
                </a:lnTo>
                <a:lnTo>
                  <a:pt x="3593" y="6438"/>
                </a:lnTo>
                <a:lnTo>
                  <a:pt x="3976" y="6397"/>
                </a:lnTo>
                <a:lnTo>
                  <a:pt x="4360" y="6317"/>
                </a:lnTo>
                <a:lnTo>
                  <a:pt x="4723" y="6196"/>
                </a:lnTo>
                <a:lnTo>
                  <a:pt x="4985" y="6095"/>
                </a:lnTo>
                <a:lnTo>
                  <a:pt x="5227" y="5974"/>
                </a:lnTo>
                <a:lnTo>
                  <a:pt x="5490" y="5853"/>
                </a:lnTo>
                <a:lnTo>
                  <a:pt x="5712" y="5711"/>
                </a:lnTo>
                <a:lnTo>
                  <a:pt x="6176" y="5409"/>
                </a:lnTo>
                <a:lnTo>
                  <a:pt x="6620" y="5066"/>
                </a:lnTo>
                <a:lnTo>
                  <a:pt x="7023" y="4723"/>
                </a:lnTo>
                <a:lnTo>
                  <a:pt x="7407" y="4359"/>
                </a:lnTo>
                <a:lnTo>
                  <a:pt x="7750" y="3996"/>
                </a:lnTo>
                <a:lnTo>
                  <a:pt x="8073" y="3653"/>
                </a:lnTo>
                <a:lnTo>
                  <a:pt x="8335" y="3330"/>
                </a:lnTo>
                <a:lnTo>
                  <a:pt x="8597" y="3007"/>
                </a:lnTo>
                <a:lnTo>
                  <a:pt x="8860" y="2664"/>
                </a:lnTo>
                <a:lnTo>
                  <a:pt x="9082" y="2281"/>
                </a:lnTo>
                <a:lnTo>
                  <a:pt x="9263" y="1897"/>
                </a:lnTo>
                <a:lnTo>
                  <a:pt x="9324" y="1696"/>
                </a:lnTo>
                <a:lnTo>
                  <a:pt x="9405" y="1494"/>
                </a:lnTo>
                <a:lnTo>
                  <a:pt x="9445" y="1292"/>
                </a:lnTo>
                <a:lnTo>
                  <a:pt x="9465" y="1070"/>
                </a:lnTo>
                <a:lnTo>
                  <a:pt x="9485" y="868"/>
                </a:lnTo>
                <a:lnTo>
                  <a:pt x="9465" y="646"/>
                </a:lnTo>
                <a:lnTo>
                  <a:pt x="9445" y="444"/>
                </a:lnTo>
                <a:lnTo>
                  <a:pt x="9384" y="283"/>
                </a:lnTo>
                <a:lnTo>
                  <a:pt x="9304" y="162"/>
                </a:lnTo>
                <a:lnTo>
                  <a:pt x="9183" y="61"/>
                </a:lnTo>
                <a:lnTo>
                  <a:pt x="9082" y="21"/>
                </a:lnTo>
                <a:lnTo>
                  <a:pt x="898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20"/>
          <p:cNvSpPr/>
          <p:nvPr/>
        </p:nvSpPr>
        <p:spPr>
          <a:xfrm flipH="1">
            <a:off x="485872" y="210978"/>
            <a:ext cx="1058329" cy="998564"/>
          </a:xfrm>
          <a:custGeom>
            <a:rect b="b" l="l" r="r" t="t"/>
            <a:pathLst>
              <a:path extrusionOk="0" h="17861" w="18930">
                <a:moveTo>
                  <a:pt x="3431" y="81"/>
                </a:moveTo>
                <a:lnTo>
                  <a:pt x="4117" y="102"/>
                </a:lnTo>
                <a:lnTo>
                  <a:pt x="4824" y="162"/>
                </a:lnTo>
                <a:lnTo>
                  <a:pt x="5510" y="263"/>
                </a:lnTo>
                <a:lnTo>
                  <a:pt x="6216" y="404"/>
                </a:lnTo>
                <a:lnTo>
                  <a:pt x="6882" y="566"/>
                </a:lnTo>
                <a:lnTo>
                  <a:pt x="7568" y="768"/>
                </a:lnTo>
                <a:lnTo>
                  <a:pt x="8234" y="1010"/>
                </a:lnTo>
                <a:lnTo>
                  <a:pt x="8880" y="1272"/>
                </a:lnTo>
                <a:lnTo>
                  <a:pt x="9505" y="1575"/>
                </a:lnTo>
                <a:lnTo>
                  <a:pt x="10131" y="1918"/>
                </a:lnTo>
                <a:lnTo>
                  <a:pt x="10736" y="2281"/>
                </a:lnTo>
                <a:lnTo>
                  <a:pt x="11301" y="2664"/>
                </a:lnTo>
                <a:lnTo>
                  <a:pt x="11866" y="3088"/>
                </a:lnTo>
                <a:lnTo>
                  <a:pt x="12391" y="3552"/>
                </a:lnTo>
                <a:lnTo>
                  <a:pt x="12896" y="4017"/>
                </a:lnTo>
                <a:lnTo>
                  <a:pt x="13380" y="4521"/>
                </a:lnTo>
                <a:lnTo>
                  <a:pt x="13824" y="5026"/>
                </a:lnTo>
                <a:lnTo>
                  <a:pt x="14248" y="5570"/>
                </a:lnTo>
                <a:lnTo>
                  <a:pt x="14651" y="6115"/>
                </a:lnTo>
                <a:lnTo>
                  <a:pt x="15035" y="6680"/>
                </a:lnTo>
                <a:lnTo>
                  <a:pt x="15418" y="7245"/>
                </a:lnTo>
                <a:lnTo>
                  <a:pt x="15761" y="7831"/>
                </a:lnTo>
                <a:lnTo>
                  <a:pt x="16084" y="8416"/>
                </a:lnTo>
                <a:lnTo>
                  <a:pt x="16387" y="9021"/>
                </a:lnTo>
                <a:lnTo>
                  <a:pt x="16689" y="9627"/>
                </a:lnTo>
                <a:lnTo>
                  <a:pt x="16972" y="10232"/>
                </a:lnTo>
                <a:lnTo>
                  <a:pt x="17497" y="11423"/>
                </a:lnTo>
                <a:lnTo>
                  <a:pt x="17981" y="12593"/>
                </a:lnTo>
                <a:lnTo>
                  <a:pt x="18183" y="13158"/>
                </a:lnTo>
                <a:lnTo>
                  <a:pt x="18385" y="13723"/>
                </a:lnTo>
                <a:lnTo>
                  <a:pt x="18566" y="14288"/>
                </a:lnTo>
                <a:lnTo>
                  <a:pt x="18707" y="14853"/>
                </a:lnTo>
                <a:lnTo>
                  <a:pt x="18768" y="15136"/>
                </a:lnTo>
                <a:lnTo>
                  <a:pt x="18808" y="15438"/>
                </a:lnTo>
                <a:lnTo>
                  <a:pt x="18829" y="15721"/>
                </a:lnTo>
                <a:lnTo>
                  <a:pt x="18849" y="16003"/>
                </a:lnTo>
                <a:lnTo>
                  <a:pt x="18849" y="16286"/>
                </a:lnTo>
                <a:lnTo>
                  <a:pt x="18829" y="16589"/>
                </a:lnTo>
                <a:lnTo>
                  <a:pt x="18788" y="16871"/>
                </a:lnTo>
                <a:lnTo>
                  <a:pt x="18728" y="17154"/>
                </a:lnTo>
                <a:lnTo>
                  <a:pt x="18687" y="17295"/>
                </a:lnTo>
                <a:lnTo>
                  <a:pt x="18647" y="17416"/>
                </a:lnTo>
                <a:lnTo>
                  <a:pt x="18586" y="17537"/>
                </a:lnTo>
                <a:lnTo>
                  <a:pt x="18486" y="17658"/>
                </a:lnTo>
                <a:lnTo>
                  <a:pt x="18405" y="17699"/>
                </a:lnTo>
                <a:lnTo>
                  <a:pt x="18324" y="17739"/>
                </a:lnTo>
                <a:lnTo>
                  <a:pt x="18243" y="17759"/>
                </a:lnTo>
                <a:lnTo>
                  <a:pt x="18163" y="17779"/>
                </a:lnTo>
                <a:lnTo>
                  <a:pt x="17981" y="17759"/>
                </a:lnTo>
                <a:lnTo>
                  <a:pt x="17799" y="17699"/>
                </a:lnTo>
                <a:lnTo>
                  <a:pt x="17638" y="17618"/>
                </a:lnTo>
                <a:lnTo>
                  <a:pt x="17477" y="17517"/>
                </a:lnTo>
                <a:lnTo>
                  <a:pt x="17234" y="17315"/>
                </a:lnTo>
                <a:lnTo>
                  <a:pt x="16346" y="16548"/>
                </a:lnTo>
                <a:lnTo>
                  <a:pt x="15418" y="15701"/>
                </a:lnTo>
                <a:lnTo>
                  <a:pt x="14429" y="14793"/>
                </a:lnTo>
                <a:lnTo>
                  <a:pt x="13319" y="13743"/>
                </a:lnTo>
                <a:lnTo>
                  <a:pt x="11140" y="11645"/>
                </a:lnTo>
                <a:lnTo>
                  <a:pt x="8860" y="9465"/>
                </a:lnTo>
                <a:lnTo>
                  <a:pt x="7709" y="8375"/>
                </a:lnTo>
                <a:lnTo>
                  <a:pt x="6539" y="7306"/>
                </a:lnTo>
                <a:lnTo>
                  <a:pt x="5611" y="6478"/>
                </a:lnTo>
                <a:lnTo>
                  <a:pt x="4703" y="5691"/>
                </a:lnTo>
                <a:lnTo>
                  <a:pt x="3835" y="4965"/>
                </a:lnTo>
                <a:lnTo>
                  <a:pt x="3007" y="4279"/>
                </a:lnTo>
                <a:lnTo>
                  <a:pt x="2644" y="4017"/>
                </a:lnTo>
                <a:lnTo>
                  <a:pt x="2220" y="3734"/>
                </a:lnTo>
                <a:lnTo>
                  <a:pt x="1575" y="3290"/>
                </a:lnTo>
                <a:lnTo>
                  <a:pt x="1252" y="3048"/>
                </a:lnTo>
                <a:lnTo>
                  <a:pt x="929" y="2806"/>
                </a:lnTo>
                <a:lnTo>
                  <a:pt x="667" y="2564"/>
                </a:lnTo>
                <a:lnTo>
                  <a:pt x="424" y="2301"/>
                </a:lnTo>
                <a:lnTo>
                  <a:pt x="323" y="2160"/>
                </a:lnTo>
                <a:lnTo>
                  <a:pt x="243" y="2019"/>
                </a:lnTo>
                <a:lnTo>
                  <a:pt x="182" y="1898"/>
                </a:lnTo>
                <a:lnTo>
                  <a:pt x="122" y="1756"/>
                </a:lnTo>
                <a:lnTo>
                  <a:pt x="81" y="1575"/>
                </a:lnTo>
                <a:lnTo>
                  <a:pt x="102" y="1413"/>
                </a:lnTo>
                <a:lnTo>
                  <a:pt x="122" y="1232"/>
                </a:lnTo>
                <a:lnTo>
                  <a:pt x="202" y="1070"/>
                </a:lnTo>
                <a:lnTo>
                  <a:pt x="283" y="909"/>
                </a:lnTo>
                <a:lnTo>
                  <a:pt x="384" y="768"/>
                </a:lnTo>
                <a:lnTo>
                  <a:pt x="505" y="646"/>
                </a:lnTo>
                <a:lnTo>
                  <a:pt x="646" y="546"/>
                </a:lnTo>
                <a:lnTo>
                  <a:pt x="808" y="445"/>
                </a:lnTo>
                <a:lnTo>
                  <a:pt x="969" y="384"/>
                </a:lnTo>
                <a:lnTo>
                  <a:pt x="1131" y="324"/>
                </a:lnTo>
                <a:lnTo>
                  <a:pt x="1312" y="263"/>
                </a:lnTo>
                <a:lnTo>
                  <a:pt x="1655" y="202"/>
                </a:lnTo>
                <a:lnTo>
                  <a:pt x="2019" y="142"/>
                </a:lnTo>
                <a:lnTo>
                  <a:pt x="2725" y="102"/>
                </a:lnTo>
                <a:lnTo>
                  <a:pt x="3431" y="81"/>
                </a:lnTo>
                <a:close/>
                <a:moveTo>
                  <a:pt x="3431" y="1"/>
                </a:moveTo>
                <a:lnTo>
                  <a:pt x="2725" y="21"/>
                </a:lnTo>
                <a:lnTo>
                  <a:pt x="2019" y="61"/>
                </a:lnTo>
                <a:lnTo>
                  <a:pt x="1655" y="122"/>
                </a:lnTo>
                <a:lnTo>
                  <a:pt x="1272" y="182"/>
                </a:lnTo>
                <a:lnTo>
                  <a:pt x="1111" y="243"/>
                </a:lnTo>
                <a:lnTo>
                  <a:pt x="929" y="303"/>
                </a:lnTo>
                <a:lnTo>
                  <a:pt x="767" y="384"/>
                </a:lnTo>
                <a:lnTo>
                  <a:pt x="606" y="485"/>
                </a:lnTo>
                <a:lnTo>
                  <a:pt x="465" y="586"/>
                </a:lnTo>
                <a:lnTo>
                  <a:pt x="323" y="727"/>
                </a:lnTo>
                <a:lnTo>
                  <a:pt x="223" y="868"/>
                </a:lnTo>
                <a:lnTo>
                  <a:pt x="122" y="1050"/>
                </a:lnTo>
                <a:lnTo>
                  <a:pt x="41" y="1211"/>
                </a:lnTo>
                <a:lnTo>
                  <a:pt x="21" y="1393"/>
                </a:lnTo>
                <a:lnTo>
                  <a:pt x="1" y="1595"/>
                </a:lnTo>
                <a:lnTo>
                  <a:pt x="41" y="1777"/>
                </a:lnTo>
                <a:lnTo>
                  <a:pt x="102" y="1918"/>
                </a:lnTo>
                <a:lnTo>
                  <a:pt x="162" y="2059"/>
                </a:lnTo>
                <a:lnTo>
                  <a:pt x="263" y="2200"/>
                </a:lnTo>
                <a:lnTo>
                  <a:pt x="364" y="2342"/>
                </a:lnTo>
                <a:lnTo>
                  <a:pt x="586" y="2604"/>
                </a:lnTo>
                <a:lnTo>
                  <a:pt x="868" y="2866"/>
                </a:lnTo>
                <a:lnTo>
                  <a:pt x="1191" y="3108"/>
                </a:lnTo>
                <a:lnTo>
                  <a:pt x="1514" y="3351"/>
                </a:lnTo>
                <a:lnTo>
                  <a:pt x="2180" y="3795"/>
                </a:lnTo>
                <a:lnTo>
                  <a:pt x="2604" y="4077"/>
                </a:lnTo>
                <a:lnTo>
                  <a:pt x="2947" y="4339"/>
                </a:lnTo>
                <a:lnTo>
                  <a:pt x="3794" y="5026"/>
                </a:lnTo>
                <a:lnTo>
                  <a:pt x="4662" y="5752"/>
                </a:lnTo>
                <a:lnTo>
                  <a:pt x="5550" y="6539"/>
                </a:lnTo>
                <a:lnTo>
                  <a:pt x="6499" y="7366"/>
                </a:lnTo>
                <a:lnTo>
                  <a:pt x="7649" y="8436"/>
                </a:lnTo>
                <a:lnTo>
                  <a:pt x="8799" y="9526"/>
                </a:lnTo>
                <a:lnTo>
                  <a:pt x="11079" y="11705"/>
                </a:lnTo>
                <a:lnTo>
                  <a:pt x="13279" y="13804"/>
                </a:lnTo>
                <a:lnTo>
                  <a:pt x="14369" y="14853"/>
                </a:lnTo>
                <a:lnTo>
                  <a:pt x="15358" y="15761"/>
                </a:lnTo>
                <a:lnTo>
                  <a:pt x="16286" y="16609"/>
                </a:lnTo>
                <a:lnTo>
                  <a:pt x="17174" y="17376"/>
                </a:lnTo>
                <a:lnTo>
                  <a:pt x="17355" y="17537"/>
                </a:lnTo>
                <a:lnTo>
                  <a:pt x="17598" y="17678"/>
                </a:lnTo>
                <a:lnTo>
                  <a:pt x="17719" y="17739"/>
                </a:lnTo>
                <a:lnTo>
                  <a:pt x="17860" y="17800"/>
                </a:lnTo>
                <a:lnTo>
                  <a:pt x="18001" y="17840"/>
                </a:lnTo>
                <a:lnTo>
                  <a:pt x="18142" y="17860"/>
                </a:lnTo>
                <a:lnTo>
                  <a:pt x="18243" y="17840"/>
                </a:lnTo>
                <a:lnTo>
                  <a:pt x="18344" y="17820"/>
                </a:lnTo>
                <a:lnTo>
                  <a:pt x="18445" y="17779"/>
                </a:lnTo>
                <a:lnTo>
                  <a:pt x="18526" y="17719"/>
                </a:lnTo>
                <a:lnTo>
                  <a:pt x="18647" y="17598"/>
                </a:lnTo>
                <a:lnTo>
                  <a:pt x="18707" y="17456"/>
                </a:lnTo>
                <a:lnTo>
                  <a:pt x="18768" y="17315"/>
                </a:lnTo>
                <a:lnTo>
                  <a:pt x="18808" y="17174"/>
                </a:lnTo>
                <a:lnTo>
                  <a:pt x="18869" y="16891"/>
                </a:lnTo>
                <a:lnTo>
                  <a:pt x="18909" y="16589"/>
                </a:lnTo>
                <a:lnTo>
                  <a:pt x="18929" y="16306"/>
                </a:lnTo>
                <a:lnTo>
                  <a:pt x="18929" y="16003"/>
                </a:lnTo>
                <a:lnTo>
                  <a:pt x="18909" y="15721"/>
                </a:lnTo>
                <a:lnTo>
                  <a:pt x="18889" y="15418"/>
                </a:lnTo>
                <a:lnTo>
                  <a:pt x="18849" y="15136"/>
                </a:lnTo>
                <a:lnTo>
                  <a:pt x="18788" y="14853"/>
                </a:lnTo>
                <a:lnTo>
                  <a:pt x="18647" y="14268"/>
                </a:lnTo>
                <a:lnTo>
                  <a:pt x="18465" y="13703"/>
                </a:lnTo>
                <a:lnTo>
                  <a:pt x="18264" y="13138"/>
                </a:lnTo>
                <a:lnTo>
                  <a:pt x="18042" y="12573"/>
                </a:lnTo>
                <a:lnTo>
                  <a:pt x="17577" y="11382"/>
                </a:lnTo>
                <a:lnTo>
                  <a:pt x="17053" y="10192"/>
                </a:lnTo>
                <a:lnTo>
                  <a:pt x="16770" y="9586"/>
                </a:lnTo>
                <a:lnTo>
                  <a:pt x="16468" y="8981"/>
                </a:lnTo>
                <a:lnTo>
                  <a:pt x="16145" y="8375"/>
                </a:lnTo>
                <a:lnTo>
                  <a:pt x="15822" y="7790"/>
                </a:lnTo>
                <a:lnTo>
                  <a:pt x="15479" y="7205"/>
                </a:lnTo>
                <a:lnTo>
                  <a:pt x="15115" y="6620"/>
                </a:lnTo>
                <a:lnTo>
                  <a:pt x="14732" y="6055"/>
                </a:lnTo>
                <a:lnTo>
                  <a:pt x="14308" y="5510"/>
                </a:lnTo>
                <a:lnTo>
                  <a:pt x="13884" y="4965"/>
                </a:lnTo>
                <a:lnTo>
                  <a:pt x="13441" y="4460"/>
                </a:lnTo>
                <a:lnTo>
                  <a:pt x="12956" y="3956"/>
                </a:lnTo>
                <a:lnTo>
                  <a:pt x="12452" y="3492"/>
                </a:lnTo>
                <a:lnTo>
                  <a:pt x="11927" y="3028"/>
                </a:lnTo>
                <a:lnTo>
                  <a:pt x="11362" y="2604"/>
                </a:lnTo>
                <a:lnTo>
                  <a:pt x="10777" y="2200"/>
                </a:lnTo>
                <a:lnTo>
                  <a:pt x="10171" y="1837"/>
                </a:lnTo>
                <a:lnTo>
                  <a:pt x="9546" y="1494"/>
                </a:lnTo>
                <a:lnTo>
                  <a:pt x="8900" y="1191"/>
                </a:lnTo>
                <a:lnTo>
                  <a:pt x="8254" y="929"/>
                </a:lnTo>
                <a:lnTo>
                  <a:pt x="7588" y="687"/>
                </a:lnTo>
                <a:lnTo>
                  <a:pt x="6902" y="485"/>
                </a:lnTo>
                <a:lnTo>
                  <a:pt x="6216" y="324"/>
                </a:lnTo>
                <a:lnTo>
                  <a:pt x="5530" y="182"/>
                </a:lnTo>
                <a:lnTo>
                  <a:pt x="4824" y="81"/>
                </a:lnTo>
                <a:lnTo>
                  <a:pt x="4138" y="21"/>
                </a:lnTo>
                <a:lnTo>
                  <a:pt x="343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20"/>
          <p:cNvSpPr/>
          <p:nvPr/>
        </p:nvSpPr>
        <p:spPr>
          <a:xfrm flipH="1">
            <a:off x="-2103334" y="200859"/>
            <a:ext cx="1707024" cy="174879"/>
          </a:xfrm>
          <a:custGeom>
            <a:rect b="b" l="l" r="r" t="t"/>
            <a:pathLst>
              <a:path extrusionOk="0" h="3128" w="30533">
                <a:moveTo>
                  <a:pt x="17960" y="0"/>
                </a:moveTo>
                <a:lnTo>
                  <a:pt x="16750" y="20"/>
                </a:lnTo>
                <a:lnTo>
                  <a:pt x="16326" y="20"/>
                </a:lnTo>
                <a:lnTo>
                  <a:pt x="13057" y="61"/>
                </a:lnTo>
                <a:lnTo>
                  <a:pt x="11422" y="101"/>
                </a:lnTo>
                <a:lnTo>
                  <a:pt x="9767" y="182"/>
                </a:lnTo>
                <a:lnTo>
                  <a:pt x="8133" y="262"/>
                </a:lnTo>
                <a:lnTo>
                  <a:pt x="6478" y="404"/>
                </a:lnTo>
                <a:lnTo>
                  <a:pt x="5671" y="484"/>
                </a:lnTo>
                <a:lnTo>
                  <a:pt x="4843" y="585"/>
                </a:lnTo>
                <a:lnTo>
                  <a:pt x="4036" y="686"/>
                </a:lnTo>
                <a:lnTo>
                  <a:pt x="3209" y="807"/>
                </a:lnTo>
                <a:lnTo>
                  <a:pt x="2785" y="868"/>
                </a:lnTo>
                <a:lnTo>
                  <a:pt x="2361" y="969"/>
                </a:lnTo>
                <a:lnTo>
                  <a:pt x="1917" y="1070"/>
                </a:lnTo>
                <a:lnTo>
                  <a:pt x="1494" y="1211"/>
                </a:lnTo>
                <a:lnTo>
                  <a:pt x="1090" y="1372"/>
                </a:lnTo>
                <a:lnTo>
                  <a:pt x="888" y="1473"/>
                </a:lnTo>
                <a:lnTo>
                  <a:pt x="686" y="1574"/>
                </a:lnTo>
                <a:lnTo>
                  <a:pt x="505" y="1695"/>
                </a:lnTo>
                <a:lnTo>
                  <a:pt x="323" y="1836"/>
                </a:lnTo>
                <a:lnTo>
                  <a:pt x="162" y="1978"/>
                </a:lnTo>
                <a:lnTo>
                  <a:pt x="0" y="2139"/>
                </a:lnTo>
                <a:lnTo>
                  <a:pt x="61" y="2200"/>
                </a:lnTo>
                <a:lnTo>
                  <a:pt x="222" y="2038"/>
                </a:lnTo>
                <a:lnTo>
                  <a:pt x="384" y="1897"/>
                </a:lnTo>
                <a:lnTo>
                  <a:pt x="565" y="1756"/>
                </a:lnTo>
                <a:lnTo>
                  <a:pt x="747" y="1655"/>
                </a:lnTo>
                <a:lnTo>
                  <a:pt x="929" y="1534"/>
                </a:lnTo>
                <a:lnTo>
                  <a:pt x="1130" y="1433"/>
                </a:lnTo>
                <a:lnTo>
                  <a:pt x="1534" y="1271"/>
                </a:lnTo>
                <a:lnTo>
                  <a:pt x="1958" y="1150"/>
                </a:lnTo>
                <a:lnTo>
                  <a:pt x="2382" y="1049"/>
                </a:lnTo>
                <a:lnTo>
                  <a:pt x="2805" y="949"/>
                </a:lnTo>
                <a:lnTo>
                  <a:pt x="3229" y="888"/>
                </a:lnTo>
                <a:lnTo>
                  <a:pt x="4036" y="767"/>
                </a:lnTo>
                <a:lnTo>
                  <a:pt x="4864" y="666"/>
                </a:lnTo>
                <a:lnTo>
                  <a:pt x="5671" y="565"/>
                </a:lnTo>
                <a:lnTo>
                  <a:pt x="6498" y="484"/>
                </a:lnTo>
                <a:lnTo>
                  <a:pt x="8133" y="343"/>
                </a:lnTo>
                <a:lnTo>
                  <a:pt x="9788" y="262"/>
                </a:lnTo>
                <a:lnTo>
                  <a:pt x="11422" y="182"/>
                </a:lnTo>
                <a:lnTo>
                  <a:pt x="13057" y="141"/>
                </a:lnTo>
                <a:lnTo>
                  <a:pt x="16326" y="101"/>
                </a:lnTo>
                <a:lnTo>
                  <a:pt x="16750" y="101"/>
                </a:lnTo>
                <a:lnTo>
                  <a:pt x="17960" y="81"/>
                </a:lnTo>
                <a:lnTo>
                  <a:pt x="19191" y="81"/>
                </a:lnTo>
                <a:lnTo>
                  <a:pt x="20402" y="101"/>
                </a:lnTo>
                <a:lnTo>
                  <a:pt x="21613" y="161"/>
                </a:lnTo>
                <a:lnTo>
                  <a:pt x="22239" y="202"/>
                </a:lnTo>
                <a:lnTo>
                  <a:pt x="22844" y="242"/>
                </a:lnTo>
                <a:lnTo>
                  <a:pt x="23449" y="303"/>
                </a:lnTo>
                <a:lnTo>
                  <a:pt x="24055" y="383"/>
                </a:lnTo>
                <a:lnTo>
                  <a:pt x="24640" y="484"/>
                </a:lnTo>
                <a:lnTo>
                  <a:pt x="25245" y="585"/>
                </a:lnTo>
                <a:lnTo>
                  <a:pt x="25831" y="727"/>
                </a:lnTo>
                <a:lnTo>
                  <a:pt x="26436" y="868"/>
                </a:lnTo>
                <a:lnTo>
                  <a:pt x="27102" y="1070"/>
                </a:lnTo>
                <a:lnTo>
                  <a:pt x="27707" y="1292"/>
                </a:lnTo>
                <a:lnTo>
                  <a:pt x="28293" y="1534"/>
                </a:lnTo>
                <a:lnTo>
                  <a:pt x="28817" y="1816"/>
                </a:lnTo>
                <a:lnTo>
                  <a:pt x="29281" y="2099"/>
                </a:lnTo>
                <a:lnTo>
                  <a:pt x="29725" y="2422"/>
                </a:lnTo>
                <a:lnTo>
                  <a:pt x="30109" y="2745"/>
                </a:lnTo>
                <a:lnTo>
                  <a:pt x="30290" y="2926"/>
                </a:lnTo>
                <a:lnTo>
                  <a:pt x="30472" y="3128"/>
                </a:lnTo>
                <a:lnTo>
                  <a:pt x="30533" y="3067"/>
                </a:lnTo>
                <a:lnTo>
                  <a:pt x="30351" y="2886"/>
                </a:lnTo>
                <a:lnTo>
                  <a:pt x="30169" y="2704"/>
                </a:lnTo>
                <a:lnTo>
                  <a:pt x="29786" y="2361"/>
                </a:lnTo>
                <a:lnTo>
                  <a:pt x="29342" y="2038"/>
                </a:lnTo>
                <a:lnTo>
                  <a:pt x="28858" y="1736"/>
                </a:lnTo>
                <a:lnTo>
                  <a:pt x="28333" y="1473"/>
                </a:lnTo>
                <a:lnTo>
                  <a:pt x="27748" y="1231"/>
                </a:lnTo>
                <a:lnTo>
                  <a:pt x="27122" y="989"/>
                </a:lnTo>
                <a:lnTo>
                  <a:pt x="26456" y="787"/>
                </a:lnTo>
                <a:lnTo>
                  <a:pt x="25851" y="646"/>
                </a:lnTo>
                <a:lnTo>
                  <a:pt x="25266" y="525"/>
                </a:lnTo>
                <a:lnTo>
                  <a:pt x="24660" y="404"/>
                </a:lnTo>
                <a:lnTo>
                  <a:pt x="24055" y="303"/>
                </a:lnTo>
                <a:lnTo>
                  <a:pt x="23449" y="222"/>
                </a:lnTo>
                <a:lnTo>
                  <a:pt x="22844" y="161"/>
                </a:lnTo>
                <a:lnTo>
                  <a:pt x="22239" y="121"/>
                </a:lnTo>
                <a:lnTo>
                  <a:pt x="21633" y="81"/>
                </a:lnTo>
                <a:lnTo>
                  <a:pt x="20402" y="20"/>
                </a:lnTo>
                <a:lnTo>
                  <a:pt x="1919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20"/>
          <p:cNvSpPr/>
          <p:nvPr/>
        </p:nvSpPr>
        <p:spPr>
          <a:xfrm flipH="1">
            <a:off x="-2189064" y="372324"/>
            <a:ext cx="206522" cy="1040271"/>
          </a:xfrm>
          <a:custGeom>
            <a:rect b="b" l="l" r="r" t="t"/>
            <a:pathLst>
              <a:path extrusionOk="0" h="18607" w="3694">
                <a:moveTo>
                  <a:pt x="2160" y="0"/>
                </a:moveTo>
                <a:lnTo>
                  <a:pt x="2099" y="61"/>
                </a:lnTo>
                <a:lnTo>
                  <a:pt x="2281" y="283"/>
                </a:lnTo>
                <a:lnTo>
                  <a:pt x="2462" y="545"/>
                </a:lnTo>
                <a:lnTo>
                  <a:pt x="2624" y="787"/>
                </a:lnTo>
                <a:lnTo>
                  <a:pt x="2765" y="1050"/>
                </a:lnTo>
                <a:lnTo>
                  <a:pt x="2886" y="1292"/>
                </a:lnTo>
                <a:lnTo>
                  <a:pt x="3007" y="1554"/>
                </a:lnTo>
                <a:lnTo>
                  <a:pt x="3209" y="2079"/>
                </a:lnTo>
                <a:lnTo>
                  <a:pt x="3350" y="2604"/>
                </a:lnTo>
                <a:lnTo>
                  <a:pt x="3471" y="3108"/>
                </a:lnTo>
                <a:lnTo>
                  <a:pt x="3532" y="3592"/>
                </a:lnTo>
                <a:lnTo>
                  <a:pt x="3572" y="4036"/>
                </a:lnTo>
                <a:lnTo>
                  <a:pt x="3613" y="4581"/>
                </a:lnTo>
                <a:lnTo>
                  <a:pt x="3613" y="5126"/>
                </a:lnTo>
                <a:lnTo>
                  <a:pt x="3592" y="5671"/>
                </a:lnTo>
                <a:lnTo>
                  <a:pt x="3552" y="6216"/>
                </a:lnTo>
                <a:lnTo>
                  <a:pt x="3431" y="7285"/>
                </a:lnTo>
                <a:lnTo>
                  <a:pt x="3290" y="8355"/>
                </a:lnTo>
                <a:lnTo>
                  <a:pt x="2684" y="12734"/>
                </a:lnTo>
                <a:lnTo>
                  <a:pt x="2604" y="13360"/>
                </a:lnTo>
                <a:lnTo>
                  <a:pt x="2503" y="14026"/>
                </a:lnTo>
                <a:lnTo>
                  <a:pt x="2361" y="14712"/>
                </a:lnTo>
                <a:lnTo>
                  <a:pt x="2281" y="15055"/>
                </a:lnTo>
                <a:lnTo>
                  <a:pt x="2180" y="15398"/>
                </a:lnTo>
                <a:lnTo>
                  <a:pt x="2059" y="15741"/>
                </a:lnTo>
                <a:lnTo>
                  <a:pt x="1938" y="16084"/>
                </a:lnTo>
                <a:lnTo>
                  <a:pt x="1796" y="16407"/>
                </a:lnTo>
                <a:lnTo>
                  <a:pt x="1635" y="16730"/>
                </a:lnTo>
                <a:lnTo>
                  <a:pt x="1453" y="17053"/>
                </a:lnTo>
                <a:lnTo>
                  <a:pt x="1252" y="17355"/>
                </a:lnTo>
                <a:lnTo>
                  <a:pt x="1030" y="17638"/>
                </a:lnTo>
                <a:lnTo>
                  <a:pt x="787" y="17900"/>
                </a:lnTo>
                <a:lnTo>
                  <a:pt x="606" y="18082"/>
                </a:lnTo>
                <a:lnTo>
                  <a:pt x="404" y="18243"/>
                </a:lnTo>
                <a:lnTo>
                  <a:pt x="202" y="18384"/>
                </a:lnTo>
                <a:lnTo>
                  <a:pt x="0" y="18526"/>
                </a:lnTo>
                <a:lnTo>
                  <a:pt x="41" y="18606"/>
                </a:lnTo>
                <a:lnTo>
                  <a:pt x="263" y="18465"/>
                </a:lnTo>
                <a:lnTo>
                  <a:pt x="465" y="18304"/>
                </a:lnTo>
                <a:lnTo>
                  <a:pt x="666" y="18142"/>
                </a:lnTo>
                <a:lnTo>
                  <a:pt x="848" y="17961"/>
                </a:lnTo>
                <a:lnTo>
                  <a:pt x="1090" y="17678"/>
                </a:lnTo>
                <a:lnTo>
                  <a:pt x="1332" y="17396"/>
                </a:lnTo>
                <a:lnTo>
                  <a:pt x="1534" y="17093"/>
                </a:lnTo>
                <a:lnTo>
                  <a:pt x="1716" y="16790"/>
                </a:lnTo>
                <a:lnTo>
                  <a:pt x="1877" y="16447"/>
                </a:lnTo>
                <a:lnTo>
                  <a:pt x="2018" y="16124"/>
                </a:lnTo>
                <a:lnTo>
                  <a:pt x="2139" y="15781"/>
                </a:lnTo>
                <a:lnTo>
                  <a:pt x="2240" y="15438"/>
                </a:lnTo>
                <a:lnTo>
                  <a:pt x="2341" y="15075"/>
                </a:lnTo>
                <a:lnTo>
                  <a:pt x="2442" y="14732"/>
                </a:lnTo>
                <a:lnTo>
                  <a:pt x="2563" y="14046"/>
                </a:lnTo>
                <a:lnTo>
                  <a:pt x="2684" y="13380"/>
                </a:lnTo>
                <a:lnTo>
                  <a:pt x="2765" y="12734"/>
                </a:lnTo>
                <a:lnTo>
                  <a:pt x="3370" y="8375"/>
                </a:lnTo>
                <a:lnTo>
                  <a:pt x="3512" y="7306"/>
                </a:lnTo>
                <a:lnTo>
                  <a:pt x="3633" y="6216"/>
                </a:lnTo>
                <a:lnTo>
                  <a:pt x="3673" y="5671"/>
                </a:lnTo>
                <a:lnTo>
                  <a:pt x="3693" y="5126"/>
                </a:lnTo>
                <a:lnTo>
                  <a:pt x="3693" y="4581"/>
                </a:lnTo>
                <a:lnTo>
                  <a:pt x="3653" y="4036"/>
                </a:lnTo>
                <a:lnTo>
                  <a:pt x="3613" y="3572"/>
                </a:lnTo>
                <a:lnTo>
                  <a:pt x="3532" y="3088"/>
                </a:lnTo>
                <a:lnTo>
                  <a:pt x="3431" y="2583"/>
                </a:lnTo>
                <a:lnTo>
                  <a:pt x="3290" y="2059"/>
                </a:lnTo>
                <a:lnTo>
                  <a:pt x="3088" y="1534"/>
                </a:lnTo>
                <a:lnTo>
                  <a:pt x="2967" y="1272"/>
                </a:lnTo>
                <a:lnTo>
                  <a:pt x="2826" y="1009"/>
                </a:lnTo>
                <a:lnTo>
                  <a:pt x="2684" y="747"/>
                </a:lnTo>
                <a:lnTo>
                  <a:pt x="2523" y="485"/>
                </a:lnTo>
                <a:lnTo>
                  <a:pt x="2341" y="243"/>
                </a:lnTo>
                <a:lnTo>
                  <a:pt x="216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20"/>
          <p:cNvSpPr/>
          <p:nvPr/>
        </p:nvSpPr>
        <p:spPr>
          <a:xfrm flipH="1">
            <a:off x="-2206037" y="241447"/>
            <a:ext cx="1867255" cy="1352794"/>
          </a:xfrm>
          <a:custGeom>
            <a:rect b="b" l="l" r="r" t="t"/>
            <a:pathLst>
              <a:path extrusionOk="0" h="24197" w="33399">
                <a:moveTo>
                  <a:pt x="13521" y="1"/>
                </a:moveTo>
                <a:lnTo>
                  <a:pt x="12391" y="21"/>
                </a:lnTo>
                <a:lnTo>
                  <a:pt x="11200" y="61"/>
                </a:lnTo>
                <a:lnTo>
                  <a:pt x="10009" y="101"/>
                </a:lnTo>
                <a:lnTo>
                  <a:pt x="8012" y="223"/>
                </a:lnTo>
                <a:lnTo>
                  <a:pt x="5832" y="364"/>
                </a:lnTo>
                <a:lnTo>
                  <a:pt x="5287" y="404"/>
                </a:lnTo>
                <a:lnTo>
                  <a:pt x="4702" y="424"/>
                </a:lnTo>
                <a:lnTo>
                  <a:pt x="3996" y="445"/>
                </a:lnTo>
                <a:lnTo>
                  <a:pt x="3289" y="485"/>
                </a:lnTo>
                <a:lnTo>
                  <a:pt x="2926" y="525"/>
                </a:lnTo>
                <a:lnTo>
                  <a:pt x="2603" y="586"/>
                </a:lnTo>
                <a:lnTo>
                  <a:pt x="2260" y="646"/>
                </a:lnTo>
                <a:lnTo>
                  <a:pt x="1958" y="747"/>
                </a:lnTo>
                <a:lnTo>
                  <a:pt x="1796" y="808"/>
                </a:lnTo>
                <a:lnTo>
                  <a:pt x="1655" y="868"/>
                </a:lnTo>
                <a:lnTo>
                  <a:pt x="1514" y="949"/>
                </a:lnTo>
                <a:lnTo>
                  <a:pt x="1372" y="1050"/>
                </a:lnTo>
                <a:lnTo>
                  <a:pt x="1251" y="1151"/>
                </a:lnTo>
                <a:lnTo>
                  <a:pt x="1130" y="1272"/>
                </a:lnTo>
                <a:lnTo>
                  <a:pt x="1009" y="1413"/>
                </a:lnTo>
                <a:lnTo>
                  <a:pt x="888" y="1554"/>
                </a:lnTo>
                <a:lnTo>
                  <a:pt x="686" y="1877"/>
                </a:lnTo>
                <a:lnTo>
                  <a:pt x="505" y="2241"/>
                </a:lnTo>
                <a:lnTo>
                  <a:pt x="343" y="2664"/>
                </a:lnTo>
                <a:lnTo>
                  <a:pt x="222" y="3128"/>
                </a:lnTo>
                <a:lnTo>
                  <a:pt x="141" y="3532"/>
                </a:lnTo>
                <a:lnTo>
                  <a:pt x="81" y="3956"/>
                </a:lnTo>
                <a:lnTo>
                  <a:pt x="40" y="4380"/>
                </a:lnTo>
                <a:lnTo>
                  <a:pt x="0" y="4783"/>
                </a:lnTo>
                <a:lnTo>
                  <a:pt x="0" y="5187"/>
                </a:lnTo>
                <a:lnTo>
                  <a:pt x="20" y="5550"/>
                </a:lnTo>
                <a:lnTo>
                  <a:pt x="40" y="5893"/>
                </a:lnTo>
                <a:lnTo>
                  <a:pt x="61" y="6216"/>
                </a:lnTo>
                <a:lnTo>
                  <a:pt x="121" y="6680"/>
                </a:lnTo>
                <a:lnTo>
                  <a:pt x="222" y="7144"/>
                </a:lnTo>
                <a:lnTo>
                  <a:pt x="323" y="7608"/>
                </a:lnTo>
                <a:lnTo>
                  <a:pt x="424" y="8052"/>
                </a:lnTo>
                <a:lnTo>
                  <a:pt x="686" y="8960"/>
                </a:lnTo>
                <a:lnTo>
                  <a:pt x="969" y="9848"/>
                </a:lnTo>
                <a:lnTo>
                  <a:pt x="1191" y="10595"/>
                </a:lnTo>
                <a:lnTo>
                  <a:pt x="1413" y="11362"/>
                </a:lnTo>
                <a:lnTo>
                  <a:pt x="1635" y="12230"/>
                </a:lnTo>
                <a:lnTo>
                  <a:pt x="1836" y="13118"/>
                </a:lnTo>
                <a:lnTo>
                  <a:pt x="1998" y="14026"/>
                </a:lnTo>
                <a:lnTo>
                  <a:pt x="2119" y="14914"/>
                </a:lnTo>
                <a:lnTo>
                  <a:pt x="2220" y="15822"/>
                </a:lnTo>
                <a:lnTo>
                  <a:pt x="2280" y="16730"/>
                </a:lnTo>
                <a:lnTo>
                  <a:pt x="2321" y="17638"/>
                </a:lnTo>
                <a:lnTo>
                  <a:pt x="2321" y="18546"/>
                </a:lnTo>
                <a:lnTo>
                  <a:pt x="2280" y="19656"/>
                </a:lnTo>
                <a:lnTo>
                  <a:pt x="2260" y="20403"/>
                </a:lnTo>
                <a:lnTo>
                  <a:pt x="2240" y="21169"/>
                </a:lnTo>
                <a:lnTo>
                  <a:pt x="2260" y="21936"/>
                </a:lnTo>
                <a:lnTo>
                  <a:pt x="2301" y="22320"/>
                </a:lnTo>
                <a:lnTo>
                  <a:pt x="2341" y="22703"/>
                </a:lnTo>
                <a:lnTo>
                  <a:pt x="2381" y="23046"/>
                </a:lnTo>
                <a:lnTo>
                  <a:pt x="2442" y="23248"/>
                </a:lnTo>
                <a:lnTo>
                  <a:pt x="2502" y="23430"/>
                </a:lnTo>
                <a:lnTo>
                  <a:pt x="2583" y="23611"/>
                </a:lnTo>
                <a:lnTo>
                  <a:pt x="2684" y="23773"/>
                </a:lnTo>
                <a:lnTo>
                  <a:pt x="2825" y="23914"/>
                </a:lnTo>
                <a:lnTo>
                  <a:pt x="2987" y="24055"/>
                </a:lnTo>
                <a:lnTo>
                  <a:pt x="3128" y="24116"/>
                </a:lnTo>
                <a:lnTo>
                  <a:pt x="3249" y="24156"/>
                </a:lnTo>
                <a:lnTo>
                  <a:pt x="3390" y="24196"/>
                </a:lnTo>
                <a:lnTo>
                  <a:pt x="3532" y="24196"/>
                </a:lnTo>
                <a:lnTo>
                  <a:pt x="3733" y="24176"/>
                </a:lnTo>
                <a:lnTo>
                  <a:pt x="3955" y="24136"/>
                </a:lnTo>
                <a:lnTo>
                  <a:pt x="4177" y="24055"/>
                </a:lnTo>
                <a:lnTo>
                  <a:pt x="4379" y="23934"/>
                </a:lnTo>
                <a:lnTo>
                  <a:pt x="4601" y="23813"/>
                </a:lnTo>
                <a:lnTo>
                  <a:pt x="4823" y="23652"/>
                </a:lnTo>
                <a:lnTo>
                  <a:pt x="5247" y="23329"/>
                </a:lnTo>
                <a:lnTo>
                  <a:pt x="5630" y="23026"/>
                </a:lnTo>
                <a:lnTo>
                  <a:pt x="6014" y="22743"/>
                </a:lnTo>
                <a:lnTo>
                  <a:pt x="6417" y="22481"/>
                </a:lnTo>
                <a:lnTo>
                  <a:pt x="6821" y="22239"/>
                </a:lnTo>
                <a:lnTo>
                  <a:pt x="7245" y="21997"/>
                </a:lnTo>
                <a:lnTo>
                  <a:pt x="7689" y="21775"/>
                </a:lnTo>
                <a:lnTo>
                  <a:pt x="8133" y="21553"/>
                </a:lnTo>
                <a:lnTo>
                  <a:pt x="8577" y="21371"/>
                </a:lnTo>
                <a:lnTo>
                  <a:pt x="9041" y="21169"/>
                </a:lnTo>
                <a:lnTo>
                  <a:pt x="9525" y="21008"/>
                </a:lnTo>
                <a:lnTo>
                  <a:pt x="10009" y="20867"/>
                </a:lnTo>
                <a:lnTo>
                  <a:pt x="10494" y="20725"/>
                </a:lnTo>
                <a:lnTo>
                  <a:pt x="10998" y="20604"/>
                </a:lnTo>
                <a:lnTo>
                  <a:pt x="11503" y="20483"/>
                </a:lnTo>
                <a:lnTo>
                  <a:pt x="12027" y="20403"/>
                </a:lnTo>
                <a:lnTo>
                  <a:pt x="12552" y="20322"/>
                </a:lnTo>
                <a:lnTo>
                  <a:pt x="13460" y="20221"/>
                </a:lnTo>
                <a:lnTo>
                  <a:pt x="14409" y="20160"/>
                </a:lnTo>
                <a:lnTo>
                  <a:pt x="15377" y="20160"/>
                </a:lnTo>
                <a:lnTo>
                  <a:pt x="16366" y="20201"/>
                </a:lnTo>
                <a:lnTo>
                  <a:pt x="17355" y="20302"/>
                </a:lnTo>
                <a:lnTo>
                  <a:pt x="18384" y="20423"/>
                </a:lnTo>
                <a:lnTo>
                  <a:pt x="19433" y="20604"/>
                </a:lnTo>
                <a:lnTo>
                  <a:pt x="20503" y="20826"/>
                </a:lnTo>
                <a:lnTo>
                  <a:pt x="21714" y="21129"/>
                </a:lnTo>
                <a:lnTo>
                  <a:pt x="22642" y="21351"/>
                </a:lnTo>
                <a:lnTo>
                  <a:pt x="23591" y="21553"/>
                </a:lnTo>
                <a:lnTo>
                  <a:pt x="24055" y="21654"/>
                </a:lnTo>
                <a:lnTo>
                  <a:pt x="24539" y="21714"/>
                </a:lnTo>
                <a:lnTo>
                  <a:pt x="25023" y="21775"/>
                </a:lnTo>
                <a:lnTo>
                  <a:pt x="25508" y="21815"/>
                </a:lnTo>
                <a:lnTo>
                  <a:pt x="26053" y="21835"/>
                </a:lnTo>
                <a:lnTo>
                  <a:pt x="26597" y="21815"/>
                </a:lnTo>
                <a:lnTo>
                  <a:pt x="27122" y="21755"/>
                </a:lnTo>
                <a:lnTo>
                  <a:pt x="27647" y="21654"/>
                </a:lnTo>
                <a:lnTo>
                  <a:pt x="28131" y="21533"/>
                </a:lnTo>
                <a:lnTo>
                  <a:pt x="28595" y="21371"/>
                </a:lnTo>
                <a:lnTo>
                  <a:pt x="29039" y="21169"/>
                </a:lnTo>
                <a:lnTo>
                  <a:pt x="29443" y="20947"/>
                </a:lnTo>
                <a:lnTo>
                  <a:pt x="29402" y="20867"/>
                </a:lnTo>
                <a:lnTo>
                  <a:pt x="28999" y="21089"/>
                </a:lnTo>
                <a:lnTo>
                  <a:pt x="28555" y="21291"/>
                </a:lnTo>
                <a:lnTo>
                  <a:pt x="28111" y="21452"/>
                </a:lnTo>
                <a:lnTo>
                  <a:pt x="27627" y="21573"/>
                </a:lnTo>
                <a:lnTo>
                  <a:pt x="27122" y="21674"/>
                </a:lnTo>
                <a:lnTo>
                  <a:pt x="26597" y="21734"/>
                </a:lnTo>
                <a:lnTo>
                  <a:pt x="26053" y="21755"/>
                </a:lnTo>
                <a:lnTo>
                  <a:pt x="25508" y="21734"/>
                </a:lnTo>
                <a:lnTo>
                  <a:pt x="25023" y="21694"/>
                </a:lnTo>
                <a:lnTo>
                  <a:pt x="24539" y="21634"/>
                </a:lnTo>
                <a:lnTo>
                  <a:pt x="24075" y="21573"/>
                </a:lnTo>
                <a:lnTo>
                  <a:pt x="23591" y="21472"/>
                </a:lnTo>
                <a:lnTo>
                  <a:pt x="22662" y="21270"/>
                </a:lnTo>
                <a:lnTo>
                  <a:pt x="21734" y="21048"/>
                </a:lnTo>
                <a:lnTo>
                  <a:pt x="20503" y="20746"/>
                </a:lnTo>
                <a:lnTo>
                  <a:pt x="19454" y="20524"/>
                </a:lnTo>
                <a:lnTo>
                  <a:pt x="18404" y="20342"/>
                </a:lnTo>
                <a:lnTo>
                  <a:pt x="17375" y="20221"/>
                </a:lnTo>
                <a:lnTo>
                  <a:pt x="16366" y="20120"/>
                </a:lnTo>
                <a:lnTo>
                  <a:pt x="15377" y="20080"/>
                </a:lnTo>
                <a:lnTo>
                  <a:pt x="14409" y="20080"/>
                </a:lnTo>
                <a:lnTo>
                  <a:pt x="13460" y="20140"/>
                </a:lnTo>
                <a:lnTo>
                  <a:pt x="12532" y="20241"/>
                </a:lnTo>
                <a:lnTo>
                  <a:pt x="12007" y="20322"/>
                </a:lnTo>
                <a:lnTo>
                  <a:pt x="11503" y="20403"/>
                </a:lnTo>
                <a:lnTo>
                  <a:pt x="10978" y="20524"/>
                </a:lnTo>
                <a:lnTo>
                  <a:pt x="10474" y="20645"/>
                </a:lnTo>
                <a:lnTo>
                  <a:pt x="9989" y="20786"/>
                </a:lnTo>
                <a:lnTo>
                  <a:pt x="9505" y="20927"/>
                </a:lnTo>
                <a:lnTo>
                  <a:pt x="9021" y="21109"/>
                </a:lnTo>
                <a:lnTo>
                  <a:pt x="8556" y="21291"/>
                </a:lnTo>
                <a:lnTo>
                  <a:pt x="8092" y="21492"/>
                </a:lnTo>
                <a:lnTo>
                  <a:pt x="7648" y="21694"/>
                </a:lnTo>
                <a:lnTo>
                  <a:pt x="7204" y="21916"/>
                </a:lnTo>
                <a:lnTo>
                  <a:pt x="6781" y="22158"/>
                </a:lnTo>
                <a:lnTo>
                  <a:pt x="6377" y="22421"/>
                </a:lnTo>
                <a:lnTo>
                  <a:pt x="5973" y="22683"/>
                </a:lnTo>
                <a:lnTo>
                  <a:pt x="5590" y="22965"/>
                </a:lnTo>
                <a:lnTo>
                  <a:pt x="5207" y="23268"/>
                </a:lnTo>
                <a:lnTo>
                  <a:pt x="4924" y="23490"/>
                </a:lnTo>
                <a:lnTo>
                  <a:pt x="4641" y="23692"/>
                </a:lnTo>
                <a:lnTo>
                  <a:pt x="4359" y="23853"/>
                </a:lnTo>
                <a:lnTo>
                  <a:pt x="4076" y="23995"/>
                </a:lnTo>
                <a:lnTo>
                  <a:pt x="3935" y="24055"/>
                </a:lnTo>
                <a:lnTo>
                  <a:pt x="3814" y="24096"/>
                </a:lnTo>
                <a:lnTo>
                  <a:pt x="3673" y="24116"/>
                </a:lnTo>
                <a:lnTo>
                  <a:pt x="3411" y="24116"/>
                </a:lnTo>
                <a:lnTo>
                  <a:pt x="3269" y="24096"/>
                </a:lnTo>
                <a:lnTo>
                  <a:pt x="3148" y="24035"/>
                </a:lnTo>
                <a:lnTo>
                  <a:pt x="3027" y="23974"/>
                </a:lnTo>
                <a:lnTo>
                  <a:pt x="2886" y="23853"/>
                </a:lnTo>
                <a:lnTo>
                  <a:pt x="2745" y="23712"/>
                </a:lnTo>
                <a:lnTo>
                  <a:pt x="2644" y="23551"/>
                </a:lnTo>
                <a:lnTo>
                  <a:pt x="2583" y="23389"/>
                </a:lnTo>
                <a:lnTo>
                  <a:pt x="2523" y="23208"/>
                </a:lnTo>
                <a:lnTo>
                  <a:pt x="2462" y="23026"/>
                </a:lnTo>
                <a:lnTo>
                  <a:pt x="2422" y="22683"/>
                </a:lnTo>
                <a:lnTo>
                  <a:pt x="2381" y="22300"/>
                </a:lnTo>
                <a:lnTo>
                  <a:pt x="2341" y="21936"/>
                </a:lnTo>
                <a:lnTo>
                  <a:pt x="2321" y="21169"/>
                </a:lnTo>
                <a:lnTo>
                  <a:pt x="2341" y="20403"/>
                </a:lnTo>
                <a:lnTo>
                  <a:pt x="2361" y="19656"/>
                </a:lnTo>
                <a:lnTo>
                  <a:pt x="2402" y="18546"/>
                </a:lnTo>
                <a:lnTo>
                  <a:pt x="2402" y="17638"/>
                </a:lnTo>
                <a:lnTo>
                  <a:pt x="2361" y="16710"/>
                </a:lnTo>
                <a:lnTo>
                  <a:pt x="2301" y="15802"/>
                </a:lnTo>
                <a:lnTo>
                  <a:pt x="2200" y="14914"/>
                </a:lnTo>
                <a:lnTo>
                  <a:pt x="2079" y="14006"/>
                </a:lnTo>
                <a:lnTo>
                  <a:pt x="1917" y="13118"/>
                </a:lnTo>
                <a:lnTo>
                  <a:pt x="1715" y="12230"/>
                </a:lnTo>
                <a:lnTo>
                  <a:pt x="1493" y="11342"/>
                </a:lnTo>
                <a:lnTo>
                  <a:pt x="1271" y="10575"/>
                </a:lnTo>
                <a:lnTo>
                  <a:pt x="1029" y="9828"/>
                </a:lnTo>
                <a:lnTo>
                  <a:pt x="767" y="8940"/>
                </a:lnTo>
                <a:lnTo>
                  <a:pt x="505" y="8032"/>
                </a:lnTo>
                <a:lnTo>
                  <a:pt x="404" y="7588"/>
                </a:lnTo>
                <a:lnTo>
                  <a:pt x="303" y="7124"/>
                </a:lnTo>
                <a:lnTo>
                  <a:pt x="202" y="6660"/>
                </a:lnTo>
                <a:lnTo>
                  <a:pt x="141" y="6196"/>
                </a:lnTo>
                <a:lnTo>
                  <a:pt x="101" y="5853"/>
                </a:lnTo>
                <a:lnTo>
                  <a:pt x="81" y="5469"/>
                </a:lnTo>
                <a:lnTo>
                  <a:pt x="81" y="5086"/>
                </a:lnTo>
                <a:lnTo>
                  <a:pt x="101" y="4682"/>
                </a:lnTo>
                <a:lnTo>
                  <a:pt x="121" y="4279"/>
                </a:lnTo>
                <a:lnTo>
                  <a:pt x="162" y="3855"/>
                </a:lnTo>
                <a:lnTo>
                  <a:pt x="242" y="3451"/>
                </a:lnTo>
                <a:lnTo>
                  <a:pt x="323" y="3048"/>
                </a:lnTo>
                <a:lnTo>
                  <a:pt x="424" y="2664"/>
                </a:lnTo>
                <a:lnTo>
                  <a:pt x="565" y="2301"/>
                </a:lnTo>
                <a:lnTo>
                  <a:pt x="727" y="1958"/>
                </a:lnTo>
                <a:lnTo>
                  <a:pt x="928" y="1655"/>
                </a:lnTo>
                <a:lnTo>
                  <a:pt x="1130" y="1373"/>
                </a:lnTo>
                <a:lnTo>
                  <a:pt x="1251" y="1252"/>
                </a:lnTo>
                <a:lnTo>
                  <a:pt x="1393" y="1151"/>
                </a:lnTo>
                <a:lnTo>
                  <a:pt x="1514" y="1050"/>
                </a:lnTo>
                <a:lnTo>
                  <a:pt x="1655" y="949"/>
                </a:lnTo>
                <a:lnTo>
                  <a:pt x="1816" y="888"/>
                </a:lnTo>
                <a:lnTo>
                  <a:pt x="1978" y="828"/>
                </a:lnTo>
                <a:lnTo>
                  <a:pt x="2280" y="727"/>
                </a:lnTo>
                <a:lnTo>
                  <a:pt x="2603" y="666"/>
                </a:lnTo>
                <a:lnTo>
                  <a:pt x="2946" y="606"/>
                </a:lnTo>
                <a:lnTo>
                  <a:pt x="3289" y="566"/>
                </a:lnTo>
                <a:lnTo>
                  <a:pt x="3996" y="525"/>
                </a:lnTo>
                <a:lnTo>
                  <a:pt x="4702" y="505"/>
                </a:lnTo>
                <a:lnTo>
                  <a:pt x="5287" y="485"/>
                </a:lnTo>
                <a:lnTo>
                  <a:pt x="5852" y="445"/>
                </a:lnTo>
                <a:lnTo>
                  <a:pt x="8012" y="303"/>
                </a:lnTo>
                <a:lnTo>
                  <a:pt x="10009" y="182"/>
                </a:lnTo>
                <a:lnTo>
                  <a:pt x="11200" y="142"/>
                </a:lnTo>
                <a:lnTo>
                  <a:pt x="12391" y="101"/>
                </a:lnTo>
                <a:lnTo>
                  <a:pt x="13521" y="81"/>
                </a:lnTo>
                <a:lnTo>
                  <a:pt x="14651" y="81"/>
                </a:lnTo>
                <a:lnTo>
                  <a:pt x="15741" y="101"/>
                </a:lnTo>
                <a:lnTo>
                  <a:pt x="16790" y="122"/>
                </a:lnTo>
                <a:lnTo>
                  <a:pt x="17839" y="182"/>
                </a:lnTo>
                <a:lnTo>
                  <a:pt x="18868" y="243"/>
                </a:lnTo>
                <a:lnTo>
                  <a:pt x="19857" y="323"/>
                </a:lnTo>
                <a:lnTo>
                  <a:pt x="20826" y="404"/>
                </a:lnTo>
                <a:lnTo>
                  <a:pt x="21795" y="525"/>
                </a:lnTo>
                <a:lnTo>
                  <a:pt x="22723" y="666"/>
                </a:lnTo>
                <a:lnTo>
                  <a:pt x="23651" y="808"/>
                </a:lnTo>
                <a:lnTo>
                  <a:pt x="24559" y="969"/>
                </a:lnTo>
                <a:lnTo>
                  <a:pt x="25447" y="1151"/>
                </a:lnTo>
                <a:lnTo>
                  <a:pt x="26335" y="1353"/>
                </a:lnTo>
                <a:lnTo>
                  <a:pt x="27082" y="1534"/>
                </a:lnTo>
                <a:lnTo>
                  <a:pt x="27828" y="1756"/>
                </a:lnTo>
                <a:lnTo>
                  <a:pt x="28575" y="2019"/>
                </a:lnTo>
                <a:lnTo>
                  <a:pt x="28958" y="2160"/>
                </a:lnTo>
                <a:lnTo>
                  <a:pt x="29322" y="2321"/>
                </a:lnTo>
                <a:lnTo>
                  <a:pt x="29665" y="2503"/>
                </a:lnTo>
                <a:lnTo>
                  <a:pt x="30028" y="2684"/>
                </a:lnTo>
                <a:lnTo>
                  <a:pt x="30371" y="2886"/>
                </a:lnTo>
                <a:lnTo>
                  <a:pt x="30694" y="3108"/>
                </a:lnTo>
                <a:lnTo>
                  <a:pt x="30997" y="3350"/>
                </a:lnTo>
                <a:lnTo>
                  <a:pt x="31299" y="3613"/>
                </a:lnTo>
                <a:lnTo>
                  <a:pt x="31582" y="3895"/>
                </a:lnTo>
                <a:lnTo>
                  <a:pt x="31844" y="4198"/>
                </a:lnTo>
                <a:lnTo>
                  <a:pt x="32086" y="4521"/>
                </a:lnTo>
                <a:lnTo>
                  <a:pt x="32288" y="4844"/>
                </a:lnTo>
                <a:lnTo>
                  <a:pt x="32470" y="5167"/>
                </a:lnTo>
                <a:lnTo>
                  <a:pt x="32631" y="5490"/>
                </a:lnTo>
                <a:lnTo>
                  <a:pt x="32772" y="5833"/>
                </a:lnTo>
                <a:lnTo>
                  <a:pt x="32894" y="6176"/>
                </a:lnTo>
                <a:lnTo>
                  <a:pt x="33015" y="6519"/>
                </a:lnTo>
                <a:lnTo>
                  <a:pt x="33095" y="6862"/>
                </a:lnTo>
                <a:lnTo>
                  <a:pt x="33156" y="7205"/>
                </a:lnTo>
                <a:lnTo>
                  <a:pt x="33216" y="7548"/>
                </a:lnTo>
                <a:lnTo>
                  <a:pt x="33277" y="8214"/>
                </a:lnTo>
                <a:lnTo>
                  <a:pt x="33317" y="8860"/>
                </a:lnTo>
                <a:lnTo>
                  <a:pt x="33297" y="9445"/>
                </a:lnTo>
                <a:lnTo>
                  <a:pt x="33277" y="9949"/>
                </a:lnTo>
                <a:lnTo>
                  <a:pt x="33216" y="10454"/>
                </a:lnTo>
                <a:lnTo>
                  <a:pt x="33156" y="10938"/>
                </a:lnTo>
                <a:lnTo>
                  <a:pt x="33095" y="11443"/>
                </a:lnTo>
                <a:lnTo>
                  <a:pt x="32914" y="12431"/>
                </a:lnTo>
                <a:lnTo>
                  <a:pt x="32732" y="13420"/>
                </a:lnTo>
                <a:lnTo>
                  <a:pt x="32450" y="14954"/>
                </a:lnTo>
                <a:lnTo>
                  <a:pt x="32288" y="15923"/>
                </a:lnTo>
                <a:lnTo>
                  <a:pt x="32167" y="16710"/>
                </a:lnTo>
                <a:lnTo>
                  <a:pt x="32026" y="17497"/>
                </a:lnTo>
                <a:lnTo>
                  <a:pt x="31844" y="18284"/>
                </a:lnTo>
                <a:lnTo>
                  <a:pt x="31743" y="18667"/>
                </a:lnTo>
                <a:lnTo>
                  <a:pt x="31622" y="19051"/>
                </a:lnTo>
                <a:lnTo>
                  <a:pt x="31481" y="19454"/>
                </a:lnTo>
                <a:lnTo>
                  <a:pt x="31319" y="19898"/>
                </a:lnTo>
                <a:lnTo>
                  <a:pt x="31098" y="20342"/>
                </a:lnTo>
                <a:lnTo>
                  <a:pt x="30835" y="20806"/>
                </a:lnTo>
                <a:lnTo>
                  <a:pt x="30553" y="21250"/>
                </a:lnTo>
                <a:lnTo>
                  <a:pt x="30371" y="21472"/>
                </a:lnTo>
                <a:lnTo>
                  <a:pt x="30210" y="21674"/>
                </a:lnTo>
                <a:lnTo>
                  <a:pt x="30008" y="21876"/>
                </a:lnTo>
                <a:lnTo>
                  <a:pt x="29806" y="22078"/>
                </a:lnTo>
                <a:lnTo>
                  <a:pt x="29584" y="22259"/>
                </a:lnTo>
                <a:lnTo>
                  <a:pt x="29362" y="22441"/>
                </a:lnTo>
                <a:lnTo>
                  <a:pt x="29402" y="22501"/>
                </a:lnTo>
                <a:lnTo>
                  <a:pt x="29766" y="22219"/>
                </a:lnTo>
                <a:lnTo>
                  <a:pt x="30129" y="21876"/>
                </a:lnTo>
                <a:lnTo>
                  <a:pt x="30452" y="21513"/>
                </a:lnTo>
                <a:lnTo>
                  <a:pt x="30754" y="21089"/>
                </a:lnTo>
                <a:lnTo>
                  <a:pt x="31037" y="20645"/>
                </a:lnTo>
                <a:lnTo>
                  <a:pt x="31279" y="20160"/>
                </a:lnTo>
                <a:lnTo>
                  <a:pt x="31501" y="19636"/>
                </a:lnTo>
                <a:lnTo>
                  <a:pt x="31703" y="19071"/>
                </a:lnTo>
                <a:lnTo>
                  <a:pt x="31824" y="18687"/>
                </a:lnTo>
                <a:lnTo>
                  <a:pt x="31925" y="18304"/>
                </a:lnTo>
                <a:lnTo>
                  <a:pt x="32086" y="17517"/>
                </a:lnTo>
                <a:lnTo>
                  <a:pt x="32248" y="16730"/>
                </a:lnTo>
                <a:lnTo>
                  <a:pt x="32369" y="15943"/>
                </a:lnTo>
                <a:lnTo>
                  <a:pt x="32530" y="14954"/>
                </a:lnTo>
                <a:lnTo>
                  <a:pt x="32813" y="13440"/>
                </a:lnTo>
                <a:lnTo>
                  <a:pt x="32994" y="12452"/>
                </a:lnTo>
                <a:lnTo>
                  <a:pt x="33176" y="11463"/>
                </a:lnTo>
                <a:lnTo>
                  <a:pt x="33237" y="10958"/>
                </a:lnTo>
                <a:lnTo>
                  <a:pt x="33297" y="10454"/>
                </a:lnTo>
                <a:lnTo>
                  <a:pt x="33358" y="9949"/>
                </a:lnTo>
                <a:lnTo>
                  <a:pt x="33378" y="9445"/>
                </a:lnTo>
                <a:lnTo>
                  <a:pt x="33398" y="8860"/>
                </a:lnTo>
                <a:lnTo>
                  <a:pt x="33358" y="8214"/>
                </a:lnTo>
                <a:lnTo>
                  <a:pt x="33337" y="7871"/>
                </a:lnTo>
                <a:lnTo>
                  <a:pt x="33297" y="7548"/>
                </a:lnTo>
                <a:lnTo>
                  <a:pt x="33237" y="7205"/>
                </a:lnTo>
                <a:lnTo>
                  <a:pt x="33176" y="6842"/>
                </a:lnTo>
                <a:lnTo>
                  <a:pt x="33075" y="6499"/>
                </a:lnTo>
                <a:lnTo>
                  <a:pt x="32974" y="6155"/>
                </a:lnTo>
                <a:lnTo>
                  <a:pt x="32853" y="5812"/>
                </a:lnTo>
                <a:lnTo>
                  <a:pt x="32712" y="5469"/>
                </a:lnTo>
                <a:lnTo>
                  <a:pt x="32550" y="5126"/>
                </a:lnTo>
                <a:lnTo>
                  <a:pt x="32369" y="4783"/>
                </a:lnTo>
                <a:lnTo>
                  <a:pt x="32147" y="4460"/>
                </a:lnTo>
                <a:lnTo>
                  <a:pt x="31925" y="4158"/>
                </a:lnTo>
                <a:lnTo>
                  <a:pt x="31642" y="3855"/>
                </a:lnTo>
                <a:lnTo>
                  <a:pt x="31360" y="3552"/>
                </a:lnTo>
                <a:lnTo>
                  <a:pt x="31057" y="3290"/>
                </a:lnTo>
                <a:lnTo>
                  <a:pt x="30734" y="3048"/>
                </a:lnTo>
                <a:lnTo>
                  <a:pt x="30411" y="2826"/>
                </a:lnTo>
                <a:lnTo>
                  <a:pt x="30068" y="2624"/>
                </a:lnTo>
                <a:lnTo>
                  <a:pt x="29725" y="2422"/>
                </a:lnTo>
                <a:lnTo>
                  <a:pt x="29362" y="2241"/>
                </a:lnTo>
                <a:lnTo>
                  <a:pt x="28979" y="2079"/>
                </a:lnTo>
                <a:lnTo>
                  <a:pt x="28615" y="1938"/>
                </a:lnTo>
                <a:lnTo>
                  <a:pt x="27849" y="1675"/>
                </a:lnTo>
                <a:lnTo>
                  <a:pt x="27102" y="1454"/>
                </a:lnTo>
                <a:lnTo>
                  <a:pt x="26355" y="1272"/>
                </a:lnTo>
                <a:lnTo>
                  <a:pt x="25467" y="1070"/>
                </a:lnTo>
                <a:lnTo>
                  <a:pt x="24579" y="888"/>
                </a:lnTo>
                <a:lnTo>
                  <a:pt x="23671" y="727"/>
                </a:lnTo>
                <a:lnTo>
                  <a:pt x="22743" y="586"/>
                </a:lnTo>
                <a:lnTo>
                  <a:pt x="21795" y="445"/>
                </a:lnTo>
                <a:lnTo>
                  <a:pt x="20846" y="344"/>
                </a:lnTo>
                <a:lnTo>
                  <a:pt x="19857" y="243"/>
                </a:lnTo>
                <a:lnTo>
                  <a:pt x="18868" y="162"/>
                </a:lnTo>
                <a:lnTo>
                  <a:pt x="17839" y="101"/>
                </a:lnTo>
                <a:lnTo>
                  <a:pt x="16810" y="41"/>
                </a:lnTo>
                <a:lnTo>
                  <a:pt x="15741" y="21"/>
                </a:lnTo>
                <a:lnTo>
                  <a:pt x="1465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20"/>
          <p:cNvSpPr/>
          <p:nvPr/>
        </p:nvSpPr>
        <p:spPr>
          <a:xfrm flipH="1">
            <a:off x="-1982633" y="284327"/>
            <a:ext cx="1754433" cy="1582965"/>
          </a:xfrm>
          <a:custGeom>
            <a:rect b="b" l="l" r="r" t="t"/>
            <a:pathLst>
              <a:path extrusionOk="0" h="28314" w="31381">
                <a:moveTo>
                  <a:pt x="3310" y="0"/>
                </a:moveTo>
                <a:lnTo>
                  <a:pt x="1938" y="121"/>
                </a:lnTo>
                <a:lnTo>
                  <a:pt x="1554" y="162"/>
                </a:lnTo>
                <a:lnTo>
                  <a:pt x="1231" y="222"/>
                </a:lnTo>
                <a:lnTo>
                  <a:pt x="989" y="303"/>
                </a:lnTo>
                <a:lnTo>
                  <a:pt x="868" y="343"/>
                </a:lnTo>
                <a:lnTo>
                  <a:pt x="787" y="404"/>
                </a:lnTo>
                <a:lnTo>
                  <a:pt x="687" y="485"/>
                </a:lnTo>
                <a:lnTo>
                  <a:pt x="626" y="565"/>
                </a:lnTo>
                <a:lnTo>
                  <a:pt x="545" y="666"/>
                </a:lnTo>
                <a:lnTo>
                  <a:pt x="485" y="787"/>
                </a:lnTo>
                <a:lnTo>
                  <a:pt x="384" y="1070"/>
                </a:lnTo>
                <a:lnTo>
                  <a:pt x="283" y="1453"/>
                </a:lnTo>
                <a:lnTo>
                  <a:pt x="162" y="2180"/>
                </a:lnTo>
                <a:lnTo>
                  <a:pt x="61" y="2926"/>
                </a:lnTo>
                <a:lnTo>
                  <a:pt x="21" y="3693"/>
                </a:lnTo>
                <a:lnTo>
                  <a:pt x="0" y="4501"/>
                </a:lnTo>
                <a:lnTo>
                  <a:pt x="21" y="5247"/>
                </a:lnTo>
                <a:lnTo>
                  <a:pt x="61" y="5974"/>
                </a:lnTo>
                <a:lnTo>
                  <a:pt x="122" y="6700"/>
                </a:lnTo>
                <a:lnTo>
                  <a:pt x="202" y="7447"/>
                </a:lnTo>
                <a:lnTo>
                  <a:pt x="303" y="8193"/>
                </a:lnTo>
                <a:lnTo>
                  <a:pt x="424" y="8940"/>
                </a:lnTo>
                <a:lnTo>
                  <a:pt x="666" y="10514"/>
                </a:lnTo>
                <a:lnTo>
                  <a:pt x="909" y="11826"/>
                </a:lnTo>
                <a:lnTo>
                  <a:pt x="1534" y="15559"/>
                </a:lnTo>
                <a:lnTo>
                  <a:pt x="1837" y="17436"/>
                </a:lnTo>
                <a:lnTo>
                  <a:pt x="2099" y="19333"/>
                </a:lnTo>
                <a:lnTo>
                  <a:pt x="2341" y="21230"/>
                </a:lnTo>
                <a:lnTo>
                  <a:pt x="2442" y="22198"/>
                </a:lnTo>
                <a:lnTo>
                  <a:pt x="2543" y="23147"/>
                </a:lnTo>
                <a:lnTo>
                  <a:pt x="2604" y="24095"/>
                </a:lnTo>
                <a:lnTo>
                  <a:pt x="2684" y="25044"/>
                </a:lnTo>
                <a:lnTo>
                  <a:pt x="2725" y="26013"/>
                </a:lnTo>
                <a:lnTo>
                  <a:pt x="2745" y="26961"/>
                </a:lnTo>
                <a:lnTo>
                  <a:pt x="2765" y="27143"/>
                </a:lnTo>
                <a:lnTo>
                  <a:pt x="2785" y="27304"/>
                </a:lnTo>
                <a:lnTo>
                  <a:pt x="2826" y="27486"/>
                </a:lnTo>
                <a:lnTo>
                  <a:pt x="2866" y="27667"/>
                </a:lnTo>
                <a:lnTo>
                  <a:pt x="2927" y="27829"/>
                </a:lnTo>
                <a:lnTo>
                  <a:pt x="3007" y="27970"/>
                </a:lnTo>
                <a:lnTo>
                  <a:pt x="3108" y="28091"/>
                </a:lnTo>
                <a:lnTo>
                  <a:pt x="3209" y="28192"/>
                </a:lnTo>
                <a:lnTo>
                  <a:pt x="3290" y="28253"/>
                </a:lnTo>
                <a:lnTo>
                  <a:pt x="3371" y="28273"/>
                </a:lnTo>
                <a:lnTo>
                  <a:pt x="3451" y="28313"/>
                </a:lnTo>
                <a:lnTo>
                  <a:pt x="3532" y="28313"/>
                </a:lnTo>
                <a:lnTo>
                  <a:pt x="3673" y="28293"/>
                </a:lnTo>
                <a:lnTo>
                  <a:pt x="3754" y="28273"/>
                </a:lnTo>
                <a:lnTo>
                  <a:pt x="3835" y="28232"/>
                </a:lnTo>
                <a:lnTo>
                  <a:pt x="3956" y="28131"/>
                </a:lnTo>
                <a:lnTo>
                  <a:pt x="4077" y="28031"/>
                </a:lnTo>
                <a:lnTo>
                  <a:pt x="4178" y="27909"/>
                </a:lnTo>
                <a:lnTo>
                  <a:pt x="4380" y="27667"/>
                </a:lnTo>
                <a:lnTo>
                  <a:pt x="5126" y="26820"/>
                </a:lnTo>
                <a:lnTo>
                  <a:pt x="5510" y="26396"/>
                </a:lnTo>
                <a:lnTo>
                  <a:pt x="5893" y="25992"/>
                </a:lnTo>
                <a:lnTo>
                  <a:pt x="6297" y="25589"/>
                </a:lnTo>
                <a:lnTo>
                  <a:pt x="6700" y="25205"/>
                </a:lnTo>
                <a:lnTo>
                  <a:pt x="7124" y="24842"/>
                </a:lnTo>
                <a:lnTo>
                  <a:pt x="7588" y="24499"/>
                </a:lnTo>
                <a:lnTo>
                  <a:pt x="8012" y="24196"/>
                </a:lnTo>
                <a:lnTo>
                  <a:pt x="8476" y="23914"/>
                </a:lnTo>
                <a:lnTo>
                  <a:pt x="8940" y="23651"/>
                </a:lnTo>
                <a:lnTo>
                  <a:pt x="9445" y="23409"/>
                </a:lnTo>
                <a:lnTo>
                  <a:pt x="9949" y="23187"/>
                </a:lnTo>
                <a:lnTo>
                  <a:pt x="10474" y="22985"/>
                </a:lnTo>
                <a:lnTo>
                  <a:pt x="11039" y="22804"/>
                </a:lnTo>
                <a:lnTo>
                  <a:pt x="11604" y="22642"/>
                </a:lnTo>
                <a:lnTo>
                  <a:pt x="12209" y="22501"/>
                </a:lnTo>
                <a:lnTo>
                  <a:pt x="12815" y="22380"/>
                </a:lnTo>
                <a:lnTo>
                  <a:pt x="13440" y="22279"/>
                </a:lnTo>
                <a:lnTo>
                  <a:pt x="14086" y="22219"/>
                </a:lnTo>
                <a:lnTo>
                  <a:pt x="14752" y="22158"/>
                </a:lnTo>
                <a:lnTo>
                  <a:pt x="15438" y="22118"/>
                </a:lnTo>
                <a:lnTo>
                  <a:pt x="16144" y="22098"/>
                </a:lnTo>
                <a:lnTo>
                  <a:pt x="16871" y="22098"/>
                </a:lnTo>
                <a:lnTo>
                  <a:pt x="18082" y="22138"/>
                </a:lnTo>
                <a:lnTo>
                  <a:pt x="19293" y="22219"/>
                </a:lnTo>
                <a:lnTo>
                  <a:pt x="20503" y="22320"/>
                </a:lnTo>
                <a:lnTo>
                  <a:pt x="21694" y="22441"/>
                </a:lnTo>
                <a:lnTo>
                  <a:pt x="22905" y="22562"/>
                </a:lnTo>
                <a:lnTo>
                  <a:pt x="24156" y="22663"/>
                </a:lnTo>
                <a:lnTo>
                  <a:pt x="25387" y="22743"/>
                </a:lnTo>
                <a:lnTo>
                  <a:pt x="26638" y="22784"/>
                </a:lnTo>
                <a:lnTo>
                  <a:pt x="27788" y="22784"/>
                </a:lnTo>
                <a:lnTo>
                  <a:pt x="28414" y="22723"/>
                </a:lnTo>
                <a:lnTo>
                  <a:pt x="29019" y="22642"/>
                </a:lnTo>
                <a:lnTo>
                  <a:pt x="29342" y="22582"/>
                </a:lnTo>
                <a:lnTo>
                  <a:pt x="29645" y="22501"/>
                </a:lnTo>
                <a:lnTo>
                  <a:pt x="29948" y="22420"/>
                </a:lnTo>
                <a:lnTo>
                  <a:pt x="30250" y="22320"/>
                </a:lnTo>
                <a:lnTo>
                  <a:pt x="30533" y="22198"/>
                </a:lnTo>
                <a:lnTo>
                  <a:pt x="30836" y="22057"/>
                </a:lnTo>
                <a:lnTo>
                  <a:pt x="31118" y="21896"/>
                </a:lnTo>
                <a:lnTo>
                  <a:pt x="31380" y="21734"/>
                </a:lnTo>
                <a:lnTo>
                  <a:pt x="31340" y="21674"/>
                </a:lnTo>
                <a:lnTo>
                  <a:pt x="31037" y="21855"/>
                </a:lnTo>
                <a:lnTo>
                  <a:pt x="30674" y="22057"/>
                </a:lnTo>
                <a:lnTo>
                  <a:pt x="30250" y="22239"/>
                </a:lnTo>
                <a:lnTo>
                  <a:pt x="30008" y="22320"/>
                </a:lnTo>
                <a:lnTo>
                  <a:pt x="29746" y="22400"/>
                </a:lnTo>
                <a:lnTo>
                  <a:pt x="29463" y="22461"/>
                </a:lnTo>
                <a:lnTo>
                  <a:pt x="29140" y="22542"/>
                </a:lnTo>
                <a:lnTo>
                  <a:pt x="28797" y="22582"/>
                </a:lnTo>
                <a:lnTo>
                  <a:pt x="28434" y="22642"/>
                </a:lnTo>
                <a:lnTo>
                  <a:pt x="28031" y="22683"/>
                </a:lnTo>
                <a:lnTo>
                  <a:pt x="27607" y="22703"/>
                </a:lnTo>
                <a:lnTo>
                  <a:pt x="26638" y="22703"/>
                </a:lnTo>
                <a:lnTo>
                  <a:pt x="25387" y="22663"/>
                </a:lnTo>
                <a:lnTo>
                  <a:pt x="24156" y="22582"/>
                </a:lnTo>
                <a:lnTo>
                  <a:pt x="22925" y="22481"/>
                </a:lnTo>
                <a:lnTo>
                  <a:pt x="21694" y="22360"/>
                </a:lnTo>
                <a:lnTo>
                  <a:pt x="20503" y="22259"/>
                </a:lnTo>
                <a:lnTo>
                  <a:pt x="19293" y="22138"/>
                </a:lnTo>
                <a:lnTo>
                  <a:pt x="18082" y="22057"/>
                </a:lnTo>
                <a:lnTo>
                  <a:pt x="16871" y="22017"/>
                </a:lnTo>
                <a:lnTo>
                  <a:pt x="16144" y="22017"/>
                </a:lnTo>
                <a:lnTo>
                  <a:pt x="15438" y="22037"/>
                </a:lnTo>
                <a:lnTo>
                  <a:pt x="14752" y="22077"/>
                </a:lnTo>
                <a:lnTo>
                  <a:pt x="14086" y="22138"/>
                </a:lnTo>
                <a:lnTo>
                  <a:pt x="13420" y="22219"/>
                </a:lnTo>
                <a:lnTo>
                  <a:pt x="12795" y="22299"/>
                </a:lnTo>
                <a:lnTo>
                  <a:pt x="12189" y="22420"/>
                </a:lnTo>
                <a:lnTo>
                  <a:pt x="11584" y="22562"/>
                </a:lnTo>
                <a:lnTo>
                  <a:pt x="11019" y="22723"/>
                </a:lnTo>
                <a:lnTo>
                  <a:pt x="10454" y="22905"/>
                </a:lnTo>
                <a:lnTo>
                  <a:pt x="9909" y="23107"/>
                </a:lnTo>
                <a:lnTo>
                  <a:pt x="9404" y="23329"/>
                </a:lnTo>
                <a:lnTo>
                  <a:pt x="8900" y="23571"/>
                </a:lnTo>
                <a:lnTo>
                  <a:pt x="8416" y="23833"/>
                </a:lnTo>
                <a:lnTo>
                  <a:pt x="7972" y="24116"/>
                </a:lnTo>
                <a:lnTo>
                  <a:pt x="7528" y="24418"/>
                </a:lnTo>
                <a:lnTo>
                  <a:pt x="7084" y="24782"/>
                </a:lnTo>
                <a:lnTo>
                  <a:pt x="6660" y="25145"/>
                </a:lnTo>
                <a:lnTo>
                  <a:pt x="6236" y="25528"/>
                </a:lnTo>
                <a:lnTo>
                  <a:pt x="5832" y="25932"/>
                </a:lnTo>
                <a:lnTo>
                  <a:pt x="5449" y="26356"/>
                </a:lnTo>
                <a:lnTo>
                  <a:pt x="5066" y="26759"/>
                </a:lnTo>
                <a:lnTo>
                  <a:pt x="4319" y="27607"/>
                </a:lnTo>
                <a:lnTo>
                  <a:pt x="4117" y="27869"/>
                </a:lnTo>
                <a:lnTo>
                  <a:pt x="3996" y="27990"/>
                </a:lnTo>
                <a:lnTo>
                  <a:pt x="3895" y="28091"/>
                </a:lnTo>
                <a:lnTo>
                  <a:pt x="3774" y="28172"/>
                </a:lnTo>
                <a:lnTo>
                  <a:pt x="3653" y="28212"/>
                </a:lnTo>
                <a:lnTo>
                  <a:pt x="3552" y="28232"/>
                </a:lnTo>
                <a:lnTo>
                  <a:pt x="3451" y="28212"/>
                </a:lnTo>
                <a:lnTo>
                  <a:pt x="3350" y="28192"/>
                </a:lnTo>
                <a:lnTo>
                  <a:pt x="3270" y="28131"/>
                </a:lnTo>
                <a:lnTo>
                  <a:pt x="3169" y="28031"/>
                </a:lnTo>
                <a:lnTo>
                  <a:pt x="3068" y="27909"/>
                </a:lnTo>
                <a:lnTo>
                  <a:pt x="3007" y="27768"/>
                </a:lnTo>
                <a:lnTo>
                  <a:pt x="2947" y="27627"/>
                </a:lnTo>
                <a:lnTo>
                  <a:pt x="2906" y="27465"/>
                </a:lnTo>
                <a:lnTo>
                  <a:pt x="2866" y="27284"/>
                </a:lnTo>
                <a:lnTo>
                  <a:pt x="2826" y="26961"/>
                </a:lnTo>
                <a:lnTo>
                  <a:pt x="2805" y="26013"/>
                </a:lnTo>
                <a:lnTo>
                  <a:pt x="2765" y="25044"/>
                </a:lnTo>
                <a:lnTo>
                  <a:pt x="2684" y="24095"/>
                </a:lnTo>
                <a:lnTo>
                  <a:pt x="2624" y="23147"/>
                </a:lnTo>
                <a:lnTo>
                  <a:pt x="2523" y="22178"/>
                </a:lnTo>
                <a:lnTo>
                  <a:pt x="2422" y="21230"/>
                </a:lnTo>
                <a:lnTo>
                  <a:pt x="2180" y="19333"/>
                </a:lnTo>
                <a:lnTo>
                  <a:pt x="1918" y="17436"/>
                </a:lnTo>
                <a:lnTo>
                  <a:pt x="1615" y="15539"/>
                </a:lnTo>
                <a:lnTo>
                  <a:pt x="989" y="11806"/>
                </a:lnTo>
                <a:lnTo>
                  <a:pt x="747" y="10494"/>
                </a:lnTo>
                <a:lnTo>
                  <a:pt x="505" y="8940"/>
                </a:lnTo>
                <a:lnTo>
                  <a:pt x="384" y="8173"/>
                </a:lnTo>
                <a:lnTo>
                  <a:pt x="283" y="7447"/>
                </a:lnTo>
                <a:lnTo>
                  <a:pt x="202" y="6700"/>
                </a:lnTo>
                <a:lnTo>
                  <a:pt x="142" y="5974"/>
                </a:lnTo>
                <a:lnTo>
                  <a:pt x="101" y="5247"/>
                </a:lnTo>
                <a:lnTo>
                  <a:pt x="81" y="4501"/>
                </a:lnTo>
                <a:lnTo>
                  <a:pt x="101" y="3693"/>
                </a:lnTo>
                <a:lnTo>
                  <a:pt x="142" y="2926"/>
                </a:lnTo>
                <a:lnTo>
                  <a:pt x="243" y="2180"/>
                </a:lnTo>
                <a:lnTo>
                  <a:pt x="364" y="1474"/>
                </a:lnTo>
                <a:lnTo>
                  <a:pt x="444" y="1110"/>
                </a:lnTo>
                <a:lnTo>
                  <a:pt x="545" y="828"/>
                </a:lnTo>
                <a:lnTo>
                  <a:pt x="606" y="707"/>
                </a:lnTo>
                <a:lnTo>
                  <a:pt x="666" y="626"/>
                </a:lnTo>
                <a:lnTo>
                  <a:pt x="747" y="545"/>
                </a:lnTo>
                <a:lnTo>
                  <a:pt x="828" y="465"/>
                </a:lnTo>
                <a:lnTo>
                  <a:pt x="909" y="404"/>
                </a:lnTo>
                <a:lnTo>
                  <a:pt x="1009" y="364"/>
                </a:lnTo>
                <a:lnTo>
                  <a:pt x="1252" y="303"/>
                </a:lnTo>
                <a:lnTo>
                  <a:pt x="1574" y="243"/>
                </a:lnTo>
                <a:lnTo>
                  <a:pt x="1958" y="202"/>
                </a:lnTo>
                <a:lnTo>
                  <a:pt x="3310" y="81"/>
                </a:lnTo>
                <a:lnTo>
                  <a:pt x="331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20"/>
          <p:cNvSpPr/>
          <p:nvPr/>
        </p:nvSpPr>
        <p:spPr>
          <a:xfrm flipH="1">
            <a:off x="-2055978" y="227918"/>
            <a:ext cx="1571672" cy="1149682"/>
          </a:xfrm>
          <a:custGeom>
            <a:rect b="b" l="l" r="r" t="t"/>
            <a:pathLst>
              <a:path extrusionOk="0" h="20564" w="28112">
                <a:moveTo>
                  <a:pt x="7083" y="81"/>
                </a:moveTo>
                <a:lnTo>
                  <a:pt x="8436" y="142"/>
                </a:lnTo>
                <a:lnTo>
                  <a:pt x="9767" y="202"/>
                </a:lnTo>
                <a:lnTo>
                  <a:pt x="12956" y="384"/>
                </a:lnTo>
                <a:lnTo>
                  <a:pt x="14550" y="485"/>
                </a:lnTo>
                <a:lnTo>
                  <a:pt x="16165" y="586"/>
                </a:lnTo>
                <a:lnTo>
                  <a:pt x="17779" y="727"/>
                </a:lnTo>
                <a:lnTo>
                  <a:pt x="19393" y="868"/>
                </a:lnTo>
                <a:lnTo>
                  <a:pt x="21008" y="1030"/>
                </a:lnTo>
                <a:lnTo>
                  <a:pt x="22602" y="1211"/>
                </a:lnTo>
                <a:lnTo>
                  <a:pt x="23248" y="1312"/>
                </a:lnTo>
                <a:lnTo>
                  <a:pt x="23873" y="1433"/>
                </a:lnTo>
                <a:lnTo>
                  <a:pt x="24499" y="1574"/>
                </a:lnTo>
                <a:lnTo>
                  <a:pt x="24781" y="1675"/>
                </a:lnTo>
                <a:lnTo>
                  <a:pt x="25084" y="1776"/>
                </a:lnTo>
                <a:lnTo>
                  <a:pt x="25346" y="1877"/>
                </a:lnTo>
                <a:lnTo>
                  <a:pt x="25629" y="2018"/>
                </a:lnTo>
                <a:lnTo>
                  <a:pt x="25871" y="2160"/>
                </a:lnTo>
                <a:lnTo>
                  <a:pt x="26113" y="2301"/>
                </a:lnTo>
                <a:lnTo>
                  <a:pt x="26355" y="2483"/>
                </a:lnTo>
                <a:lnTo>
                  <a:pt x="26557" y="2684"/>
                </a:lnTo>
                <a:lnTo>
                  <a:pt x="26759" y="2886"/>
                </a:lnTo>
                <a:lnTo>
                  <a:pt x="26941" y="3128"/>
                </a:lnTo>
                <a:lnTo>
                  <a:pt x="27082" y="3370"/>
                </a:lnTo>
                <a:lnTo>
                  <a:pt x="27203" y="3613"/>
                </a:lnTo>
                <a:lnTo>
                  <a:pt x="27304" y="3855"/>
                </a:lnTo>
                <a:lnTo>
                  <a:pt x="27405" y="4137"/>
                </a:lnTo>
                <a:lnTo>
                  <a:pt x="27486" y="4400"/>
                </a:lnTo>
                <a:lnTo>
                  <a:pt x="27546" y="4662"/>
                </a:lnTo>
                <a:lnTo>
                  <a:pt x="27667" y="5207"/>
                </a:lnTo>
                <a:lnTo>
                  <a:pt x="27748" y="5772"/>
                </a:lnTo>
                <a:lnTo>
                  <a:pt x="27829" y="6337"/>
                </a:lnTo>
                <a:lnTo>
                  <a:pt x="27909" y="6922"/>
                </a:lnTo>
                <a:lnTo>
                  <a:pt x="27950" y="7487"/>
                </a:lnTo>
                <a:lnTo>
                  <a:pt x="27990" y="8072"/>
                </a:lnTo>
                <a:lnTo>
                  <a:pt x="28030" y="8678"/>
                </a:lnTo>
                <a:lnTo>
                  <a:pt x="28030" y="9283"/>
                </a:lnTo>
                <a:lnTo>
                  <a:pt x="28030" y="9889"/>
                </a:lnTo>
                <a:lnTo>
                  <a:pt x="28010" y="10494"/>
                </a:lnTo>
                <a:lnTo>
                  <a:pt x="27990" y="11120"/>
                </a:lnTo>
                <a:lnTo>
                  <a:pt x="27950" y="11765"/>
                </a:lnTo>
                <a:lnTo>
                  <a:pt x="27889" y="12411"/>
                </a:lnTo>
                <a:lnTo>
                  <a:pt x="27829" y="13057"/>
                </a:lnTo>
                <a:lnTo>
                  <a:pt x="27748" y="13723"/>
                </a:lnTo>
                <a:lnTo>
                  <a:pt x="27526" y="15075"/>
                </a:lnTo>
                <a:lnTo>
                  <a:pt x="27405" y="15700"/>
                </a:lnTo>
                <a:lnTo>
                  <a:pt x="27344" y="16003"/>
                </a:lnTo>
                <a:lnTo>
                  <a:pt x="27264" y="16306"/>
                </a:lnTo>
                <a:lnTo>
                  <a:pt x="27142" y="16609"/>
                </a:lnTo>
                <a:lnTo>
                  <a:pt x="27021" y="16891"/>
                </a:lnTo>
                <a:lnTo>
                  <a:pt x="26880" y="17174"/>
                </a:lnTo>
                <a:lnTo>
                  <a:pt x="26698" y="17436"/>
                </a:lnTo>
                <a:lnTo>
                  <a:pt x="26577" y="17597"/>
                </a:lnTo>
                <a:lnTo>
                  <a:pt x="26436" y="17739"/>
                </a:lnTo>
                <a:lnTo>
                  <a:pt x="26275" y="17900"/>
                </a:lnTo>
                <a:lnTo>
                  <a:pt x="26113" y="18021"/>
                </a:lnTo>
                <a:lnTo>
                  <a:pt x="25932" y="18162"/>
                </a:lnTo>
                <a:lnTo>
                  <a:pt x="25750" y="18284"/>
                </a:lnTo>
                <a:lnTo>
                  <a:pt x="25548" y="18384"/>
                </a:lnTo>
                <a:lnTo>
                  <a:pt x="25326" y="18485"/>
                </a:lnTo>
                <a:lnTo>
                  <a:pt x="25104" y="18586"/>
                </a:lnTo>
                <a:lnTo>
                  <a:pt x="24862" y="18667"/>
                </a:lnTo>
                <a:lnTo>
                  <a:pt x="24337" y="18828"/>
                </a:lnTo>
                <a:lnTo>
                  <a:pt x="23772" y="18949"/>
                </a:lnTo>
                <a:lnTo>
                  <a:pt x="23147" y="19030"/>
                </a:lnTo>
                <a:lnTo>
                  <a:pt x="22299" y="19091"/>
                </a:lnTo>
                <a:lnTo>
                  <a:pt x="21452" y="19111"/>
                </a:lnTo>
                <a:lnTo>
                  <a:pt x="20604" y="19091"/>
                </a:lnTo>
                <a:lnTo>
                  <a:pt x="19757" y="19050"/>
                </a:lnTo>
                <a:lnTo>
                  <a:pt x="18909" y="18990"/>
                </a:lnTo>
                <a:lnTo>
                  <a:pt x="18061" y="18909"/>
                </a:lnTo>
                <a:lnTo>
                  <a:pt x="16386" y="18727"/>
                </a:lnTo>
                <a:lnTo>
                  <a:pt x="15277" y="18606"/>
                </a:lnTo>
                <a:lnTo>
                  <a:pt x="14187" y="18485"/>
                </a:lnTo>
                <a:lnTo>
                  <a:pt x="13077" y="18405"/>
                </a:lnTo>
                <a:lnTo>
                  <a:pt x="11987" y="18344"/>
                </a:lnTo>
                <a:lnTo>
                  <a:pt x="10877" y="18344"/>
                </a:lnTo>
                <a:lnTo>
                  <a:pt x="10332" y="18384"/>
                </a:lnTo>
                <a:lnTo>
                  <a:pt x="9788" y="18425"/>
                </a:lnTo>
                <a:lnTo>
                  <a:pt x="9243" y="18485"/>
                </a:lnTo>
                <a:lnTo>
                  <a:pt x="8698" y="18566"/>
                </a:lnTo>
                <a:lnTo>
                  <a:pt x="8153" y="18667"/>
                </a:lnTo>
                <a:lnTo>
                  <a:pt x="7608" y="18808"/>
                </a:lnTo>
                <a:lnTo>
                  <a:pt x="7184" y="18929"/>
                </a:lnTo>
                <a:lnTo>
                  <a:pt x="6761" y="19071"/>
                </a:lnTo>
                <a:lnTo>
                  <a:pt x="5933" y="19373"/>
                </a:lnTo>
                <a:lnTo>
                  <a:pt x="5126" y="19716"/>
                </a:lnTo>
                <a:lnTo>
                  <a:pt x="4319" y="20059"/>
                </a:lnTo>
                <a:lnTo>
                  <a:pt x="4117" y="20140"/>
                </a:lnTo>
                <a:lnTo>
                  <a:pt x="3693" y="20322"/>
                </a:lnTo>
                <a:lnTo>
                  <a:pt x="3491" y="20382"/>
                </a:lnTo>
                <a:lnTo>
                  <a:pt x="3269" y="20443"/>
                </a:lnTo>
                <a:lnTo>
                  <a:pt x="3068" y="20463"/>
                </a:lnTo>
                <a:lnTo>
                  <a:pt x="2866" y="20483"/>
                </a:lnTo>
                <a:lnTo>
                  <a:pt x="2664" y="20443"/>
                </a:lnTo>
                <a:lnTo>
                  <a:pt x="2462" y="20382"/>
                </a:lnTo>
                <a:lnTo>
                  <a:pt x="2301" y="20302"/>
                </a:lnTo>
                <a:lnTo>
                  <a:pt x="2139" y="20180"/>
                </a:lnTo>
                <a:lnTo>
                  <a:pt x="2018" y="20059"/>
                </a:lnTo>
                <a:lnTo>
                  <a:pt x="1917" y="19898"/>
                </a:lnTo>
                <a:lnTo>
                  <a:pt x="1817" y="19737"/>
                </a:lnTo>
                <a:lnTo>
                  <a:pt x="1756" y="19575"/>
                </a:lnTo>
                <a:lnTo>
                  <a:pt x="1695" y="19414"/>
                </a:lnTo>
                <a:lnTo>
                  <a:pt x="1655" y="19252"/>
                </a:lnTo>
                <a:lnTo>
                  <a:pt x="1635" y="18909"/>
                </a:lnTo>
                <a:lnTo>
                  <a:pt x="1635" y="18586"/>
                </a:lnTo>
                <a:lnTo>
                  <a:pt x="1655" y="18243"/>
                </a:lnTo>
                <a:lnTo>
                  <a:pt x="1695" y="17920"/>
                </a:lnTo>
                <a:lnTo>
                  <a:pt x="1716" y="17759"/>
                </a:lnTo>
                <a:lnTo>
                  <a:pt x="1796" y="16851"/>
                </a:lnTo>
                <a:lnTo>
                  <a:pt x="1857" y="15922"/>
                </a:lnTo>
                <a:lnTo>
                  <a:pt x="1857" y="15014"/>
                </a:lnTo>
                <a:lnTo>
                  <a:pt x="1817" y="14106"/>
                </a:lnTo>
                <a:lnTo>
                  <a:pt x="1736" y="13198"/>
                </a:lnTo>
                <a:lnTo>
                  <a:pt x="1615" y="12290"/>
                </a:lnTo>
                <a:lnTo>
                  <a:pt x="1453" y="11382"/>
                </a:lnTo>
                <a:lnTo>
                  <a:pt x="1251" y="10474"/>
                </a:lnTo>
                <a:lnTo>
                  <a:pt x="1050" y="9747"/>
                </a:lnTo>
                <a:lnTo>
                  <a:pt x="848" y="9021"/>
                </a:lnTo>
                <a:lnTo>
                  <a:pt x="626" y="8234"/>
                </a:lnTo>
                <a:lnTo>
                  <a:pt x="424" y="7447"/>
                </a:lnTo>
                <a:lnTo>
                  <a:pt x="323" y="7043"/>
                </a:lnTo>
                <a:lnTo>
                  <a:pt x="242" y="6640"/>
                </a:lnTo>
                <a:lnTo>
                  <a:pt x="182" y="6236"/>
                </a:lnTo>
                <a:lnTo>
                  <a:pt x="121" y="5812"/>
                </a:lnTo>
                <a:lnTo>
                  <a:pt x="101" y="5510"/>
                </a:lnTo>
                <a:lnTo>
                  <a:pt x="81" y="5227"/>
                </a:lnTo>
                <a:lnTo>
                  <a:pt x="81" y="4924"/>
                </a:lnTo>
                <a:lnTo>
                  <a:pt x="101" y="4642"/>
                </a:lnTo>
                <a:lnTo>
                  <a:pt x="121" y="4339"/>
                </a:lnTo>
                <a:lnTo>
                  <a:pt x="162" y="4077"/>
                </a:lnTo>
                <a:lnTo>
                  <a:pt x="222" y="3794"/>
                </a:lnTo>
                <a:lnTo>
                  <a:pt x="283" y="3532"/>
                </a:lnTo>
                <a:lnTo>
                  <a:pt x="343" y="3270"/>
                </a:lnTo>
                <a:lnTo>
                  <a:pt x="444" y="3027"/>
                </a:lnTo>
                <a:lnTo>
                  <a:pt x="545" y="2765"/>
                </a:lnTo>
                <a:lnTo>
                  <a:pt x="646" y="2543"/>
                </a:lnTo>
                <a:lnTo>
                  <a:pt x="767" y="2301"/>
                </a:lnTo>
                <a:lnTo>
                  <a:pt x="908" y="2099"/>
                </a:lnTo>
                <a:lnTo>
                  <a:pt x="1050" y="1877"/>
                </a:lnTo>
                <a:lnTo>
                  <a:pt x="1211" y="1675"/>
                </a:lnTo>
                <a:lnTo>
                  <a:pt x="1494" y="1352"/>
                </a:lnTo>
                <a:lnTo>
                  <a:pt x="1837" y="1070"/>
                </a:lnTo>
                <a:lnTo>
                  <a:pt x="2200" y="828"/>
                </a:lnTo>
                <a:lnTo>
                  <a:pt x="2583" y="606"/>
                </a:lnTo>
                <a:lnTo>
                  <a:pt x="2987" y="444"/>
                </a:lnTo>
                <a:lnTo>
                  <a:pt x="3431" y="303"/>
                </a:lnTo>
                <a:lnTo>
                  <a:pt x="3895" y="202"/>
                </a:lnTo>
                <a:lnTo>
                  <a:pt x="4379" y="142"/>
                </a:lnTo>
                <a:lnTo>
                  <a:pt x="5045" y="101"/>
                </a:lnTo>
                <a:lnTo>
                  <a:pt x="5731" y="81"/>
                </a:lnTo>
                <a:close/>
                <a:moveTo>
                  <a:pt x="5731" y="0"/>
                </a:moveTo>
                <a:lnTo>
                  <a:pt x="5045" y="21"/>
                </a:lnTo>
                <a:lnTo>
                  <a:pt x="4359" y="61"/>
                </a:lnTo>
                <a:lnTo>
                  <a:pt x="3875" y="121"/>
                </a:lnTo>
                <a:lnTo>
                  <a:pt x="3411" y="222"/>
                </a:lnTo>
                <a:lnTo>
                  <a:pt x="2967" y="364"/>
                </a:lnTo>
                <a:lnTo>
                  <a:pt x="2543" y="545"/>
                </a:lnTo>
                <a:lnTo>
                  <a:pt x="2139" y="767"/>
                </a:lnTo>
                <a:lnTo>
                  <a:pt x="1776" y="1009"/>
                </a:lnTo>
                <a:lnTo>
                  <a:pt x="1453" y="1312"/>
                </a:lnTo>
                <a:lnTo>
                  <a:pt x="1151" y="1635"/>
                </a:lnTo>
                <a:lnTo>
                  <a:pt x="989" y="1837"/>
                </a:lnTo>
                <a:lnTo>
                  <a:pt x="828" y="2039"/>
                </a:lnTo>
                <a:lnTo>
                  <a:pt x="707" y="2261"/>
                </a:lnTo>
                <a:lnTo>
                  <a:pt x="565" y="2503"/>
                </a:lnTo>
                <a:lnTo>
                  <a:pt x="464" y="2745"/>
                </a:lnTo>
                <a:lnTo>
                  <a:pt x="364" y="2987"/>
                </a:lnTo>
                <a:lnTo>
                  <a:pt x="283" y="3249"/>
                </a:lnTo>
                <a:lnTo>
                  <a:pt x="202" y="3512"/>
                </a:lnTo>
                <a:lnTo>
                  <a:pt x="142" y="3774"/>
                </a:lnTo>
                <a:lnTo>
                  <a:pt x="81" y="4057"/>
                </a:lnTo>
                <a:lnTo>
                  <a:pt x="41" y="4339"/>
                </a:lnTo>
                <a:lnTo>
                  <a:pt x="20" y="4622"/>
                </a:lnTo>
                <a:lnTo>
                  <a:pt x="0" y="4924"/>
                </a:lnTo>
                <a:lnTo>
                  <a:pt x="0" y="5227"/>
                </a:lnTo>
                <a:lnTo>
                  <a:pt x="20" y="5530"/>
                </a:lnTo>
                <a:lnTo>
                  <a:pt x="41" y="5832"/>
                </a:lnTo>
                <a:lnTo>
                  <a:pt x="101" y="6236"/>
                </a:lnTo>
                <a:lnTo>
                  <a:pt x="162" y="6660"/>
                </a:lnTo>
                <a:lnTo>
                  <a:pt x="242" y="7063"/>
                </a:lnTo>
                <a:lnTo>
                  <a:pt x="343" y="7467"/>
                </a:lnTo>
                <a:lnTo>
                  <a:pt x="545" y="8254"/>
                </a:lnTo>
                <a:lnTo>
                  <a:pt x="767" y="9041"/>
                </a:lnTo>
                <a:lnTo>
                  <a:pt x="969" y="9768"/>
                </a:lnTo>
                <a:lnTo>
                  <a:pt x="1171" y="10494"/>
                </a:lnTo>
                <a:lnTo>
                  <a:pt x="1373" y="11402"/>
                </a:lnTo>
                <a:lnTo>
                  <a:pt x="1534" y="12290"/>
                </a:lnTo>
                <a:lnTo>
                  <a:pt x="1655" y="13198"/>
                </a:lnTo>
                <a:lnTo>
                  <a:pt x="1736" y="14106"/>
                </a:lnTo>
                <a:lnTo>
                  <a:pt x="1776" y="15014"/>
                </a:lnTo>
                <a:lnTo>
                  <a:pt x="1776" y="15922"/>
                </a:lnTo>
                <a:lnTo>
                  <a:pt x="1716" y="16851"/>
                </a:lnTo>
                <a:lnTo>
                  <a:pt x="1635" y="17759"/>
                </a:lnTo>
                <a:lnTo>
                  <a:pt x="1615" y="17900"/>
                </a:lnTo>
                <a:lnTo>
                  <a:pt x="1574" y="18243"/>
                </a:lnTo>
                <a:lnTo>
                  <a:pt x="1554" y="18586"/>
                </a:lnTo>
                <a:lnTo>
                  <a:pt x="1554" y="18929"/>
                </a:lnTo>
                <a:lnTo>
                  <a:pt x="1595" y="19252"/>
                </a:lnTo>
                <a:lnTo>
                  <a:pt x="1615" y="19434"/>
                </a:lnTo>
                <a:lnTo>
                  <a:pt x="1675" y="19595"/>
                </a:lnTo>
                <a:lnTo>
                  <a:pt x="1756" y="19777"/>
                </a:lnTo>
                <a:lnTo>
                  <a:pt x="1837" y="19938"/>
                </a:lnTo>
                <a:lnTo>
                  <a:pt x="1958" y="20100"/>
                </a:lnTo>
                <a:lnTo>
                  <a:pt x="2099" y="20241"/>
                </a:lnTo>
                <a:lnTo>
                  <a:pt x="2260" y="20362"/>
                </a:lnTo>
                <a:lnTo>
                  <a:pt x="2422" y="20463"/>
                </a:lnTo>
                <a:lnTo>
                  <a:pt x="2563" y="20503"/>
                </a:lnTo>
                <a:lnTo>
                  <a:pt x="2684" y="20544"/>
                </a:lnTo>
                <a:lnTo>
                  <a:pt x="2926" y="20564"/>
                </a:lnTo>
                <a:lnTo>
                  <a:pt x="3088" y="20544"/>
                </a:lnTo>
                <a:lnTo>
                  <a:pt x="3229" y="20524"/>
                </a:lnTo>
                <a:lnTo>
                  <a:pt x="3532" y="20463"/>
                </a:lnTo>
                <a:lnTo>
                  <a:pt x="3855" y="20342"/>
                </a:lnTo>
                <a:lnTo>
                  <a:pt x="4157" y="20221"/>
                </a:lnTo>
                <a:lnTo>
                  <a:pt x="4339" y="20140"/>
                </a:lnTo>
                <a:lnTo>
                  <a:pt x="5146" y="19777"/>
                </a:lnTo>
                <a:lnTo>
                  <a:pt x="5974" y="19454"/>
                </a:lnTo>
                <a:lnTo>
                  <a:pt x="6801" y="19131"/>
                </a:lnTo>
                <a:lnTo>
                  <a:pt x="7205" y="19010"/>
                </a:lnTo>
                <a:lnTo>
                  <a:pt x="7628" y="18889"/>
                </a:lnTo>
                <a:lnTo>
                  <a:pt x="8173" y="18748"/>
                </a:lnTo>
                <a:lnTo>
                  <a:pt x="8718" y="18647"/>
                </a:lnTo>
                <a:lnTo>
                  <a:pt x="9243" y="18566"/>
                </a:lnTo>
                <a:lnTo>
                  <a:pt x="9788" y="18506"/>
                </a:lnTo>
                <a:lnTo>
                  <a:pt x="10332" y="18465"/>
                </a:lnTo>
                <a:lnTo>
                  <a:pt x="10877" y="18425"/>
                </a:lnTo>
                <a:lnTo>
                  <a:pt x="11987" y="18425"/>
                </a:lnTo>
                <a:lnTo>
                  <a:pt x="13077" y="18485"/>
                </a:lnTo>
                <a:lnTo>
                  <a:pt x="14187" y="18566"/>
                </a:lnTo>
                <a:lnTo>
                  <a:pt x="15277" y="18687"/>
                </a:lnTo>
                <a:lnTo>
                  <a:pt x="16366" y="18808"/>
                </a:lnTo>
                <a:lnTo>
                  <a:pt x="18061" y="18990"/>
                </a:lnTo>
                <a:lnTo>
                  <a:pt x="18909" y="19071"/>
                </a:lnTo>
                <a:lnTo>
                  <a:pt x="19757" y="19131"/>
                </a:lnTo>
                <a:lnTo>
                  <a:pt x="20604" y="19171"/>
                </a:lnTo>
                <a:lnTo>
                  <a:pt x="21472" y="19192"/>
                </a:lnTo>
                <a:lnTo>
                  <a:pt x="22319" y="19171"/>
                </a:lnTo>
                <a:lnTo>
                  <a:pt x="23167" y="19111"/>
                </a:lnTo>
                <a:lnTo>
                  <a:pt x="23793" y="19010"/>
                </a:lnTo>
                <a:lnTo>
                  <a:pt x="24358" y="18909"/>
                </a:lnTo>
                <a:lnTo>
                  <a:pt x="24902" y="18748"/>
                </a:lnTo>
                <a:lnTo>
                  <a:pt x="25145" y="18667"/>
                </a:lnTo>
                <a:lnTo>
                  <a:pt x="25367" y="18566"/>
                </a:lnTo>
                <a:lnTo>
                  <a:pt x="25589" y="18465"/>
                </a:lnTo>
                <a:lnTo>
                  <a:pt x="25790" y="18344"/>
                </a:lnTo>
                <a:lnTo>
                  <a:pt x="25992" y="18223"/>
                </a:lnTo>
                <a:lnTo>
                  <a:pt x="26174" y="18082"/>
                </a:lnTo>
                <a:lnTo>
                  <a:pt x="26335" y="17961"/>
                </a:lnTo>
                <a:lnTo>
                  <a:pt x="26497" y="17799"/>
                </a:lnTo>
                <a:lnTo>
                  <a:pt x="26638" y="17638"/>
                </a:lnTo>
                <a:lnTo>
                  <a:pt x="26779" y="17476"/>
                </a:lnTo>
                <a:lnTo>
                  <a:pt x="26941" y="17214"/>
                </a:lnTo>
                <a:lnTo>
                  <a:pt x="27102" y="16931"/>
                </a:lnTo>
                <a:lnTo>
                  <a:pt x="27223" y="16629"/>
                </a:lnTo>
                <a:lnTo>
                  <a:pt x="27324" y="16326"/>
                </a:lnTo>
                <a:lnTo>
                  <a:pt x="27425" y="16023"/>
                </a:lnTo>
                <a:lnTo>
                  <a:pt x="27486" y="15721"/>
                </a:lnTo>
                <a:lnTo>
                  <a:pt x="27607" y="15095"/>
                </a:lnTo>
                <a:lnTo>
                  <a:pt x="27728" y="14409"/>
                </a:lnTo>
                <a:lnTo>
                  <a:pt x="27829" y="13723"/>
                </a:lnTo>
                <a:lnTo>
                  <a:pt x="27909" y="13057"/>
                </a:lnTo>
                <a:lnTo>
                  <a:pt x="27970" y="12411"/>
                </a:lnTo>
                <a:lnTo>
                  <a:pt x="28030" y="11765"/>
                </a:lnTo>
                <a:lnTo>
                  <a:pt x="28071" y="11140"/>
                </a:lnTo>
                <a:lnTo>
                  <a:pt x="28091" y="10494"/>
                </a:lnTo>
                <a:lnTo>
                  <a:pt x="28111" y="9889"/>
                </a:lnTo>
                <a:lnTo>
                  <a:pt x="28111" y="9263"/>
                </a:lnTo>
                <a:lnTo>
                  <a:pt x="28111" y="8678"/>
                </a:lnTo>
                <a:lnTo>
                  <a:pt x="28071" y="8072"/>
                </a:lnTo>
                <a:lnTo>
                  <a:pt x="28030" y="7487"/>
                </a:lnTo>
                <a:lnTo>
                  <a:pt x="27990" y="6902"/>
                </a:lnTo>
                <a:lnTo>
                  <a:pt x="27909" y="6337"/>
                </a:lnTo>
                <a:lnTo>
                  <a:pt x="27829" y="5752"/>
                </a:lnTo>
                <a:lnTo>
                  <a:pt x="27748" y="5207"/>
                </a:lnTo>
                <a:lnTo>
                  <a:pt x="27627" y="4642"/>
                </a:lnTo>
                <a:lnTo>
                  <a:pt x="27566" y="4379"/>
                </a:lnTo>
                <a:lnTo>
                  <a:pt x="27486" y="4097"/>
                </a:lnTo>
                <a:lnTo>
                  <a:pt x="27385" y="3835"/>
                </a:lnTo>
                <a:lnTo>
                  <a:pt x="27284" y="3572"/>
                </a:lnTo>
                <a:lnTo>
                  <a:pt x="27142" y="3330"/>
                </a:lnTo>
                <a:lnTo>
                  <a:pt x="27001" y="3088"/>
                </a:lnTo>
                <a:lnTo>
                  <a:pt x="26820" y="2846"/>
                </a:lnTo>
                <a:lnTo>
                  <a:pt x="26618" y="2624"/>
                </a:lnTo>
                <a:lnTo>
                  <a:pt x="26396" y="2422"/>
                </a:lnTo>
                <a:lnTo>
                  <a:pt x="26174" y="2240"/>
                </a:lnTo>
                <a:lnTo>
                  <a:pt x="25932" y="2079"/>
                </a:lnTo>
                <a:lnTo>
                  <a:pt x="25669" y="1938"/>
                </a:lnTo>
                <a:lnTo>
                  <a:pt x="25407" y="1817"/>
                </a:lnTo>
                <a:lnTo>
                  <a:pt x="25124" y="1696"/>
                </a:lnTo>
                <a:lnTo>
                  <a:pt x="24822" y="1595"/>
                </a:lnTo>
                <a:lnTo>
                  <a:pt x="24519" y="1494"/>
                </a:lnTo>
                <a:lnTo>
                  <a:pt x="23914" y="1352"/>
                </a:lnTo>
                <a:lnTo>
                  <a:pt x="23268" y="1231"/>
                </a:lnTo>
                <a:lnTo>
                  <a:pt x="22622" y="1130"/>
                </a:lnTo>
                <a:lnTo>
                  <a:pt x="21008" y="949"/>
                </a:lnTo>
                <a:lnTo>
                  <a:pt x="19413" y="787"/>
                </a:lnTo>
                <a:lnTo>
                  <a:pt x="17799" y="646"/>
                </a:lnTo>
                <a:lnTo>
                  <a:pt x="16185" y="505"/>
                </a:lnTo>
                <a:lnTo>
                  <a:pt x="14570" y="404"/>
                </a:lnTo>
                <a:lnTo>
                  <a:pt x="12956" y="303"/>
                </a:lnTo>
                <a:lnTo>
                  <a:pt x="9767" y="121"/>
                </a:lnTo>
                <a:lnTo>
                  <a:pt x="8436" y="61"/>
                </a:lnTo>
                <a:lnTo>
                  <a:pt x="708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20"/>
          <p:cNvSpPr/>
          <p:nvPr/>
        </p:nvSpPr>
        <p:spPr>
          <a:xfrm flipH="1">
            <a:off x="-2033389" y="234683"/>
            <a:ext cx="1393383" cy="700689"/>
          </a:xfrm>
          <a:custGeom>
            <a:rect b="b" l="l" r="r" t="t"/>
            <a:pathLst>
              <a:path extrusionOk="0" h="12533" w="24923">
                <a:moveTo>
                  <a:pt x="9525" y="0"/>
                </a:moveTo>
                <a:lnTo>
                  <a:pt x="8536" y="21"/>
                </a:lnTo>
                <a:lnTo>
                  <a:pt x="7547" y="41"/>
                </a:lnTo>
                <a:lnTo>
                  <a:pt x="6579" y="61"/>
                </a:lnTo>
                <a:lnTo>
                  <a:pt x="5630" y="122"/>
                </a:lnTo>
                <a:lnTo>
                  <a:pt x="4682" y="182"/>
                </a:lnTo>
                <a:lnTo>
                  <a:pt x="3754" y="263"/>
                </a:lnTo>
                <a:lnTo>
                  <a:pt x="3269" y="303"/>
                </a:lnTo>
                <a:lnTo>
                  <a:pt x="2785" y="384"/>
                </a:lnTo>
                <a:lnTo>
                  <a:pt x="2301" y="485"/>
                </a:lnTo>
                <a:lnTo>
                  <a:pt x="2079" y="545"/>
                </a:lnTo>
                <a:lnTo>
                  <a:pt x="1857" y="626"/>
                </a:lnTo>
                <a:lnTo>
                  <a:pt x="1635" y="727"/>
                </a:lnTo>
                <a:lnTo>
                  <a:pt x="1433" y="828"/>
                </a:lnTo>
                <a:lnTo>
                  <a:pt x="1231" y="949"/>
                </a:lnTo>
                <a:lnTo>
                  <a:pt x="1029" y="1090"/>
                </a:lnTo>
                <a:lnTo>
                  <a:pt x="868" y="1252"/>
                </a:lnTo>
                <a:lnTo>
                  <a:pt x="686" y="1413"/>
                </a:lnTo>
                <a:lnTo>
                  <a:pt x="545" y="1615"/>
                </a:lnTo>
                <a:lnTo>
                  <a:pt x="404" y="1817"/>
                </a:lnTo>
                <a:lnTo>
                  <a:pt x="283" y="2059"/>
                </a:lnTo>
                <a:lnTo>
                  <a:pt x="182" y="2301"/>
                </a:lnTo>
                <a:lnTo>
                  <a:pt x="81" y="2543"/>
                </a:lnTo>
                <a:lnTo>
                  <a:pt x="0" y="2805"/>
                </a:lnTo>
                <a:lnTo>
                  <a:pt x="61" y="2826"/>
                </a:lnTo>
                <a:lnTo>
                  <a:pt x="162" y="2584"/>
                </a:lnTo>
                <a:lnTo>
                  <a:pt x="242" y="2321"/>
                </a:lnTo>
                <a:lnTo>
                  <a:pt x="363" y="2079"/>
                </a:lnTo>
                <a:lnTo>
                  <a:pt x="484" y="1857"/>
                </a:lnTo>
                <a:lnTo>
                  <a:pt x="606" y="1655"/>
                </a:lnTo>
                <a:lnTo>
                  <a:pt x="767" y="1474"/>
                </a:lnTo>
                <a:lnTo>
                  <a:pt x="908" y="1292"/>
                </a:lnTo>
                <a:lnTo>
                  <a:pt x="1090" y="1151"/>
                </a:lnTo>
                <a:lnTo>
                  <a:pt x="1271" y="1009"/>
                </a:lnTo>
                <a:lnTo>
                  <a:pt x="1473" y="909"/>
                </a:lnTo>
                <a:lnTo>
                  <a:pt x="1675" y="787"/>
                </a:lnTo>
                <a:lnTo>
                  <a:pt x="1897" y="707"/>
                </a:lnTo>
                <a:lnTo>
                  <a:pt x="2119" y="626"/>
                </a:lnTo>
                <a:lnTo>
                  <a:pt x="2341" y="566"/>
                </a:lnTo>
                <a:lnTo>
                  <a:pt x="2805" y="465"/>
                </a:lnTo>
                <a:lnTo>
                  <a:pt x="3269" y="384"/>
                </a:lnTo>
                <a:lnTo>
                  <a:pt x="3754" y="344"/>
                </a:lnTo>
                <a:lnTo>
                  <a:pt x="4682" y="263"/>
                </a:lnTo>
                <a:lnTo>
                  <a:pt x="5630" y="202"/>
                </a:lnTo>
                <a:lnTo>
                  <a:pt x="6579" y="142"/>
                </a:lnTo>
                <a:lnTo>
                  <a:pt x="7547" y="122"/>
                </a:lnTo>
                <a:lnTo>
                  <a:pt x="8536" y="101"/>
                </a:lnTo>
                <a:lnTo>
                  <a:pt x="9525" y="81"/>
                </a:lnTo>
                <a:lnTo>
                  <a:pt x="10514" y="81"/>
                </a:lnTo>
                <a:lnTo>
                  <a:pt x="11523" y="101"/>
                </a:lnTo>
                <a:lnTo>
                  <a:pt x="12552" y="142"/>
                </a:lnTo>
                <a:lnTo>
                  <a:pt x="13601" y="182"/>
                </a:lnTo>
                <a:lnTo>
                  <a:pt x="14651" y="243"/>
                </a:lnTo>
                <a:lnTo>
                  <a:pt x="15720" y="323"/>
                </a:lnTo>
                <a:lnTo>
                  <a:pt x="17900" y="505"/>
                </a:lnTo>
                <a:lnTo>
                  <a:pt x="20140" y="727"/>
                </a:lnTo>
                <a:lnTo>
                  <a:pt x="20927" y="848"/>
                </a:lnTo>
                <a:lnTo>
                  <a:pt x="21330" y="909"/>
                </a:lnTo>
                <a:lnTo>
                  <a:pt x="21694" y="989"/>
                </a:lnTo>
                <a:lnTo>
                  <a:pt x="22057" y="1110"/>
                </a:lnTo>
                <a:lnTo>
                  <a:pt x="22400" y="1231"/>
                </a:lnTo>
                <a:lnTo>
                  <a:pt x="22723" y="1413"/>
                </a:lnTo>
                <a:lnTo>
                  <a:pt x="23046" y="1615"/>
                </a:lnTo>
                <a:lnTo>
                  <a:pt x="23248" y="1796"/>
                </a:lnTo>
                <a:lnTo>
                  <a:pt x="23449" y="1978"/>
                </a:lnTo>
                <a:lnTo>
                  <a:pt x="23631" y="2200"/>
                </a:lnTo>
                <a:lnTo>
                  <a:pt x="23792" y="2422"/>
                </a:lnTo>
                <a:lnTo>
                  <a:pt x="23954" y="2664"/>
                </a:lnTo>
                <a:lnTo>
                  <a:pt x="24075" y="2906"/>
                </a:lnTo>
                <a:lnTo>
                  <a:pt x="24196" y="3149"/>
                </a:lnTo>
                <a:lnTo>
                  <a:pt x="24297" y="3411"/>
                </a:lnTo>
                <a:lnTo>
                  <a:pt x="24378" y="3673"/>
                </a:lnTo>
                <a:lnTo>
                  <a:pt x="24458" y="3915"/>
                </a:lnTo>
                <a:lnTo>
                  <a:pt x="24579" y="4440"/>
                </a:lnTo>
                <a:lnTo>
                  <a:pt x="24660" y="4945"/>
                </a:lnTo>
                <a:lnTo>
                  <a:pt x="24721" y="5409"/>
                </a:lnTo>
                <a:lnTo>
                  <a:pt x="24781" y="6095"/>
                </a:lnTo>
                <a:lnTo>
                  <a:pt x="24822" y="6781"/>
                </a:lnTo>
                <a:lnTo>
                  <a:pt x="24842" y="7487"/>
                </a:lnTo>
                <a:lnTo>
                  <a:pt x="24822" y="8173"/>
                </a:lnTo>
                <a:lnTo>
                  <a:pt x="24801" y="8860"/>
                </a:lnTo>
                <a:lnTo>
                  <a:pt x="24741" y="9566"/>
                </a:lnTo>
                <a:lnTo>
                  <a:pt x="24660" y="10252"/>
                </a:lnTo>
                <a:lnTo>
                  <a:pt x="24559" y="10938"/>
                </a:lnTo>
                <a:lnTo>
                  <a:pt x="24479" y="11362"/>
                </a:lnTo>
                <a:lnTo>
                  <a:pt x="24398" y="11765"/>
                </a:lnTo>
                <a:lnTo>
                  <a:pt x="24297" y="12149"/>
                </a:lnTo>
                <a:lnTo>
                  <a:pt x="24196" y="12512"/>
                </a:lnTo>
                <a:lnTo>
                  <a:pt x="24257" y="12532"/>
                </a:lnTo>
                <a:lnTo>
                  <a:pt x="24378" y="12169"/>
                </a:lnTo>
                <a:lnTo>
                  <a:pt x="24479" y="11765"/>
                </a:lnTo>
                <a:lnTo>
                  <a:pt x="24559" y="11362"/>
                </a:lnTo>
                <a:lnTo>
                  <a:pt x="24640" y="10938"/>
                </a:lnTo>
                <a:lnTo>
                  <a:pt x="24741" y="10252"/>
                </a:lnTo>
                <a:lnTo>
                  <a:pt x="24822" y="9566"/>
                </a:lnTo>
                <a:lnTo>
                  <a:pt x="24882" y="8880"/>
                </a:lnTo>
                <a:lnTo>
                  <a:pt x="24902" y="8173"/>
                </a:lnTo>
                <a:lnTo>
                  <a:pt x="24922" y="7487"/>
                </a:lnTo>
                <a:lnTo>
                  <a:pt x="24902" y="6781"/>
                </a:lnTo>
                <a:lnTo>
                  <a:pt x="24862" y="6095"/>
                </a:lnTo>
                <a:lnTo>
                  <a:pt x="24801" y="5409"/>
                </a:lnTo>
                <a:lnTo>
                  <a:pt x="24741" y="4924"/>
                </a:lnTo>
                <a:lnTo>
                  <a:pt x="24660" y="4420"/>
                </a:lnTo>
                <a:lnTo>
                  <a:pt x="24539" y="3895"/>
                </a:lnTo>
                <a:lnTo>
                  <a:pt x="24458" y="3633"/>
                </a:lnTo>
                <a:lnTo>
                  <a:pt x="24357" y="3371"/>
                </a:lnTo>
                <a:lnTo>
                  <a:pt x="24257" y="3108"/>
                </a:lnTo>
                <a:lnTo>
                  <a:pt x="24156" y="2866"/>
                </a:lnTo>
                <a:lnTo>
                  <a:pt x="24014" y="2604"/>
                </a:lnTo>
                <a:lnTo>
                  <a:pt x="23873" y="2362"/>
                </a:lnTo>
                <a:lnTo>
                  <a:pt x="23692" y="2140"/>
                </a:lnTo>
                <a:lnTo>
                  <a:pt x="23510" y="1918"/>
                </a:lnTo>
                <a:lnTo>
                  <a:pt x="23308" y="1736"/>
                </a:lnTo>
                <a:lnTo>
                  <a:pt x="23086" y="1534"/>
                </a:lnTo>
                <a:lnTo>
                  <a:pt x="22763" y="1332"/>
                </a:lnTo>
                <a:lnTo>
                  <a:pt x="22440" y="1171"/>
                </a:lnTo>
                <a:lnTo>
                  <a:pt x="22077" y="1030"/>
                </a:lnTo>
                <a:lnTo>
                  <a:pt x="21714" y="929"/>
                </a:lnTo>
                <a:lnTo>
                  <a:pt x="21351" y="828"/>
                </a:lnTo>
                <a:lnTo>
                  <a:pt x="20947" y="767"/>
                </a:lnTo>
                <a:lnTo>
                  <a:pt x="20160" y="646"/>
                </a:lnTo>
                <a:lnTo>
                  <a:pt x="17900" y="424"/>
                </a:lnTo>
                <a:lnTo>
                  <a:pt x="15720" y="243"/>
                </a:lnTo>
                <a:lnTo>
                  <a:pt x="14651" y="162"/>
                </a:lnTo>
                <a:lnTo>
                  <a:pt x="13601" y="101"/>
                </a:lnTo>
                <a:lnTo>
                  <a:pt x="12552" y="61"/>
                </a:lnTo>
                <a:lnTo>
                  <a:pt x="11543" y="21"/>
                </a:lnTo>
                <a:lnTo>
                  <a:pt x="1051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20"/>
          <p:cNvSpPr/>
          <p:nvPr/>
        </p:nvSpPr>
        <p:spPr>
          <a:xfrm flipH="1">
            <a:off x="-1996154" y="391500"/>
            <a:ext cx="1371970" cy="810100"/>
          </a:xfrm>
          <a:custGeom>
            <a:rect b="b" l="l" r="r" t="t"/>
            <a:pathLst>
              <a:path extrusionOk="0" h="14490" w="24540">
                <a:moveTo>
                  <a:pt x="283" y="0"/>
                </a:moveTo>
                <a:lnTo>
                  <a:pt x="182" y="364"/>
                </a:lnTo>
                <a:lnTo>
                  <a:pt x="102" y="747"/>
                </a:lnTo>
                <a:lnTo>
                  <a:pt x="41" y="1131"/>
                </a:lnTo>
                <a:lnTo>
                  <a:pt x="21" y="1534"/>
                </a:lnTo>
                <a:lnTo>
                  <a:pt x="1" y="1938"/>
                </a:lnTo>
                <a:lnTo>
                  <a:pt x="21" y="2341"/>
                </a:lnTo>
                <a:lnTo>
                  <a:pt x="61" y="2765"/>
                </a:lnTo>
                <a:lnTo>
                  <a:pt x="122" y="3189"/>
                </a:lnTo>
                <a:lnTo>
                  <a:pt x="223" y="3633"/>
                </a:lnTo>
                <a:lnTo>
                  <a:pt x="324" y="4097"/>
                </a:lnTo>
                <a:lnTo>
                  <a:pt x="566" y="4985"/>
                </a:lnTo>
                <a:lnTo>
                  <a:pt x="848" y="6055"/>
                </a:lnTo>
                <a:lnTo>
                  <a:pt x="969" y="6599"/>
                </a:lnTo>
                <a:lnTo>
                  <a:pt x="1050" y="7144"/>
                </a:lnTo>
                <a:lnTo>
                  <a:pt x="1111" y="7649"/>
                </a:lnTo>
                <a:lnTo>
                  <a:pt x="1151" y="8173"/>
                </a:lnTo>
                <a:lnTo>
                  <a:pt x="1151" y="8718"/>
                </a:lnTo>
                <a:lnTo>
                  <a:pt x="1151" y="9243"/>
                </a:lnTo>
                <a:lnTo>
                  <a:pt x="1131" y="9768"/>
                </a:lnTo>
                <a:lnTo>
                  <a:pt x="1090" y="10292"/>
                </a:lnTo>
                <a:lnTo>
                  <a:pt x="989" y="11342"/>
                </a:lnTo>
                <a:lnTo>
                  <a:pt x="929" y="12088"/>
                </a:lnTo>
                <a:lnTo>
                  <a:pt x="868" y="12855"/>
                </a:lnTo>
                <a:lnTo>
                  <a:pt x="848" y="13218"/>
                </a:lnTo>
                <a:lnTo>
                  <a:pt x="868" y="13400"/>
                </a:lnTo>
                <a:lnTo>
                  <a:pt x="889" y="13582"/>
                </a:lnTo>
                <a:lnTo>
                  <a:pt x="929" y="13743"/>
                </a:lnTo>
                <a:lnTo>
                  <a:pt x="989" y="13905"/>
                </a:lnTo>
                <a:lnTo>
                  <a:pt x="1070" y="14046"/>
                </a:lnTo>
                <a:lnTo>
                  <a:pt x="1171" y="14187"/>
                </a:lnTo>
                <a:lnTo>
                  <a:pt x="1252" y="14268"/>
                </a:lnTo>
                <a:lnTo>
                  <a:pt x="1353" y="14328"/>
                </a:lnTo>
                <a:lnTo>
                  <a:pt x="1433" y="14369"/>
                </a:lnTo>
                <a:lnTo>
                  <a:pt x="1534" y="14409"/>
                </a:lnTo>
                <a:lnTo>
                  <a:pt x="1756" y="14470"/>
                </a:lnTo>
                <a:lnTo>
                  <a:pt x="1958" y="14490"/>
                </a:lnTo>
                <a:lnTo>
                  <a:pt x="2180" y="14470"/>
                </a:lnTo>
                <a:lnTo>
                  <a:pt x="2402" y="14429"/>
                </a:lnTo>
                <a:lnTo>
                  <a:pt x="2644" y="14349"/>
                </a:lnTo>
                <a:lnTo>
                  <a:pt x="2886" y="14227"/>
                </a:lnTo>
                <a:lnTo>
                  <a:pt x="3330" y="13965"/>
                </a:lnTo>
                <a:lnTo>
                  <a:pt x="3532" y="13844"/>
                </a:lnTo>
                <a:lnTo>
                  <a:pt x="3895" y="13642"/>
                </a:lnTo>
                <a:lnTo>
                  <a:pt x="4259" y="13461"/>
                </a:lnTo>
                <a:lnTo>
                  <a:pt x="4642" y="13299"/>
                </a:lnTo>
                <a:lnTo>
                  <a:pt x="5046" y="13138"/>
                </a:lnTo>
                <a:lnTo>
                  <a:pt x="5449" y="12996"/>
                </a:lnTo>
                <a:lnTo>
                  <a:pt x="5873" y="12875"/>
                </a:lnTo>
                <a:lnTo>
                  <a:pt x="6317" y="12754"/>
                </a:lnTo>
                <a:lnTo>
                  <a:pt x="6761" y="12653"/>
                </a:lnTo>
                <a:lnTo>
                  <a:pt x="7225" y="12573"/>
                </a:lnTo>
                <a:lnTo>
                  <a:pt x="7689" y="12512"/>
                </a:lnTo>
                <a:lnTo>
                  <a:pt x="8174" y="12472"/>
                </a:lnTo>
                <a:lnTo>
                  <a:pt x="8678" y="12431"/>
                </a:lnTo>
                <a:lnTo>
                  <a:pt x="9183" y="12411"/>
                </a:lnTo>
                <a:lnTo>
                  <a:pt x="10232" y="12411"/>
                </a:lnTo>
                <a:lnTo>
                  <a:pt x="10777" y="12431"/>
                </a:lnTo>
                <a:lnTo>
                  <a:pt x="11887" y="12532"/>
                </a:lnTo>
                <a:lnTo>
                  <a:pt x="12976" y="12653"/>
                </a:lnTo>
                <a:lnTo>
                  <a:pt x="14066" y="12815"/>
                </a:lnTo>
                <a:lnTo>
                  <a:pt x="15156" y="12976"/>
                </a:lnTo>
                <a:lnTo>
                  <a:pt x="16690" y="13198"/>
                </a:lnTo>
                <a:lnTo>
                  <a:pt x="17477" y="13299"/>
                </a:lnTo>
                <a:lnTo>
                  <a:pt x="18243" y="13400"/>
                </a:lnTo>
                <a:lnTo>
                  <a:pt x="18768" y="13440"/>
                </a:lnTo>
                <a:lnTo>
                  <a:pt x="19273" y="13481"/>
                </a:lnTo>
                <a:lnTo>
                  <a:pt x="19797" y="13481"/>
                </a:lnTo>
                <a:lnTo>
                  <a:pt x="20302" y="13461"/>
                </a:lnTo>
                <a:lnTo>
                  <a:pt x="20806" y="13400"/>
                </a:lnTo>
                <a:lnTo>
                  <a:pt x="21048" y="13360"/>
                </a:lnTo>
                <a:lnTo>
                  <a:pt x="21291" y="13299"/>
                </a:lnTo>
                <a:lnTo>
                  <a:pt x="21533" y="13218"/>
                </a:lnTo>
                <a:lnTo>
                  <a:pt x="21775" y="13138"/>
                </a:lnTo>
                <a:lnTo>
                  <a:pt x="21997" y="13037"/>
                </a:lnTo>
                <a:lnTo>
                  <a:pt x="22219" y="12936"/>
                </a:lnTo>
                <a:lnTo>
                  <a:pt x="22421" y="12815"/>
                </a:lnTo>
                <a:lnTo>
                  <a:pt x="22602" y="12694"/>
                </a:lnTo>
                <a:lnTo>
                  <a:pt x="22784" y="12553"/>
                </a:lnTo>
                <a:lnTo>
                  <a:pt x="22966" y="12411"/>
                </a:lnTo>
                <a:lnTo>
                  <a:pt x="23127" y="12250"/>
                </a:lnTo>
                <a:lnTo>
                  <a:pt x="23288" y="12068"/>
                </a:lnTo>
                <a:lnTo>
                  <a:pt x="23450" y="11887"/>
                </a:lnTo>
                <a:lnTo>
                  <a:pt x="23591" y="11685"/>
                </a:lnTo>
                <a:lnTo>
                  <a:pt x="23874" y="11261"/>
                </a:lnTo>
                <a:lnTo>
                  <a:pt x="24116" y="10797"/>
                </a:lnTo>
                <a:lnTo>
                  <a:pt x="24358" y="10292"/>
                </a:lnTo>
                <a:lnTo>
                  <a:pt x="24540" y="9727"/>
                </a:lnTo>
                <a:lnTo>
                  <a:pt x="24479" y="9707"/>
                </a:lnTo>
                <a:lnTo>
                  <a:pt x="24277" y="10252"/>
                </a:lnTo>
                <a:lnTo>
                  <a:pt x="24055" y="10756"/>
                </a:lnTo>
                <a:lnTo>
                  <a:pt x="23813" y="11221"/>
                </a:lnTo>
                <a:lnTo>
                  <a:pt x="23531" y="11644"/>
                </a:lnTo>
                <a:lnTo>
                  <a:pt x="23228" y="12008"/>
                </a:lnTo>
                <a:lnTo>
                  <a:pt x="23066" y="12189"/>
                </a:lnTo>
                <a:lnTo>
                  <a:pt x="22905" y="12351"/>
                </a:lnTo>
                <a:lnTo>
                  <a:pt x="22744" y="12492"/>
                </a:lnTo>
                <a:lnTo>
                  <a:pt x="22562" y="12613"/>
                </a:lnTo>
                <a:lnTo>
                  <a:pt x="22380" y="12754"/>
                </a:lnTo>
                <a:lnTo>
                  <a:pt x="22178" y="12855"/>
                </a:lnTo>
                <a:lnTo>
                  <a:pt x="21957" y="12976"/>
                </a:lnTo>
                <a:lnTo>
                  <a:pt x="21735" y="13077"/>
                </a:lnTo>
                <a:lnTo>
                  <a:pt x="21492" y="13158"/>
                </a:lnTo>
                <a:lnTo>
                  <a:pt x="21270" y="13218"/>
                </a:lnTo>
                <a:lnTo>
                  <a:pt x="21028" y="13279"/>
                </a:lnTo>
                <a:lnTo>
                  <a:pt x="20786" y="13319"/>
                </a:lnTo>
                <a:lnTo>
                  <a:pt x="20282" y="13380"/>
                </a:lnTo>
                <a:lnTo>
                  <a:pt x="19777" y="13400"/>
                </a:lnTo>
                <a:lnTo>
                  <a:pt x="19273" y="13400"/>
                </a:lnTo>
                <a:lnTo>
                  <a:pt x="18768" y="13360"/>
                </a:lnTo>
                <a:lnTo>
                  <a:pt x="18264" y="13319"/>
                </a:lnTo>
                <a:lnTo>
                  <a:pt x="17477" y="13218"/>
                </a:lnTo>
                <a:lnTo>
                  <a:pt x="16710" y="13118"/>
                </a:lnTo>
                <a:lnTo>
                  <a:pt x="15156" y="12896"/>
                </a:lnTo>
                <a:lnTo>
                  <a:pt x="14086" y="12734"/>
                </a:lnTo>
                <a:lnTo>
                  <a:pt x="12997" y="12573"/>
                </a:lnTo>
                <a:lnTo>
                  <a:pt x="11887" y="12452"/>
                </a:lnTo>
                <a:lnTo>
                  <a:pt x="10797" y="12351"/>
                </a:lnTo>
                <a:lnTo>
                  <a:pt x="10252" y="12331"/>
                </a:lnTo>
                <a:lnTo>
                  <a:pt x="9183" y="12331"/>
                </a:lnTo>
                <a:lnTo>
                  <a:pt x="8658" y="12351"/>
                </a:lnTo>
                <a:lnTo>
                  <a:pt x="8174" y="12391"/>
                </a:lnTo>
                <a:lnTo>
                  <a:pt x="7669" y="12431"/>
                </a:lnTo>
                <a:lnTo>
                  <a:pt x="7205" y="12492"/>
                </a:lnTo>
                <a:lnTo>
                  <a:pt x="6741" y="12573"/>
                </a:lnTo>
                <a:lnTo>
                  <a:pt x="6277" y="12674"/>
                </a:lnTo>
                <a:lnTo>
                  <a:pt x="5853" y="12795"/>
                </a:lnTo>
                <a:lnTo>
                  <a:pt x="5429" y="12916"/>
                </a:lnTo>
                <a:lnTo>
                  <a:pt x="5005" y="13057"/>
                </a:lnTo>
                <a:lnTo>
                  <a:pt x="4602" y="13218"/>
                </a:lnTo>
                <a:lnTo>
                  <a:pt x="4218" y="13380"/>
                </a:lnTo>
                <a:lnTo>
                  <a:pt x="3855" y="13582"/>
                </a:lnTo>
                <a:lnTo>
                  <a:pt x="3492" y="13783"/>
                </a:lnTo>
                <a:lnTo>
                  <a:pt x="3290" y="13905"/>
                </a:lnTo>
                <a:lnTo>
                  <a:pt x="2846" y="14147"/>
                </a:lnTo>
                <a:lnTo>
                  <a:pt x="2624" y="14268"/>
                </a:lnTo>
                <a:lnTo>
                  <a:pt x="2382" y="14349"/>
                </a:lnTo>
                <a:lnTo>
                  <a:pt x="2241" y="14389"/>
                </a:lnTo>
                <a:lnTo>
                  <a:pt x="2079" y="14409"/>
                </a:lnTo>
                <a:lnTo>
                  <a:pt x="1938" y="14409"/>
                </a:lnTo>
                <a:lnTo>
                  <a:pt x="1776" y="14389"/>
                </a:lnTo>
                <a:lnTo>
                  <a:pt x="1635" y="14369"/>
                </a:lnTo>
                <a:lnTo>
                  <a:pt x="1494" y="14308"/>
                </a:lnTo>
                <a:lnTo>
                  <a:pt x="1353" y="14227"/>
                </a:lnTo>
                <a:lnTo>
                  <a:pt x="1232" y="14127"/>
                </a:lnTo>
                <a:lnTo>
                  <a:pt x="1131" y="14005"/>
                </a:lnTo>
                <a:lnTo>
                  <a:pt x="1050" y="13864"/>
                </a:lnTo>
                <a:lnTo>
                  <a:pt x="1010" y="13723"/>
                </a:lnTo>
                <a:lnTo>
                  <a:pt x="969" y="13562"/>
                </a:lnTo>
                <a:lnTo>
                  <a:pt x="949" y="13380"/>
                </a:lnTo>
                <a:lnTo>
                  <a:pt x="929" y="13218"/>
                </a:lnTo>
                <a:lnTo>
                  <a:pt x="949" y="12855"/>
                </a:lnTo>
                <a:lnTo>
                  <a:pt x="1010" y="12109"/>
                </a:lnTo>
                <a:lnTo>
                  <a:pt x="1070" y="11342"/>
                </a:lnTo>
                <a:lnTo>
                  <a:pt x="1171" y="10292"/>
                </a:lnTo>
                <a:lnTo>
                  <a:pt x="1211" y="9768"/>
                </a:lnTo>
                <a:lnTo>
                  <a:pt x="1232" y="9243"/>
                </a:lnTo>
                <a:lnTo>
                  <a:pt x="1232" y="8698"/>
                </a:lnTo>
                <a:lnTo>
                  <a:pt x="1232" y="8173"/>
                </a:lnTo>
                <a:lnTo>
                  <a:pt x="1191" y="7649"/>
                </a:lnTo>
                <a:lnTo>
                  <a:pt x="1131" y="7124"/>
                </a:lnTo>
                <a:lnTo>
                  <a:pt x="1050" y="6579"/>
                </a:lnTo>
                <a:lnTo>
                  <a:pt x="929" y="6034"/>
                </a:lnTo>
                <a:lnTo>
                  <a:pt x="646" y="4965"/>
                </a:lnTo>
                <a:lnTo>
                  <a:pt x="404" y="4077"/>
                </a:lnTo>
                <a:lnTo>
                  <a:pt x="303" y="3633"/>
                </a:lnTo>
                <a:lnTo>
                  <a:pt x="202" y="3169"/>
                </a:lnTo>
                <a:lnTo>
                  <a:pt x="142" y="2765"/>
                </a:lnTo>
                <a:lnTo>
                  <a:pt x="102" y="2341"/>
                </a:lnTo>
                <a:lnTo>
                  <a:pt x="81" y="1938"/>
                </a:lnTo>
                <a:lnTo>
                  <a:pt x="102" y="1534"/>
                </a:lnTo>
                <a:lnTo>
                  <a:pt x="122" y="1151"/>
                </a:lnTo>
                <a:lnTo>
                  <a:pt x="182" y="767"/>
                </a:lnTo>
                <a:lnTo>
                  <a:pt x="243" y="384"/>
                </a:lnTo>
                <a:lnTo>
                  <a:pt x="344" y="21"/>
                </a:lnTo>
                <a:lnTo>
                  <a:pt x="28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20"/>
          <p:cNvSpPr/>
          <p:nvPr/>
        </p:nvSpPr>
        <p:spPr>
          <a:xfrm flipH="1">
            <a:off x="-2007441" y="162451"/>
            <a:ext cx="1060565" cy="526984"/>
          </a:xfrm>
          <a:custGeom>
            <a:rect b="b" l="l" r="r" t="t"/>
            <a:pathLst>
              <a:path extrusionOk="0" h="9426" w="18970">
                <a:moveTo>
                  <a:pt x="7103" y="1"/>
                </a:moveTo>
                <a:lnTo>
                  <a:pt x="5812" y="41"/>
                </a:lnTo>
                <a:lnTo>
                  <a:pt x="4480" y="142"/>
                </a:lnTo>
                <a:lnTo>
                  <a:pt x="3976" y="183"/>
                </a:lnTo>
                <a:lnTo>
                  <a:pt x="3552" y="223"/>
                </a:lnTo>
                <a:lnTo>
                  <a:pt x="3168" y="263"/>
                </a:lnTo>
                <a:lnTo>
                  <a:pt x="2805" y="324"/>
                </a:lnTo>
                <a:lnTo>
                  <a:pt x="2462" y="425"/>
                </a:lnTo>
                <a:lnTo>
                  <a:pt x="2301" y="505"/>
                </a:lnTo>
                <a:lnTo>
                  <a:pt x="2139" y="586"/>
                </a:lnTo>
                <a:lnTo>
                  <a:pt x="1958" y="667"/>
                </a:lnTo>
                <a:lnTo>
                  <a:pt x="1796" y="788"/>
                </a:lnTo>
                <a:lnTo>
                  <a:pt x="1635" y="909"/>
                </a:lnTo>
                <a:lnTo>
                  <a:pt x="1453" y="1070"/>
                </a:lnTo>
                <a:lnTo>
                  <a:pt x="1090" y="1434"/>
                </a:lnTo>
                <a:lnTo>
                  <a:pt x="827" y="1736"/>
                </a:lnTo>
                <a:lnTo>
                  <a:pt x="585" y="2059"/>
                </a:lnTo>
                <a:lnTo>
                  <a:pt x="404" y="2362"/>
                </a:lnTo>
                <a:lnTo>
                  <a:pt x="242" y="2665"/>
                </a:lnTo>
                <a:lnTo>
                  <a:pt x="121" y="2988"/>
                </a:lnTo>
                <a:lnTo>
                  <a:pt x="40" y="3290"/>
                </a:lnTo>
                <a:lnTo>
                  <a:pt x="0" y="3593"/>
                </a:lnTo>
                <a:lnTo>
                  <a:pt x="0" y="3896"/>
                </a:lnTo>
                <a:lnTo>
                  <a:pt x="81" y="3896"/>
                </a:lnTo>
                <a:lnTo>
                  <a:pt x="81" y="3593"/>
                </a:lnTo>
                <a:lnTo>
                  <a:pt x="121" y="3290"/>
                </a:lnTo>
                <a:lnTo>
                  <a:pt x="202" y="3008"/>
                </a:lnTo>
                <a:lnTo>
                  <a:pt x="323" y="2705"/>
                </a:lnTo>
                <a:lnTo>
                  <a:pt x="464" y="2402"/>
                </a:lnTo>
                <a:lnTo>
                  <a:pt x="666" y="2100"/>
                </a:lnTo>
                <a:lnTo>
                  <a:pt x="888" y="1797"/>
                </a:lnTo>
                <a:lnTo>
                  <a:pt x="1150" y="1474"/>
                </a:lnTo>
                <a:lnTo>
                  <a:pt x="1514" y="1131"/>
                </a:lnTo>
                <a:lnTo>
                  <a:pt x="1675" y="970"/>
                </a:lnTo>
                <a:lnTo>
                  <a:pt x="1837" y="848"/>
                </a:lnTo>
                <a:lnTo>
                  <a:pt x="2018" y="748"/>
                </a:lnTo>
                <a:lnTo>
                  <a:pt x="2180" y="647"/>
                </a:lnTo>
                <a:lnTo>
                  <a:pt x="2341" y="566"/>
                </a:lnTo>
                <a:lnTo>
                  <a:pt x="2502" y="505"/>
                </a:lnTo>
                <a:lnTo>
                  <a:pt x="2825" y="405"/>
                </a:lnTo>
                <a:lnTo>
                  <a:pt x="3189" y="344"/>
                </a:lnTo>
                <a:lnTo>
                  <a:pt x="3572" y="304"/>
                </a:lnTo>
                <a:lnTo>
                  <a:pt x="3996" y="263"/>
                </a:lnTo>
                <a:lnTo>
                  <a:pt x="4500" y="223"/>
                </a:lnTo>
                <a:lnTo>
                  <a:pt x="5812" y="122"/>
                </a:lnTo>
                <a:lnTo>
                  <a:pt x="7103" y="82"/>
                </a:lnTo>
                <a:lnTo>
                  <a:pt x="8355" y="82"/>
                </a:lnTo>
                <a:lnTo>
                  <a:pt x="9586" y="102"/>
                </a:lnTo>
                <a:lnTo>
                  <a:pt x="10574" y="162"/>
                </a:lnTo>
                <a:lnTo>
                  <a:pt x="11099" y="223"/>
                </a:lnTo>
                <a:lnTo>
                  <a:pt x="11664" y="283"/>
                </a:lnTo>
                <a:lnTo>
                  <a:pt x="12209" y="384"/>
                </a:lnTo>
                <a:lnTo>
                  <a:pt x="12794" y="505"/>
                </a:lnTo>
                <a:lnTo>
                  <a:pt x="13359" y="647"/>
                </a:lnTo>
                <a:lnTo>
                  <a:pt x="13945" y="828"/>
                </a:lnTo>
                <a:lnTo>
                  <a:pt x="14348" y="990"/>
                </a:lnTo>
                <a:lnTo>
                  <a:pt x="14812" y="1171"/>
                </a:lnTo>
                <a:lnTo>
                  <a:pt x="15276" y="1414"/>
                </a:lnTo>
                <a:lnTo>
                  <a:pt x="15741" y="1696"/>
                </a:lnTo>
                <a:lnTo>
                  <a:pt x="16205" y="2019"/>
                </a:lnTo>
                <a:lnTo>
                  <a:pt x="16447" y="2201"/>
                </a:lnTo>
                <a:lnTo>
                  <a:pt x="16669" y="2382"/>
                </a:lnTo>
                <a:lnTo>
                  <a:pt x="16891" y="2604"/>
                </a:lnTo>
                <a:lnTo>
                  <a:pt x="17113" y="2826"/>
                </a:lnTo>
                <a:lnTo>
                  <a:pt x="17315" y="3068"/>
                </a:lnTo>
                <a:lnTo>
                  <a:pt x="17516" y="3310"/>
                </a:lnTo>
                <a:lnTo>
                  <a:pt x="17698" y="3593"/>
                </a:lnTo>
                <a:lnTo>
                  <a:pt x="17880" y="3876"/>
                </a:lnTo>
                <a:lnTo>
                  <a:pt x="18041" y="4178"/>
                </a:lnTo>
                <a:lnTo>
                  <a:pt x="18182" y="4501"/>
                </a:lnTo>
                <a:lnTo>
                  <a:pt x="18324" y="4824"/>
                </a:lnTo>
                <a:lnTo>
                  <a:pt x="18445" y="5187"/>
                </a:lnTo>
                <a:lnTo>
                  <a:pt x="18546" y="5530"/>
                </a:lnTo>
                <a:lnTo>
                  <a:pt x="18646" y="5914"/>
                </a:lnTo>
                <a:lnTo>
                  <a:pt x="18727" y="6297"/>
                </a:lnTo>
                <a:lnTo>
                  <a:pt x="18788" y="6701"/>
                </a:lnTo>
                <a:lnTo>
                  <a:pt x="18828" y="7125"/>
                </a:lnTo>
                <a:lnTo>
                  <a:pt x="18868" y="7548"/>
                </a:lnTo>
                <a:lnTo>
                  <a:pt x="18889" y="7992"/>
                </a:lnTo>
                <a:lnTo>
                  <a:pt x="18889" y="8456"/>
                </a:lnTo>
                <a:lnTo>
                  <a:pt x="18889" y="8941"/>
                </a:lnTo>
                <a:lnTo>
                  <a:pt x="18868" y="9425"/>
                </a:lnTo>
                <a:lnTo>
                  <a:pt x="18949" y="9425"/>
                </a:lnTo>
                <a:lnTo>
                  <a:pt x="18969" y="8941"/>
                </a:lnTo>
                <a:lnTo>
                  <a:pt x="18969" y="8456"/>
                </a:lnTo>
                <a:lnTo>
                  <a:pt x="18969" y="7992"/>
                </a:lnTo>
                <a:lnTo>
                  <a:pt x="18949" y="7528"/>
                </a:lnTo>
                <a:lnTo>
                  <a:pt x="18909" y="7104"/>
                </a:lnTo>
                <a:lnTo>
                  <a:pt x="18868" y="6681"/>
                </a:lnTo>
                <a:lnTo>
                  <a:pt x="18788" y="6277"/>
                </a:lnTo>
                <a:lnTo>
                  <a:pt x="18727" y="5894"/>
                </a:lnTo>
                <a:lnTo>
                  <a:pt x="18626" y="5510"/>
                </a:lnTo>
                <a:lnTo>
                  <a:pt x="18525" y="5147"/>
                </a:lnTo>
                <a:lnTo>
                  <a:pt x="18404" y="4804"/>
                </a:lnTo>
                <a:lnTo>
                  <a:pt x="18263" y="4461"/>
                </a:lnTo>
                <a:lnTo>
                  <a:pt x="18102" y="4138"/>
                </a:lnTo>
                <a:lnTo>
                  <a:pt x="17940" y="3835"/>
                </a:lnTo>
                <a:lnTo>
                  <a:pt x="17759" y="3553"/>
                </a:lnTo>
                <a:lnTo>
                  <a:pt x="17577" y="3270"/>
                </a:lnTo>
                <a:lnTo>
                  <a:pt x="17375" y="3008"/>
                </a:lnTo>
                <a:lnTo>
                  <a:pt x="17173" y="2766"/>
                </a:lnTo>
                <a:lnTo>
                  <a:pt x="16951" y="2544"/>
                </a:lnTo>
                <a:lnTo>
                  <a:pt x="16729" y="2322"/>
                </a:lnTo>
                <a:lnTo>
                  <a:pt x="16507" y="2140"/>
                </a:lnTo>
                <a:lnTo>
                  <a:pt x="16265" y="1958"/>
                </a:lnTo>
                <a:lnTo>
                  <a:pt x="15781" y="1615"/>
                </a:lnTo>
                <a:lnTo>
                  <a:pt x="15317" y="1333"/>
                </a:lnTo>
                <a:lnTo>
                  <a:pt x="14832" y="1111"/>
                </a:lnTo>
                <a:lnTo>
                  <a:pt x="14388" y="909"/>
                </a:lnTo>
                <a:lnTo>
                  <a:pt x="13965" y="748"/>
                </a:lnTo>
                <a:lnTo>
                  <a:pt x="13400" y="566"/>
                </a:lnTo>
                <a:lnTo>
                  <a:pt x="12814" y="425"/>
                </a:lnTo>
                <a:lnTo>
                  <a:pt x="12229" y="304"/>
                </a:lnTo>
                <a:lnTo>
                  <a:pt x="11664" y="223"/>
                </a:lnTo>
                <a:lnTo>
                  <a:pt x="11119" y="142"/>
                </a:lnTo>
                <a:lnTo>
                  <a:pt x="10574" y="82"/>
                </a:lnTo>
                <a:lnTo>
                  <a:pt x="9586" y="21"/>
                </a:lnTo>
                <a:lnTo>
                  <a:pt x="835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20"/>
          <p:cNvSpPr/>
          <p:nvPr/>
        </p:nvSpPr>
        <p:spPr>
          <a:xfrm flipH="1">
            <a:off x="-2122502" y="178273"/>
            <a:ext cx="1339208" cy="816864"/>
          </a:xfrm>
          <a:custGeom>
            <a:rect b="b" l="l" r="r" t="t"/>
            <a:pathLst>
              <a:path extrusionOk="0" h="14611" w="23954">
                <a:moveTo>
                  <a:pt x="8637" y="0"/>
                </a:moveTo>
                <a:lnTo>
                  <a:pt x="7870" y="41"/>
                </a:lnTo>
                <a:lnTo>
                  <a:pt x="7083" y="81"/>
                </a:lnTo>
                <a:lnTo>
                  <a:pt x="6296" y="162"/>
                </a:lnTo>
                <a:lnTo>
                  <a:pt x="5509" y="243"/>
                </a:lnTo>
                <a:lnTo>
                  <a:pt x="5065" y="303"/>
                </a:lnTo>
                <a:lnTo>
                  <a:pt x="4601" y="384"/>
                </a:lnTo>
                <a:lnTo>
                  <a:pt x="4097" y="485"/>
                </a:lnTo>
                <a:lnTo>
                  <a:pt x="3592" y="626"/>
                </a:lnTo>
                <a:lnTo>
                  <a:pt x="3067" y="787"/>
                </a:lnTo>
                <a:lnTo>
                  <a:pt x="2563" y="1009"/>
                </a:lnTo>
                <a:lnTo>
                  <a:pt x="2321" y="1131"/>
                </a:lnTo>
                <a:lnTo>
                  <a:pt x="2079" y="1252"/>
                </a:lnTo>
                <a:lnTo>
                  <a:pt x="1836" y="1393"/>
                </a:lnTo>
                <a:lnTo>
                  <a:pt x="1614" y="1554"/>
                </a:lnTo>
                <a:lnTo>
                  <a:pt x="1392" y="1716"/>
                </a:lnTo>
                <a:lnTo>
                  <a:pt x="1191" y="1897"/>
                </a:lnTo>
                <a:lnTo>
                  <a:pt x="1009" y="2079"/>
                </a:lnTo>
                <a:lnTo>
                  <a:pt x="827" y="2261"/>
                </a:lnTo>
                <a:lnTo>
                  <a:pt x="686" y="2462"/>
                </a:lnTo>
                <a:lnTo>
                  <a:pt x="545" y="2664"/>
                </a:lnTo>
                <a:lnTo>
                  <a:pt x="404" y="2866"/>
                </a:lnTo>
                <a:lnTo>
                  <a:pt x="303" y="3088"/>
                </a:lnTo>
                <a:lnTo>
                  <a:pt x="222" y="3330"/>
                </a:lnTo>
                <a:lnTo>
                  <a:pt x="141" y="3552"/>
                </a:lnTo>
                <a:lnTo>
                  <a:pt x="81" y="3814"/>
                </a:lnTo>
                <a:lnTo>
                  <a:pt x="40" y="4057"/>
                </a:lnTo>
                <a:lnTo>
                  <a:pt x="0" y="4319"/>
                </a:lnTo>
                <a:lnTo>
                  <a:pt x="0" y="4581"/>
                </a:lnTo>
                <a:lnTo>
                  <a:pt x="0" y="4864"/>
                </a:lnTo>
                <a:lnTo>
                  <a:pt x="20" y="5146"/>
                </a:lnTo>
                <a:lnTo>
                  <a:pt x="81" y="5611"/>
                </a:lnTo>
                <a:lnTo>
                  <a:pt x="182" y="6095"/>
                </a:lnTo>
                <a:lnTo>
                  <a:pt x="303" y="6559"/>
                </a:lnTo>
                <a:lnTo>
                  <a:pt x="424" y="7023"/>
                </a:lnTo>
                <a:lnTo>
                  <a:pt x="565" y="7588"/>
                </a:lnTo>
                <a:lnTo>
                  <a:pt x="706" y="8173"/>
                </a:lnTo>
                <a:lnTo>
                  <a:pt x="767" y="8537"/>
                </a:lnTo>
                <a:lnTo>
                  <a:pt x="827" y="8920"/>
                </a:lnTo>
                <a:lnTo>
                  <a:pt x="868" y="9324"/>
                </a:lnTo>
                <a:lnTo>
                  <a:pt x="888" y="9707"/>
                </a:lnTo>
                <a:lnTo>
                  <a:pt x="908" y="10090"/>
                </a:lnTo>
                <a:lnTo>
                  <a:pt x="888" y="10474"/>
                </a:lnTo>
                <a:lnTo>
                  <a:pt x="868" y="10857"/>
                </a:lnTo>
                <a:lnTo>
                  <a:pt x="827" y="11241"/>
                </a:lnTo>
                <a:lnTo>
                  <a:pt x="807" y="11483"/>
                </a:lnTo>
                <a:lnTo>
                  <a:pt x="767" y="11765"/>
                </a:lnTo>
                <a:lnTo>
                  <a:pt x="747" y="12068"/>
                </a:lnTo>
                <a:lnTo>
                  <a:pt x="747" y="12351"/>
                </a:lnTo>
                <a:lnTo>
                  <a:pt x="767" y="12653"/>
                </a:lnTo>
                <a:lnTo>
                  <a:pt x="807" y="12815"/>
                </a:lnTo>
                <a:lnTo>
                  <a:pt x="848" y="12976"/>
                </a:lnTo>
                <a:lnTo>
                  <a:pt x="928" y="13138"/>
                </a:lnTo>
                <a:lnTo>
                  <a:pt x="1029" y="13299"/>
                </a:lnTo>
                <a:lnTo>
                  <a:pt x="1130" y="13440"/>
                </a:lnTo>
                <a:lnTo>
                  <a:pt x="1271" y="13561"/>
                </a:lnTo>
                <a:lnTo>
                  <a:pt x="1433" y="13662"/>
                </a:lnTo>
                <a:lnTo>
                  <a:pt x="1614" y="13723"/>
                </a:lnTo>
                <a:lnTo>
                  <a:pt x="1715" y="13763"/>
                </a:lnTo>
                <a:lnTo>
                  <a:pt x="2058" y="13763"/>
                </a:lnTo>
                <a:lnTo>
                  <a:pt x="2280" y="13723"/>
                </a:lnTo>
                <a:lnTo>
                  <a:pt x="2502" y="13683"/>
                </a:lnTo>
                <a:lnTo>
                  <a:pt x="3794" y="13420"/>
                </a:lnTo>
                <a:lnTo>
                  <a:pt x="4419" y="13299"/>
                </a:lnTo>
                <a:lnTo>
                  <a:pt x="5065" y="13198"/>
                </a:lnTo>
                <a:lnTo>
                  <a:pt x="5691" y="13118"/>
                </a:lnTo>
                <a:lnTo>
                  <a:pt x="6337" y="13057"/>
                </a:lnTo>
                <a:lnTo>
                  <a:pt x="6962" y="13037"/>
                </a:lnTo>
                <a:lnTo>
                  <a:pt x="7588" y="13037"/>
                </a:lnTo>
                <a:lnTo>
                  <a:pt x="8133" y="13077"/>
                </a:lnTo>
                <a:lnTo>
                  <a:pt x="8657" y="13138"/>
                </a:lnTo>
                <a:lnTo>
                  <a:pt x="9202" y="13218"/>
                </a:lnTo>
                <a:lnTo>
                  <a:pt x="9747" y="13319"/>
                </a:lnTo>
                <a:lnTo>
                  <a:pt x="10796" y="13561"/>
                </a:lnTo>
                <a:lnTo>
                  <a:pt x="11846" y="13824"/>
                </a:lnTo>
                <a:lnTo>
                  <a:pt x="13218" y="14167"/>
                </a:lnTo>
                <a:lnTo>
                  <a:pt x="13924" y="14328"/>
                </a:lnTo>
                <a:lnTo>
                  <a:pt x="14610" y="14449"/>
                </a:lnTo>
                <a:lnTo>
                  <a:pt x="15095" y="14530"/>
                </a:lnTo>
                <a:lnTo>
                  <a:pt x="15559" y="14570"/>
                </a:lnTo>
                <a:lnTo>
                  <a:pt x="16023" y="14611"/>
                </a:lnTo>
                <a:lnTo>
                  <a:pt x="16871" y="14611"/>
                </a:lnTo>
                <a:lnTo>
                  <a:pt x="17274" y="14570"/>
                </a:lnTo>
                <a:lnTo>
                  <a:pt x="17658" y="14530"/>
                </a:lnTo>
                <a:lnTo>
                  <a:pt x="18021" y="14449"/>
                </a:lnTo>
                <a:lnTo>
                  <a:pt x="18485" y="14328"/>
                </a:lnTo>
                <a:lnTo>
                  <a:pt x="18909" y="14187"/>
                </a:lnTo>
                <a:lnTo>
                  <a:pt x="19312" y="14005"/>
                </a:lnTo>
                <a:lnTo>
                  <a:pt x="19676" y="13783"/>
                </a:lnTo>
                <a:lnTo>
                  <a:pt x="20039" y="13541"/>
                </a:lnTo>
                <a:lnTo>
                  <a:pt x="20341" y="13279"/>
                </a:lnTo>
                <a:lnTo>
                  <a:pt x="20644" y="12976"/>
                </a:lnTo>
                <a:lnTo>
                  <a:pt x="20886" y="12674"/>
                </a:lnTo>
                <a:lnTo>
                  <a:pt x="21028" y="12472"/>
                </a:lnTo>
                <a:lnTo>
                  <a:pt x="21149" y="12270"/>
                </a:lnTo>
                <a:lnTo>
                  <a:pt x="21250" y="12048"/>
                </a:lnTo>
                <a:lnTo>
                  <a:pt x="21350" y="11846"/>
                </a:lnTo>
                <a:lnTo>
                  <a:pt x="21512" y="11402"/>
                </a:lnTo>
                <a:lnTo>
                  <a:pt x="21633" y="10958"/>
                </a:lnTo>
                <a:lnTo>
                  <a:pt x="21734" y="10494"/>
                </a:lnTo>
                <a:lnTo>
                  <a:pt x="21794" y="10030"/>
                </a:lnTo>
                <a:lnTo>
                  <a:pt x="21835" y="9586"/>
                </a:lnTo>
                <a:lnTo>
                  <a:pt x="21875" y="9142"/>
                </a:lnTo>
                <a:lnTo>
                  <a:pt x="21794" y="9142"/>
                </a:lnTo>
                <a:lnTo>
                  <a:pt x="21754" y="9586"/>
                </a:lnTo>
                <a:lnTo>
                  <a:pt x="21714" y="10030"/>
                </a:lnTo>
                <a:lnTo>
                  <a:pt x="21653" y="10474"/>
                </a:lnTo>
                <a:lnTo>
                  <a:pt x="21552" y="10918"/>
                </a:lnTo>
                <a:lnTo>
                  <a:pt x="21431" y="11362"/>
                </a:lnTo>
                <a:lnTo>
                  <a:pt x="21270" y="11806"/>
                </a:lnTo>
                <a:lnTo>
                  <a:pt x="21189" y="12008"/>
                </a:lnTo>
                <a:lnTo>
                  <a:pt x="21068" y="12230"/>
                </a:lnTo>
                <a:lnTo>
                  <a:pt x="20947" y="12431"/>
                </a:lnTo>
                <a:lnTo>
                  <a:pt x="20826" y="12613"/>
                </a:lnTo>
                <a:lnTo>
                  <a:pt x="20584" y="12936"/>
                </a:lnTo>
                <a:lnTo>
                  <a:pt x="20301" y="13218"/>
                </a:lnTo>
                <a:lnTo>
                  <a:pt x="19978" y="13481"/>
                </a:lnTo>
                <a:lnTo>
                  <a:pt x="19635" y="13723"/>
                </a:lnTo>
                <a:lnTo>
                  <a:pt x="19272" y="13925"/>
                </a:lnTo>
                <a:lnTo>
                  <a:pt x="18868" y="14106"/>
                </a:lnTo>
                <a:lnTo>
                  <a:pt x="18445" y="14248"/>
                </a:lnTo>
                <a:lnTo>
                  <a:pt x="18001" y="14369"/>
                </a:lnTo>
                <a:lnTo>
                  <a:pt x="17637" y="14449"/>
                </a:lnTo>
                <a:lnTo>
                  <a:pt x="17254" y="14490"/>
                </a:lnTo>
                <a:lnTo>
                  <a:pt x="16871" y="14530"/>
                </a:lnTo>
                <a:lnTo>
                  <a:pt x="16023" y="14530"/>
                </a:lnTo>
                <a:lnTo>
                  <a:pt x="15579" y="14490"/>
                </a:lnTo>
                <a:lnTo>
                  <a:pt x="15115" y="14449"/>
                </a:lnTo>
                <a:lnTo>
                  <a:pt x="14631" y="14369"/>
                </a:lnTo>
                <a:lnTo>
                  <a:pt x="13924" y="14248"/>
                </a:lnTo>
                <a:lnTo>
                  <a:pt x="13238" y="14086"/>
                </a:lnTo>
                <a:lnTo>
                  <a:pt x="11866" y="13743"/>
                </a:lnTo>
                <a:lnTo>
                  <a:pt x="10817" y="13481"/>
                </a:lnTo>
                <a:lnTo>
                  <a:pt x="9747" y="13239"/>
                </a:lnTo>
                <a:lnTo>
                  <a:pt x="9222" y="13138"/>
                </a:lnTo>
                <a:lnTo>
                  <a:pt x="8677" y="13057"/>
                </a:lnTo>
                <a:lnTo>
                  <a:pt x="8133" y="12996"/>
                </a:lnTo>
                <a:lnTo>
                  <a:pt x="7588" y="12956"/>
                </a:lnTo>
                <a:lnTo>
                  <a:pt x="6962" y="12956"/>
                </a:lnTo>
                <a:lnTo>
                  <a:pt x="6316" y="12976"/>
                </a:lnTo>
                <a:lnTo>
                  <a:pt x="5691" y="13037"/>
                </a:lnTo>
                <a:lnTo>
                  <a:pt x="5065" y="13118"/>
                </a:lnTo>
                <a:lnTo>
                  <a:pt x="4419" y="13218"/>
                </a:lnTo>
                <a:lnTo>
                  <a:pt x="3774" y="13339"/>
                </a:lnTo>
                <a:lnTo>
                  <a:pt x="2482" y="13602"/>
                </a:lnTo>
                <a:lnTo>
                  <a:pt x="2280" y="13642"/>
                </a:lnTo>
                <a:lnTo>
                  <a:pt x="2058" y="13683"/>
                </a:lnTo>
                <a:lnTo>
                  <a:pt x="1735" y="13683"/>
                </a:lnTo>
                <a:lnTo>
                  <a:pt x="1635" y="13662"/>
                </a:lnTo>
                <a:lnTo>
                  <a:pt x="1453" y="13582"/>
                </a:lnTo>
                <a:lnTo>
                  <a:pt x="1312" y="13501"/>
                </a:lnTo>
                <a:lnTo>
                  <a:pt x="1191" y="13380"/>
                </a:lnTo>
                <a:lnTo>
                  <a:pt x="1090" y="13239"/>
                </a:lnTo>
                <a:lnTo>
                  <a:pt x="989" y="13097"/>
                </a:lnTo>
                <a:lnTo>
                  <a:pt x="928" y="12936"/>
                </a:lnTo>
                <a:lnTo>
                  <a:pt x="888" y="12795"/>
                </a:lnTo>
                <a:lnTo>
                  <a:pt x="848" y="12633"/>
                </a:lnTo>
                <a:lnTo>
                  <a:pt x="827" y="12351"/>
                </a:lnTo>
                <a:lnTo>
                  <a:pt x="827" y="12068"/>
                </a:lnTo>
                <a:lnTo>
                  <a:pt x="848" y="11765"/>
                </a:lnTo>
                <a:lnTo>
                  <a:pt x="888" y="11483"/>
                </a:lnTo>
                <a:lnTo>
                  <a:pt x="908" y="11261"/>
                </a:lnTo>
                <a:lnTo>
                  <a:pt x="948" y="10857"/>
                </a:lnTo>
                <a:lnTo>
                  <a:pt x="969" y="10474"/>
                </a:lnTo>
                <a:lnTo>
                  <a:pt x="989" y="10090"/>
                </a:lnTo>
                <a:lnTo>
                  <a:pt x="969" y="9707"/>
                </a:lnTo>
                <a:lnTo>
                  <a:pt x="948" y="9303"/>
                </a:lnTo>
                <a:lnTo>
                  <a:pt x="908" y="8920"/>
                </a:lnTo>
                <a:lnTo>
                  <a:pt x="848" y="8537"/>
                </a:lnTo>
                <a:lnTo>
                  <a:pt x="787" y="8153"/>
                </a:lnTo>
                <a:lnTo>
                  <a:pt x="646" y="7568"/>
                </a:lnTo>
                <a:lnTo>
                  <a:pt x="505" y="7003"/>
                </a:lnTo>
                <a:lnTo>
                  <a:pt x="383" y="6539"/>
                </a:lnTo>
                <a:lnTo>
                  <a:pt x="262" y="6075"/>
                </a:lnTo>
                <a:lnTo>
                  <a:pt x="161" y="5611"/>
                </a:lnTo>
                <a:lnTo>
                  <a:pt x="101" y="5126"/>
                </a:lnTo>
                <a:lnTo>
                  <a:pt x="81" y="4844"/>
                </a:lnTo>
                <a:lnTo>
                  <a:pt x="81" y="4581"/>
                </a:lnTo>
                <a:lnTo>
                  <a:pt x="81" y="4319"/>
                </a:lnTo>
                <a:lnTo>
                  <a:pt x="121" y="4077"/>
                </a:lnTo>
                <a:lnTo>
                  <a:pt x="161" y="3835"/>
                </a:lnTo>
                <a:lnTo>
                  <a:pt x="222" y="3593"/>
                </a:lnTo>
                <a:lnTo>
                  <a:pt x="283" y="3350"/>
                </a:lnTo>
                <a:lnTo>
                  <a:pt x="383" y="3128"/>
                </a:lnTo>
                <a:lnTo>
                  <a:pt x="484" y="2906"/>
                </a:lnTo>
                <a:lnTo>
                  <a:pt x="605" y="2705"/>
                </a:lnTo>
                <a:lnTo>
                  <a:pt x="747" y="2503"/>
                </a:lnTo>
                <a:lnTo>
                  <a:pt x="888" y="2301"/>
                </a:lnTo>
                <a:lnTo>
                  <a:pt x="1070" y="2119"/>
                </a:lnTo>
                <a:lnTo>
                  <a:pt x="1251" y="1938"/>
                </a:lnTo>
                <a:lnTo>
                  <a:pt x="1453" y="1776"/>
                </a:lnTo>
                <a:lnTo>
                  <a:pt x="1655" y="1615"/>
                </a:lnTo>
                <a:lnTo>
                  <a:pt x="1897" y="1453"/>
                </a:lnTo>
                <a:lnTo>
                  <a:pt x="2119" y="1332"/>
                </a:lnTo>
                <a:lnTo>
                  <a:pt x="2361" y="1191"/>
                </a:lnTo>
                <a:lnTo>
                  <a:pt x="2603" y="1070"/>
                </a:lnTo>
                <a:lnTo>
                  <a:pt x="3108" y="868"/>
                </a:lnTo>
                <a:lnTo>
                  <a:pt x="3612" y="707"/>
                </a:lnTo>
                <a:lnTo>
                  <a:pt x="4117" y="565"/>
                </a:lnTo>
                <a:lnTo>
                  <a:pt x="4621" y="465"/>
                </a:lnTo>
                <a:lnTo>
                  <a:pt x="5085" y="384"/>
                </a:lnTo>
                <a:lnTo>
                  <a:pt x="5529" y="323"/>
                </a:lnTo>
                <a:lnTo>
                  <a:pt x="6316" y="243"/>
                </a:lnTo>
                <a:lnTo>
                  <a:pt x="7083" y="162"/>
                </a:lnTo>
                <a:lnTo>
                  <a:pt x="7870" y="122"/>
                </a:lnTo>
                <a:lnTo>
                  <a:pt x="8637" y="81"/>
                </a:lnTo>
                <a:lnTo>
                  <a:pt x="10171" y="81"/>
                </a:lnTo>
                <a:lnTo>
                  <a:pt x="10938" y="101"/>
                </a:lnTo>
                <a:lnTo>
                  <a:pt x="11704" y="142"/>
                </a:lnTo>
                <a:lnTo>
                  <a:pt x="12451" y="202"/>
                </a:lnTo>
                <a:lnTo>
                  <a:pt x="13218" y="283"/>
                </a:lnTo>
                <a:lnTo>
                  <a:pt x="13965" y="364"/>
                </a:lnTo>
                <a:lnTo>
                  <a:pt x="14711" y="485"/>
                </a:lnTo>
                <a:lnTo>
                  <a:pt x="15458" y="606"/>
                </a:lnTo>
                <a:lnTo>
                  <a:pt x="16225" y="767"/>
                </a:lnTo>
                <a:lnTo>
                  <a:pt x="16971" y="929"/>
                </a:lnTo>
                <a:lnTo>
                  <a:pt x="17718" y="1110"/>
                </a:lnTo>
                <a:lnTo>
                  <a:pt x="18445" y="1312"/>
                </a:lnTo>
                <a:lnTo>
                  <a:pt x="19191" y="1554"/>
                </a:lnTo>
                <a:lnTo>
                  <a:pt x="19554" y="1675"/>
                </a:lnTo>
                <a:lnTo>
                  <a:pt x="19938" y="1817"/>
                </a:lnTo>
                <a:lnTo>
                  <a:pt x="20301" y="1978"/>
                </a:lnTo>
                <a:lnTo>
                  <a:pt x="20644" y="2140"/>
                </a:lnTo>
                <a:lnTo>
                  <a:pt x="20987" y="2321"/>
                </a:lnTo>
                <a:lnTo>
                  <a:pt x="21330" y="2523"/>
                </a:lnTo>
                <a:lnTo>
                  <a:pt x="21653" y="2745"/>
                </a:lnTo>
                <a:lnTo>
                  <a:pt x="21956" y="2967"/>
                </a:lnTo>
                <a:lnTo>
                  <a:pt x="22259" y="3229"/>
                </a:lnTo>
                <a:lnTo>
                  <a:pt x="22541" y="3492"/>
                </a:lnTo>
                <a:lnTo>
                  <a:pt x="22783" y="3794"/>
                </a:lnTo>
                <a:lnTo>
                  <a:pt x="23025" y="4097"/>
                </a:lnTo>
                <a:lnTo>
                  <a:pt x="23207" y="4380"/>
                </a:lnTo>
                <a:lnTo>
                  <a:pt x="23368" y="4682"/>
                </a:lnTo>
                <a:lnTo>
                  <a:pt x="23510" y="4965"/>
                </a:lnTo>
                <a:lnTo>
                  <a:pt x="23611" y="5288"/>
                </a:lnTo>
                <a:lnTo>
                  <a:pt x="23712" y="5611"/>
                </a:lnTo>
                <a:lnTo>
                  <a:pt x="23792" y="5933"/>
                </a:lnTo>
                <a:lnTo>
                  <a:pt x="23833" y="6256"/>
                </a:lnTo>
                <a:lnTo>
                  <a:pt x="23873" y="6579"/>
                </a:lnTo>
                <a:lnTo>
                  <a:pt x="23873" y="6922"/>
                </a:lnTo>
                <a:lnTo>
                  <a:pt x="23873" y="7245"/>
                </a:lnTo>
                <a:lnTo>
                  <a:pt x="23833" y="7588"/>
                </a:lnTo>
                <a:lnTo>
                  <a:pt x="23772" y="7911"/>
                </a:lnTo>
                <a:lnTo>
                  <a:pt x="23712" y="8234"/>
                </a:lnTo>
                <a:lnTo>
                  <a:pt x="23611" y="8537"/>
                </a:lnTo>
                <a:lnTo>
                  <a:pt x="23490" y="8860"/>
                </a:lnTo>
                <a:lnTo>
                  <a:pt x="23328" y="9162"/>
                </a:lnTo>
                <a:lnTo>
                  <a:pt x="23409" y="9182"/>
                </a:lnTo>
                <a:lnTo>
                  <a:pt x="23550" y="8880"/>
                </a:lnTo>
                <a:lnTo>
                  <a:pt x="23671" y="8577"/>
                </a:lnTo>
                <a:lnTo>
                  <a:pt x="23772" y="8254"/>
                </a:lnTo>
                <a:lnTo>
                  <a:pt x="23853" y="7931"/>
                </a:lnTo>
                <a:lnTo>
                  <a:pt x="23913" y="7588"/>
                </a:lnTo>
                <a:lnTo>
                  <a:pt x="23954" y="7265"/>
                </a:lnTo>
                <a:lnTo>
                  <a:pt x="23954" y="6922"/>
                </a:lnTo>
                <a:lnTo>
                  <a:pt x="23954" y="6579"/>
                </a:lnTo>
                <a:lnTo>
                  <a:pt x="23913" y="6236"/>
                </a:lnTo>
                <a:lnTo>
                  <a:pt x="23873" y="5913"/>
                </a:lnTo>
                <a:lnTo>
                  <a:pt x="23792" y="5590"/>
                </a:lnTo>
                <a:lnTo>
                  <a:pt x="23691" y="5267"/>
                </a:lnTo>
                <a:lnTo>
                  <a:pt x="23570" y="4945"/>
                </a:lnTo>
                <a:lnTo>
                  <a:pt x="23429" y="4642"/>
                </a:lnTo>
                <a:lnTo>
                  <a:pt x="23268" y="4339"/>
                </a:lnTo>
                <a:lnTo>
                  <a:pt x="23086" y="4057"/>
                </a:lnTo>
                <a:lnTo>
                  <a:pt x="22844" y="3734"/>
                </a:lnTo>
                <a:lnTo>
                  <a:pt x="22602" y="3451"/>
                </a:lnTo>
                <a:lnTo>
                  <a:pt x="22319" y="3169"/>
                </a:lnTo>
                <a:lnTo>
                  <a:pt x="22016" y="2906"/>
                </a:lnTo>
                <a:lnTo>
                  <a:pt x="21694" y="2684"/>
                </a:lnTo>
                <a:lnTo>
                  <a:pt x="21371" y="2462"/>
                </a:lnTo>
                <a:lnTo>
                  <a:pt x="21048" y="2261"/>
                </a:lnTo>
                <a:lnTo>
                  <a:pt x="20685" y="2079"/>
                </a:lnTo>
                <a:lnTo>
                  <a:pt x="20341" y="1897"/>
                </a:lnTo>
                <a:lnTo>
                  <a:pt x="19978" y="1756"/>
                </a:lnTo>
                <a:lnTo>
                  <a:pt x="19595" y="1595"/>
                </a:lnTo>
                <a:lnTo>
                  <a:pt x="19232" y="1474"/>
                </a:lnTo>
                <a:lnTo>
                  <a:pt x="18465" y="1231"/>
                </a:lnTo>
                <a:lnTo>
                  <a:pt x="17738" y="1030"/>
                </a:lnTo>
                <a:lnTo>
                  <a:pt x="16971" y="848"/>
                </a:lnTo>
                <a:lnTo>
                  <a:pt x="16225" y="687"/>
                </a:lnTo>
                <a:lnTo>
                  <a:pt x="15478" y="545"/>
                </a:lnTo>
                <a:lnTo>
                  <a:pt x="14731" y="404"/>
                </a:lnTo>
                <a:lnTo>
                  <a:pt x="13985" y="283"/>
                </a:lnTo>
                <a:lnTo>
                  <a:pt x="13218" y="202"/>
                </a:lnTo>
                <a:lnTo>
                  <a:pt x="12471" y="122"/>
                </a:lnTo>
                <a:lnTo>
                  <a:pt x="11704" y="61"/>
                </a:lnTo>
                <a:lnTo>
                  <a:pt x="10938" y="21"/>
                </a:lnTo>
                <a:lnTo>
                  <a:pt x="1019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20"/>
          <p:cNvSpPr/>
          <p:nvPr/>
        </p:nvSpPr>
        <p:spPr>
          <a:xfrm flipH="1">
            <a:off x="-2092029" y="380207"/>
            <a:ext cx="1145153" cy="459224"/>
          </a:xfrm>
          <a:custGeom>
            <a:rect b="b" l="l" r="r" t="t"/>
            <a:pathLst>
              <a:path extrusionOk="0" h="8214" w="20483">
                <a:moveTo>
                  <a:pt x="0" y="1"/>
                </a:moveTo>
                <a:lnTo>
                  <a:pt x="20" y="182"/>
                </a:lnTo>
                <a:lnTo>
                  <a:pt x="40" y="384"/>
                </a:lnTo>
                <a:lnTo>
                  <a:pt x="141" y="768"/>
                </a:lnTo>
                <a:lnTo>
                  <a:pt x="283" y="1131"/>
                </a:lnTo>
                <a:lnTo>
                  <a:pt x="424" y="1494"/>
                </a:lnTo>
                <a:lnTo>
                  <a:pt x="585" y="1877"/>
                </a:lnTo>
                <a:lnTo>
                  <a:pt x="727" y="2261"/>
                </a:lnTo>
                <a:lnTo>
                  <a:pt x="787" y="2463"/>
                </a:lnTo>
                <a:lnTo>
                  <a:pt x="827" y="2664"/>
                </a:lnTo>
                <a:lnTo>
                  <a:pt x="848" y="2886"/>
                </a:lnTo>
                <a:lnTo>
                  <a:pt x="868" y="3088"/>
                </a:lnTo>
                <a:lnTo>
                  <a:pt x="848" y="3330"/>
                </a:lnTo>
                <a:lnTo>
                  <a:pt x="807" y="3573"/>
                </a:lnTo>
                <a:lnTo>
                  <a:pt x="686" y="4057"/>
                </a:lnTo>
                <a:lnTo>
                  <a:pt x="585" y="4460"/>
                </a:lnTo>
                <a:lnTo>
                  <a:pt x="545" y="4662"/>
                </a:lnTo>
                <a:lnTo>
                  <a:pt x="525" y="4864"/>
                </a:lnTo>
                <a:lnTo>
                  <a:pt x="525" y="5066"/>
                </a:lnTo>
                <a:lnTo>
                  <a:pt x="525" y="5248"/>
                </a:lnTo>
                <a:lnTo>
                  <a:pt x="565" y="5449"/>
                </a:lnTo>
                <a:lnTo>
                  <a:pt x="646" y="5631"/>
                </a:lnTo>
                <a:lnTo>
                  <a:pt x="706" y="5752"/>
                </a:lnTo>
                <a:lnTo>
                  <a:pt x="767" y="5873"/>
                </a:lnTo>
                <a:lnTo>
                  <a:pt x="848" y="5974"/>
                </a:lnTo>
                <a:lnTo>
                  <a:pt x="949" y="6075"/>
                </a:lnTo>
                <a:lnTo>
                  <a:pt x="1049" y="6156"/>
                </a:lnTo>
                <a:lnTo>
                  <a:pt x="1171" y="6236"/>
                </a:lnTo>
                <a:lnTo>
                  <a:pt x="1453" y="6378"/>
                </a:lnTo>
                <a:lnTo>
                  <a:pt x="1756" y="6478"/>
                </a:lnTo>
                <a:lnTo>
                  <a:pt x="2139" y="6559"/>
                </a:lnTo>
                <a:lnTo>
                  <a:pt x="2543" y="6600"/>
                </a:lnTo>
                <a:lnTo>
                  <a:pt x="3007" y="6620"/>
                </a:lnTo>
                <a:lnTo>
                  <a:pt x="4682" y="6600"/>
                </a:lnTo>
                <a:lnTo>
                  <a:pt x="7426" y="6600"/>
                </a:lnTo>
                <a:lnTo>
                  <a:pt x="8334" y="6640"/>
                </a:lnTo>
                <a:lnTo>
                  <a:pt x="9243" y="6721"/>
                </a:lnTo>
                <a:lnTo>
                  <a:pt x="10151" y="6822"/>
                </a:lnTo>
                <a:lnTo>
                  <a:pt x="10595" y="6902"/>
                </a:lnTo>
                <a:lnTo>
                  <a:pt x="11059" y="6983"/>
                </a:lnTo>
                <a:lnTo>
                  <a:pt x="11503" y="7084"/>
                </a:lnTo>
                <a:lnTo>
                  <a:pt x="11927" y="7205"/>
                </a:lnTo>
                <a:lnTo>
                  <a:pt x="12512" y="7387"/>
                </a:lnTo>
                <a:lnTo>
                  <a:pt x="13077" y="7568"/>
                </a:lnTo>
                <a:lnTo>
                  <a:pt x="13803" y="7790"/>
                </a:lnTo>
                <a:lnTo>
                  <a:pt x="14167" y="7911"/>
                </a:lnTo>
                <a:lnTo>
                  <a:pt x="14550" y="8012"/>
                </a:lnTo>
                <a:lnTo>
                  <a:pt x="14913" y="8093"/>
                </a:lnTo>
                <a:lnTo>
                  <a:pt x="15297" y="8153"/>
                </a:lnTo>
                <a:lnTo>
                  <a:pt x="15680" y="8194"/>
                </a:lnTo>
                <a:lnTo>
                  <a:pt x="16063" y="8214"/>
                </a:lnTo>
                <a:lnTo>
                  <a:pt x="16427" y="8214"/>
                </a:lnTo>
                <a:lnTo>
                  <a:pt x="16770" y="8174"/>
                </a:lnTo>
                <a:lnTo>
                  <a:pt x="17093" y="8113"/>
                </a:lnTo>
                <a:lnTo>
                  <a:pt x="17415" y="8032"/>
                </a:lnTo>
                <a:lnTo>
                  <a:pt x="17738" y="7931"/>
                </a:lnTo>
                <a:lnTo>
                  <a:pt x="18061" y="7810"/>
                </a:lnTo>
                <a:lnTo>
                  <a:pt x="18364" y="7649"/>
                </a:lnTo>
                <a:lnTo>
                  <a:pt x="18646" y="7488"/>
                </a:lnTo>
                <a:lnTo>
                  <a:pt x="18929" y="7306"/>
                </a:lnTo>
                <a:lnTo>
                  <a:pt x="19191" y="7104"/>
                </a:lnTo>
                <a:lnTo>
                  <a:pt x="19454" y="6902"/>
                </a:lnTo>
                <a:lnTo>
                  <a:pt x="19696" y="6660"/>
                </a:lnTo>
                <a:lnTo>
                  <a:pt x="19918" y="6418"/>
                </a:lnTo>
                <a:lnTo>
                  <a:pt x="20120" y="6156"/>
                </a:lnTo>
                <a:lnTo>
                  <a:pt x="20321" y="5873"/>
                </a:lnTo>
                <a:lnTo>
                  <a:pt x="20483" y="5570"/>
                </a:lnTo>
                <a:lnTo>
                  <a:pt x="20402" y="5550"/>
                </a:lnTo>
                <a:lnTo>
                  <a:pt x="20241" y="5833"/>
                </a:lnTo>
                <a:lnTo>
                  <a:pt x="20059" y="6095"/>
                </a:lnTo>
                <a:lnTo>
                  <a:pt x="19857" y="6357"/>
                </a:lnTo>
                <a:lnTo>
                  <a:pt x="19635" y="6600"/>
                </a:lnTo>
                <a:lnTo>
                  <a:pt x="19393" y="6842"/>
                </a:lnTo>
                <a:lnTo>
                  <a:pt x="19151" y="7044"/>
                </a:lnTo>
                <a:lnTo>
                  <a:pt x="18889" y="7245"/>
                </a:lnTo>
                <a:lnTo>
                  <a:pt x="18606" y="7427"/>
                </a:lnTo>
                <a:lnTo>
                  <a:pt x="18324" y="7588"/>
                </a:lnTo>
                <a:lnTo>
                  <a:pt x="18021" y="7730"/>
                </a:lnTo>
                <a:lnTo>
                  <a:pt x="17718" y="7851"/>
                </a:lnTo>
                <a:lnTo>
                  <a:pt x="17395" y="7952"/>
                </a:lnTo>
                <a:lnTo>
                  <a:pt x="17072" y="8032"/>
                </a:lnTo>
                <a:lnTo>
                  <a:pt x="16750" y="8093"/>
                </a:lnTo>
                <a:lnTo>
                  <a:pt x="16427" y="8133"/>
                </a:lnTo>
                <a:lnTo>
                  <a:pt x="16063" y="8133"/>
                </a:lnTo>
                <a:lnTo>
                  <a:pt x="15680" y="8113"/>
                </a:lnTo>
                <a:lnTo>
                  <a:pt x="15317" y="8073"/>
                </a:lnTo>
                <a:lnTo>
                  <a:pt x="14933" y="8012"/>
                </a:lnTo>
                <a:lnTo>
                  <a:pt x="14550" y="7931"/>
                </a:lnTo>
                <a:lnTo>
                  <a:pt x="14187" y="7831"/>
                </a:lnTo>
                <a:lnTo>
                  <a:pt x="13823" y="7730"/>
                </a:lnTo>
                <a:lnTo>
                  <a:pt x="13097" y="7488"/>
                </a:lnTo>
                <a:lnTo>
                  <a:pt x="12532" y="7306"/>
                </a:lnTo>
                <a:lnTo>
                  <a:pt x="11947" y="7124"/>
                </a:lnTo>
                <a:lnTo>
                  <a:pt x="11523" y="7003"/>
                </a:lnTo>
                <a:lnTo>
                  <a:pt x="11059" y="6902"/>
                </a:lnTo>
                <a:lnTo>
                  <a:pt x="10615" y="6822"/>
                </a:lnTo>
                <a:lnTo>
                  <a:pt x="10171" y="6741"/>
                </a:lnTo>
                <a:lnTo>
                  <a:pt x="9263" y="6640"/>
                </a:lnTo>
                <a:lnTo>
                  <a:pt x="8355" y="6559"/>
                </a:lnTo>
                <a:lnTo>
                  <a:pt x="7426" y="6519"/>
                </a:lnTo>
                <a:lnTo>
                  <a:pt x="4682" y="6519"/>
                </a:lnTo>
                <a:lnTo>
                  <a:pt x="3007" y="6539"/>
                </a:lnTo>
                <a:lnTo>
                  <a:pt x="2563" y="6519"/>
                </a:lnTo>
                <a:lnTo>
                  <a:pt x="2159" y="6478"/>
                </a:lnTo>
                <a:lnTo>
                  <a:pt x="1796" y="6398"/>
                </a:lnTo>
                <a:lnTo>
                  <a:pt x="1493" y="6297"/>
                </a:lnTo>
                <a:lnTo>
                  <a:pt x="1231" y="6176"/>
                </a:lnTo>
                <a:lnTo>
                  <a:pt x="1110" y="6095"/>
                </a:lnTo>
                <a:lnTo>
                  <a:pt x="1009" y="6014"/>
                </a:lnTo>
                <a:lnTo>
                  <a:pt x="928" y="5913"/>
                </a:lnTo>
                <a:lnTo>
                  <a:pt x="848" y="5833"/>
                </a:lnTo>
                <a:lnTo>
                  <a:pt x="767" y="5712"/>
                </a:lnTo>
                <a:lnTo>
                  <a:pt x="706" y="5611"/>
                </a:lnTo>
                <a:lnTo>
                  <a:pt x="646" y="5429"/>
                </a:lnTo>
                <a:lnTo>
                  <a:pt x="606" y="5248"/>
                </a:lnTo>
                <a:lnTo>
                  <a:pt x="606" y="5046"/>
                </a:lnTo>
                <a:lnTo>
                  <a:pt x="606" y="4864"/>
                </a:lnTo>
                <a:lnTo>
                  <a:pt x="626" y="4662"/>
                </a:lnTo>
                <a:lnTo>
                  <a:pt x="666" y="4481"/>
                </a:lnTo>
                <a:lnTo>
                  <a:pt x="767" y="4077"/>
                </a:lnTo>
                <a:lnTo>
                  <a:pt x="888" y="3593"/>
                </a:lnTo>
                <a:lnTo>
                  <a:pt x="928" y="3330"/>
                </a:lnTo>
                <a:lnTo>
                  <a:pt x="949" y="3088"/>
                </a:lnTo>
                <a:lnTo>
                  <a:pt x="928" y="2866"/>
                </a:lnTo>
                <a:lnTo>
                  <a:pt x="908" y="2664"/>
                </a:lnTo>
                <a:lnTo>
                  <a:pt x="868" y="2463"/>
                </a:lnTo>
                <a:lnTo>
                  <a:pt x="807" y="2261"/>
                </a:lnTo>
                <a:lnTo>
                  <a:pt x="666" y="1857"/>
                </a:lnTo>
                <a:lnTo>
                  <a:pt x="505" y="1454"/>
                </a:lnTo>
                <a:lnTo>
                  <a:pt x="363" y="1090"/>
                </a:lnTo>
                <a:lnTo>
                  <a:pt x="222" y="727"/>
                </a:lnTo>
                <a:lnTo>
                  <a:pt x="121" y="364"/>
                </a:lnTo>
                <a:lnTo>
                  <a:pt x="101" y="182"/>
                </a:lnTo>
                <a:lnTo>
                  <a:pt x="8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20"/>
          <p:cNvSpPr/>
          <p:nvPr/>
        </p:nvSpPr>
        <p:spPr>
          <a:xfrm flipH="1">
            <a:off x="-2068376" y="155687"/>
            <a:ext cx="886861" cy="530339"/>
          </a:xfrm>
          <a:custGeom>
            <a:rect b="b" l="l" r="r" t="t"/>
            <a:pathLst>
              <a:path extrusionOk="0" h="9486" w="15863">
                <a:moveTo>
                  <a:pt x="4117" y="82"/>
                </a:moveTo>
                <a:lnTo>
                  <a:pt x="4581" y="122"/>
                </a:lnTo>
                <a:lnTo>
                  <a:pt x="5025" y="162"/>
                </a:lnTo>
                <a:lnTo>
                  <a:pt x="5429" y="223"/>
                </a:lnTo>
                <a:lnTo>
                  <a:pt x="6176" y="344"/>
                </a:lnTo>
                <a:lnTo>
                  <a:pt x="6741" y="465"/>
                </a:lnTo>
                <a:lnTo>
                  <a:pt x="7427" y="626"/>
                </a:lnTo>
                <a:lnTo>
                  <a:pt x="8113" y="788"/>
                </a:lnTo>
                <a:lnTo>
                  <a:pt x="8799" y="990"/>
                </a:lnTo>
                <a:lnTo>
                  <a:pt x="9485" y="1171"/>
                </a:lnTo>
                <a:lnTo>
                  <a:pt x="10171" y="1393"/>
                </a:lnTo>
                <a:lnTo>
                  <a:pt x="10837" y="1615"/>
                </a:lnTo>
                <a:lnTo>
                  <a:pt x="11503" y="1857"/>
                </a:lnTo>
                <a:lnTo>
                  <a:pt x="12169" y="2100"/>
                </a:lnTo>
                <a:lnTo>
                  <a:pt x="12815" y="2382"/>
                </a:lnTo>
                <a:lnTo>
                  <a:pt x="13158" y="2523"/>
                </a:lnTo>
                <a:lnTo>
                  <a:pt x="13481" y="2705"/>
                </a:lnTo>
                <a:lnTo>
                  <a:pt x="13824" y="2887"/>
                </a:lnTo>
                <a:lnTo>
                  <a:pt x="14127" y="3109"/>
                </a:lnTo>
                <a:lnTo>
                  <a:pt x="14429" y="3331"/>
                </a:lnTo>
                <a:lnTo>
                  <a:pt x="14712" y="3593"/>
                </a:lnTo>
                <a:lnTo>
                  <a:pt x="14954" y="3875"/>
                </a:lnTo>
                <a:lnTo>
                  <a:pt x="15176" y="4158"/>
                </a:lnTo>
                <a:lnTo>
                  <a:pt x="15358" y="4481"/>
                </a:lnTo>
                <a:lnTo>
                  <a:pt x="15519" y="4804"/>
                </a:lnTo>
                <a:lnTo>
                  <a:pt x="15620" y="5127"/>
                </a:lnTo>
                <a:lnTo>
                  <a:pt x="15721" y="5490"/>
                </a:lnTo>
                <a:lnTo>
                  <a:pt x="15761" y="5833"/>
                </a:lnTo>
                <a:lnTo>
                  <a:pt x="15781" y="6176"/>
                </a:lnTo>
                <a:lnTo>
                  <a:pt x="15741" y="6539"/>
                </a:lnTo>
                <a:lnTo>
                  <a:pt x="15680" y="6902"/>
                </a:lnTo>
                <a:lnTo>
                  <a:pt x="15580" y="7246"/>
                </a:lnTo>
                <a:lnTo>
                  <a:pt x="15438" y="7589"/>
                </a:lnTo>
                <a:lnTo>
                  <a:pt x="15257" y="7891"/>
                </a:lnTo>
                <a:lnTo>
                  <a:pt x="15055" y="8174"/>
                </a:lnTo>
                <a:lnTo>
                  <a:pt x="14813" y="8436"/>
                </a:lnTo>
                <a:lnTo>
                  <a:pt x="14550" y="8678"/>
                </a:lnTo>
                <a:lnTo>
                  <a:pt x="14389" y="8799"/>
                </a:lnTo>
                <a:lnTo>
                  <a:pt x="14207" y="8900"/>
                </a:lnTo>
                <a:lnTo>
                  <a:pt x="14026" y="8981"/>
                </a:lnTo>
                <a:lnTo>
                  <a:pt x="13844" y="9082"/>
                </a:lnTo>
                <a:lnTo>
                  <a:pt x="13481" y="9203"/>
                </a:lnTo>
                <a:lnTo>
                  <a:pt x="13097" y="9304"/>
                </a:lnTo>
                <a:lnTo>
                  <a:pt x="12734" y="9364"/>
                </a:lnTo>
                <a:lnTo>
                  <a:pt x="12371" y="9385"/>
                </a:lnTo>
                <a:lnTo>
                  <a:pt x="12028" y="9405"/>
                </a:lnTo>
                <a:lnTo>
                  <a:pt x="11725" y="9385"/>
                </a:lnTo>
                <a:lnTo>
                  <a:pt x="11362" y="9364"/>
                </a:lnTo>
                <a:lnTo>
                  <a:pt x="10999" y="9324"/>
                </a:lnTo>
                <a:lnTo>
                  <a:pt x="10615" y="9264"/>
                </a:lnTo>
                <a:lnTo>
                  <a:pt x="10272" y="9183"/>
                </a:lnTo>
                <a:lnTo>
                  <a:pt x="9546" y="9021"/>
                </a:lnTo>
                <a:lnTo>
                  <a:pt x="8839" y="8840"/>
                </a:lnTo>
                <a:lnTo>
                  <a:pt x="7810" y="8577"/>
                </a:lnTo>
                <a:lnTo>
                  <a:pt x="7306" y="8476"/>
                </a:lnTo>
                <a:lnTo>
                  <a:pt x="6781" y="8376"/>
                </a:lnTo>
                <a:lnTo>
                  <a:pt x="6055" y="8295"/>
                </a:lnTo>
                <a:lnTo>
                  <a:pt x="5328" y="8234"/>
                </a:lnTo>
                <a:lnTo>
                  <a:pt x="4622" y="8214"/>
                </a:lnTo>
                <a:lnTo>
                  <a:pt x="3895" y="8214"/>
                </a:lnTo>
                <a:lnTo>
                  <a:pt x="2866" y="8194"/>
                </a:lnTo>
                <a:lnTo>
                  <a:pt x="2341" y="8174"/>
                </a:lnTo>
                <a:lnTo>
                  <a:pt x="1837" y="8133"/>
                </a:lnTo>
                <a:lnTo>
                  <a:pt x="1393" y="8073"/>
                </a:lnTo>
                <a:lnTo>
                  <a:pt x="1171" y="8033"/>
                </a:lnTo>
                <a:lnTo>
                  <a:pt x="969" y="7972"/>
                </a:lnTo>
                <a:lnTo>
                  <a:pt x="767" y="7871"/>
                </a:lnTo>
                <a:lnTo>
                  <a:pt x="586" y="7770"/>
                </a:lnTo>
                <a:lnTo>
                  <a:pt x="404" y="7629"/>
                </a:lnTo>
                <a:lnTo>
                  <a:pt x="283" y="7467"/>
                </a:lnTo>
                <a:lnTo>
                  <a:pt x="223" y="7367"/>
                </a:lnTo>
                <a:lnTo>
                  <a:pt x="162" y="7246"/>
                </a:lnTo>
                <a:lnTo>
                  <a:pt x="101" y="7024"/>
                </a:lnTo>
                <a:lnTo>
                  <a:pt x="81" y="6802"/>
                </a:lnTo>
                <a:lnTo>
                  <a:pt x="101" y="6580"/>
                </a:lnTo>
                <a:lnTo>
                  <a:pt x="142" y="6337"/>
                </a:lnTo>
                <a:lnTo>
                  <a:pt x="182" y="6095"/>
                </a:lnTo>
                <a:lnTo>
                  <a:pt x="323" y="5611"/>
                </a:lnTo>
                <a:lnTo>
                  <a:pt x="445" y="5248"/>
                </a:lnTo>
                <a:lnTo>
                  <a:pt x="525" y="4905"/>
                </a:lnTo>
                <a:lnTo>
                  <a:pt x="545" y="4723"/>
                </a:lnTo>
                <a:lnTo>
                  <a:pt x="566" y="4562"/>
                </a:lnTo>
                <a:lnTo>
                  <a:pt x="586" y="4380"/>
                </a:lnTo>
                <a:lnTo>
                  <a:pt x="566" y="4218"/>
                </a:lnTo>
                <a:lnTo>
                  <a:pt x="485" y="3795"/>
                </a:lnTo>
                <a:lnTo>
                  <a:pt x="384" y="3391"/>
                </a:lnTo>
                <a:lnTo>
                  <a:pt x="263" y="2887"/>
                </a:lnTo>
                <a:lnTo>
                  <a:pt x="223" y="2644"/>
                </a:lnTo>
                <a:lnTo>
                  <a:pt x="182" y="2382"/>
                </a:lnTo>
                <a:lnTo>
                  <a:pt x="202" y="2140"/>
                </a:lnTo>
                <a:lnTo>
                  <a:pt x="243" y="1898"/>
                </a:lnTo>
                <a:lnTo>
                  <a:pt x="323" y="1656"/>
                </a:lnTo>
                <a:lnTo>
                  <a:pt x="445" y="1393"/>
                </a:lnTo>
                <a:lnTo>
                  <a:pt x="566" y="1212"/>
                </a:lnTo>
                <a:lnTo>
                  <a:pt x="707" y="1050"/>
                </a:lnTo>
                <a:lnTo>
                  <a:pt x="868" y="889"/>
                </a:lnTo>
                <a:lnTo>
                  <a:pt x="1030" y="748"/>
                </a:lnTo>
                <a:lnTo>
                  <a:pt x="1211" y="626"/>
                </a:lnTo>
                <a:lnTo>
                  <a:pt x="1393" y="526"/>
                </a:lnTo>
                <a:lnTo>
                  <a:pt x="1595" y="425"/>
                </a:lnTo>
                <a:lnTo>
                  <a:pt x="1797" y="344"/>
                </a:lnTo>
                <a:lnTo>
                  <a:pt x="2019" y="283"/>
                </a:lnTo>
                <a:lnTo>
                  <a:pt x="2241" y="223"/>
                </a:lnTo>
                <a:lnTo>
                  <a:pt x="2705" y="142"/>
                </a:lnTo>
                <a:lnTo>
                  <a:pt x="3189" y="82"/>
                </a:lnTo>
                <a:close/>
                <a:moveTo>
                  <a:pt x="3552" y="1"/>
                </a:moveTo>
                <a:lnTo>
                  <a:pt x="3088" y="21"/>
                </a:lnTo>
                <a:lnTo>
                  <a:pt x="2604" y="61"/>
                </a:lnTo>
                <a:lnTo>
                  <a:pt x="2160" y="162"/>
                </a:lnTo>
                <a:lnTo>
                  <a:pt x="1938" y="223"/>
                </a:lnTo>
                <a:lnTo>
                  <a:pt x="1716" y="283"/>
                </a:lnTo>
                <a:lnTo>
                  <a:pt x="1514" y="384"/>
                </a:lnTo>
                <a:lnTo>
                  <a:pt x="1312" y="465"/>
                </a:lnTo>
                <a:lnTo>
                  <a:pt x="1131" y="586"/>
                </a:lnTo>
                <a:lnTo>
                  <a:pt x="949" y="707"/>
                </a:lnTo>
                <a:lnTo>
                  <a:pt x="788" y="848"/>
                </a:lnTo>
                <a:lnTo>
                  <a:pt x="646" y="990"/>
                </a:lnTo>
                <a:lnTo>
                  <a:pt x="505" y="1171"/>
                </a:lnTo>
                <a:lnTo>
                  <a:pt x="384" y="1353"/>
                </a:lnTo>
                <a:lnTo>
                  <a:pt x="243" y="1615"/>
                </a:lnTo>
                <a:lnTo>
                  <a:pt x="162" y="1878"/>
                </a:lnTo>
                <a:lnTo>
                  <a:pt x="122" y="2140"/>
                </a:lnTo>
                <a:lnTo>
                  <a:pt x="101" y="2382"/>
                </a:lnTo>
                <a:lnTo>
                  <a:pt x="142" y="2644"/>
                </a:lnTo>
                <a:lnTo>
                  <a:pt x="182" y="2887"/>
                </a:lnTo>
                <a:lnTo>
                  <a:pt x="303" y="3411"/>
                </a:lnTo>
                <a:lnTo>
                  <a:pt x="404" y="3815"/>
                </a:lnTo>
                <a:lnTo>
                  <a:pt x="485" y="4218"/>
                </a:lnTo>
                <a:lnTo>
                  <a:pt x="505" y="4380"/>
                </a:lnTo>
                <a:lnTo>
                  <a:pt x="485" y="4541"/>
                </a:lnTo>
                <a:lnTo>
                  <a:pt x="445" y="4884"/>
                </a:lnTo>
                <a:lnTo>
                  <a:pt x="364" y="5227"/>
                </a:lnTo>
                <a:lnTo>
                  <a:pt x="263" y="5591"/>
                </a:lnTo>
                <a:lnTo>
                  <a:pt x="101" y="6075"/>
                </a:lnTo>
                <a:lnTo>
                  <a:pt x="61" y="6337"/>
                </a:lnTo>
                <a:lnTo>
                  <a:pt x="21" y="6580"/>
                </a:lnTo>
                <a:lnTo>
                  <a:pt x="1" y="6822"/>
                </a:lnTo>
                <a:lnTo>
                  <a:pt x="41" y="7064"/>
                </a:lnTo>
                <a:lnTo>
                  <a:pt x="101" y="7286"/>
                </a:lnTo>
                <a:lnTo>
                  <a:pt x="142" y="7387"/>
                </a:lnTo>
                <a:lnTo>
                  <a:pt x="202" y="7508"/>
                </a:lnTo>
                <a:lnTo>
                  <a:pt x="344" y="7689"/>
                </a:lnTo>
                <a:lnTo>
                  <a:pt x="525" y="7831"/>
                </a:lnTo>
                <a:lnTo>
                  <a:pt x="727" y="7952"/>
                </a:lnTo>
                <a:lnTo>
                  <a:pt x="929" y="8033"/>
                </a:lnTo>
                <a:lnTo>
                  <a:pt x="1151" y="8113"/>
                </a:lnTo>
                <a:lnTo>
                  <a:pt x="1373" y="8154"/>
                </a:lnTo>
                <a:lnTo>
                  <a:pt x="1817" y="8214"/>
                </a:lnTo>
                <a:lnTo>
                  <a:pt x="2341" y="8255"/>
                </a:lnTo>
                <a:lnTo>
                  <a:pt x="2866" y="8275"/>
                </a:lnTo>
                <a:lnTo>
                  <a:pt x="3895" y="8295"/>
                </a:lnTo>
                <a:lnTo>
                  <a:pt x="4602" y="8295"/>
                </a:lnTo>
                <a:lnTo>
                  <a:pt x="5328" y="8315"/>
                </a:lnTo>
                <a:lnTo>
                  <a:pt x="6055" y="8376"/>
                </a:lnTo>
                <a:lnTo>
                  <a:pt x="6761" y="8456"/>
                </a:lnTo>
                <a:lnTo>
                  <a:pt x="7286" y="8557"/>
                </a:lnTo>
                <a:lnTo>
                  <a:pt x="7790" y="8658"/>
                </a:lnTo>
                <a:lnTo>
                  <a:pt x="8819" y="8920"/>
                </a:lnTo>
                <a:lnTo>
                  <a:pt x="9526" y="9102"/>
                </a:lnTo>
                <a:lnTo>
                  <a:pt x="10252" y="9264"/>
                </a:lnTo>
                <a:lnTo>
                  <a:pt x="10615" y="9344"/>
                </a:lnTo>
                <a:lnTo>
                  <a:pt x="10979" y="9385"/>
                </a:lnTo>
                <a:lnTo>
                  <a:pt x="11342" y="9445"/>
                </a:lnTo>
                <a:lnTo>
                  <a:pt x="11725" y="9465"/>
                </a:lnTo>
                <a:lnTo>
                  <a:pt x="12048" y="9485"/>
                </a:lnTo>
                <a:lnTo>
                  <a:pt x="12351" y="9465"/>
                </a:lnTo>
                <a:lnTo>
                  <a:pt x="12674" y="9445"/>
                </a:lnTo>
                <a:lnTo>
                  <a:pt x="12997" y="9405"/>
                </a:lnTo>
                <a:lnTo>
                  <a:pt x="13319" y="9324"/>
                </a:lnTo>
                <a:lnTo>
                  <a:pt x="13662" y="9223"/>
                </a:lnTo>
                <a:lnTo>
                  <a:pt x="13985" y="9102"/>
                </a:lnTo>
                <a:lnTo>
                  <a:pt x="14288" y="8941"/>
                </a:lnTo>
                <a:lnTo>
                  <a:pt x="14591" y="8739"/>
                </a:lnTo>
                <a:lnTo>
                  <a:pt x="14873" y="8497"/>
                </a:lnTo>
                <a:lnTo>
                  <a:pt x="15115" y="8234"/>
                </a:lnTo>
                <a:lnTo>
                  <a:pt x="15337" y="7932"/>
                </a:lnTo>
                <a:lnTo>
                  <a:pt x="15499" y="7609"/>
                </a:lnTo>
                <a:lnTo>
                  <a:pt x="15660" y="7286"/>
                </a:lnTo>
                <a:lnTo>
                  <a:pt x="15761" y="6923"/>
                </a:lnTo>
                <a:lnTo>
                  <a:pt x="15822" y="6559"/>
                </a:lnTo>
                <a:lnTo>
                  <a:pt x="15862" y="6176"/>
                </a:lnTo>
                <a:lnTo>
                  <a:pt x="15842" y="5833"/>
                </a:lnTo>
                <a:lnTo>
                  <a:pt x="15802" y="5470"/>
                </a:lnTo>
                <a:lnTo>
                  <a:pt x="15701" y="5106"/>
                </a:lnTo>
                <a:lnTo>
                  <a:pt x="15580" y="4763"/>
                </a:lnTo>
                <a:lnTo>
                  <a:pt x="15418" y="4440"/>
                </a:lnTo>
                <a:lnTo>
                  <a:pt x="15236" y="4118"/>
                </a:lnTo>
                <a:lnTo>
                  <a:pt x="15015" y="3815"/>
                </a:lnTo>
                <a:lnTo>
                  <a:pt x="14772" y="3532"/>
                </a:lnTo>
                <a:lnTo>
                  <a:pt x="14490" y="3270"/>
                </a:lnTo>
                <a:lnTo>
                  <a:pt x="14187" y="3028"/>
                </a:lnTo>
                <a:lnTo>
                  <a:pt x="13864" y="2826"/>
                </a:lnTo>
                <a:lnTo>
                  <a:pt x="13541" y="2624"/>
                </a:lnTo>
                <a:lnTo>
                  <a:pt x="13198" y="2463"/>
                </a:lnTo>
                <a:lnTo>
                  <a:pt x="12855" y="2301"/>
                </a:lnTo>
                <a:lnTo>
                  <a:pt x="12189" y="2039"/>
                </a:lnTo>
                <a:lnTo>
                  <a:pt x="11523" y="1777"/>
                </a:lnTo>
                <a:lnTo>
                  <a:pt x="10857" y="1535"/>
                </a:lnTo>
                <a:lnTo>
                  <a:pt x="10191" y="1313"/>
                </a:lnTo>
                <a:lnTo>
                  <a:pt x="9505" y="1111"/>
                </a:lnTo>
                <a:lnTo>
                  <a:pt x="8819" y="909"/>
                </a:lnTo>
                <a:lnTo>
                  <a:pt x="8133" y="707"/>
                </a:lnTo>
                <a:lnTo>
                  <a:pt x="7447" y="546"/>
                </a:lnTo>
                <a:lnTo>
                  <a:pt x="6761" y="384"/>
                </a:lnTo>
                <a:lnTo>
                  <a:pt x="6176" y="263"/>
                </a:lnTo>
                <a:lnTo>
                  <a:pt x="5389" y="142"/>
                </a:lnTo>
                <a:lnTo>
                  <a:pt x="4965" y="82"/>
                </a:lnTo>
                <a:lnTo>
                  <a:pt x="4501" y="21"/>
                </a:lnTo>
                <a:lnTo>
                  <a:pt x="403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20"/>
          <p:cNvSpPr/>
          <p:nvPr/>
        </p:nvSpPr>
        <p:spPr>
          <a:xfrm flipH="1">
            <a:off x="-2048022" y="183920"/>
            <a:ext cx="669045" cy="364461"/>
          </a:xfrm>
          <a:custGeom>
            <a:rect b="b" l="l" r="r" t="t"/>
            <a:pathLst>
              <a:path extrusionOk="0" h="6519" w="11967">
                <a:moveTo>
                  <a:pt x="6216" y="81"/>
                </a:moveTo>
                <a:lnTo>
                  <a:pt x="6720" y="121"/>
                </a:lnTo>
                <a:lnTo>
                  <a:pt x="7204" y="202"/>
                </a:lnTo>
                <a:lnTo>
                  <a:pt x="7709" y="283"/>
                </a:lnTo>
                <a:lnTo>
                  <a:pt x="8173" y="404"/>
                </a:lnTo>
                <a:lnTo>
                  <a:pt x="8657" y="565"/>
                </a:lnTo>
                <a:lnTo>
                  <a:pt x="9121" y="727"/>
                </a:lnTo>
                <a:lnTo>
                  <a:pt x="9565" y="929"/>
                </a:lnTo>
                <a:lnTo>
                  <a:pt x="9868" y="1090"/>
                </a:lnTo>
                <a:lnTo>
                  <a:pt x="10171" y="1272"/>
                </a:lnTo>
                <a:lnTo>
                  <a:pt x="10433" y="1433"/>
                </a:lnTo>
                <a:lnTo>
                  <a:pt x="10675" y="1615"/>
                </a:lnTo>
                <a:lnTo>
                  <a:pt x="10897" y="1796"/>
                </a:lnTo>
                <a:lnTo>
                  <a:pt x="11099" y="1998"/>
                </a:lnTo>
                <a:lnTo>
                  <a:pt x="11261" y="2200"/>
                </a:lnTo>
                <a:lnTo>
                  <a:pt x="11422" y="2402"/>
                </a:lnTo>
                <a:lnTo>
                  <a:pt x="11583" y="2684"/>
                </a:lnTo>
                <a:lnTo>
                  <a:pt x="11725" y="2967"/>
                </a:lnTo>
                <a:lnTo>
                  <a:pt x="11805" y="3270"/>
                </a:lnTo>
                <a:lnTo>
                  <a:pt x="11866" y="3552"/>
                </a:lnTo>
                <a:lnTo>
                  <a:pt x="11886" y="3855"/>
                </a:lnTo>
                <a:lnTo>
                  <a:pt x="11866" y="4137"/>
                </a:lnTo>
                <a:lnTo>
                  <a:pt x="11805" y="4420"/>
                </a:lnTo>
                <a:lnTo>
                  <a:pt x="11725" y="4662"/>
                </a:lnTo>
                <a:lnTo>
                  <a:pt x="11644" y="4823"/>
                </a:lnTo>
                <a:lnTo>
                  <a:pt x="11543" y="4965"/>
                </a:lnTo>
                <a:lnTo>
                  <a:pt x="11442" y="5106"/>
                </a:lnTo>
                <a:lnTo>
                  <a:pt x="11321" y="5247"/>
                </a:lnTo>
                <a:lnTo>
                  <a:pt x="11180" y="5388"/>
                </a:lnTo>
                <a:lnTo>
                  <a:pt x="11039" y="5510"/>
                </a:lnTo>
                <a:lnTo>
                  <a:pt x="10877" y="5631"/>
                </a:lnTo>
                <a:lnTo>
                  <a:pt x="10695" y="5752"/>
                </a:lnTo>
                <a:lnTo>
                  <a:pt x="10494" y="5853"/>
                </a:lnTo>
                <a:lnTo>
                  <a:pt x="10292" y="5953"/>
                </a:lnTo>
                <a:lnTo>
                  <a:pt x="10070" y="6054"/>
                </a:lnTo>
                <a:lnTo>
                  <a:pt x="9848" y="6135"/>
                </a:lnTo>
                <a:lnTo>
                  <a:pt x="9606" y="6216"/>
                </a:lnTo>
                <a:lnTo>
                  <a:pt x="9364" y="6276"/>
                </a:lnTo>
                <a:lnTo>
                  <a:pt x="8859" y="6377"/>
                </a:lnTo>
                <a:lnTo>
                  <a:pt x="8314" y="6438"/>
                </a:lnTo>
                <a:lnTo>
                  <a:pt x="7729" y="6438"/>
                </a:lnTo>
                <a:lnTo>
                  <a:pt x="7103" y="6418"/>
                </a:lnTo>
                <a:lnTo>
                  <a:pt x="6438" y="6357"/>
                </a:lnTo>
                <a:lnTo>
                  <a:pt x="5731" y="6256"/>
                </a:lnTo>
                <a:lnTo>
                  <a:pt x="5025" y="6115"/>
                </a:lnTo>
                <a:lnTo>
                  <a:pt x="4339" y="5953"/>
                </a:lnTo>
                <a:lnTo>
                  <a:pt x="3653" y="5772"/>
                </a:lnTo>
                <a:lnTo>
                  <a:pt x="2987" y="5550"/>
                </a:lnTo>
                <a:lnTo>
                  <a:pt x="2321" y="5308"/>
                </a:lnTo>
                <a:lnTo>
                  <a:pt x="1655" y="5025"/>
                </a:lnTo>
                <a:lnTo>
                  <a:pt x="1009" y="4722"/>
                </a:lnTo>
                <a:lnTo>
                  <a:pt x="787" y="4581"/>
                </a:lnTo>
                <a:lnTo>
                  <a:pt x="585" y="4460"/>
                </a:lnTo>
                <a:lnTo>
                  <a:pt x="424" y="4299"/>
                </a:lnTo>
                <a:lnTo>
                  <a:pt x="283" y="4137"/>
                </a:lnTo>
                <a:lnTo>
                  <a:pt x="182" y="3956"/>
                </a:lnTo>
                <a:lnTo>
                  <a:pt x="121" y="3754"/>
                </a:lnTo>
                <a:lnTo>
                  <a:pt x="81" y="3552"/>
                </a:lnTo>
                <a:lnTo>
                  <a:pt x="81" y="3350"/>
                </a:lnTo>
                <a:lnTo>
                  <a:pt x="101" y="3148"/>
                </a:lnTo>
                <a:lnTo>
                  <a:pt x="141" y="2947"/>
                </a:lnTo>
                <a:lnTo>
                  <a:pt x="222" y="2745"/>
                </a:lnTo>
                <a:lnTo>
                  <a:pt x="303" y="2543"/>
                </a:lnTo>
                <a:lnTo>
                  <a:pt x="424" y="2341"/>
                </a:lnTo>
                <a:lnTo>
                  <a:pt x="545" y="2139"/>
                </a:lnTo>
                <a:lnTo>
                  <a:pt x="686" y="1958"/>
                </a:lnTo>
                <a:lnTo>
                  <a:pt x="827" y="1776"/>
                </a:lnTo>
                <a:lnTo>
                  <a:pt x="989" y="1595"/>
                </a:lnTo>
                <a:lnTo>
                  <a:pt x="1171" y="1433"/>
                </a:lnTo>
                <a:lnTo>
                  <a:pt x="1352" y="1272"/>
                </a:lnTo>
                <a:lnTo>
                  <a:pt x="1534" y="1130"/>
                </a:lnTo>
                <a:lnTo>
                  <a:pt x="1715" y="1009"/>
                </a:lnTo>
                <a:lnTo>
                  <a:pt x="1917" y="888"/>
                </a:lnTo>
                <a:lnTo>
                  <a:pt x="2099" y="787"/>
                </a:lnTo>
                <a:lnTo>
                  <a:pt x="2301" y="707"/>
                </a:lnTo>
                <a:lnTo>
                  <a:pt x="2724" y="565"/>
                </a:lnTo>
                <a:lnTo>
                  <a:pt x="3148" y="424"/>
                </a:lnTo>
                <a:lnTo>
                  <a:pt x="3572" y="323"/>
                </a:lnTo>
                <a:lnTo>
                  <a:pt x="3996" y="222"/>
                </a:lnTo>
                <a:lnTo>
                  <a:pt x="4419" y="162"/>
                </a:lnTo>
                <a:lnTo>
                  <a:pt x="4863" y="121"/>
                </a:lnTo>
                <a:lnTo>
                  <a:pt x="5287" y="81"/>
                </a:lnTo>
                <a:close/>
                <a:moveTo>
                  <a:pt x="5550" y="0"/>
                </a:moveTo>
                <a:lnTo>
                  <a:pt x="5085" y="21"/>
                </a:lnTo>
                <a:lnTo>
                  <a:pt x="4601" y="61"/>
                </a:lnTo>
                <a:lnTo>
                  <a:pt x="4137" y="121"/>
                </a:lnTo>
                <a:lnTo>
                  <a:pt x="3653" y="222"/>
                </a:lnTo>
                <a:lnTo>
                  <a:pt x="3189" y="323"/>
                </a:lnTo>
                <a:lnTo>
                  <a:pt x="2724" y="464"/>
                </a:lnTo>
                <a:lnTo>
                  <a:pt x="2260" y="626"/>
                </a:lnTo>
                <a:lnTo>
                  <a:pt x="2079" y="707"/>
                </a:lnTo>
                <a:lnTo>
                  <a:pt x="1877" y="808"/>
                </a:lnTo>
                <a:lnTo>
                  <a:pt x="1675" y="929"/>
                </a:lnTo>
                <a:lnTo>
                  <a:pt x="1493" y="1070"/>
                </a:lnTo>
                <a:lnTo>
                  <a:pt x="1292" y="1211"/>
                </a:lnTo>
                <a:lnTo>
                  <a:pt x="1110" y="1373"/>
                </a:lnTo>
                <a:lnTo>
                  <a:pt x="928" y="1554"/>
                </a:lnTo>
                <a:lnTo>
                  <a:pt x="767" y="1716"/>
                </a:lnTo>
                <a:lnTo>
                  <a:pt x="605" y="1917"/>
                </a:lnTo>
                <a:lnTo>
                  <a:pt x="464" y="2119"/>
                </a:lnTo>
                <a:lnTo>
                  <a:pt x="343" y="2301"/>
                </a:lnTo>
                <a:lnTo>
                  <a:pt x="242" y="2523"/>
                </a:lnTo>
                <a:lnTo>
                  <a:pt x="141" y="2725"/>
                </a:lnTo>
                <a:lnTo>
                  <a:pt x="81" y="2926"/>
                </a:lnTo>
                <a:lnTo>
                  <a:pt x="20" y="3128"/>
                </a:lnTo>
                <a:lnTo>
                  <a:pt x="0" y="3330"/>
                </a:lnTo>
                <a:lnTo>
                  <a:pt x="0" y="3572"/>
                </a:lnTo>
                <a:lnTo>
                  <a:pt x="40" y="3774"/>
                </a:lnTo>
                <a:lnTo>
                  <a:pt x="121" y="3976"/>
                </a:lnTo>
                <a:lnTo>
                  <a:pt x="222" y="4178"/>
                </a:lnTo>
                <a:lnTo>
                  <a:pt x="363" y="4339"/>
                </a:lnTo>
                <a:lnTo>
                  <a:pt x="525" y="4501"/>
                </a:lnTo>
                <a:lnTo>
                  <a:pt x="747" y="4662"/>
                </a:lnTo>
                <a:lnTo>
                  <a:pt x="969" y="4783"/>
                </a:lnTo>
                <a:lnTo>
                  <a:pt x="1614" y="5106"/>
                </a:lnTo>
                <a:lnTo>
                  <a:pt x="2280" y="5368"/>
                </a:lnTo>
                <a:lnTo>
                  <a:pt x="2946" y="5631"/>
                </a:lnTo>
                <a:lnTo>
                  <a:pt x="3632" y="5853"/>
                </a:lnTo>
                <a:lnTo>
                  <a:pt x="4319" y="6034"/>
                </a:lnTo>
                <a:lnTo>
                  <a:pt x="5025" y="6196"/>
                </a:lnTo>
                <a:lnTo>
                  <a:pt x="5731" y="6337"/>
                </a:lnTo>
                <a:lnTo>
                  <a:pt x="6438" y="6438"/>
                </a:lnTo>
                <a:lnTo>
                  <a:pt x="7144" y="6498"/>
                </a:lnTo>
                <a:lnTo>
                  <a:pt x="7790" y="6519"/>
                </a:lnTo>
                <a:lnTo>
                  <a:pt x="8234" y="6519"/>
                </a:lnTo>
                <a:lnTo>
                  <a:pt x="8637" y="6478"/>
                </a:lnTo>
                <a:lnTo>
                  <a:pt x="9041" y="6418"/>
                </a:lnTo>
                <a:lnTo>
                  <a:pt x="9424" y="6357"/>
                </a:lnTo>
                <a:lnTo>
                  <a:pt x="9767" y="6256"/>
                </a:lnTo>
                <a:lnTo>
                  <a:pt x="10110" y="6135"/>
                </a:lnTo>
                <a:lnTo>
                  <a:pt x="10433" y="5974"/>
                </a:lnTo>
                <a:lnTo>
                  <a:pt x="10736" y="5812"/>
                </a:lnTo>
                <a:lnTo>
                  <a:pt x="10917" y="5691"/>
                </a:lnTo>
                <a:lnTo>
                  <a:pt x="11079" y="5570"/>
                </a:lnTo>
                <a:lnTo>
                  <a:pt x="11240" y="5429"/>
                </a:lnTo>
                <a:lnTo>
                  <a:pt x="11382" y="5308"/>
                </a:lnTo>
                <a:lnTo>
                  <a:pt x="11503" y="5166"/>
                </a:lnTo>
                <a:lnTo>
                  <a:pt x="11604" y="5005"/>
                </a:lnTo>
                <a:lnTo>
                  <a:pt x="11704" y="4864"/>
                </a:lnTo>
                <a:lnTo>
                  <a:pt x="11785" y="4702"/>
                </a:lnTo>
                <a:lnTo>
                  <a:pt x="11886" y="4440"/>
                </a:lnTo>
                <a:lnTo>
                  <a:pt x="11947" y="4137"/>
                </a:lnTo>
                <a:lnTo>
                  <a:pt x="11967" y="3855"/>
                </a:lnTo>
                <a:lnTo>
                  <a:pt x="11947" y="3552"/>
                </a:lnTo>
                <a:lnTo>
                  <a:pt x="11886" y="3249"/>
                </a:lnTo>
                <a:lnTo>
                  <a:pt x="11805" y="2947"/>
                </a:lnTo>
                <a:lnTo>
                  <a:pt x="11664" y="2644"/>
                </a:lnTo>
                <a:lnTo>
                  <a:pt x="11483" y="2361"/>
                </a:lnTo>
                <a:lnTo>
                  <a:pt x="11341" y="2160"/>
                </a:lnTo>
                <a:lnTo>
                  <a:pt x="11160" y="1938"/>
                </a:lnTo>
                <a:lnTo>
                  <a:pt x="10958" y="1736"/>
                </a:lnTo>
                <a:lnTo>
                  <a:pt x="10716" y="1554"/>
                </a:lnTo>
                <a:lnTo>
                  <a:pt x="10474" y="1373"/>
                </a:lnTo>
                <a:lnTo>
                  <a:pt x="10211" y="1191"/>
                </a:lnTo>
                <a:lnTo>
                  <a:pt x="9908" y="1030"/>
                </a:lnTo>
                <a:lnTo>
                  <a:pt x="9606" y="868"/>
                </a:lnTo>
                <a:lnTo>
                  <a:pt x="9182" y="666"/>
                </a:lnTo>
                <a:lnTo>
                  <a:pt x="8758" y="505"/>
                </a:lnTo>
                <a:lnTo>
                  <a:pt x="8314" y="364"/>
                </a:lnTo>
                <a:lnTo>
                  <a:pt x="7870" y="243"/>
                </a:lnTo>
                <a:lnTo>
                  <a:pt x="7406" y="142"/>
                </a:lnTo>
                <a:lnTo>
                  <a:pt x="6942" y="81"/>
                </a:lnTo>
                <a:lnTo>
                  <a:pt x="6478" y="21"/>
                </a:lnTo>
                <a:lnTo>
                  <a:pt x="601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20"/>
          <p:cNvSpPr/>
          <p:nvPr/>
        </p:nvSpPr>
        <p:spPr>
          <a:xfrm>
            <a:off x="-332032" y="4187869"/>
            <a:ext cx="235874" cy="188464"/>
          </a:xfrm>
          <a:custGeom>
            <a:rect b="b" l="l" r="r" t="t"/>
            <a:pathLst>
              <a:path extrusionOk="0" h="3371" w="4219">
                <a:moveTo>
                  <a:pt x="3875" y="81"/>
                </a:moveTo>
                <a:lnTo>
                  <a:pt x="3976" y="101"/>
                </a:lnTo>
                <a:lnTo>
                  <a:pt x="4057" y="182"/>
                </a:lnTo>
                <a:lnTo>
                  <a:pt x="4097" y="263"/>
                </a:lnTo>
                <a:lnTo>
                  <a:pt x="4137" y="363"/>
                </a:lnTo>
                <a:lnTo>
                  <a:pt x="4137" y="464"/>
                </a:lnTo>
                <a:lnTo>
                  <a:pt x="4137" y="585"/>
                </a:lnTo>
                <a:lnTo>
                  <a:pt x="4077" y="807"/>
                </a:lnTo>
                <a:lnTo>
                  <a:pt x="3936" y="1130"/>
                </a:lnTo>
                <a:lnTo>
                  <a:pt x="3794" y="1433"/>
                </a:lnTo>
                <a:lnTo>
                  <a:pt x="3613" y="1715"/>
                </a:lnTo>
                <a:lnTo>
                  <a:pt x="3411" y="1998"/>
                </a:lnTo>
                <a:lnTo>
                  <a:pt x="3189" y="2240"/>
                </a:lnTo>
                <a:lnTo>
                  <a:pt x="2947" y="2482"/>
                </a:lnTo>
                <a:lnTo>
                  <a:pt x="2684" y="2684"/>
                </a:lnTo>
                <a:lnTo>
                  <a:pt x="2422" y="2866"/>
                </a:lnTo>
                <a:lnTo>
                  <a:pt x="2180" y="2967"/>
                </a:lnTo>
                <a:lnTo>
                  <a:pt x="1897" y="3088"/>
                </a:lnTo>
                <a:lnTo>
                  <a:pt x="1575" y="3189"/>
                </a:lnTo>
                <a:lnTo>
                  <a:pt x="1252" y="3249"/>
                </a:lnTo>
                <a:lnTo>
                  <a:pt x="929" y="3290"/>
                </a:lnTo>
                <a:lnTo>
                  <a:pt x="626" y="3290"/>
                </a:lnTo>
                <a:lnTo>
                  <a:pt x="505" y="3269"/>
                </a:lnTo>
                <a:lnTo>
                  <a:pt x="384" y="3249"/>
                </a:lnTo>
                <a:lnTo>
                  <a:pt x="283" y="3209"/>
                </a:lnTo>
                <a:lnTo>
                  <a:pt x="202" y="3148"/>
                </a:lnTo>
                <a:lnTo>
                  <a:pt x="142" y="3088"/>
                </a:lnTo>
                <a:lnTo>
                  <a:pt x="122" y="3007"/>
                </a:lnTo>
                <a:lnTo>
                  <a:pt x="101" y="2926"/>
                </a:lnTo>
                <a:lnTo>
                  <a:pt x="81" y="2846"/>
                </a:lnTo>
                <a:lnTo>
                  <a:pt x="101" y="2745"/>
                </a:lnTo>
                <a:lnTo>
                  <a:pt x="122" y="2624"/>
                </a:lnTo>
                <a:lnTo>
                  <a:pt x="222" y="2381"/>
                </a:lnTo>
                <a:lnTo>
                  <a:pt x="344" y="2159"/>
                </a:lnTo>
                <a:lnTo>
                  <a:pt x="485" y="1958"/>
                </a:lnTo>
                <a:lnTo>
                  <a:pt x="666" y="1756"/>
                </a:lnTo>
                <a:lnTo>
                  <a:pt x="848" y="1574"/>
                </a:lnTo>
                <a:lnTo>
                  <a:pt x="1070" y="1393"/>
                </a:lnTo>
                <a:lnTo>
                  <a:pt x="1292" y="1231"/>
                </a:lnTo>
                <a:lnTo>
                  <a:pt x="1534" y="1070"/>
                </a:lnTo>
                <a:lnTo>
                  <a:pt x="1776" y="928"/>
                </a:lnTo>
                <a:lnTo>
                  <a:pt x="2261" y="666"/>
                </a:lnTo>
                <a:lnTo>
                  <a:pt x="2765" y="444"/>
                </a:lnTo>
                <a:lnTo>
                  <a:pt x="3229" y="263"/>
                </a:lnTo>
                <a:lnTo>
                  <a:pt x="3653" y="101"/>
                </a:lnTo>
                <a:lnTo>
                  <a:pt x="3774" y="81"/>
                </a:lnTo>
                <a:close/>
                <a:moveTo>
                  <a:pt x="3754" y="0"/>
                </a:moveTo>
                <a:lnTo>
                  <a:pt x="3633" y="41"/>
                </a:lnTo>
                <a:lnTo>
                  <a:pt x="3209" y="182"/>
                </a:lnTo>
                <a:lnTo>
                  <a:pt x="2725" y="363"/>
                </a:lnTo>
                <a:lnTo>
                  <a:pt x="2220" y="606"/>
                </a:lnTo>
                <a:lnTo>
                  <a:pt x="1716" y="868"/>
                </a:lnTo>
                <a:lnTo>
                  <a:pt x="1474" y="1009"/>
                </a:lnTo>
                <a:lnTo>
                  <a:pt x="1231" y="1171"/>
                </a:lnTo>
                <a:lnTo>
                  <a:pt x="1009" y="1352"/>
                </a:lnTo>
                <a:lnTo>
                  <a:pt x="787" y="1514"/>
                </a:lnTo>
                <a:lnTo>
                  <a:pt x="606" y="1715"/>
                </a:lnTo>
                <a:lnTo>
                  <a:pt x="424" y="1917"/>
                </a:lnTo>
                <a:lnTo>
                  <a:pt x="283" y="2119"/>
                </a:lnTo>
                <a:lnTo>
                  <a:pt x="142" y="2341"/>
                </a:lnTo>
                <a:lnTo>
                  <a:pt x="81" y="2482"/>
                </a:lnTo>
                <a:lnTo>
                  <a:pt x="41" y="2624"/>
                </a:lnTo>
                <a:lnTo>
                  <a:pt x="21" y="2745"/>
                </a:lnTo>
                <a:lnTo>
                  <a:pt x="0" y="2866"/>
                </a:lnTo>
                <a:lnTo>
                  <a:pt x="21" y="2967"/>
                </a:lnTo>
                <a:lnTo>
                  <a:pt x="41" y="3047"/>
                </a:lnTo>
                <a:lnTo>
                  <a:pt x="81" y="3128"/>
                </a:lnTo>
                <a:lnTo>
                  <a:pt x="142" y="3209"/>
                </a:lnTo>
                <a:lnTo>
                  <a:pt x="263" y="3290"/>
                </a:lnTo>
                <a:lnTo>
                  <a:pt x="404" y="3330"/>
                </a:lnTo>
                <a:lnTo>
                  <a:pt x="586" y="3370"/>
                </a:lnTo>
                <a:lnTo>
                  <a:pt x="989" y="3370"/>
                </a:lnTo>
                <a:lnTo>
                  <a:pt x="1211" y="3350"/>
                </a:lnTo>
                <a:lnTo>
                  <a:pt x="1453" y="3290"/>
                </a:lnTo>
                <a:lnTo>
                  <a:pt x="1675" y="3229"/>
                </a:lnTo>
                <a:lnTo>
                  <a:pt x="2119" y="3088"/>
                </a:lnTo>
                <a:lnTo>
                  <a:pt x="2301" y="3007"/>
                </a:lnTo>
                <a:lnTo>
                  <a:pt x="2462" y="2926"/>
                </a:lnTo>
                <a:lnTo>
                  <a:pt x="2745" y="2745"/>
                </a:lnTo>
                <a:lnTo>
                  <a:pt x="3007" y="2543"/>
                </a:lnTo>
                <a:lnTo>
                  <a:pt x="3249" y="2301"/>
                </a:lnTo>
                <a:lnTo>
                  <a:pt x="3471" y="2038"/>
                </a:lnTo>
                <a:lnTo>
                  <a:pt x="3673" y="1776"/>
                </a:lnTo>
                <a:lnTo>
                  <a:pt x="3855" y="1473"/>
                </a:lnTo>
                <a:lnTo>
                  <a:pt x="4016" y="1150"/>
                </a:lnTo>
                <a:lnTo>
                  <a:pt x="4137" y="828"/>
                </a:lnTo>
                <a:lnTo>
                  <a:pt x="4218" y="585"/>
                </a:lnTo>
                <a:lnTo>
                  <a:pt x="4218" y="464"/>
                </a:lnTo>
                <a:lnTo>
                  <a:pt x="4218" y="343"/>
                </a:lnTo>
                <a:lnTo>
                  <a:pt x="4178" y="222"/>
                </a:lnTo>
                <a:lnTo>
                  <a:pt x="4097" y="121"/>
                </a:lnTo>
                <a:lnTo>
                  <a:pt x="3996" y="41"/>
                </a:lnTo>
                <a:lnTo>
                  <a:pt x="395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20"/>
          <p:cNvSpPr/>
          <p:nvPr/>
        </p:nvSpPr>
        <p:spPr>
          <a:xfrm flipH="1" rot="-6644194">
            <a:off x="7670526" y="2265459"/>
            <a:ext cx="1826641" cy="1093256"/>
          </a:xfrm>
          <a:custGeom>
            <a:rect b="b" l="l" r="r" t="t"/>
            <a:pathLst>
              <a:path extrusionOk="0" h="19555" w="32673">
                <a:moveTo>
                  <a:pt x="4340" y="81"/>
                </a:moveTo>
                <a:lnTo>
                  <a:pt x="4622" y="101"/>
                </a:lnTo>
                <a:lnTo>
                  <a:pt x="4885" y="121"/>
                </a:lnTo>
                <a:lnTo>
                  <a:pt x="5167" y="161"/>
                </a:lnTo>
                <a:lnTo>
                  <a:pt x="5450" y="222"/>
                </a:lnTo>
                <a:lnTo>
                  <a:pt x="5712" y="283"/>
                </a:lnTo>
                <a:lnTo>
                  <a:pt x="6216" y="444"/>
                </a:lnTo>
                <a:lnTo>
                  <a:pt x="6640" y="626"/>
                </a:lnTo>
                <a:lnTo>
                  <a:pt x="7003" y="787"/>
                </a:lnTo>
                <a:lnTo>
                  <a:pt x="7266" y="928"/>
                </a:lnTo>
                <a:lnTo>
                  <a:pt x="7629" y="1130"/>
                </a:lnTo>
                <a:lnTo>
                  <a:pt x="7972" y="1352"/>
                </a:lnTo>
                <a:lnTo>
                  <a:pt x="8315" y="1594"/>
                </a:lnTo>
                <a:lnTo>
                  <a:pt x="8658" y="1836"/>
                </a:lnTo>
                <a:lnTo>
                  <a:pt x="9324" y="2341"/>
                </a:lnTo>
                <a:lnTo>
                  <a:pt x="9950" y="2866"/>
                </a:lnTo>
                <a:lnTo>
                  <a:pt x="10918" y="3632"/>
                </a:lnTo>
                <a:lnTo>
                  <a:pt x="11746" y="4258"/>
                </a:lnTo>
                <a:lnTo>
                  <a:pt x="12613" y="4843"/>
                </a:lnTo>
                <a:lnTo>
                  <a:pt x="13481" y="5388"/>
                </a:lnTo>
                <a:lnTo>
                  <a:pt x="14369" y="5913"/>
                </a:lnTo>
                <a:lnTo>
                  <a:pt x="15297" y="6397"/>
                </a:lnTo>
                <a:lnTo>
                  <a:pt x="16226" y="6861"/>
                </a:lnTo>
                <a:lnTo>
                  <a:pt x="17174" y="7285"/>
                </a:lnTo>
                <a:lnTo>
                  <a:pt x="18143" y="7709"/>
                </a:lnTo>
                <a:lnTo>
                  <a:pt x="19132" y="8092"/>
                </a:lnTo>
                <a:lnTo>
                  <a:pt x="20120" y="8476"/>
                </a:lnTo>
                <a:lnTo>
                  <a:pt x="21129" y="8839"/>
                </a:lnTo>
                <a:lnTo>
                  <a:pt x="22138" y="9182"/>
                </a:lnTo>
                <a:lnTo>
                  <a:pt x="23168" y="9505"/>
                </a:lnTo>
                <a:lnTo>
                  <a:pt x="24217" y="9848"/>
                </a:lnTo>
                <a:lnTo>
                  <a:pt x="26316" y="10473"/>
                </a:lnTo>
                <a:lnTo>
                  <a:pt x="26376" y="10494"/>
                </a:lnTo>
                <a:lnTo>
                  <a:pt x="27627" y="10877"/>
                </a:lnTo>
                <a:lnTo>
                  <a:pt x="28253" y="11079"/>
                </a:lnTo>
                <a:lnTo>
                  <a:pt x="28879" y="11301"/>
                </a:lnTo>
                <a:lnTo>
                  <a:pt x="29484" y="11523"/>
                </a:lnTo>
                <a:lnTo>
                  <a:pt x="30089" y="11805"/>
                </a:lnTo>
                <a:lnTo>
                  <a:pt x="30675" y="12088"/>
                </a:lnTo>
                <a:lnTo>
                  <a:pt x="31240" y="12411"/>
                </a:lnTo>
                <a:lnTo>
                  <a:pt x="31583" y="12633"/>
                </a:lnTo>
                <a:lnTo>
                  <a:pt x="31744" y="12754"/>
                </a:lnTo>
                <a:lnTo>
                  <a:pt x="31906" y="12895"/>
                </a:lnTo>
                <a:lnTo>
                  <a:pt x="32067" y="13036"/>
                </a:lnTo>
                <a:lnTo>
                  <a:pt x="32208" y="13198"/>
                </a:lnTo>
                <a:lnTo>
                  <a:pt x="32329" y="13379"/>
                </a:lnTo>
                <a:lnTo>
                  <a:pt x="32450" y="13581"/>
                </a:lnTo>
                <a:lnTo>
                  <a:pt x="32511" y="13763"/>
                </a:lnTo>
                <a:lnTo>
                  <a:pt x="32572" y="13965"/>
                </a:lnTo>
                <a:lnTo>
                  <a:pt x="32592" y="14166"/>
                </a:lnTo>
                <a:lnTo>
                  <a:pt x="32592" y="14368"/>
                </a:lnTo>
                <a:lnTo>
                  <a:pt x="32551" y="14570"/>
                </a:lnTo>
                <a:lnTo>
                  <a:pt x="32471" y="14772"/>
                </a:lnTo>
                <a:lnTo>
                  <a:pt x="32370" y="14953"/>
                </a:lnTo>
                <a:lnTo>
                  <a:pt x="32289" y="15034"/>
                </a:lnTo>
                <a:lnTo>
                  <a:pt x="32208" y="15095"/>
                </a:lnTo>
                <a:lnTo>
                  <a:pt x="32067" y="15196"/>
                </a:lnTo>
                <a:lnTo>
                  <a:pt x="31926" y="15256"/>
                </a:lnTo>
                <a:lnTo>
                  <a:pt x="31764" y="15317"/>
                </a:lnTo>
                <a:lnTo>
                  <a:pt x="31603" y="15337"/>
                </a:lnTo>
                <a:lnTo>
                  <a:pt x="31421" y="15357"/>
                </a:lnTo>
                <a:lnTo>
                  <a:pt x="31240" y="15377"/>
                </a:lnTo>
                <a:lnTo>
                  <a:pt x="30876" y="15357"/>
                </a:lnTo>
                <a:lnTo>
                  <a:pt x="29625" y="15276"/>
                </a:lnTo>
                <a:lnTo>
                  <a:pt x="28354" y="15196"/>
                </a:lnTo>
                <a:lnTo>
                  <a:pt x="25872" y="14974"/>
                </a:lnTo>
                <a:lnTo>
                  <a:pt x="24116" y="14832"/>
                </a:lnTo>
                <a:lnTo>
                  <a:pt x="22360" y="14691"/>
                </a:lnTo>
                <a:lnTo>
                  <a:pt x="20585" y="14590"/>
                </a:lnTo>
                <a:lnTo>
                  <a:pt x="19697" y="14550"/>
                </a:lnTo>
                <a:lnTo>
                  <a:pt x="18809" y="14530"/>
                </a:lnTo>
                <a:lnTo>
                  <a:pt x="17073" y="14530"/>
                </a:lnTo>
                <a:lnTo>
                  <a:pt x="16226" y="14570"/>
                </a:lnTo>
                <a:lnTo>
                  <a:pt x="15398" y="14631"/>
                </a:lnTo>
                <a:lnTo>
                  <a:pt x="14591" y="14691"/>
                </a:lnTo>
                <a:lnTo>
                  <a:pt x="13824" y="14792"/>
                </a:lnTo>
                <a:lnTo>
                  <a:pt x="13057" y="14893"/>
                </a:lnTo>
                <a:lnTo>
                  <a:pt x="12311" y="15034"/>
                </a:lnTo>
                <a:lnTo>
                  <a:pt x="11584" y="15175"/>
                </a:lnTo>
                <a:lnTo>
                  <a:pt x="10878" y="15337"/>
                </a:lnTo>
                <a:lnTo>
                  <a:pt x="10192" y="15539"/>
                </a:lnTo>
                <a:lnTo>
                  <a:pt x="9526" y="15740"/>
                </a:lnTo>
                <a:lnTo>
                  <a:pt x="8880" y="15962"/>
                </a:lnTo>
                <a:lnTo>
                  <a:pt x="8255" y="16205"/>
                </a:lnTo>
                <a:lnTo>
                  <a:pt x="7629" y="16487"/>
                </a:lnTo>
                <a:lnTo>
                  <a:pt x="7024" y="16770"/>
                </a:lnTo>
                <a:lnTo>
                  <a:pt x="6539" y="17012"/>
                </a:lnTo>
                <a:lnTo>
                  <a:pt x="6055" y="17294"/>
                </a:lnTo>
                <a:lnTo>
                  <a:pt x="5086" y="17839"/>
                </a:lnTo>
                <a:lnTo>
                  <a:pt x="4441" y="18202"/>
                </a:lnTo>
                <a:lnTo>
                  <a:pt x="3775" y="18586"/>
                </a:lnTo>
                <a:lnTo>
                  <a:pt x="3089" y="18929"/>
                </a:lnTo>
                <a:lnTo>
                  <a:pt x="2382" y="19252"/>
                </a:lnTo>
                <a:lnTo>
                  <a:pt x="2160" y="19353"/>
                </a:lnTo>
                <a:lnTo>
                  <a:pt x="1918" y="19413"/>
                </a:lnTo>
                <a:lnTo>
                  <a:pt x="1676" y="19454"/>
                </a:lnTo>
                <a:lnTo>
                  <a:pt x="1434" y="19454"/>
                </a:lnTo>
                <a:lnTo>
                  <a:pt x="1333" y="19413"/>
                </a:lnTo>
                <a:lnTo>
                  <a:pt x="1212" y="19373"/>
                </a:lnTo>
                <a:lnTo>
                  <a:pt x="1030" y="19272"/>
                </a:lnTo>
                <a:lnTo>
                  <a:pt x="869" y="19111"/>
                </a:lnTo>
                <a:lnTo>
                  <a:pt x="748" y="18949"/>
                </a:lnTo>
                <a:lnTo>
                  <a:pt x="627" y="18788"/>
                </a:lnTo>
                <a:lnTo>
                  <a:pt x="546" y="18606"/>
                </a:lnTo>
                <a:lnTo>
                  <a:pt x="425" y="18324"/>
                </a:lnTo>
                <a:lnTo>
                  <a:pt x="324" y="18001"/>
                </a:lnTo>
                <a:lnTo>
                  <a:pt x="263" y="17678"/>
                </a:lnTo>
                <a:lnTo>
                  <a:pt x="203" y="17335"/>
                </a:lnTo>
                <a:lnTo>
                  <a:pt x="162" y="16992"/>
                </a:lnTo>
                <a:lnTo>
                  <a:pt x="122" y="16326"/>
                </a:lnTo>
                <a:lnTo>
                  <a:pt x="102" y="15660"/>
                </a:lnTo>
                <a:lnTo>
                  <a:pt x="102" y="14368"/>
                </a:lnTo>
                <a:lnTo>
                  <a:pt x="82" y="13137"/>
                </a:lnTo>
                <a:lnTo>
                  <a:pt x="102" y="11947"/>
                </a:lnTo>
                <a:lnTo>
                  <a:pt x="122" y="10756"/>
                </a:lnTo>
                <a:lnTo>
                  <a:pt x="203" y="9485"/>
                </a:lnTo>
                <a:lnTo>
                  <a:pt x="324" y="8274"/>
                </a:lnTo>
                <a:lnTo>
                  <a:pt x="405" y="7689"/>
                </a:lnTo>
                <a:lnTo>
                  <a:pt x="485" y="7124"/>
                </a:lnTo>
                <a:lnTo>
                  <a:pt x="586" y="6579"/>
                </a:lnTo>
                <a:lnTo>
                  <a:pt x="687" y="6054"/>
                </a:lnTo>
                <a:lnTo>
                  <a:pt x="808" y="5529"/>
                </a:lnTo>
                <a:lnTo>
                  <a:pt x="929" y="5025"/>
                </a:lnTo>
                <a:lnTo>
                  <a:pt x="1071" y="4541"/>
                </a:lnTo>
                <a:lnTo>
                  <a:pt x="1232" y="4056"/>
                </a:lnTo>
                <a:lnTo>
                  <a:pt x="1393" y="3592"/>
                </a:lnTo>
                <a:lnTo>
                  <a:pt x="1555" y="3128"/>
                </a:lnTo>
                <a:lnTo>
                  <a:pt x="1736" y="2684"/>
                </a:lnTo>
                <a:lnTo>
                  <a:pt x="1938" y="2260"/>
                </a:lnTo>
                <a:lnTo>
                  <a:pt x="2039" y="2038"/>
                </a:lnTo>
                <a:lnTo>
                  <a:pt x="2301" y="1493"/>
                </a:lnTo>
                <a:lnTo>
                  <a:pt x="2463" y="1231"/>
                </a:lnTo>
                <a:lnTo>
                  <a:pt x="2624" y="969"/>
                </a:lnTo>
                <a:lnTo>
                  <a:pt x="2806" y="727"/>
                </a:lnTo>
                <a:lnTo>
                  <a:pt x="3008" y="525"/>
                </a:lnTo>
                <a:lnTo>
                  <a:pt x="3129" y="444"/>
                </a:lnTo>
                <a:lnTo>
                  <a:pt x="3250" y="363"/>
                </a:lnTo>
                <a:lnTo>
                  <a:pt x="3391" y="283"/>
                </a:lnTo>
                <a:lnTo>
                  <a:pt x="3532" y="222"/>
                </a:lnTo>
                <a:lnTo>
                  <a:pt x="3795" y="161"/>
                </a:lnTo>
                <a:lnTo>
                  <a:pt x="4057" y="101"/>
                </a:lnTo>
                <a:lnTo>
                  <a:pt x="4340" y="81"/>
                </a:lnTo>
                <a:close/>
                <a:moveTo>
                  <a:pt x="4360" y="0"/>
                </a:moveTo>
                <a:lnTo>
                  <a:pt x="3997" y="40"/>
                </a:lnTo>
                <a:lnTo>
                  <a:pt x="3714" y="81"/>
                </a:lnTo>
                <a:lnTo>
                  <a:pt x="3492" y="161"/>
                </a:lnTo>
                <a:lnTo>
                  <a:pt x="3351" y="222"/>
                </a:lnTo>
                <a:lnTo>
                  <a:pt x="3210" y="283"/>
                </a:lnTo>
                <a:lnTo>
                  <a:pt x="3089" y="363"/>
                </a:lnTo>
                <a:lnTo>
                  <a:pt x="2967" y="464"/>
                </a:lnTo>
                <a:lnTo>
                  <a:pt x="2745" y="666"/>
                </a:lnTo>
                <a:lnTo>
                  <a:pt x="2564" y="908"/>
                </a:lnTo>
                <a:lnTo>
                  <a:pt x="2382" y="1170"/>
                </a:lnTo>
                <a:lnTo>
                  <a:pt x="2241" y="1453"/>
                </a:lnTo>
                <a:lnTo>
                  <a:pt x="1958" y="2018"/>
                </a:lnTo>
                <a:lnTo>
                  <a:pt x="1878" y="2220"/>
                </a:lnTo>
                <a:lnTo>
                  <a:pt x="1676" y="2664"/>
                </a:lnTo>
                <a:lnTo>
                  <a:pt x="1494" y="3108"/>
                </a:lnTo>
                <a:lnTo>
                  <a:pt x="1313" y="3552"/>
                </a:lnTo>
                <a:lnTo>
                  <a:pt x="1151" y="4036"/>
                </a:lnTo>
                <a:lnTo>
                  <a:pt x="990" y="4500"/>
                </a:lnTo>
                <a:lnTo>
                  <a:pt x="849" y="5005"/>
                </a:lnTo>
                <a:lnTo>
                  <a:pt x="727" y="5509"/>
                </a:lnTo>
                <a:lnTo>
                  <a:pt x="606" y="6034"/>
                </a:lnTo>
                <a:lnTo>
                  <a:pt x="505" y="6559"/>
                </a:lnTo>
                <a:lnTo>
                  <a:pt x="405" y="7103"/>
                </a:lnTo>
                <a:lnTo>
                  <a:pt x="324" y="7668"/>
                </a:lnTo>
                <a:lnTo>
                  <a:pt x="243" y="8254"/>
                </a:lnTo>
                <a:lnTo>
                  <a:pt x="122" y="9464"/>
                </a:lnTo>
                <a:lnTo>
                  <a:pt x="41" y="10756"/>
                </a:lnTo>
                <a:lnTo>
                  <a:pt x="21" y="11947"/>
                </a:lnTo>
                <a:lnTo>
                  <a:pt x="1" y="13137"/>
                </a:lnTo>
                <a:lnTo>
                  <a:pt x="21" y="14368"/>
                </a:lnTo>
                <a:lnTo>
                  <a:pt x="21" y="15660"/>
                </a:lnTo>
                <a:lnTo>
                  <a:pt x="41" y="16326"/>
                </a:lnTo>
                <a:lnTo>
                  <a:pt x="82" y="17012"/>
                </a:lnTo>
                <a:lnTo>
                  <a:pt x="122" y="17355"/>
                </a:lnTo>
                <a:lnTo>
                  <a:pt x="183" y="17678"/>
                </a:lnTo>
                <a:lnTo>
                  <a:pt x="263" y="18021"/>
                </a:lnTo>
                <a:lnTo>
                  <a:pt x="344" y="18344"/>
                </a:lnTo>
                <a:lnTo>
                  <a:pt x="405" y="18505"/>
                </a:lnTo>
                <a:lnTo>
                  <a:pt x="485" y="18687"/>
                </a:lnTo>
                <a:lnTo>
                  <a:pt x="586" y="18868"/>
                </a:lnTo>
                <a:lnTo>
                  <a:pt x="707" y="19030"/>
                </a:lnTo>
                <a:lnTo>
                  <a:pt x="849" y="19211"/>
                </a:lnTo>
                <a:lnTo>
                  <a:pt x="1010" y="19353"/>
                </a:lnTo>
                <a:lnTo>
                  <a:pt x="1192" y="19454"/>
                </a:lnTo>
                <a:lnTo>
                  <a:pt x="1313" y="19494"/>
                </a:lnTo>
                <a:lnTo>
                  <a:pt x="1414" y="19534"/>
                </a:lnTo>
                <a:lnTo>
                  <a:pt x="1615" y="19555"/>
                </a:lnTo>
                <a:lnTo>
                  <a:pt x="1817" y="19534"/>
                </a:lnTo>
                <a:lnTo>
                  <a:pt x="2039" y="19474"/>
                </a:lnTo>
                <a:lnTo>
                  <a:pt x="2241" y="19413"/>
                </a:lnTo>
                <a:lnTo>
                  <a:pt x="2423" y="19333"/>
                </a:lnTo>
                <a:lnTo>
                  <a:pt x="3129" y="19010"/>
                </a:lnTo>
                <a:lnTo>
                  <a:pt x="3795" y="18646"/>
                </a:lnTo>
                <a:lnTo>
                  <a:pt x="4481" y="18283"/>
                </a:lnTo>
                <a:lnTo>
                  <a:pt x="5127" y="17900"/>
                </a:lnTo>
                <a:lnTo>
                  <a:pt x="6095" y="17355"/>
                </a:lnTo>
                <a:lnTo>
                  <a:pt x="6580" y="17093"/>
                </a:lnTo>
                <a:lnTo>
                  <a:pt x="7064" y="16830"/>
                </a:lnTo>
                <a:lnTo>
                  <a:pt x="7669" y="16548"/>
                </a:lnTo>
                <a:lnTo>
                  <a:pt x="8275" y="16285"/>
                </a:lnTo>
                <a:lnTo>
                  <a:pt x="8900" y="16043"/>
                </a:lnTo>
                <a:lnTo>
                  <a:pt x="9566" y="15821"/>
                </a:lnTo>
                <a:lnTo>
                  <a:pt x="10232" y="15619"/>
                </a:lnTo>
                <a:lnTo>
                  <a:pt x="10898" y="15418"/>
                </a:lnTo>
                <a:lnTo>
                  <a:pt x="11604" y="15256"/>
                </a:lnTo>
                <a:lnTo>
                  <a:pt x="12331" y="15115"/>
                </a:lnTo>
                <a:lnTo>
                  <a:pt x="13078" y="14974"/>
                </a:lnTo>
                <a:lnTo>
                  <a:pt x="13824" y="14873"/>
                </a:lnTo>
                <a:lnTo>
                  <a:pt x="14611" y="14772"/>
                </a:lnTo>
                <a:lnTo>
                  <a:pt x="15419" y="14711"/>
                </a:lnTo>
                <a:lnTo>
                  <a:pt x="16226" y="14651"/>
                </a:lnTo>
                <a:lnTo>
                  <a:pt x="17073" y="14610"/>
                </a:lnTo>
                <a:lnTo>
                  <a:pt x="18809" y="14610"/>
                </a:lnTo>
                <a:lnTo>
                  <a:pt x="19697" y="14631"/>
                </a:lnTo>
                <a:lnTo>
                  <a:pt x="20585" y="14671"/>
                </a:lnTo>
                <a:lnTo>
                  <a:pt x="22360" y="14772"/>
                </a:lnTo>
                <a:lnTo>
                  <a:pt x="24116" y="14913"/>
                </a:lnTo>
                <a:lnTo>
                  <a:pt x="25852" y="15054"/>
                </a:lnTo>
                <a:lnTo>
                  <a:pt x="28354" y="15276"/>
                </a:lnTo>
                <a:lnTo>
                  <a:pt x="29605" y="15357"/>
                </a:lnTo>
                <a:lnTo>
                  <a:pt x="30876" y="15438"/>
                </a:lnTo>
                <a:lnTo>
                  <a:pt x="31240" y="15458"/>
                </a:lnTo>
                <a:lnTo>
                  <a:pt x="31441" y="15438"/>
                </a:lnTo>
                <a:lnTo>
                  <a:pt x="31623" y="15418"/>
                </a:lnTo>
                <a:lnTo>
                  <a:pt x="31785" y="15397"/>
                </a:lnTo>
                <a:lnTo>
                  <a:pt x="31966" y="15337"/>
                </a:lnTo>
                <a:lnTo>
                  <a:pt x="32128" y="15256"/>
                </a:lnTo>
                <a:lnTo>
                  <a:pt x="32269" y="15155"/>
                </a:lnTo>
                <a:lnTo>
                  <a:pt x="32350" y="15075"/>
                </a:lnTo>
                <a:lnTo>
                  <a:pt x="32430" y="14994"/>
                </a:lnTo>
                <a:lnTo>
                  <a:pt x="32551" y="14812"/>
                </a:lnTo>
                <a:lnTo>
                  <a:pt x="32612" y="14610"/>
                </a:lnTo>
                <a:lnTo>
                  <a:pt x="32672" y="14388"/>
                </a:lnTo>
                <a:lnTo>
                  <a:pt x="32672" y="14166"/>
                </a:lnTo>
                <a:lnTo>
                  <a:pt x="32652" y="13944"/>
                </a:lnTo>
                <a:lnTo>
                  <a:pt x="32592" y="13743"/>
                </a:lnTo>
                <a:lnTo>
                  <a:pt x="32511" y="13541"/>
                </a:lnTo>
                <a:lnTo>
                  <a:pt x="32410" y="13339"/>
                </a:lnTo>
                <a:lnTo>
                  <a:pt x="32269" y="13157"/>
                </a:lnTo>
                <a:lnTo>
                  <a:pt x="32128" y="12996"/>
                </a:lnTo>
                <a:lnTo>
                  <a:pt x="31966" y="12835"/>
                </a:lnTo>
                <a:lnTo>
                  <a:pt x="31805" y="12693"/>
                </a:lnTo>
                <a:lnTo>
                  <a:pt x="31623" y="12572"/>
                </a:lnTo>
                <a:lnTo>
                  <a:pt x="31280" y="12350"/>
                </a:lnTo>
                <a:lnTo>
                  <a:pt x="30715" y="12027"/>
                </a:lnTo>
                <a:lnTo>
                  <a:pt x="30130" y="11725"/>
                </a:lnTo>
                <a:lnTo>
                  <a:pt x="29524" y="11462"/>
                </a:lnTo>
                <a:lnTo>
                  <a:pt x="28919" y="11220"/>
                </a:lnTo>
                <a:lnTo>
                  <a:pt x="28293" y="10998"/>
                </a:lnTo>
                <a:lnTo>
                  <a:pt x="27648" y="10796"/>
                </a:lnTo>
                <a:lnTo>
                  <a:pt x="26396" y="10413"/>
                </a:lnTo>
                <a:lnTo>
                  <a:pt x="26336" y="10393"/>
                </a:lnTo>
                <a:lnTo>
                  <a:pt x="24237" y="9767"/>
                </a:lnTo>
                <a:lnTo>
                  <a:pt x="23208" y="9444"/>
                </a:lnTo>
                <a:lnTo>
                  <a:pt x="22179" y="9101"/>
                </a:lnTo>
                <a:lnTo>
                  <a:pt x="21170" y="8758"/>
                </a:lnTo>
                <a:lnTo>
                  <a:pt x="20161" y="8395"/>
                </a:lnTo>
                <a:lnTo>
                  <a:pt x="19152" y="8032"/>
                </a:lnTo>
                <a:lnTo>
                  <a:pt x="18183" y="7628"/>
                </a:lnTo>
                <a:lnTo>
                  <a:pt x="17215" y="7224"/>
                </a:lnTo>
                <a:lnTo>
                  <a:pt x="16266" y="6781"/>
                </a:lnTo>
                <a:lnTo>
                  <a:pt x="15338" y="6316"/>
                </a:lnTo>
                <a:lnTo>
                  <a:pt x="14410" y="5832"/>
                </a:lnTo>
                <a:lnTo>
                  <a:pt x="13522" y="5328"/>
                </a:lnTo>
                <a:lnTo>
                  <a:pt x="12654" y="4783"/>
                </a:lnTo>
                <a:lnTo>
                  <a:pt x="11806" y="4197"/>
                </a:lnTo>
                <a:lnTo>
                  <a:pt x="10979" y="3572"/>
                </a:lnTo>
                <a:lnTo>
                  <a:pt x="10010" y="2805"/>
                </a:lnTo>
                <a:lnTo>
                  <a:pt x="9365" y="2280"/>
                </a:lnTo>
                <a:lnTo>
                  <a:pt x="8699" y="1776"/>
                </a:lnTo>
                <a:lnTo>
                  <a:pt x="8356" y="1514"/>
                </a:lnTo>
                <a:lnTo>
                  <a:pt x="8012" y="1292"/>
                </a:lnTo>
                <a:lnTo>
                  <a:pt x="7669" y="1070"/>
                </a:lnTo>
                <a:lnTo>
                  <a:pt x="7306" y="848"/>
                </a:lnTo>
                <a:lnTo>
                  <a:pt x="6923" y="666"/>
                </a:lnTo>
                <a:lnTo>
                  <a:pt x="6559" y="505"/>
                </a:lnTo>
                <a:lnTo>
                  <a:pt x="6216" y="363"/>
                </a:lnTo>
                <a:lnTo>
                  <a:pt x="5894" y="242"/>
                </a:lnTo>
                <a:lnTo>
                  <a:pt x="5591" y="161"/>
                </a:lnTo>
                <a:lnTo>
                  <a:pt x="5308" y="101"/>
                </a:lnTo>
                <a:lnTo>
                  <a:pt x="5046" y="61"/>
                </a:lnTo>
                <a:lnTo>
                  <a:pt x="4804" y="20"/>
                </a:lnTo>
                <a:lnTo>
                  <a:pt x="456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20"/>
          <p:cNvSpPr/>
          <p:nvPr/>
        </p:nvSpPr>
        <p:spPr>
          <a:xfrm flipH="1" rot="-6644194">
            <a:off x="8037132" y="2205232"/>
            <a:ext cx="794323" cy="541624"/>
          </a:xfrm>
          <a:custGeom>
            <a:rect b="b" l="l" r="r" t="t"/>
            <a:pathLst>
              <a:path extrusionOk="0" h="9688" w="14208">
                <a:moveTo>
                  <a:pt x="2765" y="81"/>
                </a:moveTo>
                <a:lnTo>
                  <a:pt x="2967" y="142"/>
                </a:lnTo>
                <a:lnTo>
                  <a:pt x="3189" y="223"/>
                </a:lnTo>
                <a:lnTo>
                  <a:pt x="3431" y="324"/>
                </a:lnTo>
                <a:lnTo>
                  <a:pt x="3694" y="465"/>
                </a:lnTo>
                <a:lnTo>
                  <a:pt x="3956" y="626"/>
                </a:lnTo>
                <a:lnTo>
                  <a:pt x="4218" y="828"/>
                </a:lnTo>
                <a:lnTo>
                  <a:pt x="4501" y="1070"/>
                </a:lnTo>
                <a:lnTo>
                  <a:pt x="5005" y="1474"/>
                </a:lnTo>
                <a:lnTo>
                  <a:pt x="5510" y="1837"/>
                </a:lnTo>
                <a:lnTo>
                  <a:pt x="6055" y="2200"/>
                </a:lnTo>
                <a:lnTo>
                  <a:pt x="6600" y="2523"/>
                </a:lnTo>
                <a:lnTo>
                  <a:pt x="7165" y="2826"/>
                </a:lnTo>
                <a:lnTo>
                  <a:pt x="7750" y="3088"/>
                </a:lnTo>
                <a:lnTo>
                  <a:pt x="8335" y="3330"/>
                </a:lnTo>
                <a:lnTo>
                  <a:pt x="8940" y="3532"/>
                </a:lnTo>
                <a:lnTo>
                  <a:pt x="9566" y="3714"/>
                </a:lnTo>
                <a:lnTo>
                  <a:pt x="10171" y="3895"/>
                </a:lnTo>
                <a:lnTo>
                  <a:pt x="11140" y="4158"/>
                </a:lnTo>
                <a:lnTo>
                  <a:pt x="11624" y="4319"/>
                </a:lnTo>
                <a:lnTo>
                  <a:pt x="12089" y="4481"/>
                </a:lnTo>
                <a:lnTo>
                  <a:pt x="12533" y="4683"/>
                </a:lnTo>
                <a:lnTo>
                  <a:pt x="12956" y="4904"/>
                </a:lnTo>
                <a:lnTo>
                  <a:pt x="13178" y="5046"/>
                </a:lnTo>
                <a:lnTo>
                  <a:pt x="13380" y="5167"/>
                </a:lnTo>
                <a:lnTo>
                  <a:pt x="13562" y="5328"/>
                </a:lnTo>
                <a:lnTo>
                  <a:pt x="13764" y="5490"/>
                </a:lnTo>
                <a:lnTo>
                  <a:pt x="13945" y="5671"/>
                </a:lnTo>
                <a:lnTo>
                  <a:pt x="14066" y="5853"/>
                </a:lnTo>
                <a:lnTo>
                  <a:pt x="14086" y="5934"/>
                </a:lnTo>
                <a:lnTo>
                  <a:pt x="14127" y="6014"/>
                </a:lnTo>
                <a:lnTo>
                  <a:pt x="14127" y="6095"/>
                </a:lnTo>
                <a:lnTo>
                  <a:pt x="14127" y="6176"/>
                </a:lnTo>
                <a:lnTo>
                  <a:pt x="14086" y="6317"/>
                </a:lnTo>
                <a:lnTo>
                  <a:pt x="14006" y="6458"/>
                </a:lnTo>
                <a:lnTo>
                  <a:pt x="13864" y="6579"/>
                </a:lnTo>
                <a:lnTo>
                  <a:pt x="13683" y="6721"/>
                </a:lnTo>
                <a:lnTo>
                  <a:pt x="13461" y="6842"/>
                </a:lnTo>
                <a:lnTo>
                  <a:pt x="13239" y="6963"/>
                </a:lnTo>
                <a:lnTo>
                  <a:pt x="12997" y="7064"/>
                </a:lnTo>
                <a:lnTo>
                  <a:pt x="12755" y="7165"/>
                </a:lnTo>
                <a:lnTo>
                  <a:pt x="12512" y="7225"/>
                </a:lnTo>
                <a:lnTo>
                  <a:pt x="12270" y="7286"/>
                </a:lnTo>
                <a:lnTo>
                  <a:pt x="11766" y="7387"/>
                </a:lnTo>
                <a:lnTo>
                  <a:pt x="11261" y="7447"/>
                </a:lnTo>
                <a:lnTo>
                  <a:pt x="10716" y="7467"/>
                </a:lnTo>
                <a:lnTo>
                  <a:pt x="9647" y="7488"/>
                </a:lnTo>
                <a:lnTo>
                  <a:pt x="8940" y="7508"/>
                </a:lnTo>
                <a:lnTo>
                  <a:pt x="8234" y="7528"/>
                </a:lnTo>
                <a:lnTo>
                  <a:pt x="7891" y="7548"/>
                </a:lnTo>
                <a:lnTo>
                  <a:pt x="7548" y="7588"/>
                </a:lnTo>
                <a:lnTo>
                  <a:pt x="7205" y="7649"/>
                </a:lnTo>
                <a:lnTo>
                  <a:pt x="6862" y="7710"/>
                </a:lnTo>
                <a:lnTo>
                  <a:pt x="6559" y="7790"/>
                </a:lnTo>
                <a:lnTo>
                  <a:pt x="6236" y="7891"/>
                </a:lnTo>
                <a:lnTo>
                  <a:pt x="5651" y="8113"/>
                </a:lnTo>
                <a:lnTo>
                  <a:pt x="5066" y="8375"/>
                </a:lnTo>
                <a:lnTo>
                  <a:pt x="4501" y="8658"/>
                </a:lnTo>
                <a:lnTo>
                  <a:pt x="3653" y="9041"/>
                </a:lnTo>
                <a:lnTo>
                  <a:pt x="3209" y="9223"/>
                </a:lnTo>
                <a:lnTo>
                  <a:pt x="2786" y="9384"/>
                </a:lnTo>
                <a:lnTo>
                  <a:pt x="2483" y="9485"/>
                </a:lnTo>
                <a:lnTo>
                  <a:pt x="2221" y="9546"/>
                </a:lnTo>
                <a:lnTo>
                  <a:pt x="1978" y="9586"/>
                </a:lnTo>
                <a:lnTo>
                  <a:pt x="1756" y="9606"/>
                </a:lnTo>
                <a:lnTo>
                  <a:pt x="1555" y="9606"/>
                </a:lnTo>
                <a:lnTo>
                  <a:pt x="1373" y="9586"/>
                </a:lnTo>
                <a:lnTo>
                  <a:pt x="1212" y="9566"/>
                </a:lnTo>
                <a:lnTo>
                  <a:pt x="1070" y="9526"/>
                </a:lnTo>
                <a:lnTo>
                  <a:pt x="929" y="9465"/>
                </a:lnTo>
                <a:lnTo>
                  <a:pt x="808" y="9405"/>
                </a:lnTo>
                <a:lnTo>
                  <a:pt x="626" y="9284"/>
                </a:lnTo>
                <a:lnTo>
                  <a:pt x="485" y="9162"/>
                </a:lnTo>
                <a:lnTo>
                  <a:pt x="404" y="9082"/>
                </a:lnTo>
                <a:lnTo>
                  <a:pt x="303" y="8920"/>
                </a:lnTo>
                <a:lnTo>
                  <a:pt x="243" y="8759"/>
                </a:lnTo>
                <a:lnTo>
                  <a:pt x="182" y="8597"/>
                </a:lnTo>
                <a:lnTo>
                  <a:pt x="142" y="8436"/>
                </a:lnTo>
                <a:lnTo>
                  <a:pt x="102" y="8073"/>
                </a:lnTo>
                <a:lnTo>
                  <a:pt x="81" y="7730"/>
                </a:lnTo>
                <a:lnTo>
                  <a:pt x="102" y="6983"/>
                </a:lnTo>
                <a:lnTo>
                  <a:pt x="142" y="6236"/>
                </a:lnTo>
                <a:lnTo>
                  <a:pt x="243" y="5470"/>
                </a:lnTo>
                <a:lnTo>
                  <a:pt x="364" y="4703"/>
                </a:lnTo>
                <a:lnTo>
                  <a:pt x="525" y="3895"/>
                </a:lnTo>
                <a:lnTo>
                  <a:pt x="727" y="3068"/>
                </a:lnTo>
                <a:lnTo>
                  <a:pt x="990" y="2200"/>
                </a:lnTo>
                <a:lnTo>
                  <a:pt x="1272" y="1292"/>
                </a:lnTo>
                <a:lnTo>
                  <a:pt x="1373" y="1050"/>
                </a:lnTo>
                <a:lnTo>
                  <a:pt x="1454" y="848"/>
                </a:lnTo>
                <a:lnTo>
                  <a:pt x="1575" y="667"/>
                </a:lnTo>
                <a:lnTo>
                  <a:pt x="1696" y="505"/>
                </a:lnTo>
                <a:lnTo>
                  <a:pt x="1817" y="364"/>
                </a:lnTo>
                <a:lnTo>
                  <a:pt x="1958" y="263"/>
                </a:lnTo>
                <a:lnTo>
                  <a:pt x="2099" y="162"/>
                </a:lnTo>
                <a:lnTo>
                  <a:pt x="2261" y="122"/>
                </a:lnTo>
                <a:lnTo>
                  <a:pt x="2402" y="81"/>
                </a:lnTo>
                <a:close/>
                <a:moveTo>
                  <a:pt x="2463" y="1"/>
                </a:moveTo>
                <a:lnTo>
                  <a:pt x="2241" y="41"/>
                </a:lnTo>
                <a:lnTo>
                  <a:pt x="2079" y="102"/>
                </a:lnTo>
                <a:lnTo>
                  <a:pt x="1918" y="182"/>
                </a:lnTo>
                <a:lnTo>
                  <a:pt x="1777" y="303"/>
                </a:lnTo>
                <a:lnTo>
                  <a:pt x="1635" y="445"/>
                </a:lnTo>
                <a:lnTo>
                  <a:pt x="1514" y="606"/>
                </a:lnTo>
                <a:lnTo>
                  <a:pt x="1393" y="808"/>
                </a:lnTo>
                <a:lnTo>
                  <a:pt x="1292" y="1030"/>
                </a:lnTo>
                <a:lnTo>
                  <a:pt x="1191" y="1272"/>
                </a:lnTo>
                <a:lnTo>
                  <a:pt x="909" y="2180"/>
                </a:lnTo>
                <a:lnTo>
                  <a:pt x="646" y="3048"/>
                </a:lnTo>
                <a:lnTo>
                  <a:pt x="445" y="3875"/>
                </a:lnTo>
                <a:lnTo>
                  <a:pt x="283" y="4683"/>
                </a:lnTo>
                <a:lnTo>
                  <a:pt x="162" y="5470"/>
                </a:lnTo>
                <a:lnTo>
                  <a:pt x="61" y="6236"/>
                </a:lnTo>
                <a:lnTo>
                  <a:pt x="21" y="6983"/>
                </a:lnTo>
                <a:lnTo>
                  <a:pt x="1" y="7730"/>
                </a:lnTo>
                <a:lnTo>
                  <a:pt x="21" y="8093"/>
                </a:lnTo>
                <a:lnTo>
                  <a:pt x="41" y="8275"/>
                </a:lnTo>
                <a:lnTo>
                  <a:pt x="61" y="8456"/>
                </a:lnTo>
                <a:lnTo>
                  <a:pt x="102" y="8638"/>
                </a:lnTo>
                <a:lnTo>
                  <a:pt x="162" y="8799"/>
                </a:lnTo>
                <a:lnTo>
                  <a:pt x="243" y="8961"/>
                </a:lnTo>
                <a:lnTo>
                  <a:pt x="344" y="9122"/>
                </a:lnTo>
                <a:lnTo>
                  <a:pt x="465" y="9263"/>
                </a:lnTo>
                <a:lnTo>
                  <a:pt x="606" y="9384"/>
                </a:lnTo>
                <a:lnTo>
                  <a:pt x="768" y="9485"/>
                </a:lnTo>
                <a:lnTo>
                  <a:pt x="929" y="9566"/>
                </a:lnTo>
                <a:lnTo>
                  <a:pt x="1111" y="9627"/>
                </a:lnTo>
                <a:lnTo>
                  <a:pt x="1272" y="9647"/>
                </a:lnTo>
                <a:lnTo>
                  <a:pt x="1454" y="9667"/>
                </a:lnTo>
                <a:lnTo>
                  <a:pt x="1635" y="9687"/>
                </a:lnTo>
                <a:lnTo>
                  <a:pt x="1999" y="9667"/>
                </a:lnTo>
                <a:lnTo>
                  <a:pt x="2321" y="9606"/>
                </a:lnTo>
                <a:lnTo>
                  <a:pt x="2604" y="9526"/>
                </a:lnTo>
                <a:lnTo>
                  <a:pt x="2806" y="9465"/>
                </a:lnTo>
                <a:lnTo>
                  <a:pt x="3250" y="9304"/>
                </a:lnTo>
                <a:lnTo>
                  <a:pt x="3673" y="9122"/>
                </a:lnTo>
                <a:lnTo>
                  <a:pt x="4521" y="8719"/>
                </a:lnTo>
                <a:lnTo>
                  <a:pt x="5106" y="8456"/>
                </a:lnTo>
                <a:lnTo>
                  <a:pt x="5671" y="8194"/>
                </a:lnTo>
                <a:lnTo>
                  <a:pt x="6277" y="7972"/>
                </a:lnTo>
                <a:lnTo>
                  <a:pt x="6579" y="7871"/>
                </a:lnTo>
                <a:lnTo>
                  <a:pt x="6882" y="7790"/>
                </a:lnTo>
                <a:lnTo>
                  <a:pt x="7205" y="7730"/>
                </a:lnTo>
                <a:lnTo>
                  <a:pt x="7548" y="7669"/>
                </a:lnTo>
                <a:lnTo>
                  <a:pt x="7891" y="7629"/>
                </a:lnTo>
                <a:lnTo>
                  <a:pt x="8254" y="7609"/>
                </a:lnTo>
                <a:lnTo>
                  <a:pt x="8940" y="7588"/>
                </a:lnTo>
                <a:lnTo>
                  <a:pt x="9647" y="7568"/>
                </a:lnTo>
                <a:lnTo>
                  <a:pt x="10716" y="7548"/>
                </a:lnTo>
                <a:lnTo>
                  <a:pt x="11241" y="7528"/>
                </a:lnTo>
                <a:lnTo>
                  <a:pt x="11766" y="7467"/>
                </a:lnTo>
                <a:lnTo>
                  <a:pt x="12290" y="7366"/>
                </a:lnTo>
                <a:lnTo>
                  <a:pt x="12533" y="7306"/>
                </a:lnTo>
                <a:lnTo>
                  <a:pt x="12775" y="7225"/>
                </a:lnTo>
                <a:lnTo>
                  <a:pt x="13037" y="7144"/>
                </a:lnTo>
                <a:lnTo>
                  <a:pt x="13259" y="7044"/>
                </a:lnTo>
                <a:lnTo>
                  <a:pt x="13501" y="6922"/>
                </a:lnTo>
                <a:lnTo>
                  <a:pt x="13723" y="6781"/>
                </a:lnTo>
                <a:lnTo>
                  <a:pt x="13885" y="6680"/>
                </a:lnTo>
                <a:lnTo>
                  <a:pt x="14026" y="6559"/>
                </a:lnTo>
                <a:lnTo>
                  <a:pt x="14086" y="6479"/>
                </a:lnTo>
                <a:lnTo>
                  <a:pt x="14147" y="6398"/>
                </a:lnTo>
                <a:lnTo>
                  <a:pt x="14187" y="6297"/>
                </a:lnTo>
                <a:lnTo>
                  <a:pt x="14207" y="6196"/>
                </a:lnTo>
                <a:lnTo>
                  <a:pt x="14207" y="6095"/>
                </a:lnTo>
                <a:lnTo>
                  <a:pt x="14207" y="6014"/>
                </a:lnTo>
                <a:lnTo>
                  <a:pt x="14167" y="5913"/>
                </a:lnTo>
                <a:lnTo>
                  <a:pt x="14127" y="5813"/>
                </a:lnTo>
                <a:lnTo>
                  <a:pt x="14086" y="5712"/>
                </a:lnTo>
                <a:lnTo>
                  <a:pt x="14006" y="5631"/>
                </a:lnTo>
                <a:lnTo>
                  <a:pt x="13804" y="5429"/>
                </a:lnTo>
                <a:lnTo>
                  <a:pt x="13622" y="5268"/>
                </a:lnTo>
                <a:lnTo>
                  <a:pt x="13420" y="5106"/>
                </a:lnTo>
                <a:lnTo>
                  <a:pt x="13219" y="4965"/>
                </a:lnTo>
                <a:lnTo>
                  <a:pt x="13017" y="4844"/>
                </a:lnTo>
                <a:lnTo>
                  <a:pt x="12573" y="4602"/>
                </a:lnTo>
                <a:lnTo>
                  <a:pt x="12109" y="4420"/>
                </a:lnTo>
                <a:lnTo>
                  <a:pt x="11645" y="4239"/>
                </a:lnTo>
                <a:lnTo>
                  <a:pt x="11160" y="4077"/>
                </a:lnTo>
                <a:lnTo>
                  <a:pt x="10192" y="3815"/>
                </a:lnTo>
                <a:lnTo>
                  <a:pt x="9586" y="3653"/>
                </a:lnTo>
                <a:lnTo>
                  <a:pt x="8961" y="3452"/>
                </a:lnTo>
                <a:lnTo>
                  <a:pt x="8375" y="3250"/>
                </a:lnTo>
                <a:lnTo>
                  <a:pt x="7770" y="3008"/>
                </a:lnTo>
                <a:lnTo>
                  <a:pt x="7205" y="2745"/>
                </a:lnTo>
                <a:lnTo>
                  <a:pt x="6640" y="2443"/>
                </a:lnTo>
                <a:lnTo>
                  <a:pt x="6095" y="2120"/>
                </a:lnTo>
                <a:lnTo>
                  <a:pt x="5570" y="1777"/>
                </a:lnTo>
                <a:lnTo>
                  <a:pt x="5046" y="1413"/>
                </a:lnTo>
                <a:lnTo>
                  <a:pt x="4561" y="1010"/>
                </a:lnTo>
                <a:lnTo>
                  <a:pt x="4218" y="727"/>
                </a:lnTo>
                <a:lnTo>
                  <a:pt x="3875" y="485"/>
                </a:lnTo>
                <a:lnTo>
                  <a:pt x="3573" y="303"/>
                </a:lnTo>
                <a:lnTo>
                  <a:pt x="3270" y="162"/>
                </a:lnTo>
                <a:lnTo>
                  <a:pt x="2987" y="61"/>
                </a:lnTo>
                <a:lnTo>
                  <a:pt x="272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20"/>
          <p:cNvSpPr/>
          <p:nvPr/>
        </p:nvSpPr>
        <p:spPr>
          <a:xfrm flipH="1">
            <a:off x="8262704" y="3761067"/>
            <a:ext cx="152348" cy="92527"/>
          </a:xfrm>
          <a:custGeom>
            <a:rect b="b" l="l" r="r" t="t"/>
            <a:pathLst>
              <a:path extrusionOk="0" h="1655" w="2725">
                <a:moveTo>
                  <a:pt x="2099" y="81"/>
                </a:moveTo>
                <a:lnTo>
                  <a:pt x="2240" y="101"/>
                </a:lnTo>
                <a:lnTo>
                  <a:pt x="2382" y="121"/>
                </a:lnTo>
                <a:lnTo>
                  <a:pt x="2483" y="182"/>
                </a:lnTo>
                <a:lnTo>
                  <a:pt x="2563" y="262"/>
                </a:lnTo>
                <a:lnTo>
                  <a:pt x="2624" y="363"/>
                </a:lnTo>
                <a:lnTo>
                  <a:pt x="2644" y="424"/>
                </a:lnTo>
                <a:lnTo>
                  <a:pt x="2644" y="484"/>
                </a:lnTo>
                <a:lnTo>
                  <a:pt x="2644" y="565"/>
                </a:lnTo>
                <a:lnTo>
                  <a:pt x="2604" y="626"/>
                </a:lnTo>
                <a:lnTo>
                  <a:pt x="2503" y="767"/>
                </a:lnTo>
                <a:lnTo>
                  <a:pt x="2321" y="969"/>
                </a:lnTo>
                <a:lnTo>
                  <a:pt x="2099" y="1150"/>
                </a:lnTo>
                <a:lnTo>
                  <a:pt x="1857" y="1312"/>
                </a:lnTo>
                <a:lnTo>
                  <a:pt x="1595" y="1433"/>
                </a:lnTo>
                <a:lnTo>
                  <a:pt x="1332" y="1534"/>
                </a:lnTo>
                <a:lnTo>
                  <a:pt x="1191" y="1554"/>
                </a:lnTo>
                <a:lnTo>
                  <a:pt x="1050" y="1574"/>
                </a:lnTo>
                <a:lnTo>
                  <a:pt x="909" y="1574"/>
                </a:lnTo>
                <a:lnTo>
                  <a:pt x="767" y="1554"/>
                </a:lnTo>
                <a:lnTo>
                  <a:pt x="646" y="1514"/>
                </a:lnTo>
                <a:lnTo>
                  <a:pt x="505" y="1473"/>
                </a:lnTo>
                <a:lnTo>
                  <a:pt x="364" y="1392"/>
                </a:lnTo>
                <a:lnTo>
                  <a:pt x="263" y="1312"/>
                </a:lnTo>
                <a:lnTo>
                  <a:pt x="182" y="1231"/>
                </a:lnTo>
                <a:lnTo>
                  <a:pt x="122" y="1110"/>
                </a:lnTo>
                <a:lnTo>
                  <a:pt x="81" y="1009"/>
                </a:lnTo>
                <a:lnTo>
                  <a:pt x="101" y="868"/>
                </a:lnTo>
                <a:lnTo>
                  <a:pt x="142" y="747"/>
                </a:lnTo>
                <a:lnTo>
                  <a:pt x="222" y="646"/>
                </a:lnTo>
                <a:lnTo>
                  <a:pt x="364" y="505"/>
                </a:lnTo>
                <a:lnTo>
                  <a:pt x="566" y="404"/>
                </a:lnTo>
                <a:lnTo>
                  <a:pt x="787" y="303"/>
                </a:lnTo>
                <a:lnTo>
                  <a:pt x="1030" y="242"/>
                </a:lnTo>
                <a:lnTo>
                  <a:pt x="1252" y="182"/>
                </a:lnTo>
                <a:lnTo>
                  <a:pt x="1474" y="161"/>
                </a:lnTo>
                <a:lnTo>
                  <a:pt x="1655" y="121"/>
                </a:lnTo>
                <a:lnTo>
                  <a:pt x="1877" y="101"/>
                </a:lnTo>
                <a:lnTo>
                  <a:pt x="2099" y="81"/>
                </a:lnTo>
                <a:close/>
                <a:moveTo>
                  <a:pt x="2018" y="0"/>
                </a:moveTo>
                <a:lnTo>
                  <a:pt x="1837" y="20"/>
                </a:lnTo>
                <a:lnTo>
                  <a:pt x="1635" y="40"/>
                </a:lnTo>
                <a:lnTo>
                  <a:pt x="1474" y="81"/>
                </a:lnTo>
                <a:lnTo>
                  <a:pt x="1231" y="101"/>
                </a:lnTo>
                <a:lnTo>
                  <a:pt x="989" y="161"/>
                </a:lnTo>
                <a:lnTo>
                  <a:pt x="767" y="222"/>
                </a:lnTo>
                <a:lnTo>
                  <a:pt x="525" y="323"/>
                </a:lnTo>
                <a:lnTo>
                  <a:pt x="323" y="444"/>
                </a:lnTo>
                <a:lnTo>
                  <a:pt x="162" y="585"/>
                </a:lnTo>
                <a:lnTo>
                  <a:pt x="61" y="727"/>
                </a:lnTo>
                <a:lnTo>
                  <a:pt x="21" y="868"/>
                </a:lnTo>
                <a:lnTo>
                  <a:pt x="0" y="1009"/>
                </a:lnTo>
                <a:lnTo>
                  <a:pt x="41" y="1150"/>
                </a:lnTo>
                <a:lnTo>
                  <a:pt x="101" y="1271"/>
                </a:lnTo>
                <a:lnTo>
                  <a:pt x="202" y="1372"/>
                </a:lnTo>
                <a:lnTo>
                  <a:pt x="323" y="1473"/>
                </a:lnTo>
                <a:lnTo>
                  <a:pt x="465" y="1554"/>
                </a:lnTo>
                <a:lnTo>
                  <a:pt x="606" y="1594"/>
                </a:lnTo>
                <a:lnTo>
                  <a:pt x="727" y="1635"/>
                </a:lnTo>
                <a:lnTo>
                  <a:pt x="868" y="1635"/>
                </a:lnTo>
                <a:lnTo>
                  <a:pt x="989" y="1655"/>
                </a:lnTo>
                <a:lnTo>
                  <a:pt x="1211" y="1635"/>
                </a:lnTo>
                <a:lnTo>
                  <a:pt x="1433" y="1574"/>
                </a:lnTo>
                <a:lnTo>
                  <a:pt x="1655" y="1514"/>
                </a:lnTo>
                <a:lnTo>
                  <a:pt x="1857" y="1392"/>
                </a:lnTo>
                <a:lnTo>
                  <a:pt x="2059" y="1271"/>
                </a:lnTo>
                <a:lnTo>
                  <a:pt x="2240" y="1130"/>
                </a:lnTo>
                <a:lnTo>
                  <a:pt x="2422" y="969"/>
                </a:lnTo>
                <a:lnTo>
                  <a:pt x="2563" y="807"/>
                </a:lnTo>
                <a:lnTo>
                  <a:pt x="2684" y="666"/>
                </a:lnTo>
                <a:lnTo>
                  <a:pt x="2705" y="585"/>
                </a:lnTo>
                <a:lnTo>
                  <a:pt x="2725" y="484"/>
                </a:lnTo>
                <a:lnTo>
                  <a:pt x="2725" y="424"/>
                </a:lnTo>
                <a:lnTo>
                  <a:pt x="2705" y="343"/>
                </a:lnTo>
                <a:lnTo>
                  <a:pt x="2684" y="283"/>
                </a:lnTo>
                <a:lnTo>
                  <a:pt x="2644" y="222"/>
                </a:lnTo>
                <a:lnTo>
                  <a:pt x="2523" y="121"/>
                </a:lnTo>
                <a:lnTo>
                  <a:pt x="2402" y="40"/>
                </a:lnTo>
                <a:lnTo>
                  <a:pt x="222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20"/>
          <p:cNvSpPr/>
          <p:nvPr/>
        </p:nvSpPr>
        <p:spPr>
          <a:xfrm flipH="1">
            <a:off x="782579" y="321561"/>
            <a:ext cx="453633" cy="455870"/>
          </a:xfrm>
          <a:custGeom>
            <a:rect b="b" l="l" r="r" t="t"/>
            <a:pathLst>
              <a:path extrusionOk="0" h="8154" w="8114">
                <a:moveTo>
                  <a:pt x="1010" y="81"/>
                </a:moveTo>
                <a:lnTo>
                  <a:pt x="1151" y="101"/>
                </a:lnTo>
                <a:lnTo>
                  <a:pt x="1413" y="162"/>
                </a:lnTo>
                <a:lnTo>
                  <a:pt x="1696" y="263"/>
                </a:lnTo>
                <a:lnTo>
                  <a:pt x="1938" y="384"/>
                </a:lnTo>
                <a:lnTo>
                  <a:pt x="2200" y="545"/>
                </a:lnTo>
                <a:lnTo>
                  <a:pt x="2422" y="707"/>
                </a:lnTo>
                <a:lnTo>
                  <a:pt x="2644" y="888"/>
                </a:lnTo>
                <a:lnTo>
                  <a:pt x="3108" y="1251"/>
                </a:lnTo>
                <a:lnTo>
                  <a:pt x="3552" y="1635"/>
                </a:lnTo>
                <a:lnTo>
                  <a:pt x="3976" y="2039"/>
                </a:lnTo>
                <a:lnTo>
                  <a:pt x="4400" y="2422"/>
                </a:lnTo>
                <a:lnTo>
                  <a:pt x="4783" y="2826"/>
                </a:lnTo>
                <a:lnTo>
                  <a:pt x="5167" y="3229"/>
                </a:lnTo>
                <a:lnTo>
                  <a:pt x="5530" y="3653"/>
                </a:lnTo>
                <a:lnTo>
                  <a:pt x="5873" y="4077"/>
                </a:lnTo>
                <a:lnTo>
                  <a:pt x="6196" y="4500"/>
                </a:lnTo>
                <a:lnTo>
                  <a:pt x="6499" y="4924"/>
                </a:lnTo>
                <a:lnTo>
                  <a:pt x="6781" y="5348"/>
                </a:lnTo>
                <a:lnTo>
                  <a:pt x="7064" y="5792"/>
                </a:lnTo>
                <a:lnTo>
                  <a:pt x="7306" y="6236"/>
                </a:lnTo>
                <a:lnTo>
                  <a:pt x="7548" y="6680"/>
                </a:lnTo>
                <a:lnTo>
                  <a:pt x="7770" y="7144"/>
                </a:lnTo>
                <a:lnTo>
                  <a:pt x="7972" y="7588"/>
                </a:lnTo>
                <a:lnTo>
                  <a:pt x="8012" y="7729"/>
                </a:lnTo>
                <a:lnTo>
                  <a:pt x="8032" y="7871"/>
                </a:lnTo>
                <a:lnTo>
                  <a:pt x="8032" y="7931"/>
                </a:lnTo>
                <a:lnTo>
                  <a:pt x="8012" y="7992"/>
                </a:lnTo>
                <a:lnTo>
                  <a:pt x="7972" y="8032"/>
                </a:lnTo>
                <a:lnTo>
                  <a:pt x="7932" y="8052"/>
                </a:lnTo>
                <a:lnTo>
                  <a:pt x="7851" y="8072"/>
                </a:lnTo>
                <a:lnTo>
                  <a:pt x="7790" y="8072"/>
                </a:lnTo>
                <a:lnTo>
                  <a:pt x="7649" y="8012"/>
                </a:lnTo>
                <a:lnTo>
                  <a:pt x="7346" y="7830"/>
                </a:lnTo>
                <a:lnTo>
                  <a:pt x="7084" y="7628"/>
                </a:lnTo>
                <a:lnTo>
                  <a:pt x="6822" y="7386"/>
                </a:lnTo>
                <a:lnTo>
                  <a:pt x="6559" y="7164"/>
                </a:lnTo>
                <a:lnTo>
                  <a:pt x="2523" y="3310"/>
                </a:lnTo>
                <a:lnTo>
                  <a:pt x="2180" y="3007"/>
                </a:lnTo>
                <a:lnTo>
                  <a:pt x="1514" y="2462"/>
                </a:lnTo>
                <a:lnTo>
                  <a:pt x="1151" y="2119"/>
                </a:lnTo>
                <a:lnTo>
                  <a:pt x="808" y="1776"/>
                </a:lnTo>
                <a:lnTo>
                  <a:pt x="485" y="1413"/>
                </a:lnTo>
                <a:lnTo>
                  <a:pt x="364" y="1251"/>
                </a:lnTo>
                <a:lnTo>
                  <a:pt x="243" y="1070"/>
                </a:lnTo>
                <a:lnTo>
                  <a:pt x="162" y="908"/>
                </a:lnTo>
                <a:lnTo>
                  <a:pt x="102" y="767"/>
                </a:lnTo>
                <a:lnTo>
                  <a:pt x="81" y="626"/>
                </a:lnTo>
                <a:lnTo>
                  <a:pt x="81" y="485"/>
                </a:lnTo>
                <a:lnTo>
                  <a:pt x="122" y="424"/>
                </a:lnTo>
                <a:lnTo>
                  <a:pt x="142" y="364"/>
                </a:lnTo>
                <a:lnTo>
                  <a:pt x="243" y="263"/>
                </a:lnTo>
                <a:lnTo>
                  <a:pt x="404" y="182"/>
                </a:lnTo>
                <a:lnTo>
                  <a:pt x="606" y="101"/>
                </a:lnTo>
                <a:lnTo>
                  <a:pt x="747" y="81"/>
                </a:lnTo>
                <a:close/>
                <a:moveTo>
                  <a:pt x="727" y="0"/>
                </a:moveTo>
                <a:lnTo>
                  <a:pt x="586" y="41"/>
                </a:lnTo>
                <a:lnTo>
                  <a:pt x="364" y="101"/>
                </a:lnTo>
                <a:lnTo>
                  <a:pt x="203" y="202"/>
                </a:lnTo>
                <a:lnTo>
                  <a:pt x="122" y="263"/>
                </a:lnTo>
                <a:lnTo>
                  <a:pt x="81" y="323"/>
                </a:lnTo>
                <a:lnTo>
                  <a:pt x="41" y="384"/>
                </a:lnTo>
                <a:lnTo>
                  <a:pt x="21" y="464"/>
                </a:lnTo>
                <a:lnTo>
                  <a:pt x="1" y="606"/>
                </a:lnTo>
                <a:lnTo>
                  <a:pt x="21" y="767"/>
                </a:lnTo>
                <a:lnTo>
                  <a:pt x="81" y="908"/>
                </a:lnTo>
                <a:lnTo>
                  <a:pt x="162" y="1090"/>
                </a:lnTo>
                <a:lnTo>
                  <a:pt x="263" y="1251"/>
                </a:lnTo>
                <a:lnTo>
                  <a:pt x="404" y="1433"/>
                </a:lnTo>
                <a:lnTo>
                  <a:pt x="707" y="1796"/>
                </a:lnTo>
                <a:lnTo>
                  <a:pt x="1070" y="2139"/>
                </a:lnTo>
                <a:lnTo>
                  <a:pt x="1434" y="2482"/>
                </a:lnTo>
                <a:lnTo>
                  <a:pt x="2120" y="3088"/>
                </a:lnTo>
                <a:lnTo>
                  <a:pt x="2463" y="3370"/>
                </a:lnTo>
                <a:lnTo>
                  <a:pt x="6499" y="7225"/>
                </a:lnTo>
                <a:lnTo>
                  <a:pt x="6761" y="7467"/>
                </a:lnTo>
                <a:lnTo>
                  <a:pt x="7023" y="7689"/>
                </a:lnTo>
                <a:lnTo>
                  <a:pt x="7306" y="7911"/>
                </a:lnTo>
                <a:lnTo>
                  <a:pt x="7609" y="8093"/>
                </a:lnTo>
                <a:lnTo>
                  <a:pt x="7730" y="8133"/>
                </a:lnTo>
                <a:lnTo>
                  <a:pt x="7851" y="8153"/>
                </a:lnTo>
                <a:lnTo>
                  <a:pt x="7911" y="8153"/>
                </a:lnTo>
                <a:lnTo>
                  <a:pt x="7972" y="8133"/>
                </a:lnTo>
                <a:lnTo>
                  <a:pt x="8032" y="8093"/>
                </a:lnTo>
                <a:lnTo>
                  <a:pt x="8073" y="8032"/>
                </a:lnTo>
                <a:lnTo>
                  <a:pt x="8093" y="7971"/>
                </a:lnTo>
                <a:lnTo>
                  <a:pt x="8113" y="7891"/>
                </a:lnTo>
                <a:lnTo>
                  <a:pt x="8093" y="7729"/>
                </a:lnTo>
                <a:lnTo>
                  <a:pt x="8032" y="7568"/>
                </a:lnTo>
                <a:lnTo>
                  <a:pt x="7831" y="7104"/>
                </a:lnTo>
                <a:lnTo>
                  <a:pt x="7629" y="6640"/>
                </a:lnTo>
                <a:lnTo>
                  <a:pt x="7387" y="6196"/>
                </a:lnTo>
                <a:lnTo>
                  <a:pt x="7124" y="5752"/>
                </a:lnTo>
                <a:lnTo>
                  <a:pt x="6862" y="5308"/>
                </a:lnTo>
                <a:lnTo>
                  <a:pt x="6559" y="4884"/>
                </a:lnTo>
                <a:lnTo>
                  <a:pt x="6257" y="4440"/>
                </a:lnTo>
                <a:lnTo>
                  <a:pt x="5934" y="4016"/>
                </a:lnTo>
                <a:lnTo>
                  <a:pt x="5591" y="3592"/>
                </a:lnTo>
                <a:lnTo>
                  <a:pt x="5227" y="3189"/>
                </a:lnTo>
                <a:lnTo>
                  <a:pt x="4844" y="2785"/>
                </a:lnTo>
                <a:lnTo>
                  <a:pt x="4461" y="2382"/>
                </a:lnTo>
                <a:lnTo>
                  <a:pt x="4037" y="1978"/>
                </a:lnTo>
                <a:lnTo>
                  <a:pt x="3613" y="1574"/>
                </a:lnTo>
                <a:lnTo>
                  <a:pt x="3169" y="1191"/>
                </a:lnTo>
                <a:lnTo>
                  <a:pt x="2705" y="808"/>
                </a:lnTo>
                <a:lnTo>
                  <a:pt x="2463" y="646"/>
                </a:lnTo>
                <a:lnTo>
                  <a:pt x="2221" y="464"/>
                </a:lnTo>
                <a:lnTo>
                  <a:pt x="1978" y="323"/>
                </a:lnTo>
                <a:lnTo>
                  <a:pt x="1716" y="182"/>
                </a:lnTo>
                <a:lnTo>
                  <a:pt x="1434" y="81"/>
                </a:lnTo>
                <a:lnTo>
                  <a:pt x="1151" y="21"/>
                </a:lnTo>
                <a:lnTo>
                  <a:pt x="101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20"/>
          <p:cNvSpPr/>
          <p:nvPr/>
        </p:nvSpPr>
        <p:spPr>
          <a:xfrm flipH="1">
            <a:off x="8296528" y="3203736"/>
            <a:ext cx="100466" cy="100466"/>
          </a:xfrm>
          <a:custGeom>
            <a:rect b="b" l="l" r="r" t="t"/>
            <a:pathLst>
              <a:path extrusionOk="0" h="1797" w="1797">
                <a:moveTo>
                  <a:pt x="908" y="0"/>
                </a:moveTo>
                <a:lnTo>
                  <a:pt x="727" y="20"/>
                </a:lnTo>
                <a:lnTo>
                  <a:pt x="545" y="61"/>
                </a:lnTo>
                <a:lnTo>
                  <a:pt x="404" y="162"/>
                </a:lnTo>
                <a:lnTo>
                  <a:pt x="263" y="262"/>
                </a:lnTo>
                <a:lnTo>
                  <a:pt x="162" y="404"/>
                </a:lnTo>
                <a:lnTo>
                  <a:pt x="81" y="545"/>
                </a:lnTo>
                <a:lnTo>
                  <a:pt x="21" y="727"/>
                </a:lnTo>
                <a:lnTo>
                  <a:pt x="0" y="908"/>
                </a:lnTo>
                <a:lnTo>
                  <a:pt x="21" y="1090"/>
                </a:lnTo>
                <a:lnTo>
                  <a:pt x="81" y="1251"/>
                </a:lnTo>
                <a:lnTo>
                  <a:pt x="162" y="1413"/>
                </a:lnTo>
                <a:lnTo>
                  <a:pt x="263" y="1534"/>
                </a:lnTo>
                <a:lnTo>
                  <a:pt x="404" y="1655"/>
                </a:lnTo>
                <a:lnTo>
                  <a:pt x="545" y="1736"/>
                </a:lnTo>
                <a:lnTo>
                  <a:pt x="727" y="1776"/>
                </a:lnTo>
                <a:lnTo>
                  <a:pt x="908" y="1796"/>
                </a:lnTo>
                <a:lnTo>
                  <a:pt x="1090" y="1776"/>
                </a:lnTo>
                <a:lnTo>
                  <a:pt x="1252" y="1736"/>
                </a:lnTo>
                <a:lnTo>
                  <a:pt x="1413" y="1655"/>
                </a:lnTo>
                <a:lnTo>
                  <a:pt x="1534" y="1534"/>
                </a:lnTo>
                <a:lnTo>
                  <a:pt x="1655" y="1413"/>
                </a:lnTo>
                <a:lnTo>
                  <a:pt x="1736" y="1251"/>
                </a:lnTo>
                <a:lnTo>
                  <a:pt x="1776" y="1090"/>
                </a:lnTo>
                <a:lnTo>
                  <a:pt x="1796" y="908"/>
                </a:lnTo>
                <a:lnTo>
                  <a:pt x="1776" y="727"/>
                </a:lnTo>
                <a:lnTo>
                  <a:pt x="1736" y="545"/>
                </a:lnTo>
                <a:lnTo>
                  <a:pt x="1655" y="404"/>
                </a:lnTo>
                <a:lnTo>
                  <a:pt x="1534" y="262"/>
                </a:lnTo>
                <a:lnTo>
                  <a:pt x="1413" y="162"/>
                </a:lnTo>
                <a:lnTo>
                  <a:pt x="1252" y="61"/>
                </a:lnTo>
                <a:lnTo>
                  <a:pt x="1090" y="20"/>
                </a:lnTo>
                <a:lnTo>
                  <a:pt x="90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20"/>
          <p:cNvSpPr/>
          <p:nvPr/>
        </p:nvSpPr>
        <p:spPr>
          <a:xfrm flipH="1">
            <a:off x="2287360" y="710897"/>
            <a:ext cx="100466" cy="101640"/>
          </a:xfrm>
          <a:custGeom>
            <a:rect b="b" l="l" r="r" t="t"/>
            <a:pathLst>
              <a:path extrusionOk="0" h="1818" w="1797">
                <a:moveTo>
                  <a:pt x="908" y="1"/>
                </a:moveTo>
                <a:lnTo>
                  <a:pt x="727" y="21"/>
                </a:lnTo>
                <a:lnTo>
                  <a:pt x="545" y="82"/>
                </a:lnTo>
                <a:lnTo>
                  <a:pt x="404" y="162"/>
                </a:lnTo>
                <a:lnTo>
                  <a:pt x="262" y="263"/>
                </a:lnTo>
                <a:lnTo>
                  <a:pt x="162" y="405"/>
                </a:lnTo>
                <a:lnTo>
                  <a:pt x="61" y="566"/>
                </a:lnTo>
                <a:lnTo>
                  <a:pt x="20" y="727"/>
                </a:lnTo>
                <a:lnTo>
                  <a:pt x="0" y="909"/>
                </a:lnTo>
                <a:lnTo>
                  <a:pt x="20" y="1091"/>
                </a:lnTo>
                <a:lnTo>
                  <a:pt x="61" y="1252"/>
                </a:lnTo>
                <a:lnTo>
                  <a:pt x="162" y="1414"/>
                </a:lnTo>
                <a:lnTo>
                  <a:pt x="262" y="1535"/>
                </a:lnTo>
                <a:lnTo>
                  <a:pt x="404" y="1656"/>
                </a:lnTo>
                <a:lnTo>
                  <a:pt x="545" y="1736"/>
                </a:lnTo>
                <a:lnTo>
                  <a:pt x="727" y="1797"/>
                </a:lnTo>
                <a:lnTo>
                  <a:pt x="908" y="1817"/>
                </a:lnTo>
                <a:lnTo>
                  <a:pt x="1090" y="1797"/>
                </a:lnTo>
                <a:lnTo>
                  <a:pt x="1251" y="1736"/>
                </a:lnTo>
                <a:lnTo>
                  <a:pt x="1413" y="1656"/>
                </a:lnTo>
                <a:lnTo>
                  <a:pt x="1534" y="1535"/>
                </a:lnTo>
                <a:lnTo>
                  <a:pt x="1655" y="1414"/>
                </a:lnTo>
                <a:lnTo>
                  <a:pt x="1736" y="1252"/>
                </a:lnTo>
                <a:lnTo>
                  <a:pt x="1776" y="1091"/>
                </a:lnTo>
                <a:lnTo>
                  <a:pt x="1796" y="909"/>
                </a:lnTo>
                <a:lnTo>
                  <a:pt x="1776" y="727"/>
                </a:lnTo>
                <a:lnTo>
                  <a:pt x="1736" y="566"/>
                </a:lnTo>
                <a:lnTo>
                  <a:pt x="1655" y="405"/>
                </a:lnTo>
                <a:lnTo>
                  <a:pt x="1534" y="263"/>
                </a:lnTo>
                <a:lnTo>
                  <a:pt x="1413" y="162"/>
                </a:lnTo>
                <a:lnTo>
                  <a:pt x="1251" y="82"/>
                </a:lnTo>
                <a:lnTo>
                  <a:pt x="1090" y="21"/>
                </a:lnTo>
                <a:lnTo>
                  <a:pt x="90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20"/>
          <p:cNvSpPr/>
          <p:nvPr/>
        </p:nvSpPr>
        <p:spPr>
          <a:xfrm flipH="1">
            <a:off x="204961" y="1906675"/>
            <a:ext cx="100466" cy="100466"/>
          </a:xfrm>
          <a:custGeom>
            <a:rect b="b" l="l" r="r" t="t"/>
            <a:pathLst>
              <a:path extrusionOk="0" h="1797" w="1797">
                <a:moveTo>
                  <a:pt x="908" y="0"/>
                </a:moveTo>
                <a:lnTo>
                  <a:pt x="727" y="21"/>
                </a:lnTo>
                <a:lnTo>
                  <a:pt x="545" y="61"/>
                </a:lnTo>
                <a:lnTo>
                  <a:pt x="404" y="162"/>
                </a:lnTo>
                <a:lnTo>
                  <a:pt x="263" y="263"/>
                </a:lnTo>
                <a:lnTo>
                  <a:pt x="162" y="404"/>
                </a:lnTo>
                <a:lnTo>
                  <a:pt x="81" y="545"/>
                </a:lnTo>
                <a:lnTo>
                  <a:pt x="20" y="727"/>
                </a:lnTo>
                <a:lnTo>
                  <a:pt x="0" y="908"/>
                </a:lnTo>
                <a:lnTo>
                  <a:pt x="20" y="1090"/>
                </a:lnTo>
                <a:lnTo>
                  <a:pt x="81" y="1252"/>
                </a:lnTo>
                <a:lnTo>
                  <a:pt x="162" y="1393"/>
                </a:lnTo>
                <a:lnTo>
                  <a:pt x="263" y="1534"/>
                </a:lnTo>
                <a:lnTo>
                  <a:pt x="404" y="1655"/>
                </a:lnTo>
                <a:lnTo>
                  <a:pt x="545" y="1736"/>
                </a:lnTo>
                <a:lnTo>
                  <a:pt x="727" y="1776"/>
                </a:lnTo>
                <a:lnTo>
                  <a:pt x="908" y="1796"/>
                </a:lnTo>
                <a:lnTo>
                  <a:pt x="1090" y="1776"/>
                </a:lnTo>
                <a:lnTo>
                  <a:pt x="1251" y="1736"/>
                </a:lnTo>
                <a:lnTo>
                  <a:pt x="1413" y="1655"/>
                </a:lnTo>
                <a:lnTo>
                  <a:pt x="1534" y="1534"/>
                </a:lnTo>
                <a:lnTo>
                  <a:pt x="1655" y="1393"/>
                </a:lnTo>
                <a:lnTo>
                  <a:pt x="1736" y="1252"/>
                </a:lnTo>
                <a:lnTo>
                  <a:pt x="1796" y="1090"/>
                </a:lnTo>
                <a:lnTo>
                  <a:pt x="1796" y="908"/>
                </a:lnTo>
                <a:lnTo>
                  <a:pt x="1796" y="727"/>
                </a:lnTo>
                <a:lnTo>
                  <a:pt x="1736" y="545"/>
                </a:lnTo>
                <a:lnTo>
                  <a:pt x="1655" y="404"/>
                </a:lnTo>
                <a:lnTo>
                  <a:pt x="1534" y="263"/>
                </a:lnTo>
                <a:lnTo>
                  <a:pt x="1413" y="162"/>
                </a:lnTo>
                <a:lnTo>
                  <a:pt x="1251" y="61"/>
                </a:lnTo>
                <a:lnTo>
                  <a:pt x="1090" y="21"/>
                </a:lnTo>
                <a:lnTo>
                  <a:pt x="90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20"/>
          <p:cNvSpPr/>
          <p:nvPr/>
        </p:nvSpPr>
        <p:spPr>
          <a:xfrm flipH="1">
            <a:off x="139551" y="399383"/>
            <a:ext cx="101584" cy="100466"/>
          </a:xfrm>
          <a:custGeom>
            <a:rect b="b" l="l" r="r" t="t"/>
            <a:pathLst>
              <a:path extrusionOk="0" h="1797" w="1817">
                <a:moveTo>
                  <a:pt x="909" y="1"/>
                </a:moveTo>
                <a:lnTo>
                  <a:pt x="727" y="21"/>
                </a:lnTo>
                <a:lnTo>
                  <a:pt x="566" y="61"/>
                </a:lnTo>
                <a:lnTo>
                  <a:pt x="404" y="142"/>
                </a:lnTo>
                <a:lnTo>
                  <a:pt x="283" y="263"/>
                </a:lnTo>
                <a:lnTo>
                  <a:pt x="162" y="384"/>
                </a:lnTo>
                <a:lnTo>
                  <a:pt x="81" y="546"/>
                </a:lnTo>
                <a:lnTo>
                  <a:pt x="21" y="707"/>
                </a:lnTo>
                <a:lnTo>
                  <a:pt x="1" y="889"/>
                </a:lnTo>
                <a:lnTo>
                  <a:pt x="21" y="1070"/>
                </a:lnTo>
                <a:lnTo>
                  <a:pt x="81" y="1252"/>
                </a:lnTo>
                <a:lnTo>
                  <a:pt x="162" y="1393"/>
                </a:lnTo>
                <a:lnTo>
                  <a:pt x="283" y="1534"/>
                </a:lnTo>
                <a:lnTo>
                  <a:pt x="404" y="1635"/>
                </a:lnTo>
                <a:lnTo>
                  <a:pt x="566" y="1716"/>
                </a:lnTo>
                <a:lnTo>
                  <a:pt x="727" y="1777"/>
                </a:lnTo>
                <a:lnTo>
                  <a:pt x="909" y="1797"/>
                </a:lnTo>
                <a:lnTo>
                  <a:pt x="1090" y="1777"/>
                </a:lnTo>
                <a:lnTo>
                  <a:pt x="1272" y="1716"/>
                </a:lnTo>
                <a:lnTo>
                  <a:pt x="1413" y="1635"/>
                </a:lnTo>
                <a:lnTo>
                  <a:pt x="1554" y="1534"/>
                </a:lnTo>
                <a:lnTo>
                  <a:pt x="1655" y="1393"/>
                </a:lnTo>
                <a:lnTo>
                  <a:pt x="1736" y="1252"/>
                </a:lnTo>
                <a:lnTo>
                  <a:pt x="1797" y="1070"/>
                </a:lnTo>
                <a:lnTo>
                  <a:pt x="1817" y="889"/>
                </a:lnTo>
                <a:lnTo>
                  <a:pt x="1797" y="707"/>
                </a:lnTo>
                <a:lnTo>
                  <a:pt x="1736" y="546"/>
                </a:lnTo>
                <a:lnTo>
                  <a:pt x="1655" y="384"/>
                </a:lnTo>
                <a:lnTo>
                  <a:pt x="1554" y="263"/>
                </a:lnTo>
                <a:lnTo>
                  <a:pt x="1413" y="142"/>
                </a:lnTo>
                <a:lnTo>
                  <a:pt x="1272" y="61"/>
                </a:lnTo>
                <a:lnTo>
                  <a:pt x="1090" y="21"/>
                </a:lnTo>
                <a:lnTo>
                  <a:pt x="90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20"/>
          <p:cNvSpPr/>
          <p:nvPr/>
        </p:nvSpPr>
        <p:spPr>
          <a:xfrm flipH="1">
            <a:off x="137259" y="397147"/>
            <a:ext cx="106112" cy="104994"/>
          </a:xfrm>
          <a:custGeom>
            <a:rect b="b" l="l" r="r" t="t"/>
            <a:pathLst>
              <a:path extrusionOk="0" h="1878" w="1898">
                <a:moveTo>
                  <a:pt x="949" y="81"/>
                </a:moveTo>
                <a:lnTo>
                  <a:pt x="1130" y="101"/>
                </a:lnTo>
                <a:lnTo>
                  <a:pt x="1292" y="142"/>
                </a:lnTo>
                <a:lnTo>
                  <a:pt x="1433" y="222"/>
                </a:lnTo>
                <a:lnTo>
                  <a:pt x="1554" y="323"/>
                </a:lnTo>
                <a:lnTo>
                  <a:pt x="1655" y="444"/>
                </a:lnTo>
                <a:lnTo>
                  <a:pt x="1736" y="606"/>
                </a:lnTo>
                <a:lnTo>
                  <a:pt x="1796" y="767"/>
                </a:lnTo>
                <a:lnTo>
                  <a:pt x="1816" y="929"/>
                </a:lnTo>
                <a:lnTo>
                  <a:pt x="1796" y="1110"/>
                </a:lnTo>
                <a:lnTo>
                  <a:pt x="1736" y="1272"/>
                </a:lnTo>
                <a:lnTo>
                  <a:pt x="1655" y="1413"/>
                </a:lnTo>
                <a:lnTo>
                  <a:pt x="1554" y="1534"/>
                </a:lnTo>
                <a:lnTo>
                  <a:pt x="1433" y="1655"/>
                </a:lnTo>
                <a:lnTo>
                  <a:pt x="1292" y="1736"/>
                </a:lnTo>
                <a:lnTo>
                  <a:pt x="1130" y="1776"/>
                </a:lnTo>
                <a:lnTo>
                  <a:pt x="949" y="1796"/>
                </a:lnTo>
                <a:lnTo>
                  <a:pt x="787" y="1776"/>
                </a:lnTo>
                <a:lnTo>
                  <a:pt x="626" y="1736"/>
                </a:lnTo>
                <a:lnTo>
                  <a:pt x="464" y="1655"/>
                </a:lnTo>
                <a:lnTo>
                  <a:pt x="343" y="1534"/>
                </a:lnTo>
                <a:lnTo>
                  <a:pt x="242" y="1413"/>
                </a:lnTo>
                <a:lnTo>
                  <a:pt x="162" y="1272"/>
                </a:lnTo>
                <a:lnTo>
                  <a:pt x="101" y="1110"/>
                </a:lnTo>
                <a:lnTo>
                  <a:pt x="81" y="929"/>
                </a:lnTo>
                <a:lnTo>
                  <a:pt x="101" y="767"/>
                </a:lnTo>
                <a:lnTo>
                  <a:pt x="162" y="606"/>
                </a:lnTo>
                <a:lnTo>
                  <a:pt x="242" y="444"/>
                </a:lnTo>
                <a:lnTo>
                  <a:pt x="343" y="323"/>
                </a:lnTo>
                <a:lnTo>
                  <a:pt x="464" y="222"/>
                </a:lnTo>
                <a:lnTo>
                  <a:pt x="626" y="142"/>
                </a:lnTo>
                <a:lnTo>
                  <a:pt x="787" y="101"/>
                </a:lnTo>
                <a:lnTo>
                  <a:pt x="949" y="81"/>
                </a:lnTo>
                <a:close/>
                <a:moveTo>
                  <a:pt x="949" y="0"/>
                </a:moveTo>
                <a:lnTo>
                  <a:pt x="767" y="21"/>
                </a:lnTo>
                <a:lnTo>
                  <a:pt x="585" y="61"/>
                </a:lnTo>
                <a:lnTo>
                  <a:pt x="424" y="162"/>
                </a:lnTo>
                <a:lnTo>
                  <a:pt x="283" y="263"/>
                </a:lnTo>
                <a:lnTo>
                  <a:pt x="162" y="404"/>
                </a:lnTo>
                <a:lnTo>
                  <a:pt x="81" y="565"/>
                </a:lnTo>
                <a:lnTo>
                  <a:pt x="20" y="747"/>
                </a:lnTo>
                <a:lnTo>
                  <a:pt x="0" y="929"/>
                </a:lnTo>
                <a:lnTo>
                  <a:pt x="20" y="1130"/>
                </a:lnTo>
                <a:lnTo>
                  <a:pt x="81" y="1292"/>
                </a:lnTo>
                <a:lnTo>
                  <a:pt x="162" y="1453"/>
                </a:lnTo>
                <a:lnTo>
                  <a:pt x="283" y="1595"/>
                </a:lnTo>
                <a:lnTo>
                  <a:pt x="424" y="1716"/>
                </a:lnTo>
                <a:lnTo>
                  <a:pt x="585" y="1796"/>
                </a:lnTo>
                <a:lnTo>
                  <a:pt x="767" y="1857"/>
                </a:lnTo>
                <a:lnTo>
                  <a:pt x="949" y="1877"/>
                </a:lnTo>
                <a:lnTo>
                  <a:pt x="1150" y="1857"/>
                </a:lnTo>
                <a:lnTo>
                  <a:pt x="1312" y="1796"/>
                </a:lnTo>
                <a:lnTo>
                  <a:pt x="1473" y="1716"/>
                </a:lnTo>
                <a:lnTo>
                  <a:pt x="1615" y="1595"/>
                </a:lnTo>
                <a:lnTo>
                  <a:pt x="1736" y="1453"/>
                </a:lnTo>
                <a:lnTo>
                  <a:pt x="1816" y="1292"/>
                </a:lnTo>
                <a:lnTo>
                  <a:pt x="1877" y="1130"/>
                </a:lnTo>
                <a:lnTo>
                  <a:pt x="1897" y="929"/>
                </a:lnTo>
                <a:lnTo>
                  <a:pt x="1877" y="747"/>
                </a:lnTo>
                <a:lnTo>
                  <a:pt x="1816" y="565"/>
                </a:lnTo>
                <a:lnTo>
                  <a:pt x="1736" y="404"/>
                </a:lnTo>
                <a:lnTo>
                  <a:pt x="1615" y="263"/>
                </a:lnTo>
                <a:lnTo>
                  <a:pt x="1473" y="162"/>
                </a:lnTo>
                <a:lnTo>
                  <a:pt x="1312" y="61"/>
                </a:lnTo>
                <a:lnTo>
                  <a:pt x="1150" y="21"/>
                </a:lnTo>
                <a:lnTo>
                  <a:pt x="94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20"/>
          <p:cNvSpPr/>
          <p:nvPr/>
        </p:nvSpPr>
        <p:spPr>
          <a:xfrm flipH="1" rot="-6644194">
            <a:off x="8394382" y="2331576"/>
            <a:ext cx="4584" cy="51993"/>
          </a:xfrm>
          <a:custGeom>
            <a:rect b="b" l="l" r="r" t="t"/>
            <a:pathLst>
              <a:path extrusionOk="0" h="930" w="82">
                <a:moveTo>
                  <a:pt x="1" y="1"/>
                </a:moveTo>
                <a:lnTo>
                  <a:pt x="1" y="929"/>
                </a:lnTo>
                <a:lnTo>
                  <a:pt x="82" y="929"/>
                </a:lnTo>
                <a:lnTo>
                  <a:pt x="8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20"/>
          <p:cNvSpPr/>
          <p:nvPr/>
        </p:nvSpPr>
        <p:spPr>
          <a:xfrm flipH="1" rot="-6644194">
            <a:off x="8370715" y="2355306"/>
            <a:ext cx="51937" cy="4584"/>
          </a:xfrm>
          <a:custGeom>
            <a:rect b="b" l="l" r="r" t="t"/>
            <a:pathLst>
              <a:path extrusionOk="0" h="82" w="929">
                <a:moveTo>
                  <a:pt x="0" y="1"/>
                </a:moveTo>
                <a:lnTo>
                  <a:pt x="0" y="81"/>
                </a:lnTo>
                <a:lnTo>
                  <a:pt x="928" y="81"/>
                </a:lnTo>
                <a:lnTo>
                  <a:pt x="92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20"/>
          <p:cNvSpPr/>
          <p:nvPr/>
        </p:nvSpPr>
        <p:spPr>
          <a:xfrm flipH="1">
            <a:off x="1936493" y="725600"/>
            <a:ext cx="4584" cy="55348"/>
          </a:xfrm>
          <a:custGeom>
            <a:rect b="b" l="l" r="r" t="t"/>
            <a:pathLst>
              <a:path extrusionOk="0" h="990" w="82">
                <a:moveTo>
                  <a:pt x="0" y="0"/>
                </a:moveTo>
                <a:lnTo>
                  <a:pt x="0" y="989"/>
                </a:lnTo>
                <a:lnTo>
                  <a:pt x="81" y="989"/>
                </a:lnTo>
                <a:lnTo>
                  <a:pt x="8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20"/>
          <p:cNvSpPr/>
          <p:nvPr/>
        </p:nvSpPr>
        <p:spPr>
          <a:xfrm flipH="1">
            <a:off x="1911670" y="750423"/>
            <a:ext cx="55348" cy="4529"/>
          </a:xfrm>
          <a:custGeom>
            <a:rect b="b" l="l" r="r" t="t"/>
            <a:pathLst>
              <a:path extrusionOk="0" h="81" w="990">
                <a:moveTo>
                  <a:pt x="0" y="0"/>
                </a:moveTo>
                <a:lnTo>
                  <a:pt x="0" y="81"/>
                </a:lnTo>
                <a:lnTo>
                  <a:pt x="989" y="81"/>
                </a:lnTo>
                <a:lnTo>
                  <a:pt x="98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20"/>
          <p:cNvSpPr/>
          <p:nvPr/>
        </p:nvSpPr>
        <p:spPr>
          <a:xfrm flipH="1">
            <a:off x="199052" y="3411672"/>
            <a:ext cx="457237" cy="429412"/>
          </a:xfrm>
          <a:custGeom>
            <a:rect b="b" l="l" r="r" t="t"/>
            <a:pathLst>
              <a:path extrusionOk="0" h="92099" w="98067">
                <a:moveTo>
                  <a:pt x="49019" y="0"/>
                </a:moveTo>
                <a:lnTo>
                  <a:pt x="48824" y="1171"/>
                </a:lnTo>
                <a:lnTo>
                  <a:pt x="48629" y="2064"/>
                </a:lnTo>
                <a:lnTo>
                  <a:pt x="48378" y="3151"/>
                </a:lnTo>
                <a:lnTo>
                  <a:pt x="48071" y="4434"/>
                </a:lnTo>
                <a:lnTo>
                  <a:pt x="47709" y="5884"/>
                </a:lnTo>
                <a:lnTo>
                  <a:pt x="47263" y="7501"/>
                </a:lnTo>
                <a:lnTo>
                  <a:pt x="46733" y="9230"/>
                </a:lnTo>
                <a:lnTo>
                  <a:pt x="46119" y="11070"/>
                </a:lnTo>
                <a:lnTo>
                  <a:pt x="45422" y="13050"/>
                </a:lnTo>
                <a:lnTo>
                  <a:pt x="44641" y="15085"/>
                </a:lnTo>
                <a:lnTo>
                  <a:pt x="43777" y="17177"/>
                </a:lnTo>
                <a:lnTo>
                  <a:pt x="43303" y="18264"/>
                </a:lnTo>
                <a:lnTo>
                  <a:pt x="42801" y="19351"/>
                </a:lnTo>
                <a:lnTo>
                  <a:pt x="42271" y="20439"/>
                </a:lnTo>
                <a:lnTo>
                  <a:pt x="41742" y="21554"/>
                </a:lnTo>
                <a:lnTo>
                  <a:pt x="41156" y="22670"/>
                </a:lnTo>
                <a:lnTo>
                  <a:pt x="40543" y="23785"/>
                </a:lnTo>
                <a:lnTo>
                  <a:pt x="39929" y="24900"/>
                </a:lnTo>
                <a:lnTo>
                  <a:pt x="39260" y="25988"/>
                </a:lnTo>
                <a:lnTo>
                  <a:pt x="38563" y="27103"/>
                </a:lnTo>
                <a:lnTo>
                  <a:pt x="37838" y="28218"/>
                </a:lnTo>
                <a:lnTo>
                  <a:pt x="37113" y="29306"/>
                </a:lnTo>
                <a:lnTo>
                  <a:pt x="36332" y="30421"/>
                </a:lnTo>
                <a:lnTo>
                  <a:pt x="35524" y="31481"/>
                </a:lnTo>
                <a:lnTo>
                  <a:pt x="34687" y="32568"/>
                </a:lnTo>
                <a:lnTo>
                  <a:pt x="33795" y="33600"/>
                </a:lnTo>
                <a:lnTo>
                  <a:pt x="32903" y="34659"/>
                </a:lnTo>
                <a:lnTo>
                  <a:pt x="31954" y="35663"/>
                </a:lnTo>
                <a:lnTo>
                  <a:pt x="30979" y="36667"/>
                </a:lnTo>
                <a:lnTo>
                  <a:pt x="29975" y="37643"/>
                </a:lnTo>
                <a:lnTo>
                  <a:pt x="28943" y="38591"/>
                </a:lnTo>
                <a:lnTo>
                  <a:pt x="27856" y="39511"/>
                </a:lnTo>
                <a:lnTo>
                  <a:pt x="26740" y="40403"/>
                </a:lnTo>
                <a:lnTo>
                  <a:pt x="25597" y="41268"/>
                </a:lnTo>
                <a:lnTo>
                  <a:pt x="24426" y="42104"/>
                </a:lnTo>
                <a:lnTo>
                  <a:pt x="23199" y="42885"/>
                </a:lnTo>
                <a:lnTo>
                  <a:pt x="21944" y="43638"/>
                </a:lnTo>
                <a:lnTo>
                  <a:pt x="20634" y="44363"/>
                </a:lnTo>
                <a:lnTo>
                  <a:pt x="19295" y="45060"/>
                </a:lnTo>
                <a:lnTo>
                  <a:pt x="17929" y="45673"/>
                </a:lnTo>
                <a:lnTo>
                  <a:pt x="16507" y="46287"/>
                </a:lnTo>
                <a:lnTo>
                  <a:pt x="15057" y="46816"/>
                </a:lnTo>
                <a:lnTo>
                  <a:pt x="13551" y="47318"/>
                </a:lnTo>
                <a:lnTo>
                  <a:pt x="12018" y="47765"/>
                </a:lnTo>
                <a:lnTo>
                  <a:pt x="10428" y="48155"/>
                </a:lnTo>
                <a:lnTo>
                  <a:pt x="8811" y="48489"/>
                </a:lnTo>
                <a:lnTo>
                  <a:pt x="7138" y="48768"/>
                </a:lnTo>
                <a:lnTo>
                  <a:pt x="5409" y="48991"/>
                </a:lnTo>
                <a:lnTo>
                  <a:pt x="3653" y="49159"/>
                </a:lnTo>
                <a:lnTo>
                  <a:pt x="1868" y="49242"/>
                </a:lnTo>
                <a:lnTo>
                  <a:pt x="948" y="49270"/>
                </a:lnTo>
                <a:lnTo>
                  <a:pt x="0" y="49298"/>
                </a:lnTo>
                <a:lnTo>
                  <a:pt x="474" y="49438"/>
                </a:lnTo>
                <a:lnTo>
                  <a:pt x="1840" y="49856"/>
                </a:lnTo>
                <a:lnTo>
                  <a:pt x="3959" y="50581"/>
                </a:lnTo>
                <a:lnTo>
                  <a:pt x="5270" y="51055"/>
                </a:lnTo>
                <a:lnTo>
                  <a:pt x="6720" y="51585"/>
                </a:lnTo>
                <a:lnTo>
                  <a:pt x="8309" y="52226"/>
                </a:lnTo>
                <a:lnTo>
                  <a:pt x="10010" y="52951"/>
                </a:lnTo>
                <a:lnTo>
                  <a:pt x="11823" y="53732"/>
                </a:lnTo>
                <a:lnTo>
                  <a:pt x="13719" y="54624"/>
                </a:lnTo>
                <a:lnTo>
                  <a:pt x="15698" y="55600"/>
                </a:lnTo>
                <a:lnTo>
                  <a:pt x="17762" y="56631"/>
                </a:lnTo>
                <a:lnTo>
                  <a:pt x="19853" y="57775"/>
                </a:lnTo>
                <a:lnTo>
                  <a:pt x="21972" y="59001"/>
                </a:lnTo>
                <a:lnTo>
                  <a:pt x="23032" y="59671"/>
                </a:lnTo>
                <a:lnTo>
                  <a:pt x="24119" y="60340"/>
                </a:lnTo>
                <a:lnTo>
                  <a:pt x="25179" y="61037"/>
                </a:lnTo>
                <a:lnTo>
                  <a:pt x="26266" y="61762"/>
                </a:lnTo>
                <a:lnTo>
                  <a:pt x="27354" y="62487"/>
                </a:lnTo>
                <a:lnTo>
                  <a:pt x="28413" y="63268"/>
                </a:lnTo>
                <a:lnTo>
                  <a:pt x="29473" y="64048"/>
                </a:lnTo>
                <a:lnTo>
                  <a:pt x="30532" y="64857"/>
                </a:lnTo>
                <a:lnTo>
                  <a:pt x="31592" y="65693"/>
                </a:lnTo>
                <a:lnTo>
                  <a:pt x="32624" y="66558"/>
                </a:lnTo>
                <a:lnTo>
                  <a:pt x="33627" y="67450"/>
                </a:lnTo>
                <a:lnTo>
                  <a:pt x="34659" y="68370"/>
                </a:lnTo>
                <a:lnTo>
                  <a:pt x="35635" y="69290"/>
                </a:lnTo>
                <a:lnTo>
                  <a:pt x="36611" y="70266"/>
                </a:lnTo>
                <a:lnTo>
                  <a:pt x="37559" y="71242"/>
                </a:lnTo>
                <a:lnTo>
                  <a:pt x="38507" y="72274"/>
                </a:lnTo>
                <a:lnTo>
                  <a:pt x="39399" y="73306"/>
                </a:lnTo>
                <a:lnTo>
                  <a:pt x="40292" y="74365"/>
                </a:lnTo>
                <a:lnTo>
                  <a:pt x="41156" y="75453"/>
                </a:lnTo>
                <a:lnTo>
                  <a:pt x="41993" y="76568"/>
                </a:lnTo>
                <a:lnTo>
                  <a:pt x="42773" y="77711"/>
                </a:lnTo>
                <a:lnTo>
                  <a:pt x="43554" y="78882"/>
                </a:lnTo>
                <a:lnTo>
                  <a:pt x="44279" y="80081"/>
                </a:lnTo>
                <a:lnTo>
                  <a:pt x="44976" y="81308"/>
                </a:lnTo>
                <a:lnTo>
                  <a:pt x="45617" y="82563"/>
                </a:lnTo>
                <a:lnTo>
                  <a:pt x="46259" y="83846"/>
                </a:lnTo>
                <a:lnTo>
                  <a:pt x="46816" y="85156"/>
                </a:lnTo>
                <a:lnTo>
                  <a:pt x="47374" y="86494"/>
                </a:lnTo>
                <a:lnTo>
                  <a:pt x="47848" y="87833"/>
                </a:lnTo>
                <a:lnTo>
                  <a:pt x="48294" y="89227"/>
                </a:lnTo>
                <a:lnTo>
                  <a:pt x="48685" y="90649"/>
                </a:lnTo>
                <a:lnTo>
                  <a:pt x="49019" y="92099"/>
                </a:lnTo>
                <a:lnTo>
                  <a:pt x="49382" y="90649"/>
                </a:lnTo>
                <a:lnTo>
                  <a:pt x="49772" y="89227"/>
                </a:lnTo>
                <a:lnTo>
                  <a:pt x="50218" y="87833"/>
                </a:lnTo>
                <a:lnTo>
                  <a:pt x="50692" y="86494"/>
                </a:lnTo>
                <a:lnTo>
                  <a:pt x="51250" y="85156"/>
                </a:lnTo>
                <a:lnTo>
                  <a:pt x="51808" y="83846"/>
                </a:lnTo>
                <a:lnTo>
                  <a:pt x="52421" y="82563"/>
                </a:lnTo>
                <a:lnTo>
                  <a:pt x="53090" y="81308"/>
                </a:lnTo>
                <a:lnTo>
                  <a:pt x="53787" y="80081"/>
                </a:lnTo>
                <a:lnTo>
                  <a:pt x="54512" y="78882"/>
                </a:lnTo>
                <a:lnTo>
                  <a:pt x="55293" y="77711"/>
                </a:lnTo>
                <a:lnTo>
                  <a:pt x="56074" y="76568"/>
                </a:lnTo>
                <a:lnTo>
                  <a:pt x="56910" y="75453"/>
                </a:lnTo>
                <a:lnTo>
                  <a:pt x="57775" y="74365"/>
                </a:lnTo>
                <a:lnTo>
                  <a:pt x="58639" y="73306"/>
                </a:lnTo>
                <a:lnTo>
                  <a:pt x="59559" y="72274"/>
                </a:lnTo>
                <a:lnTo>
                  <a:pt x="60479" y="71242"/>
                </a:lnTo>
                <a:lnTo>
                  <a:pt x="61455" y="70266"/>
                </a:lnTo>
                <a:lnTo>
                  <a:pt x="62431" y="69290"/>
                </a:lnTo>
                <a:lnTo>
                  <a:pt x="63407" y="68370"/>
                </a:lnTo>
                <a:lnTo>
                  <a:pt x="64411" y="67450"/>
                </a:lnTo>
                <a:lnTo>
                  <a:pt x="65443" y="66558"/>
                </a:lnTo>
                <a:lnTo>
                  <a:pt x="66474" y="65693"/>
                </a:lnTo>
                <a:lnTo>
                  <a:pt x="67534" y="64857"/>
                </a:lnTo>
                <a:lnTo>
                  <a:pt x="68593" y="64048"/>
                </a:lnTo>
                <a:lnTo>
                  <a:pt x="69653" y="63268"/>
                </a:lnTo>
                <a:lnTo>
                  <a:pt x="70713" y="62487"/>
                </a:lnTo>
                <a:lnTo>
                  <a:pt x="71800" y="61762"/>
                </a:lnTo>
                <a:lnTo>
                  <a:pt x="72860" y="61037"/>
                </a:lnTo>
                <a:lnTo>
                  <a:pt x="73947" y="60340"/>
                </a:lnTo>
                <a:lnTo>
                  <a:pt x="75034" y="59671"/>
                </a:lnTo>
                <a:lnTo>
                  <a:pt x="76094" y="59001"/>
                </a:lnTo>
                <a:lnTo>
                  <a:pt x="78213" y="57775"/>
                </a:lnTo>
                <a:lnTo>
                  <a:pt x="80304" y="56631"/>
                </a:lnTo>
                <a:lnTo>
                  <a:pt x="82368" y="55600"/>
                </a:lnTo>
                <a:lnTo>
                  <a:pt x="84348" y="54624"/>
                </a:lnTo>
                <a:lnTo>
                  <a:pt x="86244" y="53732"/>
                </a:lnTo>
                <a:lnTo>
                  <a:pt x="88056" y="52951"/>
                </a:lnTo>
                <a:lnTo>
                  <a:pt x="89757" y="52226"/>
                </a:lnTo>
                <a:lnTo>
                  <a:pt x="91346" y="51585"/>
                </a:lnTo>
                <a:lnTo>
                  <a:pt x="92796" y="51055"/>
                </a:lnTo>
                <a:lnTo>
                  <a:pt x="94107" y="50581"/>
                </a:lnTo>
                <a:lnTo>
                  <a:pt x="96226" y="49856"/>
                </a:lnTo>
                <a:lnTo>
                  <a:pt x="97592" y="49438"/>
                </a:lnTo>
                <a:lnTo>
                  <a:pt x="98066" y="49298"/>
                </a:lnTo>
                <a:lnTo>
                  <a:pt x="97118" y="49270"/>
                </a:lnTo>
                <a:lnTo>
                  <a:pt x="96198" y="49242"/>
                </a:lnTo>
                <a:lnTo>
                  <a:pt x="94413" y="49159"/>
                </a:lnTo>
                <a:lnTo>
                  <a:pt x="92657" y="48991"/>
                </a:lnTo>
                <a:lnTo>
                  <a:pt x="90928" y="48768"/>
                </a:lnTo>
                <a:lnTo>
                  <a:pt x="89255" y="48489"/>
                </a:lnTo>
                <a:lnTo>
                  <a:pt x="87638" y="48155"/>
                </a:lnTo>
                <a:lnTo>
                  <a:pt x="86048" y="47765"/>
                </a:lnTo>
                <a:lnTo>
                  <a:pt x="84515" y="47318"/>
                </a:lnTo>
                <a:lnTo>
                  <a:pt x="83009" y="46816"/>
                </a:lnTo>
                <a:lnTo>
                  <a:pt x="81559" y="46287"/>
                </a:lnTo>
                <a:lnTo>
                  <a:pt x="80137" y="45673"/>
                </a:lnTo>
                <a:lnTo>
                  <a:pt x="78771" y="45060"/>
                </a:lnTo>
                <a:lnTo>
                  <a:pt x="77432" y="44363"/>
                </a:lnTo>
                <a:lnTo>
                  <a:pt x="76122" y="43638"/>
                </a:lnTo>
                <a:lnTo>
                  <a:pt x="74867" y="42885"/>
                </a:lnTo>
                <a:lnTo>
                  <a:pt x="73640" y="42104"/>
                </a:lnTo>
                <a:lnTo>
                  <a:pt x="72469" y="41268"/>
                </a:lnTo>
                <a:lnTo>
                  <a:pt x="71298" y="40403"/>
                </a:lnTo>
                <a:lnTo>
                  <a:pt x="70211" y="39511"/>
                </a:lnTo>
                <a:lnTo>
                  <a:pt x="69123" y="38591"/>
                </a:lnTo>
                <a:lnTo>
                  <a:pt x="68091" y="37643"/>
                </a:lnTo>
                <a:lnTo>
                  <a:pt x="67088" y="36667"/>
                </a:lnTo>
                <a:lnTo>
                  <a:pt x="66112" y="35663"/>
                </a:lnTo>
                <a:lnTo>
                  <a:pt x="65164" y="34659"/>
                </a:lnTo>
                <a:lnTo>
                  <a:pt x="64271" y="33600"/>
                </a:lnTo>
                <a:lnTo>
                  <a:pt x="63379" y="32568"/>
                </a:lnTo>
                <a:lnTo>
                  <a:pt x="62543" y="31481"/>
                </a:lnTo>
                <a:lnTo>
                  <a:pt x="61734" y="30421"/>
                </a:lnTo>
                <a:lnTo>
                  <a:pt x="60953" y="29306"/>
                </a:lnTo>
                <a:lnTo>
                  <a:pt x="60200" y="28218"/>
                </a:lnTo>
                <a:lnTo>
                  <a:pt x="59503" y="27103"/>
                </a:lnTo>
                <a:lnTo>
                  <a:pt x="58806" y="25988"/>
                </a:lnTo>
                <a:lnTo>
                  <a:pt x="58137" y="24900"/>
                </a:lnTo>
                <a:lnTo>
                  <a:pt x="57524" y="23785"/>
                </a:lnTo>
                <a:lnTo>
                  <a:pt x="56910" y="22670"/>
                </a:lnTo>
                <a:lnTo>
                  <a:pt x="56325" y="21554"/>
                </a:lnTo>
                <a:lnTo>
                  <a:pt x="55795" y="20439"/>
                </a:lnTo>
                <a:lnTo>
                  <a:pt x="55265" y="19351"/>
                </a:lnTo>
                <a:lnTo>
                  <a:pt x="54763" y="18264"/>
                </a:lnTo>
                <a:lnTo>
                  <a:pt x="54289" y="17177"/>
                </a:lnTo>
                <a:lnTo>
                  <a:pt x="53425" y="15085"/>
                </a:lnTo>
                <a:lnTo>
                  <a:pt x="52644" y="13050"/>
                </a:lnTo>
                <a:lnTo>
                  <a:pt x="51947" y="11070"/>
                </a:lnTo>
                <a:lnTo>
                  <a:pt x="51334" y="9230"/>
                </a:lnTo>
                <a:lnTo>
                  <a:pt x="50804" y="7501"/>
                </a:lnTo>
                <a:lnTo>
                  <a:pt x="50358" y="5884"/>
                </a:lnTo>
                <a:lnTo>
                  <a:pt x="49995" y="4434"/>
                </a:lnTo>
                <a:lnTo>
                  <a:pt x="49688" y="3151"/>
                </a:lnTo>
                <a:lnTo>
                  <a:pt x="49437" y="2064"/>
                </a:lnTo>
                <a:lnTo>
                  <a:pt x="49242" y="1171"/>
                </a:lnTo>
                <a:lnTo>
                  <a:pt x="49019"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48" name="Google Shape;848;p20"/>
          <p:cNvGrpSpPr/>
          <p:nvPr/>
        </p:nvGrpSpPr>
        <p:grpSpPr>
          <a:xfrm>
            <a:off x="4194738" y="4317100"/>
            <a:ext cx="754524" cy="750237"/>
            <a:chOff x="8523754" y="10"/>
            <a:chExt cx="516408" cy="513439"/>
          </a:xfrm>
        </p:grpSpPr>
        <p:sp>
          <p:nvSpPr>
            <p:cNvPr id="849" name="Google Shape;849;p20"/>
            <p:cNvSpPr/>
            <p:nvPr/>
          </p:nvSpPr>
          <p:spPr>
            <a:xfrm>
              <a:off x="8523754" y="255242"/>
              <a:ext cx="516408" cy="258207"/>
            </a:xfrm>
            <a:custGeom>
              <a:rect b="b" l="l" r="r" t="t"/>
              <a:pathLst>
                <a:path extrusionOk="0" h="41798" w="83595">
                  <a:moveTo>
                    <a:pt x="41797" y="0"/>
                  </a:moveTo>
                  <a:lnTo>
                    <a:pt x="40710" y="28"/>
                  </a:lnTo>
                  <a:lnTo>
                    <a:pt x="39650" y="56"/>
                  </a:lnTo>
                  <a:lnTo>
                    <a:pt x="38591" y="112"/>
                  </a:lnTo>
                  <a:lnTo>
                    <a:pt x="37531" y="223"/>
                  </a:lnTo>
                  <a:lnTo>
                    <a:pt x="36472" y="335"/>
                  </a:lnTo>
                  <a:lnTo>
                    <a:pt x="35440" y="474"/>
                  </a:lnTo>
                  <a:lnTo>
                    <a:pt x="34408" y="669"/>
                  </a:lnTo>
                  <a:lnTo>
                    <a:pt x="33377" y="864"/>
                  </a:lnTo>
                  <a:lnTo>
                    <a:pt x="32373" y="1060"/>
                  </a:lnTo>
                  <a:lnTo>
                    <a:pt x="31369" y="1311"/>
                  </a:lnTo>
                  <a:lnTo>
                    <a:pt x="30365" y="1589"/>
                  </a:lnTo>
                  <a:lnTo>
                    <a:pt x="29361" y="1868"/>
                  </a:lnTo>
                  <a:lnTo>
                    <a:pt x="28385" y="2203"/>
                  </a:lnTo>
                  <a:lnTo>
                    <a:pt x="27437" y="2537"/>
                  </a:lnTo>
                  <a:lnTo>
                    <a:pt x="26489" y="2900"/>
                  </a:lnTo>
                  <a:lnTo>
                    <a:pt x="25541" y="3290"/>
                  </a:lnTo>
                  <a:lnTo>
                    <a:pt x="24593" y="3708"/>
                  </a:lnTo>
                  <a:lnTo>
                    <a:pt x="23673" y="4127"/>
                  </a:lnTo>
                  <a:lnTo>
                    <a:pt x="22781" y="4573"/>
                  </a:lnTo>
                  <a:lnTo>
                    <a:pt x="21889" y="5047"/>
                  </a:lnTo>
                  <a:lnTo>
                    <a:pt x="20996" y="5549"/>
                  </a:lnTo>
                  <a:lnTo>
                    <a:pt x="20132" y="6051"/>
                  </a:lnTo>
                  <a:lnTo>
                    <a:pt x="19267" y="6580"/>
                  </a:lnTo>
                  <a:lnTo>
                    <a:pt x="18431" y="7138"/>
                  </a:lnTo>
                  <a:lnTo>
                    <a:pt x="17594" y="7724"/>
                  </a:lnTo>
                  <a:lnTo>
                    <a:pt x="16786" y="8309"/>
                  </a:lnTo>
                  <a:lnTo>
                    <a:pt x="16005" y="8923"/>
                  </a:lnTo>
                  <a:lnTo>
                    <a:pt x="15224" y="9536"/>
                  </a:lnTo>
                  <a:lnTo>
                    <a:pt x="14444" y="10205"/>
                  </a:lnTo>
                  <a:lnTo>
                    <a:pt x="13691" y="10847"/>
                  </a:lnTo>
                  <a:lnTo>
                    <a:pt x="12966" y="11544"/>
                  </a:lnTo>
                  <a:lnTo>
                    <a:pt x="12241" y="12241"/>
                  </a:lnTo>
                  <a:lnTo>
                    <a:pt x="11544" y="12966"/>
                  </a:lnTo>
                  <a:lnTo>
                    <a:pt x="10875" y="13691"/>
                  </a:lnTo>
                  <a:lnTo>
                    <a:pt x="10205" y="14444"/>
                  </a:lnTo>
                  <a:lnTo>
                    <a:pt x="9564" y="15224"/>
                  </a:lnTo>
                  <a:lnTo>
                    <a:pt x="8923" y="16005"/>
                  </a:lnTo>
                  <a:lnTo>
                    <a:pt x="8309" y="16786"/>
                  </a:lnTo>
                  <a:lnTo>
                    <a:pt x="7724" y="17594"/>
                  </a:lnTo>
                  <a:lnTo>
                    <a:pt x="7138" y="18431"/>
                  </a:lnTo>
                  <a:lnTo>
                    <a:pt x="6581" y="19267"/>
                  </a:lnTo>
                  <a:lnTo>
                    <a:pt x="6051" y="20132"/>
                  </a:lnTo>
                  <a:lnTo>
                    <a:pt x="5549" y="20996"/>
                  </a:lnTo>
                  <a:lnTo>
                    <a:pt x="5047" y="21888"/>
                  </a:lnTo>
                  <a:lnTo>
                    <a:pt x="4573" y="22781"/>
                  </a:lnTo>
                  <a:lnTo>
                    <a:pt x="4127" y="23673"/>
                  </a:lnTo>
                  <a:lnTo>
                    <a:pt x="3709" y="24593"/>
                  </a:lnTo>
                  <a:lnTo>
                    <a:pt x="3290" y="25541"/>
                  </a:lnTo>
                  <a:lnTo>
                    <a:pt x="2900" y="26461"/>
                  </a:lnTo>
                  <a:lnTo>
                    <a:pt x="2537" y="27437"/>
                  </a:lnTo>
                  <a:lnTo>
                    <a:pt x="2203" y="28385"/>
                  </a:lnTo>
                  <a:lnTo>
                    <a:pt x="1896" y="29361"/>
                  </a:lnTo>
                  <a:lnTo>
                    <a:pt x="1589" y="30365"/>
                  </a:lnTo>
                  <a:lnTo>
                    <a:pt x="1311" y="31341"/>
                  </a:lnTo>
                  <a:lnTo>
                    <a:pt x="1087" y="32345"/>
                  </a:lnTo>
                  <a:lnTo>
                    <a:pt x="864" y="33376"/>
                  </a:lnTo>
                  <a:lnTo>
                    <a:pt x="669" y="34408"/>
                  </a:lnTo>
                  <a:lnTo>
                    <a:pt x="502" y="35440"/>
                  </a:lnTo>
                  <a:lnTo>
                    <a:pt x="335" y="36471"/>
                  </a:lnTo>
                  <a:lnTo>
                    <a:pt x="223" y="37531"/>
                  </a:lnTo>
                  <a:lnTo>
                    <a:pt x="139" y="38591"/>
                  </a:lnTo>
                  <a:lnTo>
                    <a:pt x="56" y="39650"/>
                  </a:lnTo>
                  <a:lnTo>
                    <a:pt x="28" y="40710"/>
                  </a:lnTo>
                  <a:lnTo>
                    <a:pt x="0" y="41797"/>
                  </a:lnTo>
                  <a:lnTo>
                    <a:pt x="83595" y="41797"/>
                  </a:lnTo>
                  <a:lnTo>
                    <a:pt x="83595" y="40710"/>
                  </a:lnTo>
                  <a:lnTo>
                    <a:pt x="83539" y="39650"/>
                  </a:lnTo>
                  <a:lnTo>
                    <a:pt x="83483" y="38591"/>
                  </a:lnTo>
                  <a:lnTo>
                    <a:pt x="83372" y="37531"/>
                  </a:lnTo>
                  <a:lnTo>
                    <a:pt x="83260" y="36471"/>
                  </a:lnTo>
                  <a:lnTo>
                    <a:pt x="83121" y="35440"/>
                  </a:lnTo>
                  <a:lnTo>
                    <a:pt x="82953" y="34408"/>
                  </a:lnTo>
                  <a:lnTo>
                    <a:pt x="82758" y="33376"/>
                  </a:lnTo>
                  <a:lnTo>
                    <a:pt x="82535" y="32345"/>
                  </a:lnTo>
                  <a:lnTo>
                    <a:pt x="82284" y="31341"/>
                  </a:lnTo>
                  <a:lnTo>
                    <a:pt x="82005" y="30365"/>
                  </a:lnTo>
                  <a:lnTo>
                    <a:pt x="81727" y="29361"/>
                  </a:lnTo>
                  <a:lnTo>
                    <a:pt x="81392" y="28385"/>
                  </a:lnTo>
                  <a:lnTo>
                    <a:pt x="81057" y="27437"/>
                  </a:lnTo>
                  <a:lnTo>
                    <a:pt x="80695" y="26461"/>
                  </a:lnTo>
                  <a:lnTo>
                    <a:pt x="80304" y="25541"/>
                  </a:lnTo>
                  <a:lnTo>
                    <a:pt x="79914" y="24593"/>
                  </a:lnTo>
                  <a:lnTo>
                    <a:pt x="79468" y="23673"/>
                  </a:lnTo>
                  <a:lnTo>
                    <a:pt x="79022" y="22781"/>
                  </a:lnTo>
                  <a:lnTo>
                    <a:pt x="78548" y="21888"/>
                  </a:lnTo>
                  <a:lnTo>
                    <a:pt x="78046" y="20996"/>
                  </a:lnTo>
                  <a:lnTo>
                    <a:pt x="77544" y="20132"/>
                  </a:lnTo>
                  <a:lnTo>
                    <a:pt x="77014" y="19267"/>
                  </a:lnTo>
                  <a:lnTo>
                    <a:pt x="76457" y="18431"/>
                  </a:lnTo>
                  <a:lnTo>
                    <a:pt x="75899" y="17594"/>
                  </a:lnTo>
                  <a:lnTo>
                    <a:pt x="75285" y="16786"/>
                  </a:lnTo>
                  <a:lnTo>
                    <a:pt x="74672" y="16005"/>
                  </a:lnTo>
                  <a:lnTo>
                    <a:pt x="74059" y="15224"/>
                  </a:lnTo>
                  <a:lnTo>
                    <a:pt x="73417" y="14444"/>
                  </a:lnTo>
                  <a:lnTo>
                    <a:pt x="72748" y="13691"/>
                  </a:lnTo>
                  <a:lnTo>
                    <a:pt x="72051" y="12966"/>
                  </a:lnTo>
                  <a:lnTo>
                    <a:pt x="71354" y="12241"/>
                  </a:lnTo>
                  <a:lnTo>
                    <a:pt x="70629" y="11544"/>
                  </a:lnTo>
                  <a:lnTo>
                    <a:pt x="69904" y="10847"/>
                  </a:lnTo>
                  <a:lnTo>
                    <a:pt x="69151" y="10205"/>
                  </a:lnTo>
                  <a:lnTo>
                    <a:pt x="68398" y="9536"/>
                  </a:lnTo>
                  <a:lnTo>
                    <a:pt x="67617" y="8923"/>
                  </a:lnTo>
                  <a:lnTo>
                    <a:pt x="66809" y="8309"/>
                  </a:lnTo>
                  <a:lnTo>
                    <a:pt x="66000" y="7724"/>
                  </a:lnTo>
                  <a:lnTo>
                    <a:pt x="65164" y="7138"/>
                  </a:lnTo>
                  <a:lnTo>
                    <a:pt x="64327" y="6580"/>
                  </a:lnTo>
                  <a:lnTo>
                    <a:pt x="63463" y="6051"/>
                  </a:lnTo>
                  <a:lnTo>
                    <a:pt x="62598" y="5549"/>
                  </a:lnTo>
                  <a:lnTo>
                    <a:pt x="61734" y="5047"/>
                  </a:lnTo>
                  <a:lnTo>
                    <a:pt x="60842" y="4573"/>
                  </a:lnTo>
                  <a:lnTo>
                    <a:pt x="59922" y="4127"/>
                  </a:lnTo>
                  <a:lnTo>
                    <a:pt x="59001" y="3708"/>
                  </a:lnTo>
                  <a:lnTo>
                    <a:pt x="58081" y="3290"/>
                  </a:lnTo>
                  <a:lnTo>
                    <a:pt x="57133" y="2900"/>
                  </a:lnTo>
                  <a:lnTo>
                    <a:pt x="56185" y="2537"/>
                  </a:lnTo>
                  <a:lnTo>
                    <a:pt x="55209" y="2203"/>
                  </a:lnTo>
                  <a:lnTo>
                    <a:pt x="54233" y="1868"/>
                  </a:lnTo>
                  <a:lnTo>
                    <a:pt x="53257" y="1589"/>
                  </a:lnTo>
                  <a:lnTo>
                    <a:pt x="52254" y="1311"/>
                  </a:lnTo>
                  <a:lnTo>
                    <a:pt x="51250" y="1060"/>
                  </a:lnTo>
                  <a:lnTo>
                    <a:pt x="50218" y="864"/>
                  </a:lnTo>
                  <a:lnTo>
                    <a:pt x="49214" y="669"/>
                  </a:lnTo>
                  <a:lnTo>
                    <a:pt x="48155" y="474"/>
                  </a:lnTo>
                  <a:lnTo>
                    <a:pt x="47123" y="335"/>
                  </a:lnTo>
                  <a:lnTo>
                    <a:pt x="46064" y="223"/>
                  </a:lnTo>
                  <a:lnTo>
                    <a:pt x="45032" y="112"/>
                  </a:lnTo>
                  <a:lnTo>
                    <a:pt x="43944" y="56"/>
                  </a:lnTo>
                  <a:lnTo>
                    <a:pt x="42885" y="28"/>
                  </a:lnTo>
                  <a:lnTo>
                    <a:pt x="41797"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20"/>
            <p:cNvSpPr/>
            <p:nvPr/>
          </p:nvSpPr>
          <p:spPr>
            <a:xfrm>
              <a:off x="8523754" y="10"/>
              <a:ext cx="516408" cy="258207"/>
            </a:xfrm>
            <a:custGeom>
              <a:rect b="b" l="l" r="r" t="t"/>
              <a:pathLst>
                <a:path extrusionOk="0" h="41798" w="83595">
                  <a:moveTo>
                    <a:pt x="41797" y="0"/>
                  </a:moveTo>
                  <a:lnTo>
                    <a:pt x="40710" y="28"/>
                  </a:lnTo>
                  <a:lnTo>
                    <a:pt x="39650" y="56"/>
                  </a:lnTo>
                  <a:lnTo>
                    <a:pt x="38591" y="112"/>
                  </a:lnTo>
                  <a:lnTo>
                    <a:pt x="37531" y="223"/>
                  </a:lnTo>
                  <a:lnTo>
                    <a:pt x="36472" y="335"/>
                  </a:lnTo>
                  <a:lnTo>
                    <a:pt x="35440" y="474"/>
                  </a:lnTo>
                  <a:lnTo>
                    <a:pt x="34408" y="669"/>
                  </a:lnTo>
                  <a:lnTo>
                    <a:pt x="33377" y="864"/>
                  </a:lnTo>
                  <a:lnTo>
                    <a:pt x="32373" y="1060"/>
                  </a:lnTo>
                  <a:lnTo>
                    <a:pt x="31369" y="1311"/>
                  </a:lnTo>
                  <a:lnTo>
                    <a:pt x="30365" y="1589"/>
                  </a:lnTo>
                  <a:lnTo>
                    <a:pt x="29361" y="1868"/>
                  </a:lnTo>
                  <a:lnTo>
                    <a:pt x="28385" y="2203"/>
                  </a:lnTo>
                  <a:lnTo>
                    <a:pt x="27437" y="2537"/>
                  </a:lnTo>
                  <a:lnTo>
                    <a:pt x="26489" y="2900"/>
                  </a:lnTo>
                  <a:lnTo>
                    <a:pt x="25541" y="3290"/>
                  </a:lnTo>
                  <a:lnTo>
                    <a:pt x="24593" y="3708"/>
                  </a:lnTo>
                  <a:lnTo>
                    <a:pt x="23673" y="4127"/>
                  </a:lnTo>
                  <a:lnTo>
                    <a:pt x="22781" y="4573"/>
                  </a:lnTo>
                  <a:lnTo>
                    <a:pt x="21889" y="5047"/>
                  </a:lnTo>
                  <a:lnTo>
                    <a:pt x="20996" y="5549"/>
                  </a:lnTo>
                  <a:lnTo>
                    <a:pt x="20132" y="6051"/>
                  </a:lnTo>
                  <a:lnTo>
                    <a:pt x="19267" y="6580"/>
                  </a:lnTo>
                  <a:lnTo>
                    <a:pt x="18431" y="7138"/>
                  </a:lnTo>
                  <a:lnTo>
                    <a:pt x="17594" y="7724"/>
                  </a:lnTo>
                  <a:lnTo>
                    <a:pt x="16786" y="8309"/>
                  </a:lnTo>
                  <a:lnTo>
                    <a:pt x="16005" y="8923"/>
                  </a:lnTo>
                  <a:lnTo>
                    <a:pt x="15224" y="9536"/>
                  </a:lnTo>
                  <a:lnTo>
                    <a:pt x="14444" y="10205"/>
                  </a:lnTo>
                  <a:lnTo>
                    <a:pt x="13691" y="10847"/>
                  </a:lnTo>
                  <a:lnTo>
                    <a:pt x="12966" y="11544"/>
                  </a:lnTo>
                  <a:lnTo>
                    <a:pt x="12241" y="12241"/>
                  </a:lnTo>
                  <a:lnTo>
                    <a:pt x="11544" y="12966"/>
                  </a:lnTo>
                  <a:lnTo>
                    <a:pt x="10875" y="13691"/>
                  </a:lnTo>
                  <a:lnTo>
                    <a:pt x="10205" y="14444"/>
                  </a:lnTo>
                  <a:lnTo>
                    <a:pt x="9564" y="15224"/>
                  </a:lnTo>
                  <a:lnTo>
                    <a:pt x="8923" y="16005"/>
                  </a:lnTo>
                  <a:lnTo>
                    <a:pt x="8309" y="16786"/>
                  </a:lnTo>
                  <a:lnTo>
                    <a:pt x="7724" y="17594"/>
                  </a:lnTo>
                  <a:lnTo>
                    <a:pt x="7138" y="18431"/>
                  </a:lnTo>
                  <a:lnTo>
                    <a:pt x="6581" y="19267"/>
                  </a:lnTo>
                  <a:lnTo>
                    <a:pt x="6051" y="20132"/>
                  </a:lnTo>
                  <a:lnTo>
                    <a:pt x="5549" y="20996"/>
                  </a:lnTo>
                  <a:lnTo>
                    <a:pt x="5047" y="21888"/>
                  </a:lnTo>
                  <a:lnTo>
                    <a:pt x="4573" y="22781"/>
                  </a:lnTo>
                  <a:lnTo>
                    <a:pt x="4127" y="23673"/>
                  </a:lnTo>
                  <a:lnTo>
                    <a:pt x="3709" y="24593"/>
                  </a:lnTo>
                  <a:lnTo>
                    <a:pt x="3290" y="25541"/>
                  </a:lnTo>
                  <a:lnTo>
                    <a:pt x="2900" y="26461"/>
                  </a:lnTo>
                  <a:lnTo>
                    <a:pt x="2537" y="27437"/>
                  </a:lnTo>
                  <a:lnTo>
                    <a:pt x="2203" y="28385"/>
                  </a:lnTo>
                  <a:lnTo>
                    <a:pt x="1896" y="29361"/>
                  </a:lnTo>
                  <a:lnTo>
                    <a:pt x="1589" y="30365"/>
                  </a:lnTo>
                  <a:lnTo>
                    <a:pt x="1311" y="31341"/>
                  </a:lnTo>
                  <a:lnTo>
                    <a:pt x="1087" y="32345"/>
                  </a:lnTo>
                  <a:lnTo>
                    <a:pt x="864" y="33376"/>
                  </a:lnTo>
                  <a:lnTo>
                    <a:pt x="669" y="34408"/>
                  </a:lnTo>
                  <a:lnTo>
                    <a:pt x="502" y="35440"/>
                  </a:lnTo>
                  <a:lnTo>
                    <a:pt x="335" y="36471"/>
                  </a:lnTo>
                  <a:lnTo>
                    <a:pt x="223" y="37531"/>
                  </a:lnTo>
                  <a:lnTo>
                    <a:pt x="139" y="38591"/>
                  </a:lnTo>
                  <a:lnTo>
                    <a:pt x="56" y="39650"/>
                  </a:lnTo>
                  <a:lnTo>
                    <a:pt x="28" y="40710"/>
                  </a:lnTo>
                  <a:lnTo>
                    <a:pt x="0" y="41797"/>
                  </a:lnTo>
                  <a:lnTo>
                    <a:pt x="83595" y="41797"/>
                  </a:lnTo>
                  <a:lnTo>
                    <a:pt x="83595" y="40710"/>
                  </a:lnTo>
                  <a:lnTo>
                    <a:pt x="83539" y="39650"/>
                  </a:lnTo>
                  <a:lnTo>
                    <a:pt x="83483" y="38591"/>
                  </a:lnTo>
                  <a:lnTo>
                    <a:pt x="83372" y="37531"/>
                  </a:lnTo>
                  <a:lnTo>
                    <a:pt x="83260" y="36471"/>
                  </a:lnTo>
                  <a:lnTo>
                    <a:pt x="83121" y="35440"/>
                  </a:lnTo>
                  <a:lnTo>
                    <a:pt x="82953" y="34408"/>
                  </a:lnTo>
                  <a:lnTo>
                    <a:pt x="82758" y="33376"/>
                  </a:lnTo>
                  <a:lnTo>
                    <a:pt x="82535" y="32345"/>
                  </a:lnTo>
                  <a:lnTo>
                    <a:pt x="82284" y="31341"/>
                  </a:lnTo>
                  <a:lnTo>
                    <a:pt x="82005" y="30365"/>
                  </a:lnTo>
                  <a:lnTo>
                    <a:pt x="81727" y="29361"/>
                  </a:lnTo>
                  <a:lnTo>
                    <a:pt x="81392" y="28385"/>
                  </a:lnTo>
                  <a:lnTo>
                    <a:pt x="81057" y="27437"/>
                  </a:lnTo>
                  <a:lnTo>
                    <a:pt x="80695" y="26461"/>
                  </a:lnTo>
                  <a:lnTo>
                    <a:pt x="80304" y="25541"/>
                  </a:lnTo>
                  <a:lnTo>
                    <a:pt x="79914" y="24593"/>
                  </a:lnTo>
                  <a:lnTo>
                    <a:pt x="79468" y="23673"/>
                  </a:lnTo>
                  <a:lnTo>
                    <a:pt x="79022" y="22781"/>
                  </a:lnTo>
                  <a:lnTo>
                    <a:pt x="78548" y="21888"/>
                  </a:lnTo>
                  <a:lnTo>
                    <a:pt x="78046" y="20996"/>
                  </a:lnTo>
                  <a:lnTo>
                    <a:pt x="77544" y="20132"/>
                  </a:lnTo>
                  <a:lnTo>
                    <a:pt x="77014" y="19267"/>
                  </a:lnTo>
                  <a:lnTo>
                    <a:pt x="76457" y="18431"/>
                  </a:lnTo>
                  <a:lnTo>
                    <a:pt x="75899" y="17594"/>
                  </a:lnTo>
                  <a:lnTo>
                    <a:pt x="75285" y="16786"/>
                  </a:lnTo>
                  <a:lnTo>
                    <a:pt x="74672" y="16005"/>
                  </a:lnTo>
                  <a:lnTo>
                    <a:pt x="74059" y="15224"/>
                  </a:lnTo>
                  <a:lnTo>
                    <a:pt x="73417" y="14444"/>
                  </a:lnTo>
                  <a:lnTo>
                    <a:pt x="72748" y="13691"/>
                  </a:lnTo>
                  <a:lnTo>
                    <a:pt x="72051" y="12966"/>
                  </a:lnTo>
                  <a:lnTo>
                    <a:pt x="71354" y="12241"/>
                  </a:lnTo>
                  <a:lnTo>
                    <a:pt x="70629" y="11544"/>
                  </a:lnTo>
                  <a:lnTo>
                    <a:pt x="69904" y="10847"/>
                  </a:lnTo>
                  <a:lnTo>
                    <a:pt x="69151" y="10205"/>
                  </a:lnTo>
                  <a:lnTo>
                    <a:pt x="68398" y="9536"/>
                  </a:lnTo>
                  <a:lnTo>
                    <a:pt x="67617" y="8923"/>
                  </a:lnTo>
                  <a:lnTo>
                    <a:pt x="66809" y="8309"/>
                  </a:lnTo>
                  <a:lnTo>
                    <a:pt x="66000" y="7724"/>
                  </a:lnTo>
                  <a:lnTo>
                    <a:pt x="65164" y="7138"/>
                  </a:lnTo>
                  <a:lnTo>
                    <a:pt x="64327" y="6580"/>
                  </a:lnTo>
                  <a:lnTo>
                    <a:pt x="63463" y="6051"/>
                  </a:lnTo>
                  <a:lnTo>
                    <a:pt x="62598" y="5549"/>
                  </a:lnTo>
                  <a:lnTo>
                    <a:pt x="61734" y="5047"/>
                  </a:lnTo>
                  <a:lnTo>
                    <a:pt x="60842" y="4573"/>
                  </a:lnTo>
                  <a:lnTo>
                    <a:pt x="59922" y="4127"/>
                  </a:lnTo>
                  <a:lnTo>
                    <a:pt x="59001" y="3708"/>
                  </a:lnTo>
                  <a:lnTo>
                    <a:pt x="58081" y="3290"/>
                  </a:lnTo>
                  <a:lnTo>
                    <a:pt x="57133" y="2900"/>
                  </a:lnTo>
                  <a:lnTo>
                    <a:pt x="56185" y="2537"/>
                  </a:lnTo>
                  <a:lnTo>
                    <a:pt x="55209" y="2203"/>
                  </a:lnTo>
                  <a:lnTo>
                    <a:pt x="54233" y="1868"/>
                  </a:lnTo>
                  <a:lnTo>
                    <a:pt x="53257" y="1589"/>
                  </a:lnTo>
                  <a:lnTo>
                    <a:pt x="52254" y="1311"/>
                  </a:lnTo>
                  <a:lnTo>
                    <a:pt x="51250" y="1060"/>
                  </a:lnTo>
                  <a:lnTo>
                    <a:pt x="50218" y="864"/>
                  </a:lnTo>
                  <a:lnTo>
                    <a:pt x="49214" y="669"/>
                  </a:lnTo>
                  <a:lnTo>
                    <a:pt x="48155" y="474"/>
                  </a:lnTo>
                  <a:lnTo>
                    <a:pt x="47123" y="335"/>
                  </a:lnTo>
                  <a:lnTo>
                    <a:pt x="46064" y="223"/>
                  </a:lnTo>
                  <a:lnTo>
                    <a:pt x="45032" y="112"/>
                  </a:lnTo>
                  <a:lnTo>
                    <a:pt x="43944" y="56"/>
                  </a:lnTo>
                  <a:lnTo>
                    <a:pt x="42885" y="28"/>
                  </a:lnTo>
                  <a:lnTo>
                    <a:pt x="41797"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51" name="Google Shape;851;p20"/>
          <p:cNvSpPr/>
          <p:nvPr/>
        </p:nvSpPr>
        <p:spPr>
          <a:xfrm>
            <a:off x="8375975" y="108904"/>
            <a:ext cx="597600" cy="5976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20"/>
          <p:cNvSpPr/>
          <p:nvPr/>
        </p:nvSpPr>
        <p:spPr>
          <a:xfrm rot="5400000">
            <a:off x="8375975" y="714006"/>
            <a:ext cx="597600" cy="597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20"/>
          <p:cNvSpPr/>
          <p:nvPr/>
        </p:nvSpPr>
        <p:spPr>
          <a:xfrm flipH="1">
            <a:off x="8085888" y="4081828"/>
            <a:ext cx="1058100" cy="10581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20"/>
          <p:cNvSpPr/>
          <p:nvPr/>
        </p:nvSpPr>
        <p:spPr>
          <a:xfrm>
            <a:off x="8019945" y="4215465"/>
            <a:ext cx="790800" cy="790800"/>
          </a:xfrm>
          <a:prstGeom prst="ellipse">
            <a:avLst/>
          </a:prstGeom>
          <a:solidFill>
            <a:schemeClr val="dk2"/>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713225" y="530352"/>
            <a:ext cx="7717500" cy="3657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dk1"/>
              </a:buClr>
              <a:buSzPts val="2800"/>
              <a:buFont typeface="Lexend Deca"/>
              <a:buNone/>
              <a:defRPr b="1" i="0" sz="2800" u="none" cap="none" strike="noStrike">
                <a:solidFill>
                  <a:schemeClr val="dk1"/>
                </a:solidFill>
                <a:latin typeface="Lexend Deca"/>
                <a:ea typeface="Lexend Deca"/>
                <a:cs typeface="Lexend Deca"/>
                <a:sym typeface="Lexend Deca"/>
              </a:defRPr>
            </a:lvl1pPr>
            <a:lvl2pPr lvl="1" marR="0" rtl="0" algn="ctr">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1"/>
          <p:cNvSpPr txBox="1"/>
          <p:nvPr>
            <p:ph idx="1" type="body"/>
          </p:nvPr>
        </p:nvSpPr>
        <p:spPr>
          <a:xfrm>
            <a:off x="713225" y="1152475"/>
            <a:ext cx="7717500" cy="34470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00000"/>
              </a:lnSpc>
              <a:spcBef>
                <a:spcPts val="0"/>
              </a:spcBef>
              <a:spcAft>
                <a:spcPts val="0"/>
              </a:spcAft>
              <a:buClr>
                <a:schemeClr val="dk1"/>
              </a:buClr>
              <a:buSzPts val="1600"/>
              <a:buFont typeface="Raleway"/>
              <a:buChar char="●"/>
              <a:defRPr b="0" i="0" sz="1600" u="none" cap="none" strike="noStrike">
                <a:solidFill>
                  <a:schemeClr val="dk1"/>
                </a:solidFill>
                <a:latin typeface="Raleway"/>
                <a:ea typeface="Raleway"/>
                <a:cs typeface="Raleway"/>
                <a:sym typeface="Raleway"/>
              </a:defRPr>
            </a:lvl1pPr>
            <a:lvl2pPr indent="-330200" lvl="1" marL="914400" marR="0" rtl="0" algn="l">
              <a:lnSpc>
                <a:spcPct val="100000"/>
              </a:lnSpc>
              <a:spcBef>
                <a:spcPts val="0"/>
              </a:spcBef>
              <a:spcAft>
                <a:spcPts val="0"/>
              </a:spcAft>
              <a:buClr>
                <a:schemeClr val="dk1"/>
              </a:buClr>
              <a:buSzPts val="1600"/>
              <a:buFont typeface="Raleway"/>
              <a:buChar char="○"/>
              <a:defRPr b="0" i="0" sz="1600" u="none" cap="none" strike="noStrike">
                <a:solidFill>
                  <a:schemeClr val="dk1"/>
                </a:solidFill>
                <a:latin typeface="Raleway"/>
                <a:ea typeface="Raleway"/>
                <a:cs typeface="Raleway"/>
                <a:sym typeface="Raleway"/>
              </a:defRPr>
            </a:lvl2pPr>
            <a:lvl3pPr indent="-330200" lvl="2" marL="1371600" marR="0" rtl="0" algn="l">
              <a:lnSpc>
                <a:spcPct val="100000"/>
              </a:lnSpc>
              <a:spcBef>
                <a:spcPts val="0"/>
              </a:spcBef>
              <a:spcAft>
                <a:spcPts val="0"/>
              </a:spcAft>
              <a:buClr>
                <a:schemeClr val="dk1"/>
              </a:buClr>
              <a:buSzPts val="1600"/>
              <a:buFont typeface="Raleway"/>
              <a:buChar char="■"/>
              <a:defRPr b="0" i="0" sz="1600" u="none" cap="none" strike="noStrike">
                <a:solidFill>
                  <a:schemeClr val="dk1"/>
                </a:solidFill>
                <a:latin typeface="Raleway"/>
                <a:ea typeface="Raleway"/>
                <a:cs typeface="Raleway"/>
                <a:sym typeface="Raleway"/>
              </a:defRPr>
            </a:lvl3pPr>
            <a:lvl4pPr indent="-330200" lvl="3" marL="1828800" marR="0" rtl="0" algn="l">
              <a:lnSpc>
                <a:spcPct val="100000"/>
              </a:lnSpc>
              <a:spcBef>
                <a:spcPts val="0"/>
              </a:spcBef>
              <a:spcAft>
                <a:spcPts val="0"/>
              </a:spcAft>
              <a:buClr>
                <a:schemeClr val="dk1"/>
              </a:buClr>
              <a:buSzPts val="1600"/>
              <a:buFont typeface="Raleway"/>
              <a:buChar char="●"/>
              <a:defRPr b="0" i="0" sz="1600" u="none" cap="none" strike="noStrike">
                <a:solidFill>
                  <a:schemeClr val="dk1"/>
                </a:solidFill>
                <a:latin typeface="Raleway"/>
                <a:ea typeface="Raleway"/>
                <a:cs typeface="Raleway"/>
                <a:sym typeface="Raleway"/>
              </a:defRPr>
            </a:lvl4pPr>
            <a:lvl5pPr indent="-330200" lvl="4" marL="2286000" marR="0" rtl="0" algn="l">
              <a:lnSpc>
                <a:spcPct val="100000"/>
              </a:lnSpc>
              <a:spcBef>
                <a:spcPts val="0"/>
              </a:spcBef>
              <a:spcAft>
                <a:spcPts val="0"/>
              </a:spcAft>
              <a:buClr>
                <a:schemeClr val="dk1"/>
              </a:buClr>
              <a:buSzPts val="1600"/>
              <a:buFont typeface="Raleway"/>
              <a:buChar char="○"/>
              <a:defRPr b="0" i="0" sz="1600" u="none" cap="none" strike="noStrike">
                <a:solidFill>
                  <a:schemeClr val="dk1"/>
                </a:solidFill>
                <a:latin typeface="Raleway"/>
                <a:ea typeface="Raleway"/>
                <a:cs typeface="Raleway"/>
                <a:sym typeface="Raleway"/>
              </a:defRPr>
            </a:lvl5pPr>
            <a:lvl6pPr indent="-330200" lvl="5" marL="2743200" marR="0" rtl="0" algn="l">
              <a:lnSpc>
                <a:spcPct val="100000"/>
              </a:lnSpc>
              <a:spcBef>
                <a:spcPts val="0"/>
              </a:spcBef>
              <a:spcAft>
                <a:spcPts val="0"/>
              </a:spcAft>
              <a:buClr>
                <a:schemeClr val="dk1"/>
              </a:buClr>
              <a:buSzPts val="1600"/>
              <a:buFont typeface="Raleway"/>
              <a:buChar char="■"/>
              <a:defRPr b="0" i="0" sz="1600" u="none" cap="none" strike="noStrike">
                <a:solidFill>
                  <a:schemeClr val="dk1"/>
                </a:solidFill>
                <a:latin typeface="Raleway"/>
                <a:ea typeface="Raleway"/>
                <a:cs typeface="Raleway"/>
                <a:sym typeface="Raleway"/>
              </a:defRPr>
            </a:lvl6pPr>
            <a:lvl7pPr indent="-330200" lvl="6" marL="3200400" marR="0" rtl="0" algn="l">
              <a:lnSpc>
                <a:spcPct val="100000"/>
              </a:lnSpc>
              <a:spcBef>
                <a:spcPts val="0"/>
              </a:spcBef>
              <a:spcAft>
                <a:spcPts val="0"/>
              </a:spcAft>
              <a:buClr>
                <a:schemeClr val="dk1"/>
              </a:buClr>
              <a:buSzPts val="1600"/>
              <a:buFont typeface="Raleway"/>
              <a:buChar char="●"/>
              <a:defRPr b="0" i="0" sz="1600" u="none" cap="none" strike="noStrike">
                <a:solidFill>
                  <a:schemeClr val="dk1"/>
                </a:solidFill>
                <a:latin typeface="Raleway"/>
                <a:ea typeface="Raleway"/>
                <a:cs typeface="Raleway"/>
                <a:sym typeface="Raleway"/>
              </a:defRPr>
            </a:lvl7pPr>
            <a:lvl8pPr indent="-330200" lvl="7" marL="3657600" marR="0" rtl="0" algn="l">
              <a:lnSpc>
                <a:spcPct val="100000"/>
              </a:lnSpc>
              <a:spcBef>
                <a:spcPts val="0"/>
              </a:spcBef>
              <a:spcAft>
                <a:spcPts val="0"/>
              </a:spcAft>
              <a:buClr>
                <a:schemeClr val="dk1"/>
              </a:buClr>
              <a:buSzPts val="1600"/>
              <a:buFont typeface="Raleway"/>
              <a:buChar char="○"/>
              <a:defRPr b="0" i="0" sz="1600" u="none" cap="none" strike="noStrike">
                <a:solidFill>
                  <a:schemeClr val="dk1"/>
                </a:solidFill>
                <a:latin typeface="Raleway"/>
                <a:ea typeface="Raleway"/>
                <a:cs typeface="Raleway"/>
                <a:sym typeface="Raleway"/>
              </a:defRPr>
            </a:lvl8pPr>
            <a:lvl9pPr indent="-330200" lvl="8" marL="4114800" marR="0" rtl="0" algn="l">
              <a:lnSpc>
                <a:spcPct val="100000"/>
              </a:lnSpc>
              <a:spcBef>
                <a:spcPts val="0"/>
              </a:spcBef>
              <a:spcAft>
                <a:spcPts val="0"/>
              </a:spcAft>
              <a:buClr>
                <a:schemeClr val="dk1"/>
              </a:buClr>
              <a:buSzPts val="1600"/>
              <a:buFont typeface="Raleway"/>
              <a:buChar char="■"/>
              <a:defRPr b="0" i="0" sz="1600" u="none" cap="none" strike="noStrike">
                <a:solidFill>
                  <a:schemeClr val="dk1"/>
                </a:solidFill>
                <a:latin typeface="Raleway"/>
                <a:ea typeface="Raleway"/>
                <a:cs typeface="Raleway"/>
                <a:sym typeface="Raleway"/>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hyperlink" Target="http://bit.ly/2Tynxth" TargetMode="External"/><Relationship Id="rId4" Type="http://schemas.openxmlformats.org/officeDocument/2006/relationships/hyperlink" Target="http://bit.ly/30B07Gq" TargetMode="External"/><Relationship Id="rId5" Type="http://schemas.openxmlformats.org/officeDocument/2006/relationships/hyperlink" Target="http://bit.ly/33VAFh3" TargetMode="External"/><Relationship Id="rId6" Type="http://schemas.openxmlformats.org/officeDocument/2006/relationships/hyperlink" Target="https://storyset.com/?utm_source=slidesgo_template&amp;utm_medium=referral-link&amp;utm_campaign=slidesgo_contents_of_this_template&amp;utm_term=storyset&amp;utm_content=storyset" TargetMode="External"/><Relationship Id="rId7"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8" name="Shape 1018"/>
        <p:cNvGrpSpPr/>
        <p:nvPr/>
      </p:nvGrpSpPr>
      <p:grpSpPr>
        <a:xfrm>
          <a:off x="0" y="0"/>
          <a:ext cx="0" cy="0"/>
          <a:chOff x="0" y="0"/>
          <a:chExt cx="0" cy="0"/>
        </a:xfrm>
      </p:grpSpPr>
      <p:sp>
        <p:nvSpPr>
          <p:cNvPr id="1019" name="Google Shape;1019;p1"/>
          <p:cNvSpPr txBox="1"/>
          <p:nvPr>
            <p:ph type="ctrTitle"/>
          </p:nvPr>
        </p:nvSpPr>
        <p:spPr>
          <a:xfrm>
            <a:off x="4304753" y="1641750"/>
            <a:ext cx="4114800" cy="1371600"/>
          </a:xfrm>
          <a:prstGeom prst="rect">
            <a:avLst/>
          </a:prstGeom>
          <a:noFill/>
          <a:ln>
            <a:noFill/>
          </a:ln>
        </p:spPr>
        <p:txBody>
          <a:bodyPr anchorCtr="0" anchor="ctr" bIns="91425" lIns="0" spcFirstLastPara="1" rIns="0" wrap="square" tIns="91425">
            <a:noAutofit/>
          </a:bodyPr>
          <a:lstStyle/>
          <a:p>
            <a:pPr indent="0" lvl="0" marL="0" rtl="0" algn="ctr">
              <a:lnSpc>
                <a:spcPct val="100000"/>
              </a:lnSpc>
              <a:spcBef>
                <a:spcPts val="0"/>
              </a:spcBef>
              <a:spcAft>
                <a:spcPts val="0"/>
              </a:spcAft>
              <a:buSzPts val="5200"/>
              <a:buNone/>
            </a:pPr>
            <a:r>
              <a:rPr lang="en" sz="4800">
                <a:latin typeface="Calibri"/>
                <a:ea typeface="Calibri"/>
                <a:cs typeface="Calibri"/>
                <a:sym typeface="Calibri"/>
              </a:rPr>
              <a:t>PRESENTACIÓN DE PROYECTO</a:t>
            </a:r>
            <a:br>
              <a:rPr lang="en" sz="5400">
                <a:latin typeface="Calibri"/>
                <a:ea typeface="Calibri"/>
                <a:cs typeface="Calibri"/>
                <a:sym typeface="Calibri"/>
              </a:rPr>
            </a:br>
            <a:endParaRPr sz="4900"/>
          </a:p>
        </p:txBody>
      </p:sp>
      <p:sp>
        <p:nvSpPr>
          <p:cNvPr id="1020" name="Google Shape;1020;p1"/>
          <p:cNvSpPr txBox="1"/>
          <p:nvPr>
            <p:ph idx="1" type="subTitle"/>
          </p:nvPr>
        </p:nvSpPr>
        <p:spPr>
          <a:xfrm>
            <a:off x="4304753" y="3580847"/>
            <a:ext cx="3442200" cy="548700"/>
          </a:xfrm>
          <a:prstGeom prst="rect">
            <a:avLst/>
          </a:prstGeom>
          <a:noFill/>
          <a:ln>
            <a:noFill/>
          </a:ln>
        </p:spPr>
        <p:txBody>
          <a:bodyPr anchorCtr="0" anchor="ctr" bIns="91425" lIns="91425" spcFirstLastPara="1" rIns="91425" wrap="square" tIns="91425">
            <a:noAutofit/>
          </a:bodyPr>
          <a:lstStyle/>
          <a:p>
            <a:pPr indent="-457200" lvl="0" marL="457200" rtl="0" algn="l">
              <a:lnSpc>
                <a:spcPct val="100000"/>
              </a:lnSpc>
              <a:spcBef>
                <a:spcPts val="0"/>
              </a:spcBef>
              <a:spcAft>
                <a:spcPts val="0"/>
              </a:spcAft>
              <a:buSzPts val="2800"/>
              <a:buFont typeface="Arial"/>
              <a:buChar char="•"/>
            </a:pPr>
            <a:r>
              <a:rPr i="1" lang="en">
                <a:latin typeface="Calibri"/>
                <a:ea typeface="Calibri"/>
                <a:cs typeface="Calibri"/>
                <a:sym typeface="Calibri"/>
              </a:rPr>
              <a:t>Edwin Jiménez</a:t>
            </a:r>
            <a:endParaRPr/>
          </a:p>
          <a:p>
            <a:pPr indent="-457200" lvl="0" marL="457200" rtl="0" algn="l">
              <a:lnSpc>
                <a:spcPct val="100000"/>
              </a:lnSpc>
              <a:spcBef>
                <a:spcPts val="0"/>
              </a:spcBef>
              <a:spcAft>
                <a:spcPts val="0"/>
              </a:spcAft>
              <a:buSzPts val="2800"/>
              <a:buFont typeface="Arial"/>
              <a:buChar char="•"/>
            </a:pPr>
            <a:r>
              <a:rPr i="1" lang="en">
                <a:latin typeface="Calibri"/>
                <a:ea typeface="Calibri"/>
                <a:cs typeface="Calibri"/>
                <a:sym typeface="Calibri"/>
              </a:rPr>
              <a:t>Marlon Álvarez</a:t>
            </a:r>
            <a:endParaRPr/>
          </a:p>
          <a:p>
            <a:pPr indent="-457200" lvl="0" marL="457200" rtl="0" algn="l">
              <a:lnSpc>
                <a:spcPct val="100000"/>
              </a:lnSpc>
              <a:spcBef>
                <a:spcPts val="0"/>
              </a:spcBef>
              <a:spcAft>
                <a:spcPts val="0"/>
              </a:spcAft>
              <a:buSzPts val="2800"/>
              <a:buFont typeface="Arial"/>
              <a:buChar char="•"/>
            </a:pPr>
            <a:r>
              <a:rPr i="1" lang="en">
                <a:latin typeface="Calibri"/>
                <a:ea typeface="Calibri"/>
                <a:cs typeface="Calibri"/>
                <a:sym typeface="Calibri"/>
              </a:rPr>
              <a:t>Santiago Beltrán</a:t>
            </a:r>
            <a:endParaRPr/>
          </a:p>
        </p:txBody>
      </p:sp>
      <p:sp>
        <p:nvSpPr>
          <p:cNvPr id="1021" name="Google Shape;1021;p1"/>
          <p:cNvSpPr txBox="1"/>
          <p:nvPr/>
        </p:nvSpPr>
        <p:spPr>
          <a:xfrm>
            <a:off x="4304753" y="2372572"/>
            <a:ext cx="4114800" cy="1371600"/>
          </a:xfrm>
          <a:prstGeom prst="rect">
            <a:avLst/>
          </a:prstGeom>
          <a:noFill/>
          <a:ln>
            <a:noFill/>
          </a:ln>
        </p:spPr>
        <p:txBody>
          <a:bodyPr anchorCtr="0" anchor="ctr" bIns="91425" lIns="0" spcFirstLastPara="1" rIns="0" wrap="square" tIns="91425">
            <a:noAutofit/>
          </a:bodyPr>
          <a:lstStyle/>
          <a:p>
            <a:pPr indent="0" lvl="0" marL="0" marR="0" rtl="0" algn="l">
              <a:lnSpc>
                <a:spcPct val="100000"/>
              </a:lnSpc>
              <a:spcBef>
                <a:spcPts val="0"/>
              </a:spcBef>
              <a:spcAft>
                <a:spcPts val="0"/>
              </a:spcAft>
              <a:buClr>
                <a:schemeClr val="dk1"/>
              </a:buClr>
              <a:buSzPts val="5200"/>
              <a:buFont typeface="Lexend Deca"/>
              <a:buNone/>
            </a:pPr>
            <a:r>
              <a:rPr b="1" i="0" lang="en" sz="3600" u="none" cap="none" strike="noStrike">
                <a:solidFill>
                  <a:schemeClr val="dk1"/>
                </a:solidFill>
                <a:latin typeface="Calibri"/>
                <a:ea typeface="Calibri"/>
                <a:cs typeface="Calibri"/>
                <a:sym typeface="Calibri"/>
              </a:rPr>
              <a:t>Integrantes</a:t>
            </a:r>
            <a:endParaRPr/>
          </a:p>
        </p:txBody>
      </p:sp>
      <p:pic>
        <p:nvPicPr>
          <p:cNvPr id="1022" name="Google Shape;1022;p1"/>
          <p:cNvPicPr preferRelativeResize="0"/>
          <p:nvPr/>
        </p:nvPicPr>
        <p:blipFill rotWithShape="1">
          <a:blip r:embed="rId3">
            <a:alphaModFix/>
          </a:blip>
          <a:srcRect b="0" l="0" r="0" t="0"/>
          <a:stretch/>
        </p:blipFill>
        <p:spPr>
          <a:xfrm>
            <a:off x="7794856" y="61414"/>
            <a:ext cx="1285086" cy="125943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9" name="Shape 1109"/>
        <p:cNvGrpSpPr/>
        <p:nvPr/>
      </p:nvGrpSpPr>
      <p:grpSpPr>
        <a:xfrm>
          <a:off x="0" y="0"/>
          <a:ext cx="0" cy="0"/>
          <a:chOff x="0" y="0"/>
          <a:chExt cx="0" cy="0"/>
        </a:xfrm>
      </p:grpSpPr>
      <p:sp>
        <p:nvSpPr>
          <p:cNvPr id="1110" name="Google Shape;1110;p10"/>
          <p:cNvSpPr txBox="1"/>
          <p:nvPr>
            <p:ph type="title"/>
          </p:nvPr>
        </p:nvSpPr>
        <p:spPr>
          <a:xfrm>
            <a:off x="713225" y="534200"/>
            <a:ext cx="7698900" cy="294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Contents of this template</a:t>
            </a:r>
            <a:endParaRPr/>
          </a:p>
        </p:txBody>
      </p:sp>
      <p:sp>
        <p:nvSpPr>
          <p:cNvPr id="1111" name="Google Shape;1111;p10"/>
          <p:cNvSpPr txBox="1"/>
          <p:nvPr>
            <p:ph idx="1" type="body"/>
          </p:nvPr>
        </p:nvSpPr>
        <p:spPr>
          <a:xfrm>
            <a:off x="959775" y="1040100"/>
            <a:ext cx="7470900" cy="3559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Here’s what you’ll find in this </a:t>
            </a:r>
            <a:r>
              <a:rPr b="1" lang="en">
                <a:solidFill>
                  <a:schemeClr val="hlink"/>
                </a:solidFill>
                <a:uFill>
                  <a:noFill/>
                </a:uFill>
                <a:hlinkClick r:id="rId3"/>
              </a:rPr>
              <a:t>Slidesgo</a:t>
            </a:r>
            <a:r>
              <a:rPr lang="en"/>
              <a:t> template: </a:t>
            </a:r>
            <a:endParaRPr/>
          </a:p>
          <a:p>
            <a:pPr indent="-121920" lvl="0" marL="274320" rtl="0" algn="l">
              <a:lnSpc>
                <a:spcPct val="100000"/>
              </a:lnSpc>
              <a:spcBef>
                <a:spcPts val="1000"/>
              </a:spcBef>
              <a:spcAft>
                <a:spcPts val="0"/>
              </a:spcAft>
              <a:buSzPts val="1200"/>
              <a:buAutoNum type="arabicPeriod"/>
            </a:pPr>
            <a:r>
              <a:rPr lang="en"/>
              <a:t>A slide structure based on a social media strategy, which you can easily adapt to your needs. For more info on how to edit the template, please visit </a:t>
            </a:r>
            <a:r>
              <a:rPr b="1" lang="en">
                <a:solidFill>
                  <a:schemeClr val="hlink"/>
                </a:solidFill>
                <a:uFill>
                  <a:noFill/>
                </a:uFill>
                <a:hlinkClick r:id="rId4"/>
              </a:rPr>
              <a:t>Slidesgo School</a:t>
            </a:r>
            <a:r>
              <a:rPr lang="en"/>
              <a:t> or read our </a:t>
            </a:r>
            <a:r>
              <a:rPr b="1" lang="en">
                <a:solidFill>
                  <a:schemeClr val="hlink"/>
                </a:solidFill>
                <a:uFill>
                  <a:noFill/>
                </a:uFill>
                <a:hlinkClick r:id="rId5"/>
              </a:rPr>
              <a:t>FAQs</a:t>
            </a:r>
            <a:r>
              <a:rPr lang="en"/>
              <a:t>.</a:t>
            </a:r>
            <a:endParaRPr/>
          </a:p>
          <a:p>
            <a:pPr indent="-121920" lvl="0" marL="274320" rtl="0" algn="l">
              <a:lnSpc>
                <a:spcPct val="100000"/>
              </a:lnSpc>
              <a:spcBef>
                <a:spcPts val="0"/>
              </a:spcBef>
              <a:spcAft>
                <a:spcPts val="0"/>
              </a:spcAft>
              <a:buSzPts val="1200"/>
              <a:buAutoNum type="arabicPeriod"/>
            </a:pPr>
            <a:r>
              <a:rPr lang="en"/>
              <a:t>An assortment of graphic resources that are suitable for use in the presentation can be found in the </a:t>
            </a:r>
            <a:r>
              <a:rPr b="1" lang="en"/>
              <a:t>alternative resources slide</a:t>
            </a:r>
            <a:r>
              <a:rPr lang="en"/>
              <a:t>.</a:t>
            </a:r>
            <a:endParaRPr/>
          </a:p>
          <a:p>
            <a:pPr indent="-121920" lvl="0" marL="274320" rtl="0" algn="l">
              <a:lnSpc>
                <a:spcPct val="100000"/>
              </a:lnSpc>
              <a:spcBef>
                <a:spcPts val="0"/>
              </a:spcBef>
              <a:spcAft>
                <a:spcPts val="0"/>
              </a:spcAft>
              <a:buSzPts val="1200"/>
              <a:buAutoNum type="arabicPeriod"/>
            </a:pPr>
            <a:r>
              <a:rPr lang="en"/>
              <a:t>A </a:t>
            </a:r>
            <a:r>
              <a:rPr b="1" lang="en"/>
              <a:t>thanks slide</a:t>
            </a:r>
            <a:r>
              <a:rPr lang="en"/>
              <a:t>, which you must keep so that proper credits for our design are given.</a:t>
            </a:r>
            <a:endParaRPr/>
          </a:p>
          <a:p>
            <a:pPr indent="-121920" lvl="0" marL="274320" rtl="0" algn="l">
              <a:lnSpc>
                <a:spcPct val="100000"/>
              </a:lnSpc>
              <a:spcBef>
                <a:spcPts val="0"/>
              </a:spcBef>
              <a:spcAft>
                <a:spcPts val="0"/>
              </a:spcAft>
              <a:buSzPts val="1200"/>
              <a:buAutoNum type="arabicPeriod"/>
            </a:pPr>
            <a:r>
              <a:rPr lang="en"/>
              <a:t>A </a:t>
            </a:r>
            <a:r>
              <a:rPr b="1" lang="en"/>
              <a:t>resources slide</a:t>
            </a:r>
            <a:r>
              <a:rPr lang="en"/>
              <a:t>, where you’ll find links to all the elements used in the template.</a:t>
            </a:r>
            <a:endParaRPr/>
          </a:p>
          <a:p>
            <a:pPr indent="-121920" lvl="0" marL="274320" rtl="0" algn="l">
              <a:lnSpc>
                <a:spcPct val="100000"/>
              </a:lnSpc>
              <a:spcBef>
                <a:spcPts val="0"/>
              </a:spcBef>
              <a:spcAft>
                <a:spcPts val="0"/>
              </a:spcAft>
              <a:buSzPts val="1200"/>
              <a:buAutoNum type="arabicPeriod"/>
            </a:pPr>
            <a:r>
              <a:rPr b="1" lang="en"/>
              <a:t>Instructions for use.</a:t>
            </a:r>
            <a:endParaRPr b="1"/>
          </a:p>
          <a:p>
            <a:pPr indent="-121920" lvl="0" marL="274320" rtl="0" algn="l">
              <a:lnSpc>
                <a:spcPct val="100000"/>
              </a:lnSpc>
              <a:spcBef>
                <a:spcPts val="0"/>
              </a:spcBef>
              <a:spcAft>
                <a:spcPts val="0"/>
              </a:spcAft>
              <a:buSzPts val="1200"/>
              <a:buAutoNum type="arabicPeriod"/>
            </a:pPr>
            <a:r>
              <a:rPr lang="en"/>
              <a:t>Final slides with: </a:t>
            </a:r>
            <a:endParaRPr/>
          </a:p>
          <a:p>
            <a:pPr indent="-121918" lvl="0" marL="365760" rtl="0" algn="l">
              <a:lnSpc>
                <a:spcPct val="100000"/>
              </a:lnSpc>
              <a:spcBef>
                <a:spcPts val="0"/>
              </a:spcBef>
              <a:spcAft>
                <a:spcPts val="0"/>
              </a:spcAft>
              <a:buSzPts val="1200"/>
              <a:buChar char="●"/>
            </a:pPr>
            <a:r>
              <a:rPr lang="en"/>
              <a:t>The </a:t>
            </a:r>
            <a:r>
              <a:rPr b="1" lang="en"/>
              <a:t>fonts and colors</a:t>
            </a:r>
            <a:r>
              <a:rPr lang="en"/>
              <a:t> used in the template.</a:t>
            </a:r>
            <a:endParaRPr/>
          </a:p>
          <a:p>
            <a:pPr indent="-121918" lvl="0" marL="365760" rtl="0" algn="l">
              <a:lnSpc>
                <a:spcPct val="100000"/>
              </a:lnSpc>
              <a:spcBef>
                <a:spcPts val="0"/>
              </a:spcBef>
              <a:spcAft>
                <a:spcPts val="0"/>
              </a:spcAft>
              <a:buSzPts val="1200"/>
              <a:buChar char="●"/>
            </a:pPr>
            <a:r>
              <a:rPr lang="en"/>
              <a:t>A selection of</a:t>
            </a:r>
            <a:r>
              <a:rPr b="1" lang="en"/>
              <a:t> illustrations</a:t>
            </a:r>
            <a:r>
              <a:rPr lang="en"/>
              <a:t>. You can also customize and animate them as you wish with the online editor. Visit </a:t>
            </a:r>
            <a:r>
              <a:rPr b="1" lang="en">
                <a:solidFill>
                  <a:schemeClr val="hlink"/>
                </a:solidFill>
                <a:uFill>
                  <a:noFill/>
                </a:uFill>
                <a:hlinkClick r:id="rId6"/>
              </a:rPr>
              <a:t>Storyset</a:t>
            </a:r>
            <a:r>
              <a:rPr lang="en"/>
              <a:t> to find more. </a:t>
            </a:r>
            <a:endParaRPr/>
          </a:p>
          <a:p>
            <a:pPr indent="-121918" lvl="0" marL="365760" rtl="0" algn="l">
              <a:lnSpc>
                <a:spcPct val="100000"/>
              </a:lnSpc>
              <a:spcBef>
                <a:spcPts val="0"/>
              </a:spcBef>
              <a:spcAft>
                <a:spcPts val="0"/>
              </a:spcAft>
              <a:buSzPts val="1200"/>
              <a:buChar char="●"/>
            </a:pPr>
            <a:r>
              <a:rPr lang="en"/>
              <a:t>More </a:t>
            </a:r>
            <a:r>
              <a:rPr b="1" lang="en"/>
              <a:t>infographic resources</a:t>
            </a:r>
            <a:r>
              <a:rPr lang="en"/>
              <a:t>, whose size and color can be edited. </a:t>
            </a:r>
            <a:endParaRPr/>
          </a:p>
          <a:p>
            <a:pPr indent="-121918" lvl="0" marL="365760" rtl="0" algn="l">
              <a:lnSpc>
                <a:spcPct val="100000"/>
              </a:lnSpc>
              <a:spcBef>
                <a:spcPts val="0"/>
              </a:spcBef>
              <a:spcAft>
                <a:spcPts val="0"/>
              </a:spcAft>
              <a:buSzPts val="1200"/>
              <a:buChar char="●"/>
            </a:pPr>
            <a:r>
              <a:rPr lang="en"/>
              <a:t>Sets of </a:t>
            </a:r>
            <a:r>
              <a:rPr b="1" lang="en"/>
              <a:t>customizable icons</a:t>
            </a:r>
            <a:r>
              <a:rPr lang="en"/>
              <a:t> of the following themes: general, business, avatar, creative process, education, help &amp; support, medical, nature, performing arts, SEO &amp; marketing, and teamwork.</a:t>
            </a:r>
            <a:endParaRPr/>
          </a:p>
          <a:p>
            <a:pPr indent="0" lvl="0" marL="0" rtl="0" algn="l">
              <a:lnSpc>
                <a:spcPct val="100000"/>
              </a:lnSpc>
              <a:spcBef>
                <a:spcPts val="1000"/>
              </a:spcBef>
              <a:spcAft>
                <a:spcPts val="0"/>
              </a:spcAft>
              <a:buClr>
                <a:schemeClr val="dk1"/>
              </a:buClr>
              <a:buSzPts val="1100"/>
              <a:buFont typeface="Arial"/>
              <a:buNone/>
            </a:pPr>
            <a:r>
              <a:rPr lang="en"/>
              <a:t>You can delete this slide when you’re done editing the presentation.</a:t>
            </a:r>
            <a:endParaRPr/>
          </a:p>
        </p:txBody>
      </p:sp>
      <p:grpSp>
        <p:nvGrpSpPr>
          <p:cNvPr id="1112" name="Google Shape;1112;p10"/>
          <p:cNvGrpSpPr/>
          <p:nvPr/>
        </p:nvGrpSpPr>
        <p:grpSpPr>
          <a:xfrm>
            <a:off x="7835690" y="90516"/>
            <a:ext cx="1203669" cy="1202775"/>
            <a:chOff x="8134079" y="37860"/>
            <a:chExt cx="1039797" cy="1039025"/>
          </a:xfrm>
        </p:grpSpPr>
        <p:sp>
          <p:nvSpPr>
            <p:cNvPr id="1113" name="Google Shape;1113;p10"/>
            <p:cNvSpPr/>
            <p:nvPr/>
          </p:nvSpPr>
          <p:spPr>
            <a:xfrm>
              <a:off x="8657576" y="37860"/>
              <a:ext cx="516300" cy="5163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10"/>
            <p:cNvSpPr/>
            <p:nvPr/>
          </p:nvSpPr>
          <p:spPr>
            <a:xfrm rot="5400000">
              <a:off x="8657576" y="560585"/>
              <a:ext cx="516300" cy="5163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10"/>
            <p:cNvSpPr/>
            <p:nvPr/>
          </p:nvSpPr>
          <p:spPr>
            <a:xfrm rot="5400000">
              <a:off x="8134079" y="560581"/>
              <a:ext cx="516300" cy="5163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16" name="Google Shape;1116;p10"/>
          <p:cNvSpPr/>
          <p:nvPr/>
        </p:nvSpPr>
        <p:spPr>
          <a:xfrm>
            <a:off x="8477713" y="3853571"/>
            <a:ext cx="597600" cy="5976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10"/>
          <p:cNvSpPr/>
          <p:nvPr/>
        </p:nvSpPr>
        <p:spPr>
          <a:xfrm>
            <a:off x="8509400" y="4757357"/>
            <a:ext cx="597704" cy="298856"/>
          </a:xfrm>
          <a:custGeom>
            <a:rect b="b" l="l" r="r" t="t"/>
            <a:pathLst>
              <a:path extrusionOk="0" h="41798" w="83595">
                <a:moveTo>
                  <a:pt x="41797" y="0"/>
                </a:moveTo>
                <a:lnTo>
                  <a:pt x="40710" y="28"/>
                </a:lnTo>
                <a:lnTo>
                  <a:pt x="39650" y="56"/>
                </a:lnTo>
                <a:lnTo>
                  <a:pt x="38591" y="112"/>
                </a:lnTo>
                <a:lnTo>
                  <a:pt x="37531" y="223"/>
                </a:lnTo>
                <a:lnTo>
                  <a:pt x="36472" y="335"/>
                </a:lnTo>
                <a:lnTo>
                  <a:pt x="35440" y="474"/>
                </a:lnTo>
                <a:lnTo>
                  <a:pt x="34408" y="669"/>
                </a:lnTo>
                <a:lnTo>
                  <a:pt x="33377" y="864"/>
                </a:lnTo>
                <a:lnTo>
                  <a:pt x="32373" y="1060"/>
                </a:lnTo>
                <a:lnTo>
                  <a:pt x="31369" y="1311"/>
                </a:lnTo>
                <a:lnTo>
                  <a:pt x="30365" y="1589"/>
                </a:lnTo>
                <a:lnTo>
                  <a:pt x="29361" y="1868"/>
                </a:lnTo>
                <a:lnTo>
                  <a:pt x="28385" y="2203"/>
                </a:lnTo>
                <a:lnTo>
                  <a:pt x="27437" y="2537"/>
                </a:lnTo>
                <a:lnTo>
                  <a:pt x="26489" y="2900"/>
                </a:lnTo>
                <a:lnTo>
                  <a:pt x="25541" y="3290"/>
                </a:lnTo>
                <a:lnTo>
                  <a:pt x="24593" y="3708"/>
                </a:lnTo>
                <a:lnTo>
                  <a:pt x="23673" y="4127"/>
                </a:lnTo>
                <a:lnTo>
                  <a:pt x="22781" y="4573"/>
                </a:lnTo>
                <a:lnTo>
                  <a:pt x="21889" y="5047"/>
                </a:lnTo>
                <a:lnTo>
                  <a:pt x="20996" y="5549"/>
                </a:lnTo>
                <a:lnTo>
                  <a:pt x="20132" y="6051"/>
                </a:lnTo>
                <a:lnTo>
                  <a:pt x="19267" y="6580"/>
                </a:lnTo>
                <a:lnTo>
                  <a:pt x="18431" y="7138"/>
                </a:lnTo>
                <a:lnTo>
                  <a:pt x="17594" y="7724"/>
                </a:lnTo>
                <a:lnTo>
                  <a:pt x="16786" y="8309"/>
                </a:lnTo>
                <a:lnTo>
                  <a:pt x="16005" y="8923"/>
                </a:lnTo>
                <a:lnTo>
                  <a:pt x="15224" y="9536"/>
                </a:lnTo>
                <a:lnTo>
                  <a:pt x="14444" y="10205"/>
                </a:lnTo>
                <a:lnTo>
                  <a:pt x="13691" y="10847"/>
                </a:lnTo>
                <a:lnTo>
                  <a:pt x="12966" y="11544"/>
                </a:lnTo>
                <a:lnTo>
                  <a:pt x="12241" y="12241"/>
                </a:lnTo>
                <a:lnTo>
                  <a:pt x="11544" y="12966"/>
                </a:lnTo>
                <a:lnTo>
                  <a:pt x="10875" y="13691"/>
                </a:lnTo>
                <a:lnTo>
                  <a:pt x="10205" y="14444"/>
                </a:lnTo>
                <a:lnTo>
                  <a:pt x="9564" y="15224"/>
                </a:lnTo>
                <a:lnTo>
                  <a:pt x="8923" y="16005"/>
                </a:lnTo>
                <a:lnTo>
                  <a:pt x="8309" y="16786"/>
                </a:lnTo>
                <a:lnTo>
                  <a:pt x="7724" y="17594"/>
                </a:lnTo>
                <a:lnTo>
                  <a:pt x="7138" y="18431"/>
                </a:lnTo>
                <a:lnTo>
                  <a:pt x="6581" y="19267"/>
                </a:lnTo>
                <a:lnTo>
                  <a:pt x="6051" y="20132"/>
                </a:lnTo>
                <a:lnTo>
                  <a:pt x="5549" y="20996"/>
                </a:lnTo>
                <a:lnTo>
                  <a:pt x="5047" y="21888"/>
                </a:lnTo>
                <a:lnTo>
                  <a:pt x="4573" y="22781"/>
                </a:lnTo>
                <a:lnTo>
                  <a:pt x="4127" y="23673"/>
                </a:lnTo>
                <a:lnTo>
                  <a:pt x="3709" y="24593"/>
                </a:lnTo>
                <a:lnTo>
                  <a:pt x="3290" y="25541"/>
                </a:lnTo>
                <a:lnTo>
                  <a:pt x="2900" y="26461"/>
                </a:lnTo>
                <a:lnTo>
                  <a:pt x="2537" y="27437"/>
                </a:lnTo>
                <a:lnTo>
                  <a:pt x="2203" y="28385"/>
                </a:lnTo>
                <a:lnTo>
                  <a:pt x="1896" y="29361"/>
                </a:lnTo>
                <a:lnTo>
                  <a:pt x="1589" y="30365"/>
                </a:lnTo>
                <a:lnTo>
                  <a:pt x="1311" y="31341"/>
                </a:lnTo>
                <a:lnTo>
                  <a:pt x="1087" y="32345"/>
                </a:lnTo>
                <a:lnTo>
                  <a:pt x="864" y="33376"/>
                </a:lnTo>
                <a:lnTo>
                  <a:pt x="669" y="34408"/>
                </a:lnTo>
                <a:lnTo>
                  <a:pt x="502" y="35440"/>
                </a:lnTo>
                <a:lnTo>
                  <a:pt x="335" y="36471"/>
                </a:lnTo>
                <a:lnTo>
                  <a:pt x="223" y="37531"/>
                </a:lnTo>
                <a:lnTo>
                  <a:pt x="139" y="38591"/>
                </a:lnTo>
                <a:lnTo>
                  <a:pt x="56" y="39650"/>
                </a:lnTo>
                <a:lnTo>
                  <a:pt x="28" y="40710"/>
                </a:lnTo>
                <a:lnTo>
                  <a:pt x="0" y="41797"/>
                </a:lnTo>
                <a:lnTo>
                  <a:pt x="83595" y="41797"/>
                </a:lnTo>
                <a:lnTo>
                  <a:pt x="83595" y="40710"/>
                </a:lnTo>
                <a:lnTo>
                  <a:pt x="83539" y="39650"/>
                </a:lnTo>
                <a:lnTo>
                  <a:pt x="83483" y="38591"/>
                </a:lnTo>
                <a:lnTo>
                  <a:pt x="83372" y="37531"/>
                </a:lnTo>
                <a:lnTo>
                  <a:pt x="83260" y="36471"/>
                </a:lnTo>
                <a:lnTo>
                  <a:pt x="83121" y="35440"/>
                </a:lnTo>
                <a:lnTo>
                  <a:pt x="82953" y="34408"/>
                </a:lnTo>
                <a:lnTo>
                  <a:pt x="82758" y="33376"/>
                </a:lnTo>
                <a:lnTo>
                  <a:pt x="82535" y="32345"/>
                </a:lnTo>
                <a:lnTo>
                  <a:pt x="82284" y="31341"/>
                </a:lnTo>
                <a:lnTo>
                  <a:pt x="82005" y="30365"/>
                </a:lnTo>
                <a:lnTo>
                  <a:pt x="81727" y="29361"/>
                </a:lnTo>
                <a:lnTo>
                  <a:pt x="81392" y="28385"/>
                </a:lnTo>
                <a:lnTo>
                  <a:pt x="81057" y="27437"/>
                </a:lnTo>
                <a:lnTo>
                  <a:pt x="80695" y="26461"/>
                </a:lnTo>
                <a:lnTo>
                  <a:pt x="80304" y="25541"/>
                </a:lnTo>
                <a:lnTo>
                  <a:pt x="79914" y="24593"/>
                </a:lnTo>
                <a:lnTo>
                  <a:pt x="79468" y="23673"/>
                </a:lnTo>
                <a:lnTo>
                  <a:pt x="79022" y="22781"/>
                </a:lnTo>
                <a:lnTo>
                  <a:pt x="78548" y="21888"/>
                </a:lnTo>
                <a:lnTo>
                  <a:pt x="78046" y="20996"/>
                </a:lnTo>
                <a:lnTo>
                  <a:pt x="77544" y="20132"/>
                </a:lnTo>
                <a:lnTo>
                  <a:pt x="77014" y="19267"/>
                </a:lnTo>
                <a:lnTo>
                  <a:pt x="76457" y="18431"/>
                </a:lnTo>
                <a:lnTo>
                  <a:pt x="75899" y="17594"/>
                </a:lnTo>
                <a:lnTo>
                  <a:pt x="75285" y="16786"/>
                </a:lnTo>
                <a:lnTo>
                  <a:pt x="74672" y="16005"/>
                </a:lnTo>
                <a:lnTo>
                  <a:pt x="74059" y="15224"/>
                </a:lnTo>
                <a:lnTo>
                  <a:pt x="73417" y="14444"/>
                </a:lnTo>
                <a:lnTo>
                  <a:pt x="72748" y="13691"/>
                </a:lnTo>
                <a:lnTo>
                  <a:pt x="72051" y="12966"/>
                </a:lnTo>
                <a:lnTo>
                  <a:pt x="71354" y="12241"/>
                </a:lnTo>
                <a:lnTo>
                  <a:pt x="70629" y="11544"/>
                </a:lnTo>
                <a:lnTo>
                  <a:pt x="69904" y="10847"/>
                </a:lnTo>
                <a:lnTo>
                  <a:pt x="69151" y="10205"/>
                </a:lnTo>
                <a:lnTo>
                  <a:pt x="68398" y="9536"/>
                </a:lnTo>
                <a:lnTo>
                  <a:pt x="67617" y="8923"/>
                </a:lnTo>
                <a:lnTo>
                  <a:pt x="66809" y="8309"/>
                </a:lnTo>
                <a:lnTo>
                  <a:pt x="66000" y="7724"/>
                </a:lnTo>
                <a:lnTo>
                  <a:pt x="65164" y="7138"/>
                </a:lnTo>
                <a:lnTo>
                  <a:pt x="64327" y="6580"/>
                </a:lnTo>
                <a:lnTo>
                  <a:pt x="63463" y="6051"/>
                </a:lnTo>
                <a:lnTo>
                  <a:pt x="62598" y="5549"/>
                </a:lnTo>
                <a:lnTo>
                  <a:pt x="61734" y="5047"/>
                </a:lnTo>
                <a:lnTo>
                  <a:pt x="60842" y="4573"/>
                </a:lnTo>
                <a:lnTo>
                  <a:pt x="59922" y="4127"/>
                </a:lnTo>
                <a:lnTo>
                  <a:pt x="59001" y="3708"/>
                </a:lnTo>
                <a:lnTo>
                  <a:pt x="58081" y="3290"/>
                </a:lnTo>
                <a:lnTo>
                  <a:pt x="57133" y="2900"/>
                </a:lnTo>
                <a:lnTo>
                  <a:pt x="56185" y="2537"/>
                </a:lnTo>
                <a:lnTo>
                  <a:pt x="55209" y="2203"/>
                </a:lnTo>
                <a:lnTo>
                  <a:pt x="54233" y="1868"/>
                </a:lnTo>
                <a:lnTo>
                  <a:pt x="53257" y="1589"/>
                </a:lnTo>
                <a:lnTo>
                  <a:pt x="52254" y="1311"/>
                </a:lnTo>
                <a:lnTo>
                  <a:pt x="51250" y="1060"/>
                </a:lnTo>
                <a:lnTo>
                  <a:pt x="50218" y="864"/>
                </a:lnTo>
                <a:lnTo>
                  <a:pt x="49214" y="669"/>
                </a:lnTo>
                <a:lnTo>
                  <a:pt x="48155" y="474"/>
                </a:lnTo>
                <a:lnTo>
                  <a:pt x="47123" y="335"/>
                </a:lnTo>
                <a:lnTo>
                  <a:pt x="46064" y="223"/>
                </a:lnTo>
                <a:lnTo>
                  <a:pt x="45032" y="112"/>
                </a:lnTo>
                <a:lnTo>
                  <a:pt x="43944" y="56"/>
                </a:lnTo>
                <a:lnTo>
                  <a:pt x="42885" y="28"/>
                </a:lnTo>
                <a:lnTo>
                  <a:pt x="41797"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10"/>
          <p:cNvSpPr/>
          <p:nvPr/>
        </p:nvSpPr>
        <p:spPr>
          <a:xfrm>
            <a:off x="8509400" y="4461900"/>
            <a:ext cx="597704" cy="298856"/>
          </a:xfrm>
          <a:custGeom>
            <a:rect b="b" l="l" r="r" t="t"/>
            <a:pathLst>
              <a:path extrusionOk="0" h="41798" w="83595">
                <a:moveTo>
                  <a:pt x="41797" y="0"/>
                </a:moveTo>
                <a:lnTo>
                  <a:pt x="40710" y="28"/>
                </a:lnTo>
                <a:lnTo>
                  <a:pt x="39650" y="56"/>
                </a:lnTo>
                <a:lnTo>
                  <a:pt x="38591" y="112"/>
                </a:lnTo>
                <a:lnTo>
                  <a:pt x="37531" y="223"/>
                </a:lnTo>
                <a:lnTo>
                  <a:pt x="36472" y="335"/>
                </a:lnTo>
                <a:lnTo>
                  <a:pt x="35440" y="474"/>
                </a:lnTo>
                <a:lnTo>
                  <a:pt x="34408" y="669"/>
                </a:lnTo>
                <a:lnTo>
                  <a:pt x="33377" y="864"/>
                </a:lnTo>
                <a:lnTo>
                  <a:pt x="32373" y="1060"/>
                </a:lnTo>
                <a:lnTo>
                  <a:pt x="31369" y="1311"/>
                </a:lnTo>
                <a:lnTo>
                  <a:pt x="30365" y="1589"/>
                </a:lnTo>
                <a:lnTo>
                  <a:pt x="29361" y="1868"/>
                </a:lnTo>
                <a:lnTo>
                  <a:pt x="28385" y="2203"/>
                </a:lnTo>
                <a:lnTo>
                  <a:pt x="27437" y="2537"/>
                </a:lnTo>
                <a:lnTo>
                  <a:pt x="26489" y="2900"/>
                </a:lnTo>
                <a:lnTo>
                  <a:pt x="25541" y="3290"/>
                </a:lnTo>
                <a:lnTo>
                  <a:pt x="24593" y="3708"/>
                </a:lnTo>
                <a:lnTo>
                  <a:pt x="23673" y="4127"/>
                </a:lnTo>
                <a:lnTo>
                  <a:pt x="22781" y="4573"/>
                </a:lnTo>
                <a:lnTo>
                  <a:pt x="21889" y="5047"/>
                </a:lnTo>
                <a:lnTo>
                  <a:pt x="20996" y="5549"/>
                </a:lnTo>
                <a:lnTo>
                  <a:pt x="20132" y="6051"/>
                </a:lnTo>
                <a:lnTo>
                  <a:pt x="19267" y="6580"/>
                </a:lnTo>
                <a:lnTo>
                  <a:pt x="18431" y="7138"/>
                </a:lnTo>
                <a:lnTo>
                  <a:pt x="17594" y="7724"/>
                </a:lnTo>
                <a:lnTo>
                  <a:pt x="16786" y="8309"/>
                </a:lnTo>
                <a:lnTo>
                  <a:pt x="16005" y="8923"/>
                </a:lnTo>
                <a:lnTo>
                  <a:pt x="15224" y="9536"/>
                </a:lnTo>
                <a:lnTo>
                  <a:pt x="14444" y="10205"/>
                </a:lnTo>
                <a:lnTo>
                  <a:pt x="13691" y="10847"/>
                </a:lnTo>
                <a:lnTo>
                  <a:pt x="12966" y="11544"/>
                </a:lnTo>
                <a:lnTo>
                  <a:pt x="12241" y="12241"/>
                </a:lnTo>
                <a:lnTo>
                  <a:pt x="11544" y="12966"/>
                </a:lnTo>
                <a:lnTo>
                  <a:pt x="10875" y="13691"/>
                </a:lnTo>
                <a:lnTo>
                  <a:pt x="10205" y="14444"/>
                </a:lnTo>
                <a:lnTo>
                  <a:pt x="9564" y="15224"/>
                </a:lnTo>
                <a:lnTo>
                  <a:pt x="8923" y="16005"/>
                </a:lnTo>
                <a:lnTo>
                  <a:pt x="8309" y="16786"/>
                </a:lnTo>
                <a:lnTo>
                  <a:pt x="7724" y="17594"/>
                </a:lnTo>
                <a:lnTo>
                  <a:pt x="7138" y="18431"/>
                </a:lnTo>
                <a:lnTo>
                  <a:pt x="6581" y="19267"/>
                </a:lnTo>
                <a:lnTo>
                  <a:pt x="6051" y="20132"/>
                </a:lnTo>
                <a:lnTo>
                  <a:pt x="5549" y="20996"/>
                </a:lnTo>
                <a:lnTo>
                  <a:pt x="5047" y="21888"/>
                </a:lnTo>
                <a:lnTo>
                  <a:pt x="4573" y="22781"/>
                </a:lnTo>
                <a:lnTo>
                  <a:pt x="4127" y="23673"/>
                </a:lnTo>
                <a:lnTo>
                  <a:pt x="3709" y="24593"/>
                </a:lnTo>
                <a:lnTo>
                  <a:pt x="3290" y="25541"/>
                </a:lnTo>
                <a:lnTo>
                  <a:pt x="2900" y="26461"/>
                </a:lnTo>
                <a:lnTo>
                  <a:pt x="2537" y="27437"/>
                </a:lnTo>
                <a:lnTo>
                  <a:pt x="2203" y="28385"/>
                </a:lnTo>
                <a:lnTo>
                  <a:pt x="1896" y="29361"/>
                </a:lnTo>
                <a:lnTo>
                  <a:pt x="1589" y="30365"/>
                </a:lnTo>
                <a:lnTo>
                  <a:pt x="1311" y="31341"/>
                </a:lnTo>
                <a:lnTo>
                  <a:pt x="1087" y="32345"/>
                </a:lnTo>
                <a:lnTo>
                  <a:pt x="864" y="33376"/>
                </a:lnTo>
                <a:lnTo>
                  <a:pt x="669" y="34408"/>
                </a:lnTo>
                <a:lnTo>
                  <a:pt x="502" y="35440"/>
                </a:lnTo>
                <a:lnTo>
                  <a:pt x="335" y="36471"/>
                </a:lnTo>
                <a:lnTo>
                  <a:pt x="223" y="37531"/>
                </a:lnTo>
                <a:lnTo>
                  <a:pt x="139" y="38591"/>
                </a:lnTo>
                <a:lnTo>
                  <a:pt x="56" y="39650"/>
                </a:lnTo>
                <a:lnTo>
                  <a:pt x="28" y="40710"/>
                </a:lnTo>
                <a:lnTo>
                  <a:pt x="0" y="41797"/>
                </a:lnTo>
                <a:lnTo>
                  <a:pt x="83595" y="41797"/>
                </a:lnTo>
                <a:lnTo>
                  <a:pt x="83595" y="40710"/>
                </a:lnTo>
                <a:lnTo>
                  <a:pt x="83539" y="39650"/>
                </a:lnTo>
                <a:lnTo>
                  <a:pt x="83483" y="38591"/>
                </a:lnTo>
                <a:lnTo>
                  <a:pt x="83372" y="37531"/>
                </a:lnTo>
                <a:lnTo>
                  <a:pt x="83260" y="36471"/>
                </a:lnTo>
                <a:lnTo>
                  <a:pt x="83121" y="35440"/>
                </a:lnTo>
                <a:lnTo>
                  <a:pt x="82953" y="34408"/>
                </a:lnTo>
                <a:lnTo>
                  <a:pt x="82758" y="33376"/>
                </a:lnTo>
                <a:lnTo>
                  <a:pt x="82535" y="32345"/>
                </a:lnTo>
                <a:lnTo>
                  <a:pt x="82284" y="31341"/>
                </a:lnTo>
                <a:lnTo>
                  <a:pt x="82005" y="30365"/>
                </a:lnTo>
                <a:lnTo>
                  <a:pt x="81727" y="29361"/>
                </a:lnTo>
                <a:lnTo>
                  <a:pt x="81392" y="28385"/>
                </a:lnTo>
                <a:lnTo>
                  <a:pt x="81057" y="27437"/>
                </a:lnTo>
                <a:lnTo>
                  <a:pt x="80695" y="26461"/>
                </a:lnTo>
                <a:lnTo>
                  <a:pt x="80304" y="25541"/>
                </a:lnTo>
                <a:lnTo>
                  <a:pt x="79914" y="24593"/>
                </a:lnTo>
                <a:lnTo>
                  <a:pt x="79468" y="23673"/>
                </a:lnTo>
                <a:lnTo>
                  <a:pt x="79022" y="22781"/>
                </a:lnTo>
                <a:lnTo>
                  <a:pt x="78548" y="21888"/>
                </a:lnTo>
                <a:lnTo>
                  <a:pt x="78046" y="20996"/>
                </a:lnTo>
                <a:lnTo>
                  <a:pt x="77544" y="20132"/>
                </a:lnTo>
                <a:lnTo>
                  <a:pt x="77014" y="19267"/>
                </a:lnTo>
                <a:lnTo>
                  <a:pt x="76457" y="18431"/>
                </a:lnTo>
                <a:lnTo>
                  <a:pt x="75899" y="17594"/>
                </a:lnTo>
                <a:lnTo>
                  <a:pt x="75285" y="16786"/>
                </a:lnTo>
                <a:lnTo>
                  <a:pt x="74672" y="16005"/>
                </a:lnTo>
                <a:lnTo>
                  <a:pt x="74059" y="15224"/>
                </a:lnTo>
                <a:lnTo>
                  <a:pt x="73417" y="14444"/>
                </a:lnTo>
                <a:lnTo>
                  <a:pt x="72748" y="13691"/>
                </a:lnTo>
                <a:lnTo>
                  <a:pt x="72051" y="12966"/>
                </a:lnTo>
                <a:lnTo>
                  <a:pt x="71354" y="12241"/>
                </a:lnTo>
                <a:lnTo>
                  <a:pt x="70629" y="11544"/>
                </a:lnTo>
                <a:lnTo>
                  <a:pt x="69904" y="10847"/>
                </a:lnTo>
                <a:lnTo>
                  <a:pt x="69151" y="10205"/>
                </a:lnTo>
                <a:lnTo>
                  <a:pt x="68398" y="9536"/>
                </a:lnTo>
                <a:lnTo>
                  <a:pt x="67617" y="8923"/>
                </a:lnTo>
                <a:lnTo>
                  <a:pt x="66809" y="8309"/>
                </a:lnTo>
                <a:lnTo>
                  <a:pt x="66000" y="7724"/>
                </a:lnTo>
                <a:lnTo>
                  <a:pt x="65164" y="7138"/>
                </a:lnTo>
                <a:lnTo>
                  <a:pt x="64327" y="6580"/>
                </a:lnTo>
                <a:lnTo>
                  <a:pt x="63463" y="6051"/>
                </a:lnTo>
                <a:lnTo>
                  <a:pt x="62598" y="5549"/>
                </a:lnTo>
                <a:lnTo>
                  <a:pt x="61734" y="5047"/>
                </a:lnTo>
                <a:lnTo>
                  <a:pt x="60842" y="4573"/>
                </a:lnTo>
                <a:lnTo>
                  <a:pt x="59922" y="4127"/>
                </a:lnTo>
                <a:lnTo>
                  <a:pt x="59001" y="3708"/>
                </a:lnTo>
                <a:lnTo>
                  <a:pt x="58081" y="3290"/>
                </a:lnTo>
                <a:lnTo>
                  <a:pt x="57133" y="2900"/>
                </a:lnTo>
                <a:lnTo>
                  <a:pt x="56185" y="2537"/>
                </a:lnTo>
                <a:lnTo>
                  <a:pt x="55209" y="2203"/>
                </a:lnTo>
                <a:lnTo>
                  <a:pt x="54233" y="1868"/>
                </a:lnTo>
                <a:lnTo>
                  <a:pt x="53257" y="1589"/>
                </a:lnTo>
                <a:lnTo>
                  <a:pt x="52254" y="1311"/>
                </a:lnTo>
                <a:lnTo>
                  <a:pt x="51250" y="1060"/>
                </a:lnTo>
                <a:lnTo>
                  <a:pt x="50218" y="864"/>
                </a:lnTo>
                <a:lnTo>
                  <a:pt x="49214" y="669"/>
                </a:lnTo>
                <a:lnTo>
                  <a:pt x="48155" y="474"/>
                </a:lnTo>
                <a:lnTo>
                  <a:pt x="47123" y="335"/>
                </a:lnTo>
                <a:lnTo>
                  <a:pt x="46064" y="223"/>
                </a:lnTo>
                <a:lnTo>
                  <a:pt x="45032" y="112"/>
                </a:lnTo>
                <a:lnTo>
                  <a:pt x="43944" y="56"/>
                </a:lnTo>
                <a:lnTo>
                  <a:pt x="42885" y="28"/>
                </a:lnTo>
                <a:lnTo>
                  <a:pt x="41797"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19" name="Google Shape;1119;p10"/>
          <p:cNvPicPr preferRelativeResize="0"/>
          <p:nvPr/>
        </p:nvPicPr>
        <p:blipFill rotWithShape="1">
          <a:blip r:embed="rId7">
            <a:alphaModFix/>
          </a:blip>
          <a:srcRect b="0" l="0" r="0" t="0"/>
          <a:stretch/>
        </p:blipFill>
        <p:spPr>
          <a:xfrm>
            <a:off x="9649" y="0"/>
            <a:ext cx="9124702"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6" name="Shape 1026"/>
        <p:cNvGrpSpPr/>
        <p:nvPr/>
      </p:nvGrpSpPr>
      <p:grpSpPr>
        <a:xfrm>
          <a:off x="0" y="0"/>
          <a:ext cx="0" cy="0"/>
          <a:chOff x="0" y="0"/>
          <a:chExt cx="0" cy="0"/>
        </a:xfrm>
      </p:grpSpPr>
      <p:sp>
        <p:nvSpPr>
          <p:cNvPr id="1027" name="Google Shape;1027;p2"/>
          <p:cNvSpPr txBox="1"/>
          <p:nvPr>
            <p:ph type="title"/>
          </p:nvPr>
        </p:nvSpPr>
        <p:spPr>
          <a:xfrm>
            <a:off x="2606722" y="1695683"/>
            <a:ext cx="3748066" cy="1239455"/>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4800">
                <a:solidFill>
                  <a:schemeClr val="dk1"/>
                </a:solidFill>
                <a:latin typeface="Calibri"/>
                <a:ea typeface="Calibri"/>
                <a:cs typeface="Calibri"/>
                <a:sym typeface="Calibri"/>
              </a:rPr>
              <a:t>Nombre del Proyecto: S.G.A.P</a:t>
            </a:r>
            <a:br>
              <a:rPr lang="en" sz="4800">
                <a:solidFill>
                  <a:srgbClr val="3F3F3F"/>
                </a:solidFill>
                <a:latin typeface="Calibri"/>
                <a:ea typeface="Calibri"/>
                <a:cs typeface="Calibri"/>
                <a:sym typeface="Calibri"/>
              </a:rPr>
            </a:br>
            <a:endParaRPr/>
          </a:p>
        </p:txBody>
      </p:sp>
      <p:sp>
        <p:nvSpPr>
          <p:cNvPr id="1028" name="Google Shape;1028;p2"/>
          <p:cNvSpPr txBox="1"/>
          <p:nvPr>
            <p:ph idx="1" type="subTitle"/>
          </p:nvPr>
        </p:nvSpPr>
        <p:spPr>
          <a:xfrm>
            <a:off x="2518012" y="3304515"/>
            <a:ext cx="4080681" cy="395100"/>
          </a:xfrm>
          <a:prstGeom prst="rect">
            <a:avLst/>
          </a:prstGeom>
          <a:noFill/>
          <a:ln>
            <a:noFill/>
          </a:ln>
        </p:spPr>
        <p:txBody>
          <a:bodyPr anchorCtr="0" anchor="ctr" bIns="91425" lIns="91425" spcFirstLastPara="1" rIns="91425" wrap="square" tIns="91425">
            <a:noAutofit/>
          </a:bodyPr>
          <a:lstStyle/>
          <a:p>
            <a:pPr indent="-330200" lvl="0" marL="457200" rtl="0" algn="ctr">
              <a:lnSpc>
                <a:spcPct val="100000"/>
              </a:lnSpc>
              <a:spcBef>
                <a:spcPts val="0"/>
              </a:spcBef>
              <a:spcAft>
                <a:spcPts val="0"/>
              </a:spcAft>
              <a:buSzPts val="1600"/>
              <a:buNone/>
            </a:pPr>
            <a:r>
              <a:rPr lang="en"/>
              <a:t>Sistema de  Gestión para la Administración de los Productos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2" name="Shape 1032"/>
        <p:cNvGrpSpPr/>
        <p:nvPr/>
      </p:nvGrpSpPr>
      <p:grpSpPr>
        <a:xfrm>
          <a:off x="0" y="0"/>
          <a:ext cx="0" cy="0"/>
          <a:chOff x="0" y="0"/>
          <a:chExt cx="0" cy="0"/>
        </a:xfrm>
      </p:grpSpPr>
      <p:sp>
        <p:nvSpPr>
          <p:cNvPr id="1033" name="Google Shape;1033;p3"/>
          <p:cNvSpPr txBox="1"/>
          <p:nvPr>
            <p:ph type="title"/>
          </p:nvPr>
        </p:nvSpPr>
        <p:spPr>
          <a:xfrm>
            <a:off x="713250" y="862597"/>
            <a:ext cx="7717500" cy="292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OBJETIVO GENERAL</a:t>
            </a:r>
            <a:br>
              <a:rPr lang="en"/>
            </a:br>
            <a:endParaRPr/>
          </a:p>
        </p:txBody>
      </p:sp>
      <p:sp>
        <p:nvSpPr>
          <p:cNvPr id="1034" name="Google Shape;1034;p3"/>
          <p:cNvSpPr txBox="1"/>
          <p:nvPr>
            <p:ph idx="1" type="body"/>
          </p:nvPr>
        </p:nvSpPr>
        <p:spPr>
          <a:xfrm>
            <a:off x="1740600" y="1702403"/>
            <a:ext cx="5662800" cy="2286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1100"/>
              <a:buNone/>
            </a:pPr>
            <a:r>
              <a:rPr lang="en" sz="1800"/>
              <a:t>Desarrollar un sistema de información para la empresa Deportiva  SAS  que permita gestionar y   controlar el manejo de inventario, proceso de ventas</a:t>
            </a:r>
            <a:r>
              <a:rPr lang="en"/>
              <a:t>.</a:t>
            </a:r>
            <a:endParaRPr/>
          </a:p>
          <a:p>
            <a:pPr indent="0" lvl="0" marL="0" rtl="0" algn="l">
              <a:lnSpc>
                <a:spcPct val="115000"/>
              </a:lnSpc>
              <a:spcBef>
                <a:spcPts val="1000"/>
              </a:spcBef>
              <a:spcAft>
                <a:spcPts val="0"/>
              </a:spcAft>
              <a:buSzPts val="1100"/>
              <a:buNone/>
            </a:pPr>
            <a:r>
              <a:rPr lang="en">
                <a:solidFill>
                  <a:srgbClr val="202124"/>
                </a:solidFill>
                <a:highlight>
                  <a:srgbClr val="FFFFFF"/>
                </a:highlight>
                <a:latin typeface="Calibri"/>
                <a:ea typeface="Calibri"/>
                <a:cs typeface="Calibri"/>
                <a:sym typeface="Calibri"/>
              </a:rPr>
              <a:t>                              </a:t>
            </a:r>
            <a:endParaRPr/>
          </a:p>
          <a:p>
            <a:pPr indent="-228600" lvl="0" marL="457200" rtl="0" algn="l">
              <a:lnSpc>
                <a:spcPct val="100000"/>
              </a:lnSpc>
              <a:spcBef>
                <a:spcPts val="1000"/>
              </a:spcBef>
              <a:spcAft>
                <a:spcPts val="0"/>
              </a:spcAft>
              <a:buSzPts val="12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8" name="Shape 1038"/>
        <p:cNvGrpSpPr/>
        <p:nvPr/>
      </p:nvGrpSpPr>
      <p:grpSpPr>
        <a:xfrm>
          <a:off x="0" y="0"/>
          <a:ext cx="0" cy="0"/>
          <a:chOff x="0" y="0"/>
          <a:chExt cx="0" cy="0"/>
        </a:xfrm>
      </p:grpSpPr>
      <p:sp>
        <p:nvSpPr>
          <p:cNvPr id="1039" name="Google Shape;1039;p4"/>
          <p:cNvSpPr/>
          <p:nvPr/>
        </p:nvSpPr>
        <p:spPr>
          <a:xfrm>
            <a:off x="783463" y="1066612"/>
            <a:ext cx="3653400" cy="14079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4"/>
          <p:cNvSpPr/>
          <p:nvPr/>
        </p:nvSpPr>
        <p:spPr>
          <a:xfrm>
            <a:off x="2634806" y="3139007"/>
            <a:ext cx="4086111" cy="1407900"/>
          </a:xfrm>
          <a:prstGeom prst="roundRect">
            <a:avLst>
              <a:gd fmla="val 22968"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4"/>
          <p:cNvSpPr/>
          <p:nvPr/>
        </p:nvSpPr>
        <p:spPr>
          <a:xfrm>
            <a:off x="4702938" y="1066612"/>
            <a:ext cx="3657600" cy="14079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4"/>
          <p:cNvSpPr/>
          <p:nvPr/>
        </p:nvSpPr>
        <p:spPr>
          <a:xfrm>
            <a:off x="3960900" y="1933324"/>
            <a:ext cx="1222200" cy="12222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4"/>
          <p:cNvSpPr txBox="1"/>
          <p:nvPr>
            <p:ph type="title"/>
          </p:nvPr>
        </p:nvSpPr>
        <p:spPr>
          <a:xfrm>
            <a:off x="745504" y="460465"/>
            <a:ext cx="7717500" cy="408791"/>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OBJETIVOS ESPECÍFICOS</a:t>
            </a:r>
            <a:br>
              <a:rPr lang="en"/>
            </a:br>
            <a:endParaRPr/>
          </a:p>
        </p:txBody>
      </p:sp>
      <p:grpSp>
        <p:nvGrpSpPr>
          <p:cNvPr id="1044" name="Google Shape;1044;p4"/>
          <p:cNvGrpSpPr/>
          <p:nvPr/>
        </p:nvGrpSpPr>
        <p:grpSpPr>
          <a:xfrm>
            <a:off x="4243774" y="2217090"/>
            <a:ext cx="656452" cy="654668"/>
            <a:chOff x="4205263" y="2206013"/>
            <a:chExt cx="733465" cy="731473"/>
          </a:xfrm>
        </p:grpSpPr>
        <p:sp>
          <p:nvSpPr>
            <p:cNvPr id="1045" name="Google Shape;1045;p4"/>
            <p:cNvSpPr/>
            <p:nvPr/>
          </p:nvSpPr>
          <p:spPr>
            <a:xfrm>
              <a:off x="4539899" y="2216030"/>
              <a:ext cx="218510" cy="174399"/>
            </a:xfrm>
            <a:custGeom>
              <a:rect b="b" l="l" r="r" t="t"/>
              <a:pathLst>
                <a:path extrusionOk="0" h="3238" w="4057">
                  <a:moveTo>
                    <a:pt x="819" y="0"/>
                  </a:moveTo>
                  <a:lnTo>
                    <a:pt x="671" y="37"/>
                  </a:lnTo>
                  <a:lnTo>
                    <a:pt x="484" y="75"/>
                  </a:lnTo>
                  <a:lnTo>
                    <a:pt x="373" y="149"/>
                  </a:lnTo>
                  <a:lnTo>
                    <a:pt x="261" y="223"/>
                  </a:lnTo>
                  <a:lnTo>
                    <a:pt x="150" y="372"/>
                  </a:lnTo>
                  <a:lnTo>
                    <a:pt x="75" y="484"/>
                  </a:lnTo>
                  <a:lnTo>
                    <a:pt x="38" y="633"/>
                  </a:lnTo>
                  <a:lnTo>
                    <a:pt x="1" y="819"/>
                  </a:lnTo>
                  <a:lnTo>
                    <a:pt x="1" y="3237"/>
                  </a:lnTo>
                  <a:lnTo>
                    <a:pt x="4056" y="3237"/>
                  </a:lnTo>
                  <a:lnTo>
                    <a:pt x="4056" y="819"/>
                  </a:lnTo>
                  <a:lnTo>
                    <a:pt x="4019" y="633"/>
                  </a:lnTo>
                  <a:lnTo>
                    <a:pt x="3982" y="484"/>
                  </a:lnTo>
                  <a:lnTo>
                    <a:pt x="3908" y="372"/>
                  </a:lnTo>
                  <a:lnTo>
                    <a:pt x="3833" y="223"/>
                  </a:lnTo>
                  <a:lnTo>
                    <a:pt x="3684" y="149"/>
                  </a:lnTo>
                  <a:lnTo>
                    <a:pt x="3573" y="75"/>
                  </a:lnTo>
                  <a:lnTo>
                    <a:pt x="3424" y="37"/>
                  </a:lnTo>
                  <a:lnTo>
                    <a:pt x="3275"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4"/>
            <p:cNvSpPr/>
            <p:nvPr/>
          </p:nvSpPr>
          <p:spPr>
            <a:xfrm>
              <a:off x="4672181" y="2216030"/>
              <a:ext cx="86230" cy="174399"/>
            </a:xfrm>
            <a:custGeom>
              <a:rect b="b" l="l" r="r" t="t"/>
              <a:pathLst>
                <a:path extrusionOk="0" h="3238" w="1601">
                  <a:moveTo>
                    <a:pt x="0" y="0"/>
                  </a:moveTo>
                  <a:lnTo>
                    <a:pt x="149" y="37"/>
                  </a:lnTo>
                  <a:lnTo>
                    <a:pt x="298" y="75"/>
                  </a:lnTo>
                  <a:lnTo>
                    <a:pt x="447" y="149"/>
                  </a:lnTo>
                  <a:lnTo>
                    <a:pt x="559" y="223"/>
                  </a:lnTo>
                  <a:lnTo>
                    <a:pt x="670" y="372"/>
                  </a:lnTo>
                  <a:lnTo>
                    <a:pt x="745" y="484"/>
                  </a:lnTo>
                  <a:lnTo>
                    <a:pt x="782" y="633"/>
                  </a:lnTo>
                  <a:lnTo>
                    <a:pt x="819" y="819"/>
                  </a:lnTo>
                  <a:lnTo>
                    <a:pt x="819" y="3237"/>
                  </a:lnTo>
                  <a:lnTo>
                    <a:pt x="1600" y="3237"/>
                  </a:lnTo>
                  <a:lnTo>
                    <a:pt x="1600" y="819"/>
                  </a:lnTo>
                  <a:lnTo>
                    <a:pt x="1563" y="633"/>
                  </a:lnTo>
                  <a:lnTo>
                    <a:pt x="1526" y="484"/>
                  </a:lnTo>
                  <a:lnTo>
                    <a:pt x="1452" y="372"/>
                  </a:lnTo>
                  <a:lnTo>
                    <a:pt x="1377" y="223"/>
                  </a:lnTo>
                  <a:lnTo>
                    <a:pt x="1228" y="149"/>
                  </a:lnTo>
                  <a:lnTo>
                    <a:pt x="1117" y="75"/>
                  </a:lnTo>
                  <a:lnTo>
                    <a:pt x="968" y="37"/>
                  </a:lnTo>
                  <a:lnTo>
                    <a:pt x="819"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4"/>
            <p:cNvSpPr/>
            <p:nvPr/>
          </p:nvSpPr>
          <p:spPr>
            <a:xfrm>
              <a:off x="4373577" y="2466534"/>
              <a:ext cx="551149" cy="368779"/>
            </a:xfrm>
            <a:custGeom>
              <a:rect b="b" l="l" r="r" t="t"/>
              <a:pathLst>
                <a:path extrusionOk="0" h="6847" w="10233">
                  <a:moveTo>
                    <a:pt x="4577" y="0"/>
                  </a:moveTo>
                  <a:lnTo>
                    <a:pt x="4577" y="1414"/>
                  </a:lnTo>
                  <a:lnTo>
                    <a:pt x="4540" y="1563"/>
                  </a:lnTo>
                  <a:lnTo>
                    <a:pt x="4465" y="1674"/>
                  </a:lnTo>
                  <a:lnTo>
                    <a:pt x="4354" y="1786"/>
                  </a:lnTo>
                  <a:lnTo>
                    <a:pt x="4205" y="1860"/>
                  </a:lnTo>
                  <a:lnTo>
                    <a:pt x="3721" y="1860"/>
                  </a:lnTo>
                  <a:lnTo>
                    <a:pt x="1861" y="2270"/>
                  </a:lnTo>
                  <a:lnTo>
                    <a:pt x="1675" y="2344"/>
                  </a:lnTo>
                  <a:lnTo>
                    <a:pt x="1526" y="2418"/>
                  </a:lnTo>
                  <a:lnTo>
                    <a:pt x="1340" y="2530"/>
                  </a:lnTo>
                  <a:lnTo>
                    <a:pt x="1191" y="2642"/>
                  </a:lnTo>
                  <a:lnTo>
                    <a:pt x="1080" y="2791"/>
                  </a:lnTo>
                  <a:lnTo>
                    <a:pt x="968" y="2939"/>
                  </a:lnTo>
                  <a:lnTo>
                    <a:pt x="894" y="3125"/>
                  </a:lnTo>
                  <a:lnTo>
                    <a:pt x="819" y="3311"/>
                  </a:lnTo>
                  <a:lnTo>
                    <a:pt x="1" y="6846"/>
                  </a:lnTo>
                  <a:lnTo>
                    <a:pt x="10233" y="6846"/>
                  </a:lnTo>
                  <a:lnTo>
                    <a:pt x="9414" y="3311"/>
                  </a:lnTo>
                  <a:lnTo>
                    <a:pt x="9340" y="3125"/>
                  </a:lnTo>
                  <a:lnTo>
                    <a:pt x="9265" y="2939"/>
                  </a:lnTo>
                  <a:lnTo>
                    <a:pt x="9154" y="2791"/>
                  </a:lnTo>
                  <a:lnTo>
                    <a:pt x="9042" y="2642"/>
                  </a:lnTo>
                  <a:lnTo>
                    <a:pt x="8893" y="2530"/>
                  </a:lnTo>
                  <a:lnTo>
                    <a:pt x="8744" y="2418"/>
                  </a:lnTo>
                  <a:lnTo>
                    <a:pt x="8558" y="2344"/>
                  </a:lnTo>
                  <a:lnTo>
                    <a:pt x="8372" y="2270"/>
                  </a:lnTo>
                  <a:lnTo>
                    <a:pt x="6512" y="1860"/>
                  </a:lnTo>
                  <a:lnTo>
                    <a:pt x="6028" y="1860"/>
                  </a:lnTo>
                  <a:lnTo>
                    <a:pt x="5879" y="1786"/>
                  </a:lnTo>
                  <a:lnTo>
                    <a:pt x="5768" y="1674"/>
                  </a:lnTo>
                  <a:lnTo>
                    <a:pt x="5693" y="1563"/>
                  </a:lnTo>
                  <a:lnTo>
                    <a:pt x="5693" y="1414"/>
                  </a:lnTo>
                  <a:lnTo>
                    <a:pt x="5693" y="0"/>
                  </a:ln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4"/>
            <p:cNvSpPr/>
            <p:nvPr/>
          </p:nvSpPr>
          <p:spPr>
            <a:xfrm>
              <a:off x="4373577" y="2466534"/>
              <a:ext cx="551149" cy="368779"/>
            </a:xfrm>
            <a:custGeom>
              <a:rect b="b" l="l" r="r" t="t"/>
              <a:pathLst>
                <a:path extrusionOk="0" fill="none" h="6847" w="10233">
                  <a:moveTo>
                    <a:pt x="8856" y="6846"/>
                  </a:moveTo>
                  <a:lnTo>
                    <a:pt x="10233" y="6846"/>
                  </a:lnTo>
                  <a:lnTo>
                    <a:pt x="9414" y="3311"/>
                  </a:lnTo>
                  <a:lnTo>
                    <a:pt x="9414" y="3311"/>
                  </a:lnTo>
                  <a:lnTo>
                    <a:pt x="9340" y="3125"/>
                  </a:lnTo>
                  <a:lnTo>
                    <a:pt x="9265" y="2939"/>
                  </a:lnTo>
                  <a:lnTo>
                    <a:pt x="9154" y="2791"/>
                  </a:lnTo>
                  <a:lnTo>
                    <a:pt x="9042" y="2642"/>
                  </a:lnTo>
                  <a:lnTo>
                    <a:pt x="8893" y="2530"/>
                  </a:lnTo>
                  <a:lnTo>
                    <a:pt x="8744" y="2418"/>
                  </a:lnTo>
                  <a:lnTo>
                    <a:pt x="8558" y="2344"/>
                  </a:lnTo>
                  <a:lnTo>
                    <a:pt x="8372" y="2270"/>
                  </a:lnTo>
                  <a:lnTo>
                    <a:pt x="6512" y="1860"/>
                  </a:lnTo>
                  <a:lnTo>
                    <a:pt x="6028" y="1860"/>
                  </a:lnTo>
                  <a:lnTo>
                    <a:pt x="6028" y="1860"/>
                  </a:lnTo>
                  <a:lnTo>
                    <a:pt x="5879" y="1786"/>
                  </a:lnTo>
                  <a:lnTo>
                    <a:pt x="5768" y="1674"/>
                  </a:lnTo>
                  <a:lnTo>
                    <a:pt x="5693" y="1563"/>
                  </a:lnTo>
                  <a:lnTo>
                    <a:pt x="5693" y="1414"/>
                  </a:lnTo>
                  <a:lnTo>
                    <a:pt x="5693" y="0"/>
                  </a:lnTo>
                  <a:lnTo>
                    <a:pt x="4577" y="0"/>
                  </a:lnTo>
                  <a:lnTo>
                    <a:pt x="4577" y="1414"/>
                  </a:lnTo>
                  <a:lnTo>
                    <a:pt x="4577" y="1414"/>
                  </a:lnTo>
                  <a:lnTo>
                    <a:pt x="4540" y="1563"/>
                  </a:lnTo>
                  <a:lnTo>
                    <a:pt x="4465" y="1674"/>
                  </a:lnTo>
                  <a:lnTo>
                    <a:pt x="4354" y="1786"/>
                  </a:lnTo>
                  <a:lnTo>
                    <a:pt x="4205" y="1860"/>
                  </a:lnTo>
                  <a:lnTo>
                    <a:pt x="3721" y="1860"/>
                  </a:lnTo>
                  <a:lnTo>
                    <a:pt x="1861" y="2270"/>
                  </a:lnTo>
                  <a:lnTo>
                    <a:pt x="1861" y="2270"/>
                  </a:lnTo>
                  <a:lnTo>
                    <a:pt x="1675" y="2344"/>
                  </a:lnTo>
                  <a:lnTo>
                    <a:pt x="1526" y="2418"/>
                  </a:lnTo>
                  <a:lnTo>
                    <a:pt x="1340" y="2530"/>
                  </a:lnTo>
                  <a:lnTo>
                    <a:pt x="1191" y="2642"/>
                  </a:lnTo>
                  <a:lnTo>
                    <a:pt x="1080" y="2791"/>
                  </a:lnTo>
                  <a:lnTo>
                    <a:pt x="968" y="2939"/>
                  </a:lnTo>
                  <a:lnTo>
                    <a:pt x="894" y="3125"/>
                  </a:lnTo>
                  <a:lnTo>
                    <a:pt x="819" y="3311"/>
                  </a:lnTo>
                  <a:lnTo>
                    <a:pt x="1" y="6846"/>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4"/>
            <p:cNvSpPr/>
            <p:nvPr/>
          </p:nvSpPr>
          <p:spPr>
            <a:xfrm>
              <a:off x="4696203" y="2566714"/>
              <a:ext cx="228528" cy="268600"/>
            </a:xfrm>
            <a:custGeom>
              <a:rect b="b" l="l" r="r" t="t"/>
              <a:pathLst>
                <a:path extrusionOk="0" h="4987" w="4243">
                  <a:moveTo>
                    <a:pt x="522" y="0"/>
                  </a:moveTo>
                  <a:lnTo>
                    <a:pt x="1" y="484"/>
                  </a:lnTo>
                  <a:lnTo>
                    <a:pt x="1564" y="819"/>
                  </a:lnTo>
                  <a:lnTo>
                    <a:pt x="1750" y="856"/>
                  </a:lnTo>
                  <a:lnTo>
                    <a:pt x="1936" y="968"/>
                  </a:lnTo>
                  <a:lnTo>
                    <a:pt x="2122" y="1042"/>
                  </a:lnTo>
                  <a:lnTo>
                    <a:pt x="2233" y="1191"/>
                  </a:lnTo>
                  <a:lnTo>
                    <a:pt x="2382" y="1340"/>
                  </a:lnTo>
                  <a:lnTo>
                    <a:pt x="2494" y="1489"/>
                  </a:lnTo>
                  <a:lnTo>
                    <a:pt x="2568" y="1675"/>
                  </a:lnTo>
                  <a:lnTo>
                    <a:pt x="2643" y="1861"/>
                  </a:lnTo>
                  <a:lnTo>
                    <a:pt x="3350" y="4986"/>
                  </a:lnTo>
                  <a:lnTo>
                    <a:pt x="4243" y="4986"/>
                  </a:lnTo>
                  <a:lnTo>
                    <a:pt x="3424" y="1451"/>
                  </a:lnTo>
                  <a:lnTo>
                    <a:pt x="3350" y="1265"/>
                  </a:lnTo>
                  <a:lnTo>
                    <a:pt x="3275" y="1079"/>
                  </a:lnTo>
                  <a:lnTo>
                    <a:pt x="3164" y="931"/>
                  </a:lnTo>
                  <a:lnTo>
                    <a:pt x="3052" y="782"/>
                  </a:lnTo>
                  <a:lnTo>
                    <a:pt x="2903" y="670"/>
                  </a:lnTo>
                  <a:lnTo>
                    <a:pt x="2754" y="558"/>
                  </a:lnTo>
                  <a:lnTo>
                    <a:pt x="2568" y="484"/>
                  </a:lnTo>
                  <a:lnTo>
                    <a:pt x="2382" y="410"/>
                  </a:lnTo>
                  <a:lnTo>
                    <a:pt x="522" y="0"/>
                  </a:ln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4"/>
            <p:cNvSpPr/>
            <p:nvPr/>
          </p:nvSpPr>
          <p:spPr>
            <a:xfrm>
              <a:off x="4794445" y="2817218"/>
              <a:ext cx="132280" cy="86230"/>
            </a:xfrm>
            <a:custGeom>
              <a:rect b="b" l="l" r="r" t="t"/>
              <a:pathLst>
                <a:path extrusionOk="0" h="1601" w="2456">
                  <a:moveTo>
                    <a:pt x="1823" y="0"/>
                  </a:moveTo>
                  <a:lnTo>
                    <a:pt x="0" y="447"/>
                  </a:lnTo>
                  <a:lnTo>
                    <a:pt x="223" y="1600"/>
                  </a:lnTo>
                  <a:lnTo>
                    <a:pt x="2084" y="1042"/>
                  </a:lnTo>
                  <a:lnTo>
                    <a:pt x="2270" y="930"/>
                  </a:lnTo>
                  <a:lnTo>
                    <a:pt x="2381" y="782"/>
                  </a:lnTo>
                  <a:lnTo>
                    <a:pt x="2456" y="596"/>
                  </a:lnTo>
                  <a:lnTo>
                    <a:pt x="2456" y="410"/>
                  </a:lnTo>
                  <a:lnTo>
                    <a:pt x="2381" y="186"/>
                  </a:lnTo>
                  <a:lnTo>
                    <a:pt x="2195" y="75"/>
                  </a:lnTo>
                  <a:lnTo>
                    <a:pt x="2009" y="0"/>
                  </a:lnTo>
                  <a:close/>
                </a:path>
              </a:pathLst>
            </a:custGeom>
            <a:solidFill>
              <a:srgbClr val="F1E0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4"/>
            <p:cNvSpPr/>
            <p:nvPr/>
          </p:nvSpPr>
          <p:spPr>
            <a:xfrm>
              <a:off x="4804463" y="2817218"/>
              <a:ext cx="122262" cy="86230"/>
            </a:xfrm>
            <a:custGeom>
              <a:rect b="b" l="l" r="r" t="t"/>
              <a:pathLst>
                <a:path extrusionOk="0" h="1601" w="2270">
                  <a:moveTo>
                    <a:pt x="1637" y="0"/>
                  </a:moveTo>
                  <a:lnTo>
                    <a:pt x="1265" y="75"/>
                  </a:lnTo>
                  <a:lnTo>
                    <a:pt x="1377" y="223"/>
                  </a:lnTo>
                  <a:lnTo>
                    <a:pt x="1451" y="410"/>
                  </a:lnTo>
                  <a:lnTo>
                    <a:pt x="1488" y="596"/>
                  </a:lnTo>
                  <a:lnTo>
                    <a:pt x="1414" y="782"/>
                  </a:lnTo>
                  <a:lnTo>
                    <a:pt x="1302" y="930"/>
                  </a:lnTo>
                  <a:lnTo>
                    <a:pt x="1116" y="1042"/>
                  </a:lnTo>
                  <a:lnTo>
                    <a:pt x="0" y="1377"/>
                  </a:lnTo>
                  <a:lnTo>
                    <a:pt x="37" y="1600"/>
                  </a:lnTo>
                  <a:lnTo>
                    <a:pt x="1898" y="1042"/>
                  </a:lnTo>
                  <a:lnTo>
                    <a:pt x="2084" y="930"/>
                  </a:lnTo>
                  <a:lnTo>
                    <a:pt x="2195" y="782"/>
                  </a:lnTo>
                  <a:lnTo>
                    <a:pt x="2270" y="596"/>
                  </a:lnTo>
                  <a:lnTo>
                    <a:pt x="2270" y="410"/>
                  </a:lnTo>
                  <a:lnTo>
                    <a:pt x="2195" y="186"/>
                  </a:lnTo>
                  <a:lnTo>
                    <a:pt x="2009" y="75"/>
                  </a:lnTo>
                  <a:lnTo>
                    <a:pt x="1823" y="0"/>
                  </a:lnTo>
                  <a:close/>
                </a:path>
              </a:pathLst>
            </a:custGeom>
            <a:solidFill>
              <a:srgbClr val="F1E0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4"/>
            <p:cNvSpPr/>
            <p:nvPr/>
          </p:nvSpPr>
          <p:spPr>
            <a:xfrm>
              <a:off x="4371584" y="2817218"/>
              <a:ext cx="134327" cy="86230"/>
            </a:xfrm>
            <a:custGeom>
              <a:rect b="b" l="l" r="r" t="t"/>
              <a:pathLst>
                <a:path extrusionOk="0" h="1601" w="2494">
                  <a:moveTo>
                    <a:pt x="447" y="0"/>
                  </a:moveTo>
                  <a:lnTo>
                    <a:pt x="261" y="75"/>
                  </a:lnTo>
                  <a:lnTo>
                    <a:pt x="112" y="186"/>
                  </a:lnTo>
                  <a:lnTo>
                    <a:pt x="0" y="410"/>
                  </a:lnTo>
                  <a:lnTo>
                    <a:pt x="0" y="596"/>
                  </a:lnTo>
                  <a:lnTo>
                    <a:pt x="75" y="782"/>
                  </a:lnTo>
                  <a:lnTo>
                    <a:pt x="186" y="930"/>
                  </a:lnTo>
                  <a:lnTo>
                    <a:pt x="372" y="1042"/>
                  </a:lnTo>
                  <a:lnTo>
                    <a:pt x="2233" y="1600"/>
                  </a:lnTo>
                  <a:lnTo>
                    <a:pt x="2493" y="447"/>
                  </a:lnTo>
                  <a:lnTo>
                    <a:pt x="670" y="0"/>
                  </a:lnTo>
                  <a:close/>
                </a:path>
              </a:pathLst>
            </a:custGeom>
            <a:solidFill>
              <a:srgbClr val="F1E0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4"/>
            <p:cNvSpPr/>
            <p:nvPr/>
          </p:nvSpPr>
          <p:spPr>
            <a:xfrm>
              <a:off x="4573993" y="2466534"/>
              <a:ext cx="150323" cy="138312"/>
            </a:xfrm>
            <a:custGeom>
              <a:rect b="b" l="l" r="r" t="t"/>
              <a:pathLst>
                <a:path extrusionOk="0" h="2568" w="2791">
                  <a:moveTo>
                    <a:pt x="447" y="0"/>
                  </a:moveTo>
                  <a:lnTo>
                    <a:pt x="447" y="1414"/>
                  </a:lnTo>
                  <a:lnTo>
                    <a:pt x="410" y="1563"/>
                  </a:lnTo>
                  <a:lnTo>
                    <a:pt x="335" y="1674"/>
                  </a:lnTo>
                  <a:lnTo>
                    <a:pt x="224" y="1786"/>
                  </a:lnTo>
                  <a:lnTo>
                    <a:pt x="75" y="1860"/>
                  </a:lnTo>
                  <a:lnTo>
                    <a:pt x="0" y="1860"/>
                  </a:lnTo>
                  <a:lnTo>
                    <a:pt x="298" y="2158"/>
                  </a:lnTo>
                  <a:lnTo>
                    <a:pt x="447" y="2270"/>
                  </a:lnTo>
                  <a:lnTo>
                    <a:pt x="633" y="2381"/>
                  </a:lnTo>
                  <a:lnTo>
                    <a:pt x="782" y="2456"/>
                  </a:lnTo>
                  <a:lnTo>
                    <a:pt x="1005" y="2493"/>
                  </a:lnTo>
                  <a:lnTo>
                    <a:pt x="1191" y="2530"/>
                  </a:lnTo>
                  <a:lnTo>
                    <a:pt x="1414" y="2567"/>
                  </a:lnTo>
                  <a:lnTo>
                    <a:pt x="1600" y="2530"/>
                  </a:lnTo>
                  <a:lnTo>
                    <a:pt x="1823" y="2493"/>
                  </a:lnTo>
                  <a:lnTo>
                    <a:pt x="2009" y="2456"/>
                  </a:lnTo>
                  <a:lnTo>
                    <a:pt x="2196" y="2381"/>
                  </a:lnTo>
                  <a:lnTo>
                    <a:pt x="2344" y="2270"/>
                  </a:lnTo>
                  <a:lnTo>
                    <a:pt x="2530" y="2158"/>
                  </a:lnTo>
                  <a:lnTo>
                    <a:pt x="2791" y="1860"/>
                  </a:lnTo>
                  <a:lnTo>
                    <a:pt x="2307" y="1860"/>
                  </a:lnTo>
                  <a:lnTo>
                    <a:pt x="2158" y="1786"/>
                  </a:lnTo>
                  <a:lnTo>
                    <a:pt x="2047" y="1674"/>
                  </a:lnTo>
                  <a:lnTo>
                    <a:pt x="1972" y="1563"/>
                  </a:lnTo>
                  <a:lnTo>
                    <a:pt x="1972" y="1414"/>
                  </a:lnTo>
                  <a:lnTo>
                    <a:pt x="1972" y="0"/>
                  </a:lnTo>
                  <a:close/>
                </a:path>
              </a:pathLst>
            </a:custGeom>
            <a:solidFill>
              <a:srgbClr val="F1E0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4"/>
            <p:cNvSpPr/>
            <p:nvPr/>
          </p:nvSpPr>
          <p:spPr>
            <a:xfrm>
              <a:off x="4658177" y="2466534"/>
              <a:ext cx="66140" cy="126302"/>
            </a:xfrm>
            <a:custGeom>
              <a:rect b="b" l="l" r="r" t="t"/>
              <a:pathLst>
                <a:path extrusionOk="0" h="2345" w="1228">
                  <a:moveTo>
                    <a:pt x="0" y="0"/>
                  </a:moveTo>
                  <a:lnTo>
                    <a:pt x="0" y="1786"/>
                  </a:lnTo>
                  <a:lnTo>
                    <a:pt x="37" y="1972"/>
                  </a:lnTo>
                  <a:lnTo>
                    <a:pt x="112" y="2084"/>
                  </a:lnTo>
                  <a:lnTo>
                    <a:pt x="223" y="2195"/>
                  </a:lnTo>
                  <a:lnTo>
                    <a:pt x="372" y="2270"/>
                  </a:lnTo>
                  <a:lnTo>
                    <a:pt x="707" y="2344"/>
                  </a:lnTo>
                  <a:lnTo>
                    <a:pt x="1005" y="2121"/>
                  </a:lnTo>
                  <a:lnTo>
                    <a:pt x="1228" y="1860"/>
                  </a:lnTo>
                  <a:lnTo>
                    <a:pt x="1153" y="1860"/>
                  </a:lnTo>
                  <a:lnTo>
                    <a:pt x="1005" y="1786"/>
                  </a:lnTo>
                  <a:lnTo>
                    <a:pt x="893" y="1674"/>
                  </a:lnTo>
                  <a:lnTo>
                    <a:pt x="819" y="1563"/>
                  </a:lnTo>
                  <a:lnTo>
                    <a:pt x="781" y="1414"/>
                  </a:lnTo>
                  <a:lnTo>
                    <a:pt x="781" y="0"/>
                  </a:lnTo>
                  <a:close/>
                </a:path>
              </a:pathLst>
            </a:custGeom>
            <a:solidFill>
              <a:srgbClr val="F1E0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4"/>
            <p:cNvSpPr/>
            <p:nvPr/>
          </p:nvSpPr>
          <p:spPr>
            <a:xfrm>
              <a:off x="4539899" y="2298167"/>
              <a:ext cx="218510" cy="228528"/>
            </a:xfrm>
            <a:custGeom>
              <a:rect b="b" l="l" r="r" t="t"/>
              <a:pathLst>
                <a:path extrusionOk="0" h="4243" w="4057">
                  <a:moveTo>
                    <a:pt x="2680" y="1"/>
                  </a:moveTo>
                  <a:lnTo>
                    <a:pt x="2345" y="261"/>
                  </a:lnTo>
                  <a:lnTo>
                    <a:pt x="1936" y="522"/>
                  </a:lnTo>
                  <a:lnTo>
                    <a:pt x="1638" y="670"/>
                  </a:lnTo>
                  <a:lnTo>
                    <a:pt x="1377" y="782"/>
                  </a:lnTo>
                  <a:lnTo>
                    <a:pt x="857" y="931"/>
                  </a:lnTo>
                  <a:lnTo>
                    <a:pt x="373" y="1005"/>
                  </a:lnTo>
                  <a:lnTo>
                    <a:pt x="1" y="1005"/>
                  </a:lnTo>
                  <a:lnTo>
                    <a:pt x="1" y="2307"/>
                  </a:lnTo>
                  <a:lnTo>
                    <a:pt x="38" y="2568"/>
                  </a:lnTo>
                  <a:lnTo>
                    <a:pt x="75" y="2866"/>
                  </a:lnTo>
                  <a:lnTo>
                    <a:pt x="187" y="3126"/>
                  </a:lnTo>
                  <a:lnTo>
                    <a:pt x="298" y="3349"/>
                  </a:lnTo>
                  <a:lnTo>
                    <a:pt x="447" y="3573"/>
                  </a:lnTo>
                  <a:lnTo>
                    <a:pt x="633" y="3759"/>
                  </a:lnTo>
                  <a:lnTo>
                    <a:pt x="857" y="3945"/>
                  </a:lnTo>
                  <a:lnTo>
                    <a:pt x="1080" y="4093"/>
                  </a:lnTo>
                  <a:lnTo>
                    <a:pt x="1303" y="4168"/>
                  </a:lnTo>
                  <a:lnTo>
                    <a:pt x="1526" y="4205"/>
                  </a:lnTo>
                  <a:lnTo>
                    <a:pt x="2010" y="4242"/>
                  </a:lnTo>
                  <a:lnTo>
                    <a:pt x="2382" y="4205"/>
                  </a:lnTo>
                  <a:lnTo>
                    <a:pt x="2717" y="4168"/>
                  </a:lnTo>
                  <a:lnTo>
                    <a:pt x="2866" y="4131"/>
                  </a:lnTo>
                  <a:lnTo>
                    <a:pt x="2977" y="4093"/>
                  </a:lnTo>
                  <a:lnTo>
                    <a:pt x="3201" y="3945"/>
                  </a:lnTo>
                  <a:lnTo>
                    <a:pt x="3424" y="3759"/>
                  </a:lnTo>
                  <a:lnTo>
                    <a:pt x="3610" y="3573"/>
                  </a:lnTo>
                  <a:lnTo>
                    <a:pt x="3759" y="3349"/>
                  </a:lnTo>
                  <a:lnTo>
                    <a:pt x="3870" y="3126"/>
                  </a:lnTo>
                  <a:lnTo>
                    <a:pt x="3982" y="2866"/>
                  </a:lnTo>
                  <a:lnTo>
                    <a:pt x="4019" y="2605"/>
                  </a:lnTo>
                  <a:lnTo>
                    <a:pt x="4056" y="2307"/>
                  </a:lnTo>
                  <a:lnTo>
                    <a:pt x="4056" y="1005"/>
                  </a:lnTo>
                  <a:lnTo>
                    <a:pt x="3721" y="894"/>
                  </a:lnTo>
                  <a:lnTo>
                    <a:pt x="3535" y="782"/>
                  </a:lnTo>
                  <a:lnTo>
                    <a:pt x="3312" y="633"/>
                  </a:lnTo>
                  <a:lnTo>
                    <a:pt x="3126" y="484"/>
                  </a:lnTo>
                  <a:lnTo>
                    <a:pt x="3015" y="298"/>
                  </a:lnTo>
                  <a:lnTo>
                    <a:pt x="2791" y="38"/>
                  </a:lnTo>
                  <a:lnTo>
                    <a:pt x="2754" y="1"/>
                  </a:lnTo>
                  <a:close/>
                </a:path>
              </a:pathLst>
            </a:custGeom>
            <a:solidFill>
              <a:srgbClr val="F1E0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4"/>
            <p:cNvSpPr/>
            <p:nvPr/>
          </p:nvSpPr>
          <p:spPr>
            <a:xfrm>
              <a:off x="4598015" y="2298167"/>
              <a:ext cx="160395" cy="232514"/>
            </a:xfrm>
            <a:custGeom>
              <a:rect b="b" l="l" r="r" t="t"/>
              <a:pathLst>
                <a:path extrusionOk="0" h="4317" w="2978">
                  <a:moveTo>
                    <a:pt x="1601" y="1"/>
                  </a:moveTo>
                  <a:lnTo>
                    <a:pt x="1154" y="335"/>
                  </a:lnTo>
                  <a:lnTo>
                    <a:pt x="1452" y="633"/>
                  </a:lnTo>
                  <a:lnTo>
                    <a:pt x="1638" y="745"/>
                  </a:lnTo>
                  <a:lnTo>
                    <a:pt x="1824" y="856"/>
                  </a:lnTo>
                  <a:lnTo>
                    <a:pt x="1973" y="968"/>
                  </a:lnTo>
                  <a:lnTo>
                    <a:pt x="2084" y="1117"/>
                  </a:lnTo>
                  <a:lnTo>
                    <a:pt x="2159" y="1266"/>
                  </a:lnTo>
                  <a:lnTo>
                    <a:pt x="2196" y="1452"/>
                  </a:lnTo>
                  <a:lnTo>
                    <a:pt x="2196" y="2307"/>
                  </a:lnTo>
                  <a:lnTo>
                    <a:pt x="2159" y="2493"/>
                  </a:lnTo>
                  <a:lnTo>
                    <a:pt x="2122" y="2791"/>
                  </a:lnTo>
                  <a:lnTo>
                    <a:pt x="2084" y="2977"/>
                  </a:lnTo>
                  <a:lnTo>
                    <a:pt x="2010" y="3200"/>
                  </a:lnTo>
                  <a:lnTo>
                    <a:pt x="1861" y="3386"/>
                  </a:lnTo>
                  <a:lnTo>
                    <a:pt x="1712" y="3610"/>
                  </a:lnTo>
                  <a:lnTo>
                    <a:pt x="1452" y="3833"/>
                  </a:lnTo>
                  <a:lnTo>
                    <a:pt x="1154" y="3982"/>
                  </a:lnTo>
                  <a:lnTo>
                    <a:pt x="894" y="4056"/>
                  </a:lnTo>
                  <a:lnTo>
                    <a:pt x="633" y="4131"/>
                  </a:lnTo>
                  <a:lnTo>
                    <a:pt x="187" y="4131"/>
                  </a:lnTo>
                  <a:lnTo>
                    <a:pt x="1" y="4093"/>
                  </a:lnTo>
                  <a:lnTo>
                    <a:pt x="336" y="4242"/>
                  </a:lnTo>
                  <a:lnTo>
                    <a:pt x="559" y="4279"/>
                  </a:lnTo>
                  <a:lnTo>
                    <a:pt x="782" y="4317"/>
                  </a:lnTo>
                  <a:lnTo>
                    <a:pt x="968" y="4317"/>
                  </a:lnTo>
                  <a:lnTo>
                    <a:pt x="1377" y="4279"/>
                  </a:lnTo>
                  <a:lnTo>
                    <a:pt x="1750" y="4168"/>
                  </a:lnTo>
                  <a:lnTo>
                    <a:pt x="2084" y="3982"/>
                  </a:lnTo>
                  <a:lnTo>
                    <a:pt x="2382" y="3721"/>
                  </a:lnTo>
                  <a:lnTo>
                    <a:pt x="2642" y="3424"/>
                  </a:lnTo>
                  <a:lnTo>
                    <a:pt x="2829" y="3089"/>
                  </a:lnTo>
                  <a:lnTo>
                    <a:pt x="2940" y="2717"/>
                  </a:lnTo>
                  <a:lnTo>
                    <a:pt x="2977" y="2307"/>
                  </a:lnTo>
                  <a:lnTo>
                    <a:pt x="2977" y="1005"/>
                  </a:lnTo>
                  <a:lnTo>
                    <a:pt x="2642" y="894"/>
                  </a:lnTo>
                  <a:lnTo>
                    <a:pt x="2456" y="782"/>
                  </a:lnTo>
                  <a:lnTo>
                    <a:pt x="2233" y="633"/>
                  </a:lnTo>
                  <a:lnTo>
                    <a:pt x="2047" y="484"/>
                  </a:lnTo>
                  <a:lnTo>
                    <a:pt x="1936" y="298"/>
                  </a:lnTo>
                  <a:lnTo>
                    <a:pt x="1712" y="38"/>
                  </a:lnTo>
                  <a:lnTo>
                    <a:pt x="1675" y="1"/>
                  </a:lnTo>
                  <a:close/>
                </a:path>
              </a:pathLst>
            </a:custGeom>
            <a:solidFill>
              <a:srgbClr val="F1E0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4"/>
            <p:cNvSpPr/>
            <p:nvPr/>
          </p:nvSpPr>
          <p:spPr>
            <a:xfrm>
              <a:off x="4758358" y="2352297"/>
              <a:ext cx="38133" cy="52136"/>
            </a:xfrm>
            <a:custGeom>
              <a:rect b="b" l="l" r="r" t="t"/>
              <a:pathLst>
                <a:path extrusionOk="0" h="968" w="708">
                  <a:moveTo>
                    <a:pt x="0" y="0"/>
                  </a:moveTo>
                  <a:lnTo>
                    <a:pt x="0" y="968"/>
                  </a:lnTo>
                  <a:lnTo>
                    <a:pt x="261" y="968"/>
                  </a:lnTo>
                  <a:lnTo>
                    <a:pt x="447" y="930"/>
                  </a:lnTo>
                  <a:lnTo>
                    <a:pt x="596" y="819"/>
                  </a:lnTo>
                  <a:lnTo>
                    <a:pt x="670" y="670"/>
                  </a:lnTo>
                  <a:lnTo>
                    <a:pt x="707" y="484"/>
                  </a:lnTo>
                  <a:lnTo>
                    <a:pt x="670" y="298"/>
                  </a:lnTo>
                  <a:lnTo>
                    <a:pt x="596" y="149"/>
                  </a:lnTo>
                  <a:lnTo>
                    <a:pt x="447" y="37"/>
                  </a:lnTo>
                  <a:lnTo>
                    <a:pt x="261" y="0"/>
                  </a:lnTo>
                  <a:close/>
                </a:path>
              </a:pathLst>
            </a:custGeom>
            <a:solidFill>
              <a:srgbClr val="F1E0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4"/>
            <p:cNvSpPr/>
            <p:nvPr/>
          </p:nvSpPr>
          <p:spPr>
            <a:xfrm>
              <a:off x="4501820" y="2352297"/>
              <a:ext cx="38133" cy="52136"/>
            </a:xfrm>
            <a:custGeom>
              <a:rect b="b" l="l" r="r" t="t"/>
              <a:pathLst>
                <a:path extrusionOk="0" h="968" w="708">
                  <a:moveTo>
                    <a:pt x="485" y="0"/>
                  </a:moveTo>
                  <a:lnTo>
                    <a:pt x="299" y="37"/>
                  </a:lnTo>
                  <a:lnTo>
                    <a:pt x="150" y="149"/>
                  </a:lnTo>
                  <a:lnTo>
                    <a:pt x="38" y="298"/>
                  </a:lnTo>
                  <a:lnTo>
                    <a:pt x="1" y="484"/>
                  </a:lnTo>
                  <a:lnTo>
                    <a:pt x="38" y="670"/>
                  </a:lnTo>
                  <a:lnTo>
                    <a:pt x="150" y="819"/>
                  </a:lnTo>
                  <a:lnTo>
                    <a:pt x="299" y="930"/>
                  </a:lnTo>
                  <a:lnTo>
                    <a:pt x="485" y="968"/>
                  </a:lnTo>
                  <a:lnTo>
                    <a:pt x="708" y="968"/>
                  </a:lnTo>
                  <a:lnTo>
                    <a:pt x="708" y="0"/>
                  </a:lnTo>
                  <a:close/>
                </a:path>
              </a:pathLst>
            </a:custGeom>
            <a:solidFill>
              <a:srgbClr val="F1E0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4"/>
            <p:cNvSpPr/>
            <p:nvPr/>
          </p:nvSpPr>
          <p:spPr>
            <a:xfrm>
              <a:off x="4459754" y="2885351"/>
              <a:ext cx="380790" cy="42119"/>
            </a:xfrm>
            <a:custGeom>
              <a:rect b="b" l="l" r="r" t="t"/>
              <a:pathLst>
                <a:path extrusionOk="0" h="782" w="7070">
                  <a:moveTo>
                    <a:pt x="149" y="0"/>
                  </a:moveTo>
                  <a:lnTo>
                    <a:pt x="75" y="75"/>
                  </a:lnTo>
                  <a:lnTo>
                    <a:pt x="1" y="149"/>
                  </a:lnTo>
                  <a:lnTo>
                    <a:pt x="1" y="261"/>
                  </a:lnTo>
                  <a:lnTo>
                    <a:pt x="1" y="521"/>
                  </a:lnTo>
                  <a:lnTo>
                    <a:pt x="1" y="633"/>
                  </a:lnTo>
                  <a:lnTo>
                    <a:pt x="75" y="707"/>
                  </a:lnTo>
                  <a:lnTo>
                    <a:pt x="149" y="782"/>
                  </a:lnTo>
                  <a:lnTo>
                    <a:pt x="6921" y="782"/>
                  </a:lnTo>
                  <a:lnTo>
                    <a:pt x="6995" y="707"/>
                  </a:lnTo>
                  <a:lnTo>
                    <a:pt x="7033" y="633"/>
                  </a:lnTo>
                  <a:lnTo>
                    <a:pt x="7070" y="521"/>
                  </a:lnTo>
                  <a:lnTo>
                    <a:pt x="7070" y="261"/>
                  </a:lnTo>
                  <a:lnTo>
                    <a:pt x="7033" y="149"/>
                  </a:lnTo>
                  <a:lnTo>
                    <a:pt x="6995" y="75"/>
                  </a:lnTo>
                  <a:lnTo>
                    <a:pt x="6921" y="0"/>
                  </a:lnTo>
                  <a:close/>
                </a:path>
              </a:pathLst>
            </a:custGeom>
            <a:solidFill>
              <a:srgbClr val="F1E0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4"/>
            <p:cNvSpPr/>
            <p:nvPr/>
          </p:nvSpPr>
          <p:spPr>
            <a:xfrm>
              <a:off x="4788412" y="2885351"/>
              <a:ext cx="52136" cy="42119"/>
            </a:xfrm>
            <a:custGeom>
              <a:rect b="b" l="l" r="r" t="t"/>
              <a:pathLst>
                <a:path extrusionOk="0" h="782" w="968">
                  <a:moveTo>
                    <a:pt x="0" y="0"/>
                  </a:moveTo>
                  <a:lnTo>
                    <a:pt x="75" y="75"/>
                  </a:lnTo>
                  <a:lnTo>
                    <a:pt x="149" y="149"/>
                  </a:lnTo>
                  <a:lnTo>
                    <a:pt x="149" y="261"/>
                  </a:lnTo>
                  <a:lnTo>
                    <a:pt x="149" y="521"/>
                  </a:lnTo>
                  <a:lnTo>
                    <a:pt x="149" y="633"/>
                  </a:lnTo>
                  <a:lnTo>
                    <a:pt x="75" y="707"/>
                  </a:lnTo>
                  <a:lnTo>
                    <a:pt x="0" y="782"/>
                  </a:lnTo>
                  <a:lnTo>
                    <a:pt x="819" y="782"/>
                  </a:lnTo>
                  <a:lnTo>
                    <a:pt x="893" y="707"/>
                  </a:lnTo>
                  <a:lnTo>
                    <a:pt x="931" y="633"/>
                  </a:lnTo>
                  <a:lnTo>
                    <a:pt x="968" y="521"/>
                  </a:lnTo>
                  <a:lnTo>
                    <a:pt x="968" y="261"/>
                  </a:lnTo>
                  <a:lnTo>
                    <a:pt x="931" y="149"/>
                  </a:lnTo>
                  <a:lnTo>
                    <a:pt x="893" y="75"/>
                  </a:lnTo>
                  <a:lnTo>
                    <a:pt x="819" y="0"/>
                  </a:lnTo>
                  <a:close/>
                </a:path>
              </a:pathLst>
            </a:custGeom>
            <a:solidFill>
              <a:srgbClr val="F1E0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4"/>
            <p:cNvSpPr/>
            <p:nvPr/>
          </p:nvSpPr>
          <p:spPr>
            <a:xfrm>
              <a:off x="4459754" y="2638833"/>
              <a:ext cx="380790" cy="246571"/>
            </a:xfrm>
            <a:custGeom>
              <a:rect b="b" l="l" r="r" t="t"/>
              <a:pathLst>
                <a:path extrusionOk="0" h="4578" w="7070">
                  <a:moveTo>
                    <a:pt x="559" y="1"/>
                  </a:moveTo>
                  <a:lnTo>
                    <a:pt x="410" y="38"/>
                  </a:lnTo>
                  <a:lnTo>
                    <a:pt x="298" y="112"/>
                  </a:lnTo>
                  <a:lnTo>
                    <a:pt x="187" y="187"/>
                  </a:lnTo>
                  <a:lnTo>
                    <a:pt x="112" y="298"/>
                  </a:lnTo>
                  <a:lnTo>
                    <a:pt x="38" y="410"/>
                  </a:lnTo>
                  <a:lnTo>
                    <a:pt x="1" y="559"/>
                  </a:lnTo>
                  <a:lnTo>
                    <a:pt x="1" y="671"/>
                  </a:lnTo>
                  <a:lnTo>
                    <a:pt x="1" y="3870"/>
                  </a:lnTo>
                  <a:lnTo>
                    <a:pt x="1" y="4019"/>
                  </a:lnTo>
                  <a:lnTo>
                    <a:pt x="38" y="4131"/>
                  </a:lnTo>
                  <a:lnTo>
                    <a:pt x="112" y="4242"/>
                  </a:lnTo>
                  <a:lnTo>
                    <a:pt x="187" y="4354"/>
                  </a:lnTo>
                  <a:lnTo>
                    <a:pt x="298" y="4428"/>
                  </a:lnTo>
                  <a:lnTo>
                    <a:pt x="410" y="4503"/>
                  </a:lnTo>
                  <a:lnTo>
                    <a:pt x="559" y="4540"/>
                  </a:lnTo>
                  <a:lnTo>
                    <a:pt x="707" y="4577"/>
                  </a:lnTo>
                  <a:lnTo>
                    <a:pt x="6363" y="4577"/>
                  </a:lnTo>
                  <a:lnTo>
                    <a:pt x="6475" y="4540"/>
                  </a:lnTo>
                  <a:lnTo>
                    <a:pt x="6623" y="4503"/>
                  </a:lnTo>
                  <a:lnTo>
                    <a:pt x="6735" y="4428"/>
                  </a:lnTo>
                  <a:lnTo>
                    <a:pt x="6847" y="4354"/>
                  </a:lnTo>
                  <a:lnTo>
                    <a:pt x="6921" y="4242"/>
                  </a:lnTo>
                  <a:lnTo>
                    <a:pt x="6995" y="4131"/>
                  </a:lnTo>
                  <a:lnTo>
                    <a:pt x="7033" y="4019"/>
                  </a:lnTo>
                  <a:lnTo>
                    <a:pt x="7070" y="3870"/>
                  </a:lnTo>
                  <a:lnTo>
                    <a:pt x="7070" y="671"/>
                  </a:lnTo>
                  <a:lnTo>
                    <a:pt x="7033" y="559"/>
                  </a:lnTo>
                  <a:lnTo>
                    <a:pt x="6995" y="410"/>
                  </a:lnTo>
                  <a:lnTo>
                    <a:pt x="6921" y="298"/>
                  </a:lnTo>
                  <a:lnTo>
                    <a:pt x="6847" y="187"/>
                  </a:lnTo>
                  <a:lnTo>
                    <a:pt x="6735" y="112"/>
                  </a:lnTo>
                  <a:lnTo>
                    <a:pt x="6623" y="38"/>
                  </a:lnTo>
                  <a:lnTo>
                    <a:pt x="6475" y="1"/>
                  </a:lnTo>
                  <a:close/>
                </a:path>
              </a:pathLst>
            </a:custGeom>
            <a:solidFill>
              <a:srgbClr val="F1E0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4"/>
            <p:cNvSpPr/>
            <p:nvPr/>
          </p:nvSpPr>
          <p:spPr>
            <a:xfrm>
              <a:off x="4758358" y="2638833"/>
              <a:ext cx="82190" cy="246571"/>
            </a:xfrm>
            <a:custGeom>
              <a:rect b="b" l="l" r="r" t="t"/>
              <a:pathLst>
                <a:path extrusionOk="0" h="4578" w="1526">
                  <a:moveTo>
                    <a:pt x="149" y="1"/>
                  </a:moveTo>
                  <a:lnTo>
                    <a:pt x="298" y="38"/>
                  </a:lnTo>
                  <a:lnTo>
                    <a:pt x="410" y="112"/>
                  </a:lnTo>
                  <a:lnTo>
                    <a:pt x="521" y="187"/>
                  </a:lnTo>
                  <a:lnTo>
                    <a:pt x="596" y="298"/>
                  </a:lnTo>
                  <a:lnTo>
                    <a:pt x="670" y="410"/>
                  </a:lnTo>
                  <a:lnTo>
                    <a:pt x="707" y="559"/>
                  </a:lnTo>
                  <a:lnTo>
                    <a:pt x="707" y="671"/>
                  </a:lnTo>
                  <a:lnTo>
                    <a:pt x="707" y="3870"/>
                  </a:lnTo>
                  <a:lnTo>
                    <a:pt x="707" y="4019"/>
                  </a:lnTo>
                  <a:lnTo>
                    <a:pt x="670" y="4131"/>
                  </a:lnTo>
                  <a:lnTo>
                    <a:pt x="596" y="4242"/>
                  </a:lnTo>
                  <a:lnTo>
                    <a:pt x="521" y="4354"/>
                  </a:lnTo>
                  <a:lnTo>
                    <a:pt x="410" y="4428"/>
                  </a:lnTo>
                  <a:lnTo>
                    <a:pt x="298" y="4503"/>
                  </a:lnTo>
                  <a:lnTo>
                    <a:pt x="149" y="4540"/>
                  </a:lnTo>
                  <a:lnTo>
                    <a:pt x="0" y="4577"/>
                  </a:lnTo>
                  <a:lnTo>
                    <a:pt x="819" y="4577"/>
                  </a:lnTo>
                  <a:lnTo>
                    <a:pt x="931" y="4540"/>
                  </a:lnTo>
                  <a:lnTo>
                    <a:pt x="1079" y="4503"/>
                  </a:lnTo>
                  <a:lnTo>
                    <a:pt x="1191" y="4428"/>
                  </a:lnTo>
                  <a:lnTo>
                    <a:pt x="1303" y="4354"/>
                  </a:lnTo>
                  <a:lnTo>
                    <a:pt x="1377" y="4242"/>
                  </a:lnTo>
                  <a:lnTo>
                    <a:pt x="1451" y="4131"/>
                  </a:lnTo>
                  <a:lnTo>
                    <a:pt x="1489" y="4019"/>
                  </a:lnTo>
                  <a:lnTo>
                    <a:pt x="1526" y="3870"/>
                  </a:lnTo>
                  <a:lnTo>
                    <a:pt x="1526" y="671"/>
                  </a:lnTo>
                  <a:lnTo>
                    <a:pt x="1489" y="559"/>
                  </a:lnTo>
                  <a:lnTo>
                    <a:pt x="1451" y="410"/>
                  </a:lnTo>
                  <a:lnTo>
                    <a:pt x="1377" y="298"/>
                  </a:lnTo>
                  <a:lnTo>
                    <a:pt x="1303" y="187"/>
                  </a:lnTo>
                  <a:lnTo>
                    <a:pt x="1191" y="112"/>
                  </a:lnTo>
                  <a:lnTo>
                    <a:pt x="1079" y="38"/>
                  </a:lnTo>
                  <a:lnTo>
                    <a:pt x="931" y="1"/>
                  </a:lnTo>
                  <a:close/>
                </a:path>
              </a:pathLst>
            </a:custGeom>
            <a:solidFill>
              <a:srgbClr val="F1E0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4"/>
            <p:cNvSpPr/>
            <p:nvPr/>
          </p:nvSpPr>
          <p:spPr>
            <a:xfrm>
              <a:off x="4608033" y="2725009"/>
              <a:ext cx="82244" cy="82244"/>
            </a:xfrm>
            <a:custGeom>
              <a:rect b="b" l="l" r="r" t="t"/>
              <a:pathLst>
                <a:path extrusionOk="0" h="1527" w="1527">
                  <a:moveTo>
                    <a:pt x="782" y="1"/>
                  </a:moveTo>
                  <a:lnTo>
                    <a:pt x="633" y="38"/>
                  </a:lnTo>
                  <a:lnTo>
                    <a:pt x="485" y="75"/>
                  </a:lnTo>
                  <a:lnTo>
                    <a:pt x="336" y="150"/>
                  </a:lnTo>
                  <a:lnTo>
                    <a:pt x="224" y="224"/>
                  </a:lnTo>
                  <a:lnTo>
                    <a:pt x="150" y="336"/>
                  </a:lnTo>
                  <a:lnTo>
                    <a:pt x="75" y="484"/>
                  </a:lnTo>
                  <a:lnTo>
                    <a:pt x="38" y="596"/>
                  </a:lnTo>
                  <a:lnTo>
                    <a:pt x="1" y="782"/>
                  </a:lnTo>
                  <a:lnTo>
                    <a:pt x="38" y="931"/>
                  </a:lnTo>
                  <a:lnTo>
                    <a:pt x="75" y="1080"/>
                  </a:lnTo>
                  <a:lnTo>
                    <a:pt x="150" y="1191"/>
                  </a:lnTo>
                  <a:lnTo>
                    <a:pt x="224" y="1303"/>
                  </a:lnTo>
                  <a:lnTo>
                    <a:pt x="336" y="1415"/>
                  </a:lnTo>
                  <a:lnTo>
                    <a:pt x="485" y="1489"/>
                  </a:lnTo>
                  <a:lnTo>
                    <a:pt x="633" y="1526"/>
                  </a:lnTo>
                  <a:lnTo>
                    <a:pt x="931" y="1526"/>
                  </a:lnTo>
                  <a:lnTo>
                    <a:pt x="1080" y="1489"/>
                  </a:lnTo>
                  <a:lnTo>
                    <a:pt x="1191" y="1415"/>
                  </a:lnTo>
                  <a:lnTo>
                    <a:pt x="1303" y="1303"/>
                  </a:lnTo>
                  <a:lnTo>
                    <a:pt x="1415" y="1191"/>
                  </a:lnTo>
                  <a:lnTo>
                    <a:pt x="1452" y="1080"/>
                  </a:lnTo>
                  <a:lnTo>
                    <a:pt x="1526" y="931"/>
                  </a:lnTo>
                  <a:lnTo>
                    <a:pt x="1526" y="782"/>
                  </a:lnTo>
                  <a:lnTo>
                    <a:pt x="1526" y="596"/>
                  </a:lnTo>
                  <a:lnTo>
                    <a:pt x="1452" y="484"/>
                  </a:lnTo>
                  <a:lnTo>
                    <a:pt x="1415" y="336"/>
                  </a:lnTo>
                  <a:lnTo>
                    <a:pt x="1303" y="224"/>
                  </a:lnTo>
                  <a:lnTo>
                    <a:pt x="1191" y="150"/>
                  </a:lnTo>
                  <a:lnTo>
                    <a:pt x="1080" y="75"/>
                  </a:lnTo>
                  <a:lnTo>
                    <a:pt x="931" y="38"/>
                  </a:lnTo>
                  <a:lnTo>
                    <a:pt x="782" y="1"/>
                  </a:lnTo>
                  <a:close/>
                </a:path>
              </a:pathLst>
            </a:custGeom>
            <a:solidFill>
              <a:srgbClr val="EA3F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4"/>
            <p:cNvSpPr/>
            <p:nvPr/>
          </p:nvSpPr>
          <p:spPr>
            <a:xfrm>
              <a:off x="4215281" y="2368293"/>
              <a:ext cx="222496" cy="186463"/>
            </a:xfrm>
            <a:custGeom>
              <a:rect b="b" l="l" r="r" t="t"/>
              <a:pathLst>
                <a:path extrusionOk="0" h="3462" w="4131">
                  <a:moveTo>
                    <a:pt x="670" y="1"/>
                  </a:moveTo>
                  <a:lnTo>
                    <a:pt x="521" y="38"/>
                  </a:lnTo>
                  <a:lnTo>
                    <a:pt x="410" y="75"/>
                  </a:lnTo>
                  <a:lnTo>
                    <a:pt x="298" y="112"/>
                  </a:lnTo>
                  <a:lnTo>
                    <a:pt x="223" y="187"/>
                  </a:lnTo>
                  <a:lnTo>
                    <a:pt x="112" y="299"/>
                  </a:lnTo>
                  <a:lnTo>
                    <a:pt x="75" y="410"/>
                  </a:lnTo>
                  <a:lnTo>
                    <a:pt x="37" y="522"/>
                  </a:lnTo>
                  <a:lnTo>
                    <a:pt x="0" y="671"/>
                  </a:lnTo>
                  <a:lnTo>
                    <a:pt x="0" y="2271"/>
                  </a:lnTo>
                  <a:lnTo>
                    <a:pt x="37" y="2382"/>
                  </a:lnTo>
                  <a:lnTo>
                    <a:pt x="75" y="2531"/>
                  </a:lnTo>
                  <a:lnTo>
                    <a:pt x="112" y="2643"/>
                  </a:lnTo>
                  <a:lnTo>
                    <a:pt x="223" y="2717"/>
                  </a:lnTo>
                  <a:lnTo>
                    <a:pt x="298" y="2791"/>
                  </a:lnTo>
                  <a:lnTo>
                    <a:pt x="410" y="2866"/>
                  </a:lnTo>
                  <a:lnTo>
                    <a:pt x="521" y="2903"/>
                  </a:lnTo>
                  <a:lnTo>
                    <a:pt x="2382" y="2903"/>
                  </a:lnTo>
                  <a:lnTo>
                    <a:pt x="2493" y="2940"/>
                  </a:lnTo>
                  <a:lnTo>
                    <a:pt x="2940" y="3461"/>
                  </a:lnTo>
                  <a:lnTo>
                    <a:pt x="3051" y="3461"/>
                  </a:lnTo>
                  <a:lnTo>
                    <a:pt x="3088" y="3424"/>
                  </a:lnTo>
                  <a:lnTo>
                    <a:pt x="3088" y="3350"/>
                  </a:lnTo>
                  <a:lnTo>
                    <a:pt x="3088" y="3015"/>
                  </a:lnTo>
                  <a:lnTo>
                    <a:pt x="3126" y="2940"/>
                  </a:lnTo>
                  <a:lnTo>
                    <a:pt x="3200" y="2903"/>
                  </a:lnTo>
                  <a:lnTo>
                    <a:pt x="3609" y="2903"/>
                  </a:lnTo>
                  <a:lnTo>
                    <a:pt x="3721" y="2866"/>
                  </a:lnTo>
                  <a:lnTo>
                    <a:pt x="3833" y="2791"/>
                  </a:lnTo>
                  <a:lnTo>
                    <a:pt x="3944" y="2717"/>
                  </a:lnTo>
                  <a:lnTo>
                    <a:pt x="4019" y="2643"/>
                  </a:lnTo>
                  <a:lnTo>
                    <a:pt x="4093" y="2531"/>
                  </a:lnTo>
                  <a:lnTo>
                    <a:pt x="4130" y="2382"/>
                  </a:lnTo>
                  <a:lnTo>
                    <a:pt x="4130" y="2271"/>
                  </a:lnTo>
                  <a:lnTo>
                    <a:pt x="4130" y="671"/>
                  </a:lnTo>
                  <a:lnTo>
                    <a:pt x="4130" y="522"/>
                  </a:lnTo>
                  <a:lnTo>
                    <a:pt x="4093" y="410"/>
                  </a:lnTo>
                  <a:lnTo>
                    <a:pt x="4019" y="299"/>
                  </a:lnTo>
                  <a:lnTo>
                    <a:pt x="3944" y="187"/>
                  </a:lnTo>
                  <a:lnTo>
                    <a:pt x="3833" y="112"/>
                  </a:lnTo>
                  <a:lnTo>
                    <a:pt x="3721" y="75"/>
                  </a:lnTo>
                  <a:lnTo>
                    <a:pt x="3609" y="38"/>
                  </a:lnTo>
                  <a:lnTo>
                    <a:pt x="3461" y="1"/>
                  </a:ln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4"/>
            <p:cNvSpPr/>
            <p:nvPr/>
          </p:nvSpPr>
          <p:spPr>
            <a:xfrm>
              <a:off x="4345516" y="2368293"/>
              <a:ext cx="92262" cy="186463"/>
            </a:xfrm>
            <a:custGeom>
              <a:rect b="b" l="l" r="r" t="t"/>
              <a:pathLst>
                <a:path extrusionOk="0" h="3462" w="1713">
                  <a:moveTo>
                    <a:pt x="261" y="1"/>
                  </a:moveTo>
                  <a:lnTo>
                    <a:pt x="410" y="38"/>
                  </a:lnTo>
                  <a:lnTo>
                    <a:pt x="522" y="75"/>
                  </a:lnTo>
                  <a:lnTo>
                    <a:pt x="633" y="112"/>
                  </a:lnTo>
                  <a:lnTo>
                    <a:pt x="708" y="187"/>
                  </a:lnTo>
                  <a:lnTo>
                    <a:pt x="819" y="299"/>
                  </a:lnTo>
                  <a:lnTo>
                    <a:pt x="856" y="410"/>
                  </a:lnTo>
                  <a:lnTo>
                    <a:pt x="894" y="522"/>
                  </a:lnTo>
                  <a:lnTo>
                    <a:pt x="931" y="671"/>
                  </a:lnTo>
                  <a:lnTo>
                    <a:pt x="931" y="2271"/>
                  </a:lnTo>
                  <a:lnTo>
                    <a:pt x="894" y="2382"/>
                  </a:lnTo>
                  <a:lnTo>
                    <a:pt x="856" y="2531"/>
                  </a:lnTo>
                  <a:lnTo>
                    <a:pt x="819" y="2643"/>
                  </a:lnTo>
                  <a:lnTo>
                    <a:pt x="708" y="2717"/>
                  </a:lnTo>
                  <a:lnTo>
                    <a:pt x="633" y="2791"/>
                  </a:lnTo>
                  <a:lnTo>
                    <a:pt x="522" y="2866"/>
                  </a:lnTo>
                  <a:lnTo>
                    <a:pt x="410" y="2903"/>
                  </a:lnTo>
                  <a:lnTo>
                    <a:pt x="1" y="2903"/>
                  </a:lnTo>
                  <a:lnTo>
                    <a:pt x="75" y="2940"/>
                  </a:lnTo>
                  <a:lnTo>
                    <a:pt x="522" y="3461"/>
                  </a:lnTo>
                  <a:lnTo>
                    <a:pt x="633" y="3461"/>
                  </a:lnTo>
                  <a:lnTo>
                    <a:pt x="670" y="3424"/>
                  </a:lnTo>
                  <a:lnTo>
                    <a:pt x="670" y="3350"/>
                  </a:lnTo>
                  <a:lnTo>
                    <a:pt x="670" y="3015"/>
                  </a:lnTo>
                  <a:lnTo>
                    <a:pt x="708" y="2940"/>
                  </a:lnTo>
                  <a:lnTo>
                    <a:pt x="782" y="2903"/>
                  </a:lnTo>
                  <a:lnTo>
                    <a:pt x="1191" y="2903"/>
                  </a:lnTo>
                  <a:lnTo>
                    <a:pt x="1303" y="2866"/>
                  </a:lnTo>
                  <a:lnTo>
                    <a:pt x="1415" y="2791"/>
                  </a:lnTo>
                  <a:lnTo>
                    <a:pt x="1526" y="2717"/>
                  </a:lnTo>
                  <a:lnTo>
                    <a:pt x="1601" y="2643"/>
                  </a:lnTo>
                  <a:lnTo>
                    <a:pt x="1675" y="2531"/>
                  </a:lnTo>
                  <a:lnTo>
                    <a:pt x="1712" y="2382"/>
                  </a:lnTo>
                  <a:lnTo>
                    <a:pt x="1712" y="2271"/>
                  </a:lnTo>
                  <a:lnTo>
                    <a:pt x="1712" y="671"/>
                  </a:lnTo>
                  <a:lnTo>
                    <a:pt x="1712" y="522"/>
                  </a:lnTo>
                  <a:lnTo>
                    <a:pt x="1675" y="410"/>
                  </a:lnTo>
                  <a:lnTo>
                    <a:pt x="1601" y="299"/>
                  </a:lnTo>
                  <a:lnTo>
                    <a:pt x="1526" y="187"/>
                  </a:lnTo>
                  <a:lnTo>
                    <a:pt x="1415" y="112"/>
                  </a:lnTo>
                  <a:lnTo>
                    <a:pt x="1303" y="75"/>
                  </a:lnTo>
                  <a:lnTo>
                    <a:pt x="1191" y="38"/>
                  </a:lnTo>
                  <a:lnTo>
                    <a:pt x="1043" y="1"/>
                  </a:ln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4"/>
            <p:cNvSpPr/>
            <p:nvPr/>
          </p:nvSpPr>
          <p:spPr>
            <a:xfrm>
              <a:off x="4205263" y="2206013"/>
              <a:ext cx="733465" cy="731473"/>
            </a:xfrm>
            <a:custGeom>
              <a:rect b="b" l="l" r="r" t="t"/>
              <a:pathLst>
                <a:path extrusionOk="0" h="13581" w="13618">
                  <a:moveTo>
                    <a:pt x="6028" y="2902"/>
                  </a:moveTo>
                  <a:lnTo>
                    <a:pt x="6028" y="3460"/>
                  </a:lnTo>
                  <a:lnTo>
                    <a:pt x="5916" y="3460"/>
                  </a:lnTo>
                  <a:lnTo>
                    <a:pt x="5805" y="3423"/>
                  </a:lnTo>
                  <a:lnTo>
                    <a:pt x="5730" y="3312"/>
                  </a:lnTo>
                  <a:lnTo>
                    <a:pt x="5693" y="3200"/>
                  </a:lnTo>
                  <a:lnTo>
                    <a:pt x="5730" y="3088"/>
                  </a:lnTo>
                  <a:lnTo>
                    <a:pt x="5805" y="2977"/>
                  </a:lnTo>
                  <a:lnTo>
                    <a:pt x="5916" y="2939"/>
                  </a:lnTo>
                  <a:lnTo>
                    <a:pt x="6028" y="2902"/>
                  </a:lnTo>
                  <a:close/>
                  <a:moveTo>
                    <a:pt x="10455" y="2902"/>
                  </a:moveTo>
                  <a:lnTo>
                    <a:pt x="10604" y="2939"/>
                  </a:lnTo>
                  <a:lnTo>
                    <a:pt x="10679" y="2977"/>
                  </a:lnTo>
                  <a:lnTo>
                    <a:pt x="10753" y="3088"/>
                  </a:lnTo>
                  <a:lnTo>
                    <a:pt x="10790" y="3200"/>
                  </a:lnTo>
                  <a:lnTo>
                    <a:pt x="10753" y="3312"/>
                  </a:lnTo>
                  <a:lnTo>
                    <a:pt x="10679" y="3423"/>
                  </a:lnTo>
                  <a:lnTo>
                    <a:pt x="10604" y="3460"/>
                  </a:lnTo>
                  <a:lnTo>
                    <a:pt x="10455" y="3460"/>
                  </a:lnTo>
                  <a:lnTo>
                    <a:pt x="10455" y="2902"/>
                  </a:lnTo>
                  <a:close/>
                  <a:moveTo>
                    <a:pt x="7181" y="3125"/>
                  </a:moveTo>
                  <a:lnTo>
                    <a:pt x="7144" y="3163"/>
                  </a:lnTo>
                  <a:lnTo>
                    <a:pt x="7107" y="3237"/>
                  </a:lnTo>
                  <a:lnTo>
                    <a:pt x="7070" y="3312"/>
                  </a:lnTo>
                  <a:lnTo>
                    <a:pt x="7070" y="3684"/>
                  </a:lnTo>
                  <a:lnTo>
                    <a:pt x="7107" y="3795"/>
                  </a:lnTo>
                  <a:lnTo>
                    <a:pt x="7144" y="3832"/>
                  </a:lnTo>
                  <a:lnTo>
                    <a:pt x="7181" y="3870"/>
                  </a:lnTo>
                  <a:lnTo>
                    <a:pt x="7256" y="3907"/>
                  </a:lnTo>
                  <a:lnTo>
                    <a:pt x="7367" y="3870"/>
                  </a:lnTo>
                  <a:lnTo>
                    <a:pt x="7404" y="3832"/>
                  </a:lnTo>
                  <a:lnTo>
                    <a:pt x="7442" y="3795"/>
                  </a:lnTo>
                  <a:lnTo>
                    <a:pt x="7479" y="3684"/>
                  </a:lnTo>
                  <a:lnTo>
                    <a:pt x="7479" y="3312"/>
                  </a:lnTo>
                  <a:lnTo>
                    <a:pt x="7442" y="3237"/>
                  </a:lnTo>
                  <a:lnTo>
                    <a:pt x="7404" y="3163"/>
                  </a:lnTo>
                  <a:lnTo>
                    <a:pt x="7367" y="3125"/>
                  </a:lnTo>
                  <a:close/>
                  <a:moveTo>
                    <a:pt x="9153" y="3125"/>
                  </a:moveTo>
                  <a:lnTo>
                    <a:pt x="9079" y="3163"/>
                  </a:lnTo>
                  <a:lnTo>
                    <a:pt x="9042" y="3237"/>
                  </a:lnTo>
                  <a:lnTo>
                    <a:pt x="9004" y="3312"/>
                  </a:lnTo>
                  <a:lnTo>
                    <a:pt x="9004" y="3684"/>
                  </a:lnTo>
                  <a:lnTo>
                    <a:pt x="9042" y="3795"/>
                  </a:lnTo>
                  <a:lnTo>
                    <a:pt x="9079" y="3832"/>
                  </a:lnTo>
                  <a:lnTo>
                    <a:pt x="9153" y="3870"/>
                  </a:lnTo>
                  <a:lnTo>
                    <a:pt x="9228" y="3907"/>
                  </a:lnTo>
                  <a:lnTo>
                    <a:pt x="9302" y="3870"/>
                  </a:lnTo>
                  <a:lnTo>
                    <a:pt x="9376" y="3832"/>
                  </a:lnTo>
                  <a:lnTo>
                    <a:pt x="9414" y="3795"/>
                  </a:lnTo>
                  <a:lnTo>
                    <a:pt x="9414" y="3684"/>
                  </a:lnTo>
                  <a:lnTo>
                    <a:pt x="9414" y="3312"/>
                  </a:lnTo>
                  <a:lnTo>
                    <a:pt x="9414" y="3237"/>
                  </a:lnTo>
                  <a:lnTo>
                    <a:pt x="9376" y="3163"/>
                  </a:lnTo>
                  <a:lnTo>
                    <a:pt x="9302" y="3125"/>
                  </a:lnTo>
                  <a:close/>
                  <a:moveTo>
                    <a:pt x="1228" y="3870"/>
                  </a:moveTo>
                  <a:lnTo>
                    <a:pt x="1154" y="3907"/>
                  </a:lnTo>
                  <a:lnTo>
                    <a:pt x="1079" y="3944"/>
                  </a:lnTo>
                  <a:lnTo>
                    <a:pt x="1042" y="4018"/>
                  </a:lnTo>
                  <a:lnTo>
                    <a:pt x="1005" y="4093"/>
                  </a:lnTo>
                  <a:lnTo>
                    <a:pt x="1042" y="4167"/>
                  </a:lnTo>
                  <a:lnTo>
                    <a:pt x="1079" y="4204"/>
                  </a:lnTo>
                  <a:lnTo>
                    <a:pt x="1154" y="4279"/>
                  </a:lnTo>
                  <a:lnTo>
                    <a:pt x="3386" y="4279"/>
                  </a:lnTo>
                  <a:lnTo>
                    <a:pt x="3423" y="4204"/>
                  </a:lnTo>
                  <a:lnTo>
                    <a:pt x="3460" y="4167"/>
                  </a:lnTo>
                  <a:lnTo>
                    <a:pt x="3498" y="4093"/>
                  </a:lnTo>
                  <a:lnTo>
                    <a:pt x="3460" y="4018"/>
                  </a:lnTo>
                  <a:lnTo>
                    <a:pt x="3423" y="3944"/>
                  </a:lnTo>
                  <a:lnTo>
                    <a:pt x="3386" y="3907"/>
                  </a:lnTo>
                  <a:lnTo>
                    <a:pt x="3312" y="3870"/>
                  </a:lnTo>
                  <a:close/>
                  <a:moveTo>
                    <a:pt x="1154" y="4688"/>
                  </a:moveTo>
                  <a:lnTo>
                    <a:pt x="1079" y="4725"/>
                  </a:lnTo>
                  <a:lnTo>
                    <a:pt x="1042" y="4800"/>
                  </a:lnTo>
                  <a:lnTo>
                    <a:pt x="1005" y="4874"/>
                  </a:lnTo>
                  <a:lnTo>
                    <a:pt x="1042" y="4949"/>
                  </a:lnTo>
                  <a:lnTo>
                    <a:pt x="1079" y="5023"/>
                  </a:lnTo>
                  <a:lnTo>
                    <a:pt x="1154" y="5060"/>
                  </a:lnTo>
                  <a:lnTo>
                    <a:pt x="3386" y="5060"/>
                  </a:lnTo>
                  <a:lnTo>
                    <a:pt x="3423" y="5023"/>
                  </a:lnTo>
                  <a:lnTo>
                    <a:pt x="3460" y="4949"/>
                  </a:lnTo>
                  <a:lnTo>
                    <a:pt x="3498" y="4874"/>
                  </a:lnTo>
                  <a:lnTo>
                    <a:pt x="3460" y="4800"/>
                  </a:lnTo>
                  <a:lnTo>
                    <a:pt x="3423" y="4725"/>
                  </a:lnTo>
                  <a:lnTo>
                    <a:pt x="3386" y="4688"/>
                  </a:lnTo>
                  <a:close/>
                  <a:moveTo>
                    <a:pt x="7888" y="4837"/>
                  </a:moveTo>
                  <a:lnTo>
                    <a:pt x="7814" y="4874"/>
                  </a:lnTo>
                  <a:lnTo>
                    <a:pt x="7739" y="4874"/>
                  </a:lnTo>
                  <a:lnTo>
                    <a:pt x="7702" y="4949"/>
                  </a:lnTo>
                  <a:lnTo>
                    <a:pt x="7665" y="5023"/>
                  </a:lnTo>
                  <a:lnTo>
                    <a:pt x="7665" y="5097"/>
                  </a:lnTo>
                  <a:lnTo>
                    <a:pt x="7702" y="5172"/>
                  </a:lnTo>
                  <a:lnTo>
                    <a:pt x="7776" y="5209"/>
                  </a:lnTo>
                  <a:lnTo>
                    <a:pt x="8000" y="5321"/>
                  </a:lnTo>
                  <a:lnTo>
                    <a:pt x="8260" y="5358"/>
                  </a:lnTo>
                  <a:lnTo>
                    <a:pt x="8409" y="5321"/>
                  </a:lnTo>
                  <a:lnTo>
                    <a:pt x="8521" y="5321"/>
                  </a:lnTo>
                  <a:lnTo>
                    <a:pt x="8744" y="5209"/>
                  </a:lnTo>
                  <a:lnTo>
                    <a:pt x="8781" y="5172"/>
                  </a:lnTo>
                  <a:lnTo>
                    <a:pt x="8818" y="5097"/>
                  </a:lnTo>
                  <a:lnTo>
                    <a:pt x="8818" y="5023"/>
                  </a:lnTo>
                  <a:lnTo>
                    <a:pt x="8818" y="4949"/>
                  </a:lnTo>
                  <a:lnTo>
                    <a:pt x="8744" y="4874"/>
                  </a:lnTo>
                  <a:lnTo>
                    <a:pt x="8707" y="4874"/>
                  </a:lnTo>
                  <a:lnTo>
                    <a:pt x="8632" y="4837"/>
                  </a:lnTo>
                  <a:lnTo>
                    <a:pt x="8558" y="4874"/>
                  </a:lnTo>
                  <a:lnTo>
                    <a:pt x="8409" y="4911"/>
                  </a:lnTo>
                  <a:lnTo>
                    <a:pt x="8260" y="4949"/>
                  </a:lnTo>
                  <a:lnTo>
                    <a:pt x="8223" y="4949"/>
                  </a:lnTo>
                  <a:lnTo>
                    <a:pt x="8074" y="4911"/>
                  </a:lnTo>
                  <a:lnTo>
                    <a:pt x="7963" y="4874"/>
                  </a:lnTo>
                  <a:lnTo>
                    <a:pt x="7888" y="4837"/>
                  </a:lnTo>
                  <a:close/>
                  <a:moveTo>
                    <a:pt x="9600" y="409"/>
                  </a:moveTo>
                  <a:lnTo>
                    <a:pt x="9711" y="447"/>
                  </a:lnTo>
                  <a:lnTo>
                    <a:pt x="9897" y="558"/>
                  </a:lnTo>
                  <a:lnTo>
                    <a:pt x="10009" y="744"/>
                  </a:lnTo>
                  <a:lnTo>
                    <a:pt x="10046" y="856"/>
                  </a:lnTo>
                  <a:lnTo>
                    <a:pt x="10083" y="1005"/>
                  </a:lnTo>
                  <a:lnTo>
                    <a:pt x="10083" y="2419"/>
                  </a:lnTo>
                  <a:lnTo>
                    <a:pt x="9860" y="2307"/>
                  </a:lnTo>
                  <a:lnTo>
                    <a:pt x="9637" y="2195"/>
                  </a:lnTo>
                  <a:lnTo>
                    <a:pt x="9376" y="1935"/>
                  </a:lnTo>
                  <a:lnTo>
                    <a:pt x="9190" y="1637"/>
                  </a:lnTo>
                  <a:lnTo>
                    <a:pt x="9116" y="1563"/>
                  </a:lnTo>
                  <a:lnTo>
                    <a:pt x="9004" y="1488"/>
                  </a:lnTo>
                  <a:lnTo>
                    <a:pt x="8855" y="1488"/>
                  </a:lnTo>
                  <a:lnTo>
                    <a:pt x="8744" y="1563"/>
                  </a:lnTo>
                  <a:lnTo>
                    <a:pt x="8446" y="1786"/>
                  </a:lnTo>
                  <a:lnTo>
                    <a:pt x="8149" y="2009"/>
                  </a:lnTo>
                  <a:lnTo>
                    <a:pt x="8074" y="2046"/>
                  </a:lnTo>
                  <a:lnTo>
                    <a:pt x="8037" y="2121"/>
                  </a:lnTo>
                  <a:lnTo>
                    <a:pt x="8037" y="2195"/>
                  </a:lnTo>
                  <a:lnTo>
                    <a:pt x="8074" y="2270"/>
                  </a:lnTo>
                  <a:lnTo>
                    <a:pt x="8111" y="2344"/>
                  </a:lnTo>
                  <a:lnTo>
                    <a:pt x="8186" y="2381"/>
                  </a:lnTo>
                  <a:lnTo>
                    <a:pt x="8260" y="2381"/>
                  </a:lnTo>
                  <a:lnTo>
                    <a:pt x="8335" y="2344"/>
                  </a:lnTo>
                  <a:lnTo>
                    <a:pt x="8632" y="2158"/>
                  </a:lnTo>
                  <a:lnTo>
                    <a:pt x="8930" y="1935"/>
                  </a:lnTo>
                  <a:lnTo>
                    <a:pt x="9116" y="2233"/>
                  </a:lnTo>
                  <a:lnTo>
                    <a:pt x="9414" y="2493"/>
                  </a:lnTo>
                  <a:lnTo>
                    <a:pt x="9711" y="2716"/>
                  </a:lnTo>
                  <a:lnTo>
                    <a:pt x="10083" y="2865"/>
                  </a:lnTo>
                  <a:lnTo>
                    <a:pt x="10083" y="4018"/>
                  </a:lnTo>
                  <a:lnTo>
                    <a:pt x="10046" y="4391"/>
                  </a:lnTo>
                  <a:lnTo>
                    <a:pt x="9934" y="4725"/>
                  </a:lnTo>
                  <a:lnTo>
                    <a:pt x="9748" y="5023"/>
                  </a:lnTo>
                  <a:lnTo>
                    <a:pt x="9525" y="5321"/>
                  </a:lnTo>
                  <a:lnTo>
                    <a:pt x="9265" y="5544"/>
                  </a:lnTo>
                  <a:lnTo>
                    <a:pt x="8967" y="5693"/>
                  </a:lnTo>
                  <a:lnTo>
                    <a:pt x="8632" y="5804"/>
                  </a:lnTo>
                  <a:lnTo>
                    <a:pt x="8260" y="5842"/>
                  </a:lnTo>
                  <a:lnTo>
                    <a:pt x="7888" y="5804"/>
                  </a:lnTo>
                  <a:lnTo>
                    <a:pt x="7553" y="5693"/>
                  </a:lnTo>
                  <a:lnTo>
                    <a:pt x="7218" y="5544"/>
                  </a:lnTo>
                  <a:lnTo>
                    <a:pt x="6958" y="5321"/>
                  </a:lnTo>
                  <a:lnTo>
                    <a:pt x="6735" y="5023"/>
                  </a:lnTo>
                  <a:lnTo>
                    <a:pt x="6586" y="4725"/>
                  </a:lnTo>
                  <a:lnTo>
                    <a:pt x="6474" y="4391"/>
                  </a:lnTo>
                  <a:lnTo>
                    <a:pt x="6437" y="4018"/>
                  </a:lnTo>
                  <a:lnTo>
                    <a:pt x="6437" y="2902"/>
                  </a:lnTo>
                  <a:lnTo>
                    <a:pt x="6921" y="2865"/>
                  </a:lnTo>
                  <a:lnTo>
                    <a:pt x="7442" y="2753"/>
                  </a:lnTo>
                  <a:lnTo>
                    <a:pt x="7516" y="2716"/>
                  </a:lnTo>
                  <a:lnTo>
                    <a:pt x="7553" y="2642"/>
                  </a:lnTo>
                  <a:lnTo>
                    <a:pt x="7590" y="2567"/>
                  </a:lnTo>
                  <a:lnTo>
                    <a:pt x="7553" y="2493"/>
                  </a:lnTo>
                  <a:lnTo>
                    <a:pt x="7516" y="2419"/>
                  </a:lnTo>
                  <a:lnTo>
                    <a:pt x="7479" y="2381"/>
                  </a:lnTo>
                  <a:lnTo>
                    <a:pt x="7404" y="2344"/>
                  </a:lnTo>
                  <a:lnTo>
                    <a:pt x="7330" y="2344"/>
                  </a:lnTo>
                  <a:lnTo>
                    <a:pt x="6884" y="2456"/>
                  </a:lnTo>
                  <a:lnTo>
                    <a:pt x="6437" y="2530"/>
                  </a:lnTo>
                  <a:lnTo>
                    <a:pt x="6437" y="1005"/>
                  </a:lnTo>
                  <a:lnTo>
                    <a:pt x="6437" y="856"/>
                  </a:lnTo>
                  <a:lnTo>
                    <a:pt x="6474" y="744"/>
                  </a:lnTo>
                  <a:lnTo>
                    <a:pt x="6586" y="558"/>
                  </a:lnTo>
                  <a:lnTo>
                    <a:pt x="6809" y="447"/>
                  </a:lnTo>
                  <a:lnTo>
                    <a:pt x="6921" y="409"/>
                  </a:lnTo>
                  <a:close/>
                  <a:moveTo>
                    <a:pt x="3647" y="3237"/>
                  </a:moveTo>
                  <a:lnTo>
                    <a:pt x="3833" y="3274"/>
                  </a:lnTo>
                  <a:lnTo>
                    <a:pt x="3981" y="3349"/>
                  </a:lnTo>
                  <a:lnTo>
                    <a:pt x="4093" y="3498"/>
                  </a:lnTo>
                  <a:lnTo>
                    <a:pt x="4130" y="3684"/>
                  </a:lnTo>
                  <a:lnTo>
                    <a:pt x="4130" y="5284"/>
                  </a:lnTo>
                  <a:lnTo>
                    <a:pt x="4093" y="5470"/>
                  </a:lnTo>
                  <a:lnTo>
                    <a:pt x="3981" y="5581"/>
                  </a:lnTo>
                  <a:lnTo>
                    <a:pt x="3833" y="5693"/>
                  </a:lnTo>
                  <a:lnTo>
                    <a:pt x="3647" y="5730"/>
                  </a:lnTo>
                  <a:lnTo>
                    <a:pt x="3386" y="5730"/>
                  </a:lnTo>
                  <a:lnTo>
                    <a:pt x="3274" y="5767"/>
                  </a:lnTo>
                  <a:lnTo>
                    <a:pt x="3163" y="5804"/>
                  </a:lnTo>
                  <a:lnTo>
                    <a:pt x="3126" y="5916"/>
                  </a:lnTo>
                  <a:lnTo>
                    <a:pt x="3088" y="6028"/>
                  </a:lnTo>
                  <a:lnTo>
                    <a:pt x="3088" y="6139"/>
                  </a:lnTo>
                  <a:lnTo>
                    <a:pt x="2828" y="5842"/>
                  </a:lnTo>
                  <a:lnTo>
                    <a:pt x="2716" y="5767"/>
                  </a:lnTo>
                  <a:lnTo>
                    <a:pt x="2568" y="5730"/>
                  </a:lnTo>
                  <a:lnTo>
                    <a:pt x="856" y="5730"/>
                  </a:lnTo>
                  <a:lnTo>
                    <a:pt x="670" y="5693"/>
                  </a:lnTo>
                  <a:lnTo>
                    <a:pt x="521" y="5581"/>
                  </a:lnTo>
                  <a:lnTo>
                    <a:pt x="447" y="5470"/>
                  </a:lnTo>
                  <a:lnTo>
                    <a:pt x="409" y="5284"/>
                  </a:lnTo>
                  <a:lnTo>
                    <a:pt x="409" y="3684"/>
                  </a:lnTo>
                  <a:lnTo>
                    <a:pt x="447" y="3498"/>
                  </a:lnTo>
                  <a:lnTo>
                    <a:pt x="521" y="3349"/>
                  </a:lnTo>
                  <a:lnTo>
                    <a:pt x="670" y="3274"/>
                  </a:lnTo>
                  <a:lnTo>
                    <a:pt x="856" y="3237"/>
                  </a:lnTo>
                  <a:close/>
                  <a:moveTo>
                    <a:pt x="670" y="2828"/>
                  </a:moveTo>
                  <a:lnTo>
                    <a:pt x="521" y="2902"/>
                  </a:lnTo>
                  <a:lnTo>
                    <a:pt x="372" y="2977"/>
                  </a:lnTo>
                  <a:lnTo>
                    <a:pt x="261" y="3088"/>
                  </a:lnTo>
                  <a:lnTo>
                    <a:pt x="149" y="3200"/>
                  </a:lnTo>
                  <a:lnTo>
                    <a:pt x="75" y="3349"/>
                  </a:lnTo>
                  <a:lnTo>
                    <a:pt x="0" y="3498"/>
                  </a:lnTo>
                  <a:lnTo>
                    <a:pt x="0" y="3684"/>
                  </a:lnTo>
                  <a:lnTo>
                    <a:pt x="0" y="5284"/>
                  </a:lnTo>
                  <a:lnTo>
                    <a:pt x="0" y="5432"/>
                  </a:lnTo>
                  <a:lnTo>
                    <a:pt x="75" y="5618"/>
                  </a:lnTo>
                  <a:lnTo>
                    <a:pt x="149" y="5767"/>
                  </a:lnTo>
                  <a:lnTo>
                    <a:pt x="261" y="5879"/>
                  </a:lnTo>
                  <a:lnTo>
                    <a:pt x="372" y="5990"/>
                  </a:lnTo>
                  <a:lnTo>
                    <a:pt x="521" y="6065"/>
                  </a:lnTo>
                  <a:lnTo>
                    <a:pt x="670" y="6102"/>
                  </a:lnTo>
                  <a:lnTo>
                    <a:pt x="856" y="6139"/>
                  </a:lnTo>
                  <a:lnTo>
                    <a:pt x="2568" y="6139"/>
                  </a:lnTo>
                  <a:lnTo>
                    <a:pt x="2977" y="6586"/>
                  </a:lnTo>
                  <a:lnTo>
                    <a:pt x="3051" y="6660"/>
                  </a:lnTo>
                  <a:lnTo>
                    <a:pt x="3126" y="6697"/>
                  </a:lnTo>
                  <a:lnTo>
                    <a:pt x="3237" y="6697"/>
                  </a:lnTo>
                  <a:lnTo>
                    <a:pt x="3312" y="6660"/>
                  </a:lnTo>
                  <a:lnTo>
                    <a:pt x="3386" y="6586"/>
                  </a:lnTo>
                  <a:lnTo>
                    <a:pt x="3460" y="6549"/>
                  </a:lnTo>
                  <a:lnTo>
                    <a:pt x="3460" y="6474"/>
                  </a:lnTo>
                  <a:lnTo>
                    <a:pt x="3498" y="6363"/>
                  </a:lnTo>
                  <a:lnTo>
                    <a:pt x="3498" y="6139"/>
                  </a:lnTo>
                  <a:lnTo>
                    <a:pt x="3647" y="6139"/>
                  </a:lnTo>
                  <a:lnTo>
                    <a:pt x="3833" y="6102"/>
                  </a:lnTo>
                  <a:lnTo>
                    <a:pt x="3981" y="6065"/>
                  </a:lnTo>
                  <a:lnTo>
                    <a:pt x="4130" y="5990"/>
                  </a:lnTo>
                  <a:lnTo>
                    <a:pt x="4279" y="5879"/>
                  </a:lnTo>
                  <a:lnTo>
                    <a:pt x="4353" y="5767"/>
                  </a:lnTo>
                  <a:lnTo>
                    <a:pt x="4465" y="5618"/>
                  </a:lnTo>
                  <a:lnTo>
                    <a:pt x="4502" y="5432"/>
                  </a:lnTo>
                  <a:lnTo>
                    <a:pt x="4502" y="5284"/>
                  </a:lnTo>
                  <a:lnTo>
                    <a:pt x="4502" y="3684"/>
                  </a:lnTo>
                  <a:lnTo>
                    <a:pt x="4502" y="3498"/>
                  </a:lnTo>
                  <a:lnTo>
                    <a:pt x="4465" y="3349"/>
                  </a:lnTo>
                  <a:lnTo>
                    <a:pt x="4353" y="3200"/>
                  </a:lnTo>
                  <a:lnTo>
                    <a:pt x="4279" y="3088"/>
                  </a:lnTo>
                  <a:lnTo>
                    <a:pt x="4130" y="2977"/>
                  </a:lnTo>
                  <a:lnTo>
                    <a:pt x="3981" y="2902"/>
                  </a:lnTo>
                  <a:lnTo>
                    <a:pt x="3833" y="2828"/>
                  </a:lnTo>
                  <a:close/>
                  <a:moveTo>
                    <a:pt x="9004" y="6102"/>
                  </a:moveTo>
                  <a:lnTo>
                    <a:pt x="9004" y="6251"/>
                  </a:lnTo>
                  <a:lnTo>
                    <a:pt x="9004" y="6400"/>
                  </a:lnTo>
                  <a:lnTo>
                    <a:pt x="9079" y="6549"/>
                  </a:lnTo>
                  <a:lnTo>
                    <a:pt x="9190" y="6697"/>
                  </a:lnTo>
                  <a:lnTo>
                    <a:pt x="9302" y="6772"/>
                  </a:lnTo>
                  <a:lnTo>
                    <a:pt x="9079" y="6958"/>
                  </a:lnTo>
                  <a:lnTo>
                    <a:pt x="8818" y="7107"/>
                  </a:lnTo>
                  <a:lnTo>
                    <a:pt x="8521" y="7181"/>
                  </a:lnTo>
                  <a:lnTo>
                    <a:pt x="7963" y="7181"/>
                  </a:lnTo>
                  <a:lnTo>
                    <a:pt x="7665" y="7107"/>
                  </a:lnTo>
                  <a:lnTo>
                    <a:pt x="7442" y="6958"/>
                  </a:lnTo>
                  <a:lnTo>
                    <a:pt x="7218" y="6772"/>
                  </a:lnTo>
                  <a:lnTo>
                    <a:pt x="7330" y="6697"/>
                  </a:lnTo>
                  <a:lnTo>
                    <a:pt x="7404" y="6549"/>
                  </a:lnTo>
                  <a:lnTo>
                    <a:pt x="7479" y="6400"/>
                  </a:lnTo>
                  <a:lnTo>
                    <a:pt x="7479" y="6251"/>
                  </a:lnTo>
                  <a:lnTo>
                    <a:pt x="7479" y="6102"/>
                  </a:lnTo>
                  <a:lnTo>
                    <a:pt x="7851" y="6214"/>
                  </a:lnTo>
                  <a:lnTo>
                    <a:pt x="8260" y="6251"/>
                  </a:lnTo>
                  <a:lnTo>
                    <a:pt x="8632" y="6214"/>
                  </a:lnTo>
                  <a:lnTo>
                    <a:pt x="9004" y="6102"/>
                  </a:lnTo>
                  <a:close/>
                  <a:moveTo>
                    <a:pt x="8260" y="9823"/>
                  </a:moveTo>
                  <a:lnTo>
                    <a:pt x="8372" y="9860"/>
                  </a:lnTo>
                  <a:lnTo>
                    <a:pt x="8483" y="9897"/>
                  </a:lnTo>
                  <a:lnTo>
                    <a:pt x="8632" y="10009"/>
                  </a:lnTo>
                  <a:lnTo>
                    <a:pt x="8781" y="10195"/>
                  </a:lnTo>
                  <a:lnTo>
                    <a:pt x="8781" y="10306"/>
                  </a:lnTo>
                  <a:lnTo>
                    <a:pt x="8818" y="10418"/>
                  </a:lnTo>
                  <a:lnTo>
                    <a:pt x="8781" y="10530"/>
                  </a:lnTo>
                  <a:lnTo>
                    <a:pt x="8781" y="10641"/>
                  </a:lnTo>
                  <a:lnTo>
                    <a:pt x="8632" y="10790"/>
                  </a:lnTo>
                  <a:lnTo>
                    <a:pt x="8483" y="10939"/>
                  </a:lnTo>
                  <a:lnTo>
                    <a:pt x="8372" y="10939"/>
                  </a:lnTo>
                  <a:lnTo>
                    <a:pt x="8260" y="10976"/>
                  </a:lnTo>
                  <a:lnTo>
                    <a:pt x="8149" y="10939"/>
                  </a:lnTo>
                  <a:lnTo>
                    <a:pt x="8037" y="10939"/>
                  </a:lnTo>
                  <a:lnTo>
                    <a:pt x="7851" y="10790"/>
                  </a:lnTo>
                  <a:lnTo>
                    <a:pt x="7739" y="10641"/>
                  </a:lnTo>
                  <a:lnTo>
                    <a:pt x="7702" y="10530"/>
                  </a:lnTo>
                  <a:lnTo>
                    <a:pt x="7702" y="10418"/>
                  </a:lnTo>
                  <a:lnTo>
                    <a:pt x="7702" y="10306"/>
                  </a:lnTo>
                  <a:lnTo>
                    <a:pt x="7739" y="10195"/>
                  </a:lnTo>
                  <a:lnTo>
                    <a:pt x="7851" y="10009"/>
                  </a:lnTo>
                  <a:lnTo>
                    <a:pt x="8037" y="9897"/>
                  </a:lnTo>
                  <a:lnTo>
                    <a:pt x="8149" y="9860"/>
                  </a:lnTo>
                  <a:lnTo>
                    <a:pt x="8260" y="9823"/>
                  </a:lnTo>
                  <a:close/>
                  <a:moveTo>
                    <a:pt x="8037" y="9451"/>
                  </a:moveTo>
                  <a:lnTo>
                    <a:pt x="7888" y="9525"/>
                  </a:lnTo>
                  <a:lnTo>
                    <a:pt x="7702" y="9600"/>
                  </a:lnTo>
                  <a:lnTo>
                    <a:pt x="7553" y="9711"/>
                  </a:lnTo>
                  <a:lnTo>
                    <a:pt x="7442" y="9860"/>
                  </a:lnTo>
                  <a:lnTo>
                    <a:pt x="7367" y="10046"/>
                  </a:lnTo>
                  <a:lnTo>
                    <a:pt x="7293" y="10195"/>
                  </a:lnTo>
                  <a:lnTo>
                    <a:pt x="7293" y="10418"/>
                  </a:lnTo>
                  <a:lnTo>
                    <a:pt x="7293" y="10604"/>
                  </a:lnTo>
                  <a:lnTo>
                    <a:pt x="7367" y="10790"/>
                  </a:lnTo>
                  <a:lnTo>
                    <a:pt x="7442" y="10939"/>
                  </a:lnTo>
                  <a:lnTo>
                    <a:pt x="7553" y="11088"/>
                  </a:lnTo>
                  <a:lnTo>
                    <a:pt x="7702" y="11199"/>
                  </a:lnTo>
                  <a:lnTo>
                    <a:pt x="7888" y="11274"/>
                  </a:lnTo>
                  <a:lnTo>
                    <a:pt x="8037" y="11348"/>
                  </a:lnTo>
                  <a:lnTo>
                    <a:pt x="8446" y="11348"/>
                  </a:lnTo>
                  <a:lnTo>
                    <a:pt x="8632" y="11274"/>
                  </a:lnTo>
                  <a:lnTo>
                    <a:pt x="8781" y="11199"/>
                  </a:lnTo>
                  <a:lnTo>
                    <a:pt x="8930" y="11088"/>
                  </a:lnTo>
                  <a:lnTo>
                    <a:pt x="9042" y="10939"/>
                  </a:lnTo>
                  <a:lnTo>
                    <a:pt x="9116" y="10790"/>
                  </a:lnTo>
                  <a:lnTo>
                    <a:pt x="9190" y="10604"/>
                  </a:lnTo>
                  <a:lnTo>
                    <a:pt x="9190" y="10418"/>
                  </a:lnTo>
                  <a:lnTo>
                    <a:pt x="9190" y="10195"/>
                  </a:lnTo>
                  <a:lnTo>
                    <a:pt x="9116" y="10046"/>
                  </a:lnTo>
                  <a:lnTo>
                    <a:pt x="9042" y="9860"/>
                  </a:lnTo>
                  <a:lnTo>
                    <a:pt x="8930" y="9711"/>
                  </a:lnTo>
                  <a:lnTo>
                    <a:pt x="8781" y="9600"/>
                  </a:lnTo>
                  <a:lnTo>
                    <a:pt x="8632" y="9525"/>
                  </a:lnTo>
                  <a:lnTo>
                    <a:pt x="8446" y="9451"/>
                  </a:lnTo>
                  <a:close/>
                  <a:moveTo>
                    <a:pt x="9711" y="6921"/>
                  </a:moveTo>
                  <a:lnTo>
                    <a:pt x="11460" y="7293"/>
                  </a:lnTo>
                  <a:lnTo>
                    <a:pt x="11609" y="7367"/>
                  </a:lnTo>
                  <a:lnTo>
                    <a:pt x="11758" y="7442"/>
                  </a:lnTo>
                  <a:lnTo>
                    <a:pt x="11906" y="7516"/>
                  </a:lnTo>
                  <a:lnTo>
                    <a:pt x="12018" y="7628"/>
                  </a:lnTo>
                  <a:lnTo>
                    <a:pt x="12130" y="7739"/>
                  </a:lnTo>
                  <a:lnTo>
                    <a:pt x="12204" y="7888"/>
                  </a:lnTo>
                  <a:lnTo>
                    <a:pt x="12279" y="8037"/>
                  </a:lnTo>
                  <a:lnTo>
                    <a:pt x="12353" y="8186"/>
                  </a:lnTo>
                  <a:lnTo>
                    <a:pt x="13060" y="11162"/>
                  </a:lnTo>
                  <a:lnTo>
                    <a:pt x="12874" y="11125"/>
                  </a:lnTo>
                  <a:lnTo>
                    <a:pt x="12688" y="11162"/>
                  </a:lnTo>
                  <a:lnTo>
                    <a:pt x="11981" y="11311"/>
                  </a:lnTo>
                  <a:lnTo>
                    <a:pt x="11981" y="8707"/>
                  </a:lnTo>
                  <a:lnTo>
                    <a:pt x="11944" y="8558"/>
                  </a:lnTo>
                  <a:lnTo>
                    <a:pt x="11906" y="8372"/>
                  </a:lnTo>
                  <a:lnTo>
                    <a:pt x="11832" y="8223"/>
                  </a:lnTo>
                  <a:lnTo>
                    <a:pt x="11720" y="8074"/>
                  </a:lnTo>
                  <a:lnTo>
                    <a:pt x="11572" y="7962"/>
                  </a:lnTo>
                  <a:lnTo>
                    <a:pt x="11423" y="7888"/>
                  </a:lnTo>
                  <a:lnTo>
                    <a:pt x="11274" y="7851"/>
                  </a:lnTo>
                  <a:lnTo>
                    <a:pt x="11088" y="7814"/>
                  </a:lnTo>
                  <a:lnTo>
                    <a:pt x="5432" y="7814"/>
                  </a:lnTo>
                  <a:lnTo>
                    <a:pt x="5246" y="7851"/>
                  </a:lnTo>
                  <a:lnTo>
                    <a:pt x="5060" y="7888"/>
                  </a:lnTo>
                  <a:lnTo>
                    <a:pt x="4912" y="7962"/>
                  </a:lnTo>
                  <a:lnTo>
                    <a:pt x="4800" y="8074"/>
                  </a:lnTo>
                  <a:lnTo>
                    <a:pt x="4688" y="8223"/>
                  </a:lnTo>
                  <a:lnTo>
                    <a:pt x="4577" y="8372"/>
                  </a:lnTo>
                  <a:lnTo>
                    <a:pt x="4539" y="8558"/>
                  </a:lnTo>
                  <a:lnTo>
                    <a:pt x="4502" y="8707"/>
                  </a:lnTo>
                  <a:lnTo>
                    <a:pt x="4502" y="9748"/>
                  </a:lnTo>
                  <a:lnTo>
                    <a:pt x="4539" y="9823"/>
                  </a:lnTo>
                  <a:lnTo>
                    <a:pt x="4577" y="9897"/>
                  </a:lnTo>
                  <a:lnTo>
                    <a:pt x="4651" y="9934"/>
                  </a:lnTo>
                  <a:lnTo>
                    <a:pt x="4800" y="9934"/>
                  </a:lnTo>
                  <a:lnTo>
                    <a:pt x="4874" y="9897"/>
                  </a:lnTo>
                  <a:lnTo>
                    <a:pt x="4912" y="9823"/>
                  </a:lnTo>
                  <a:lnTo>
                    <a:pt x="4912" y="9748"/>
                  </a:lnTo>
                  <a:lnTo>
                    <a:pt x="4912" y="8707"/>
                  </a:lnTo>
                  <a:lnTo>
                    <a:pt x="4949" y="8521"/>
                  </a:lnTo>
                  <a:lnTo>
                    <a:pt x="5060" y="8372"/>
                  </a:lnTo>
                  <a:lnTo>
                    <a:pt x="5209" y="8260"/>
                  </a:lnTo>
                  <a:lnTo>
                    <a:pt x="5432" y="8223"/>
                  </a:lnTo>
                  <a:lnTo>
                    <a:pt x="11088" y="8223"/>
                  </a:lnTo>
                  <a:lnTo>
                    <a:pt x="11274" y="8260"/>
                  </a:lnTo>
                  <a:lnTo>
                    <a:pt x="11423" y="8372"/>
                  </a:lnTo>
                  <a:lnTo>
                    <a:pt x="11534" y="8521"/>
                  </a:lnTo>
                  <a:lnTo>
                    <a:pt x="11572" y="8707"/>
                  </a:lnTo>
                  <a:lnTo>
                    <a:pt x="11572" y="11906"/>
                  </a:lnTo>
                  <a:lnTo>
                    <a:pt x="11534" y="12092"/>
                  </a:lnTo>
                  <a:lnTo>
                    <a:pt x="11423" y="12241"/>
                  </a:lnTo>
                  <a:lnTo>
                    <a:pt x="11274" y="12353"/>
                  </a:lnTo>
                  <a:lnTo>
                    <a:pt x="11088" y="12390"/>
                  </a:lnTo>
                  <a:lnTo>
                    <a:pt x="5432" y="12390"/>
                  </a:lnTo>
                  <a:lnTo>
                    <a:pt x="5209" y="12353"/>
                  </a:lnTo>
                  <a:lnTo>
                    <a:pt x="5060" y="12241"/>
                  </a:lnTo>
                  <a:lnTo>
                    <a:pt x="4949" y="12092"/>
                  </a:lnTo>
                  <a:lnTo>
                    <a:pt x="4912" y="11906"/>
                  </a:lnTo>
                  <a:lnTo>
                    <a:pt x="4912" y="10679"/>
                  </a:lnTo>
                  <a:lnTo>
                    <a:pt x="4912" y="10604"/>
                  </a:lnTo>
                  <a:lnTo>
                    <a:pt x="4874" y="10530"/>
                  </a:lnTo>
                  <a:lnTo>
                    <a:pt x="4800" y="10492"/>
                  </a:lnTo>
                  <a:lnTo>
                    <a:pt x="4651" y="10492"/>
                  </a:lnTo>
                  <a:lnTo>
                    <a:pt x="4577" y="10530"/>
                  </a:lnTo>
                  <a:lnTo>
                    <a:pt x="4539" y="10604"/>
                  </a:lnTo>
                  <a:lnTo>
                    <a:pt x="4502" y="10679"/>
                  </a:lnTo>
                  <a:lnTo>
                    <a:pt x="4502" y="11311"/>
                  </a:lnTo>
                  <a:lnTo>
                    <a:pt x="3795" y="11162"/>
                  </a:lnTo>
                  <a:lnTo>
                    <a:pt x="3609" y="11125"/>
                  </a:lnTo>
                  <a:lnTo>
                    <a:pt x="3460" y="11162"/>
                  </a:lnTo>
                  <a:lnTo>
                    <a:pt x="4167" y="8186"/>
                  </a:lnTo>
                  <a:lnTo>
                    <a:pt x="4205" y="8037"/>
                  </a:lnTo>
                  <a:lnTo>
                    <a:pt x="4279" y="7888"/>
                  </a:lnTo>
                  <a:lnTo>
                    <a:pt x="4353" y="7739"/>
                  </a:lnTo>
                  <a:lnTo>
                    <a:pt x="4465" y="7628"/>
                  </a:lnTo>
                  <a:lnTo>
                    <a:pt x="4614" y="7516"/>
                  </a:lnTo>
                  <a:lnTo>
                    <a:pt x="4726" y="7442"/>
                  </a:lnTo>
                  <a:lnTo>
                    <a:pt x="4874" y="7367"/>
                  </a:lnTo>
                  <a:lnTo>
                    <a:pt x="5060" y="7293"/>
                  </a:lnTo>
                  <a:lnTo>
                    <a:pt x="6772" y="6921"/>
                  </a:lnTo>
                  <a:lnTo>
                    <a:pt x="7107" y="7218"/>
                  </a:lnTo>
                  <a:lnTo>
                    <a:pt x="7442" y="7404"/>
                  </a:lnTo>
                  <a:lnTo>
                    <a:pt x="7814" y="7553"/>
                  </a:lnTo>
                  <a:lnTo>
                    <a:pt x="8037" y="7590"/>
                  </a:lnTo>
                  <a:lnTo>
                    <a:pt x="8446" y="7590"/>
                  </a:lnTo>
                  <a:lnTo>
                    <a:pt x="8669" y="7553"/>
                  </a:lnTo>
                  <a:lnTo>
                    <a:pt x="9042" y="7404"/>
                  </a:lnTo>
                  <a:lnTo>
                    <a:pt x="9414" y="7218"/>
                  </a:lnTo>
                  <a:lnTo>
                    <a:pt x="9562" y="7069"/>
                  </a:lnTo>
                  <a:lnTo>
                    <a:pt x="9711" y="6921"/>
                  </a:lnTo>
                  <a:close/>
                  <a:moveTo>
                    <a:pt x="3684" y="11534"/>
                  </a:moveTo>
                  <a:lnTo>
                    <a:pt x="4502" y="11720"/>
                  </a:lnTo>
                  <a:lnTo>
                    <a:pt x="4502" y="11906"/>
                  </a:lnTo>
                  <a:lnTo>
                    <a:pt x="4539" y="12055"/>
                  </a:lnTo>
                  <a:lnTo>
                    <a:pt x="4577" y="12204"/>
                  </a:lnTo>
                  <a:lnTo>
                    <a:pt x="4651" y="12353"/>
                  </a:lnTo>
                  <a:lnTo>
                    <a:pt x="4726" y="12464"/>
                  </a:lnTo>
                  <a:lnTo>
                    <a:pt x="4651" y="12539"/>
                  </a:lnTo>
                  <a:lnTo>
                    <a:pt x="3535" y="12204"/>
                  </a:lnTo>
                  <a:lnTo>
                    <a:pt x="3423" y="12130"/>
                  </a:lnTo>
                  <a:lnTo>
                    <a:pt x="3349" y="12055"/>
                  </a:lnTo>
                  <a:lnTo>
                    <a:pt x="3312" y="11981"/>
                  </a:lnTo>
                  <a:lnTo>
                    <a:pt x="3274" y="11869"/>
                  </a:lnTo>
                  <a:lnTo>
                    <a:pt x="3312" y="11720"/>
                  </a:lnTo>
                  <a:lnTo>
                    <a:pt x="3423" y="11609"/>
                  </a:lnTo>
                  <a:lnTo>
                    <a:pt x="3535" y="11534"/>
                  </a:lnTo>
                  <a:close/>
                  <a:moveTo>
                    <a:pt x="12948" y="11534"/>
                  </a:moveTo>
                  <a:lnTo>
                    <a:pt x="13060" y="11609"/>
                  </a:lnTo>
                  <a:lnTo>
                    <a:pt x="13172" y="11720"/>
                  </a:lnTo>
                  <a:lnTo>
                    <a:pt x="13209" y="11869"/>
                  </a:lnTo>
                  <a:lnTo>
                    <a:pt x="13172" y="11981"/>
                  </a:lnTo>
                  <a:lnTo>
                    <a:pt x="13134" y="12055"/>
                  </a:lnTo>
                  <a:lnTo>
                    <a:pt x="13060" y="12130"/>
                  </a:lnTo>
                  <a:lnTo>
                    <a:pt x="12985" y="12204"/>
                  </a:lnTo>
                  <a:lnTo>
                    <a:pt x="11832" y="12539"/>
                  </a:lnTo>
                  <a:lnTo>
                    <a:pt x="11758" y="12464"/>
                  </a:lnTo>
                  <a:lnTo>
                    <a:pt x="11869" y="12353"/>
                  </a:lnTo>
                  <a:lnTo>
                    <a:pt x="11906" y="12204"/>
                  </a:lnTo>
                  <a:lnTo>
                    <a:pt x="11944" y="12055"/>
                  </a:lnTo>
                  <a:lnTo>
                    <a:pt x="11981" y="11906"/>
                  </a:lnTo>
                  <a:lnTo>
                    <a:pt x="11981" y="11720"/>
                  </a:lnTo>
                  <a:lnTo>
                    <a:pt x="12799" y="11534"/>
                  </a:lnTo>
                  <a:close/>
                  <a:moveTo>
                    <a:pt x="11572" y="12799"/>
                  </a:moveTo>
                  <a:lnTo>
                    <a:pt x="11572" y="12874"/>
                  </a:lnTo>
                  <a:lnTo>
                    <a:pt x="11572" y="13134"/>
                  </a:lnTo>
                  <a:lnTo>
                    <a:pt x="11572" y="13171"/>
                  </a:lnTo>
                  <a:lnTo>
                    <a:pt x="11534" y="13209"/>
                  </a:lnTo>
                  <a:lnTo>
                    <a:pt x="4949" y="13209"/>
                  </a:lnTo>
                  <a:lnTo>
                    <a:pt x="4949" y="13171"/>
                  </a:lnTo>
                  <a:lnTo>
                    <a:pt x="4912" y="13134"/>
                  </a:lnTo>
                  <a:lnTo>
                    <a:pt x="4912" y="12874"/>
                  </a:lnTo>
                  <a:lnTo>
                    <a:pt x="4949" y="12799"/>
                  </a:lnTo>
                  <a:close/>
                  <a:moveTo>
                    <a:pt x="6809" y="0"/>
                  </a:moveTo>
                  <a:lnTo>
                    <a:pt x="6623" y="75"/>
                  </a:lnTo>
                  <a:lnTo>
                    <a:pt x="6474" y="149"/>
                  </a:lnTo>
                  <a:lnTo>
                    <a:pt x="6325" y="298"/>
                  </a:lnTo>
                  <a:lnTo>
                    <a:pt x="6214" y="447"/>
                  </a:lnTo>
                  <a:lnTo>
                    <a:pt x="6102" y="595"/>
                  </a:lnTo>
                  <a:lnTo>
                    <a:pt x="6065" y="781"/>
                  </a:lnTo>
                  <a:lnTo>
                    <a:pt x="6028" y="1005"/>
                  </a:lnTo>
                  <a:lnTo>
                    <a:pt x="6028" y="2530"/>
                  </a:lnTo>
                  <a:lnTo>
                    <a:pt x="5879" y="2530"/>
                  </a:lnTo>
                  <a:lnTo>
                    <a:pt x="5767" y="2567"/>
                  </a:lnTo>
                  <a:lnTo>
                    <a:pt x="5618" y="2605"/>
                  </a:lnTo>
                  <a:lnTo>
                    <a:pt x="5507" y="2716"/>
                  </a:lnTo>
                  <a:lnTo>
                    <a:pt x="5432" y="2791"/>
                  </a:lnTo>
                  <a:lnTo>
                    <a:pt x="5358" y="2939"/>
                  </a:lnTo>
                  <a:lnTo>
                    <a:pt x="5321" y="3051"/>
                  </a:lnTo>
                  <a:lnTo>
                    <a:pt x="5321" y="3200"/>
                  </a:lnTo>
                  <a:lnTo>
                    <a:pt x="5321" y="3349"/>
                  </a:lnTo>
                  <a:lnTo>
                    <a:pt x="5358" y="3460"/>
                  </a:lnTo>
                  <a:lnTo>
                    <a:pt x="5432" y="3609"/>
                  </a:lnTo>
                  <a:lnTo>
                    <a:pt x="5507" y="3684"/>
                  </a:lnTo>
                  <a:lnTo>
                    <a:pt x="5618" y="3795"/>
                  </a:lnTo>
                  <a:lnTo>
                    <a:pt x="5767" y="3832"/>
                  </a:lnTo>
                  <a:lnTo>
                    <a:pt x="5879" y="3870"/>
                  </a:lnTo>
                  <a:lnTo>
                    <a:pt x="6028" y="3870"/>
                  </a:lnTo>
                  <a:lnTo>
                    <a:pt x="6028" y="4018"/>
                  </a:lnTo>
                  <a:lnTo>
                    <a:pt x="6065" y="4316"/>
                  </a:lnTo>
                  <a:lnTo>
                    <a:pt x="6102" y="4614"/>
                  </a:lnTo>
                  <a:lnTo>
                    <a:pt x="6214" y="4874"/>
                  </a:lnTo>
                  <a:lnTo>
                    <a:pt x="6325" y="5135"/>
                  </a:lnTo>
                  <a:lnTo>
                    <a:pt x="6474" y="5358"/>
                  </a:lnTo>
                  <a:lnTo>
                    <a:pt x="6660" y="5581"/>
                  </a:lnTo>
                  <a:lnTo>
                    <a:pt x="6884" y="5767"/>
                  </a:lnTo>
                  <a:lnTo>
                    <a:pt x="7107" y="5916"/>
                  </a:lnTo>
                  <a:lnTo>
                    <a:pt x="7107" y="6251"/>
                  </a:lnTo>
                  <a:lnTo>
                    <a:pt x="7070" y="6325"/>
                  </a:lnTo>
                  <a:lnTo>
                    <a:pt x="7032" y="6400"/>
                  </a:lnTo>
                  <a:lnTo>
                    <a:pt x="6958" y="6474"/>
                  </a:lnTo>
                  <a:lnTo>
                    <a:pt x="6884" y="6511"/>
                  </a:lnTo>
                  <a:lnTo>
                    <a:pt x="4949" y="6921"/>
                  </a:lnTo>
                  <a:lnTo>
                    <a:pt x="4763" y="6995"/>
                  </a:lnTo>
                  <a:lnTo>
                    <a:pt x="4539" y="7069"/>
                  </a:lnTo>
                  <a:lnTo>
                    <a:pt x="4353" y="7181"/>
                  </a:lnTo>
                  <a:lnTo>
                    <a:pt x="4205" y="7330"/>
                  </a:lnTo>
                  <a:lnTo>
                    <a:pt x="4056" y="7516"/>
                  </a:lnTo>
                  <a:lnTo>
                    <a:pt x="3944" y="7702"/>
                  </a:lnTo>
                  <a:lnTo>
                    <a:pt x="3833" y="7888"/>
                  </a:lnTo>
                  <a:lnTo>
                    <a:pt x="3758" y="8111"/>
                  </a:lnTo>
                  <a:lnTo>
                    <a:pt x="2940" y="11609"/>
                  </a:lnTo>
                  <a:lnTo>
                    <a:pt x="2902" y="11869"/>
                  </a:lnTo>
                  <a:lnTo>
                    <a:pt x="2940" y="12092"/>
                  </a:lnTo>
                  <a:lnTo>
                    <a:pt x="3051" y="12316"/>
                  </a:lnTo>
                  <a:lnTo>
                    <a:pt x="3200" y="12464"/>
                  </a:lnTo>
                  <a:lnTo>
                    <a:pt x="3423" y="12576"/>
                  </a:lnTo>
                  <a:lnTo>
                    <a:pt x="4502" y="12911"/>
                  </a:lnTo>
                  <a:lnTo>
                    <a:pt x="4502" y="13134"/>
                  </a:lnTo>
                  <a:lnTo>
                    <a:pt x="4539" y="13320"/>
                  </a:lnTo>
                  <a:lnTo>
                    <a:pt x="4651" y="13469"/>
                  </a:lnTo>
                  <a:lnTo>
                    <a:pt x="4800" y="13543"/>
                  </a:lnTo>
                  <a:lnTo>
                    <a:pt x="4949" y="13581"/>
                  </a:lnTo>
                  <a:lnTo>
                    <a:pt x="11534" y="13581"/>
                  </a:lnTo>
                  <a:lnTo>
                    <a:pt x="11720" y="13543"/>
                  </a:lnTo>
                  <a:lnTo>
                    <a:pt x="11832" y="13469"/>
                  </a:lnTo>
                  <a:lnTo>
                    <a:pt x="11944" y="13320"/>
                  </a:lnTo>
                  <a:lnTo>
                    <a:pt x="11981" y="13134"/>
                  </a:lnTo>
                  <a:lnTo>
                    <a:pt x="11981" y="12911"/>
                  </a:lnTo>
                  <a:lnTo>
                    <a:pt x="13097" y="12576"/>
                  </a:lnTo>
                  <a:lnTo>
                    <a:pt x="13283" y="12464"/>
                  </a:lnTo>
                  <a:lnTo>
                    <a:pt x="13469" y="12316"/>
                  </a:lnTo>
                  <a:lnTo>
                    <a:pt x="13581" y="12092"/>
                  </a:lnTo>
                  <a:lnTo>
                    <a:pt x="13618" y="11869"/>
                  </a:lnTo>
                  <a:lnTo>
                    <a:pt x="13581" y="11609"/>
                  </a:lnTo>
                  <a:lnTo>
                    <a:pt x="12725" y="8111"/>
                  </a:lnTo>
                  <a:lnTo>
                    <a:pt x="12651" y="7888"/>
                  </a:lnTo>
                  <a:lnTo>
                    <a:pt x="12576" y="7702"/>
                  </a:lnTo>
                  <a:lnTo>
                    <a:pt x="12465" y="7516"/>
                  </a:lnTo>
                  <a:lnTo>
                    <a:pt x="12316" y="7330"/>
                  </a:lnTo>
                  <a:lnTo>
                    <a:pt x="12130" y="7181"/>
                  </a:lnTo>
                  <a:lnTo>
                    <a:pt x="11944" y="7069"/>
                  </a:lnTo>
                  <a:lnTo>
                    <a:pt x="11758" y="6995"/>
                  </a:lnTo>
                  <a:lnTo>
                    <a:pt x="11534" y="6921"/>
                  </a:lnTo>
                  <a:lnTo>
                    <a:pt x="9600" y="6511"/>
                  </a:lnTo>
                  <a:lnTo>
                    <a:pt x="9525" y="6474"/>
                  </a:lnTo>
                  <a:lnTo>
                    <a:pt x="9451" y="6400"/>
                  </a:lnTo>
                  <a:lnTo>
                    <a:pt x="9414" y="6325"/>
                  </a:lnTo>
                  <a:lnTo>
                    <a:pt x="9414" y="6251"/>
                  </a:lnTo>
                  <a:lnTo>
                    <a:pt x="9414" y="5916"/>
                  </a:lnTo>
                  <a:lnTo>
                    <a:pt x="9637" y="5767"/>
                  </a:lnTo>
                  <a:lnTo>
                    <a:pt x="9823" y="5581"/>
                  </a:lnTo>
                  <a:lnTo>
                    <a:pt x="10009" y="5358"/>
                  </a:lnTo>
                  <a:lnTo>
                    <a:pt x="10158" y="5135"/>
                  </a:lnTo>
                  <a:lnTo>
                    <a:pt x="10307" y="4874"/>
                  </a:lnTo>
                  <a:lnTo>
                    <a:pt x="10381" y="4614"/>
                  </a:lnTo>
                  <a:lnTo>
                    <a:pt x="10455" y="4316"/>
                  </a:lnTo>
                  <a:lnTo>
                    <a:pt x="10455" y="4018"/>
                  </a:lnTo>
                  <a:lnTo>
                    <a:pt x="10455" y="3870"/>
                  </a:lnTo>
                  <a:lnTo>
                    <a:pt x="10604" y="3870"/>
                  </a:lnTo>
                  <a:lnTo>
                    <a:pt x="10753" y="3832"/>
                  </a:lnTo>
                  <a:lnTo>
                    <a:pt x="10865" y="3758"/>
                  </a:lnTo>
                  <a:lnTo>
                    <a:pt x="10976" y="3684"/>
                  </a:lnTo>
                  <a:lnTo>
                    <a:pt x="11051" y="3609"/>
                  </a:lnTo>
                  <a:lnTo>
                    <a:pt x="11125" y="3460"/>
                  </a:lnTo>
                  <a:lnTo>
                    <a:pt x="11162" y="3349"/>
                  </a:lnTo>
                  <a:lnTo>
                    <a:pt x="11200" y="3200"/>
                  </a:lnTo>
                  <a:lnTo>
                    <a:pt x="11162" y="3051"/>
                  </a:lnTo>
                  <a:lnTo>
                    <a:pt x="11125" y="2939"/>
                  </a:lnTo>
                  <a:lnTo>
                    <a:pt x="11051" y="2791"/>
                  </a:lnTo>
                  <a:lnTo>
                    <a:pt x="10976" y="2716"/>
                  </a:lnTo>
                  <a:lnTo>
                    <a:pt x="10865" y="2605"/>
                  </a:lnTo>
                  <a:lnTo>
                    <a:pt x="10753" y="2567"/>
                  </a:lnTo>
                  <a:lnTo>
                    <a:pt x="10604" y="2530"/>
                  </a:lnTo>
                  <a:lnTo>
                    <a:pt x="10455" y="2530"/>
                  </a:lnTo>
                  <a:lnTo>
                    <a:pt x="10455" y="1005"/>
                  </a:lnTo>
                  <a:lnTo>
                    <a:pt x="10455" y="781"/>
                  </a:lnTo>
                  <a:lnTo>
                    <a:pt x="10381" y="595"/>
                  </a:lnTo>
                  <a:lnTo>
                    <a:pt x="10307" y="447"/>
                  </a:lnTo>
                  <a:lnTo>
                    <a:pt x="10158" y="298"/>
                  </a:lnTo>
                  <a:lnTo>
                    <a:pt x="10009" y="149"/>
                  </a:lnTo>
                  <a:lnTo>
                    <a:pt x="9860" y="75"/>
                  </a:lnTo>
                  <a:lnTo>
                    <a:pt x="9674"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67" name="Google Shape;1067;p4"/>
          <p:cNvSpPr txBox="1"/>
          <p:nvPr/>
        </p:nvSpPr>
        <p:spPr>
          <a:xfrm>
            <a:off x="875088" y="1471873"/>
            <a:ext cx="3085812" cy="656400"/>
          </a:xfrm>
          <a:prstGeom prst="rect">
            <a:avLst/>
          </a:prstGeom>
          <a:noFill/>
          <a:ln>
            <a:noFill/>
          </a:ln>
        </p:spPr>
        <p:txBody>
          <a:bodyPr anchorCtr="0" anchor="ctr" bIns="91425" lIns="91425" spcFirstLastPara="1" rIns="91425" wrap="square" tIns="91425">
            <a:noAutofit/>
          </a:bodyPr>
          <a:lstStyle/>
          <a:p>
            <a:pPr indent="0" lvl="0" marL="149225" marR="0" rtl="0" algn="l">
              <a:lnSpc>
                <a:spcPct val="115000"/>
              </a:lnSpc>
              <a:spcBef>
                <a:spcPts val="0"/>
              </a:spcBef>
              <a:spcAft>
                <a:spcPts val="0"/>
              </a:spcAft>
              <a:buNone/>
            </a:pPr>
            <a:r>
              <a:rPr b="0" i="0" lang="en" sz="1600" u="none" cap="none" strike="noStrike">
                <a:solidFill>
                  <a:schemeClr val="dk1"/>
                </a:solidFill>
                <a:latin typeface="Calibri"/>
                <a:ea typeface="Calibri"/>
                <a:cs typeface="Calibri"/>
                <a:sym typeface="Calibri"/>
              </a:rPr>
              <a:t>1º Gestionar por medio de una base de datos los productos que tiene la empresa en el cual se administra de manera frecuente el inventario.</a:t>
            </a:r>
            <a:endParaRPr/>
          </a:p>
        </p:txBody>
      </p:sp>
      <p:sp>
        <p:nvSpPr>
          <p:cNvPr id="1068" name="Google Shape;1068;p4"/>
          <p:cNvSpPr txBox="1"/>
          <p:nvPr/>
        </p:nvSpPr>
        <p:spPr>
          <a:xfrm>
            <a:off x="2729868" y="3602353"/>
            <a:ext cx="4086111" cy="795600"/>
          </a:xfrm>
          <a:prstGeom prst="rect">
            <a:avLst/>
          </a:prstGeom>
          <a:noFill/>
          <a:ln>
            <a:noFill/>
          </a:ln>
        </p:spPr>
        <p:txBody>
          <a:bodyPr anchorCtr="0" anchor="ctr" bIns="91425" lIns="91425" spcFirstLastPara="1" rIns="91425" wrap="square" tIns="91425">
            <a:noAutofit/>
          </a:bodyPr>
          <a:lstStyle/>
          <a:p>
            <a:pPr indent="0" lvl="0" marL="149225" marR="0" rtl="0" algn="l">
              <a:lnSpc>
                <a:spcPct val="115000"/>
              </a:lnSpc>
              <a:spcBef>
                <a:spcPts val="0"/>
              </a:spcBef>
              <a:spcAft>
                <a:spcPts val="0"/>
              </a:spcAft>
              <a:buNone/>
            </a:pPr>
            <a:r>
              <a:rPr b="0" i="0" lang="en" sz="1600" u="none" cap="none" strike="noStrike">
                <a:solidFill>
                  <a:schemeClr val="dk1"/>
                </a:solidFill>
                <a:latin typeface="Calibri"/>
                <a:ea typeface="Calibri"/>
                <a:cs typeface="Calibri"/>
                <a:sym typeface="Calibri"/>
              </a:rPr>
              <a:t>3º Brindar información verídica en el cual se dan a conocer los productos con sus características y precios en el cual el cliente podrá realizar  la compra de manera inmediata con diferentes medios de pago.</a:t>
            </a:r>
            <a:endParaRPr/>
          </a:p>
          <a:p>
            <a:pPr indent="-228600" lvl="0" marL="485775" marR="0" rtl="0" algn="l">
              <a:lnSpc>
                <a:spcPct val="115000"/>
              </a:lnSpc>
              <a:spcBef>
                <a:spcPts val="0"/>
              </a:spcBef>
              <a:spcAft>
                <a:spcPts val="0"/>
              </a:spcAft>
              <a:buClr>
                <a:schemeClr val="dk1"/>
              </a:buClr>
              <a:buSzPts val="1700"/>
              <a:buFont typeface="Calibri"/>
              <a:buNone/>
            </a:pPr>
            <a:r>
              <a:t/>
            </a:r>
            <a:endParaRPr b="0" i="0" sz="1600" u="none" cap="none" strike="noStrike">
              <a:solidFill>
                <a:schemeClr val="dk1"/>
              </a:solidFill>
              <a:latin typeface="Calibri"/>
              <a:ea typeface="Calibri"/>
              <a:cs typeface="Calibri"/>
              <a:sym typeface="Calibri"/>
            </a:endParaRPr>
          </a:p>
        </p:txBody>
      </p:sp>
      <p:sp>
        <p:nvSpPr>
          <p:cNvPr id="1069" name="Google Shape;1069;p4"/>
          <p:cNvSpPr txBox="1"/>
          <p:nvPr/>
        </p:nvSpPr>
        <p:spPr>
          <a:xfrm>
            <a:off x="5024821" y="1486495"/>
            <a:ext cx="3082200" cy="658500"/>
          </a:xfrm>
          <a:prstGeom prst="rect">
            <a:avLst/>
          </a:prstGeom>
          <a:noFill/>
          <a:ln>
            <a:noFill/>
          </a:ln>
        </p:spPr>
        <p:txBody>
          <a:bodyPr anchorCtr="0" anchor="ctr" bIns="91425" lIns="91425" spcFirstLastPara="1" rIns="91425" wrap="square" tIns="91425">
            <a:noAutofit/>
          </a:bodyPr>
          <a:lstStyle/>
          <a:p>
            <a:pPr indent="0" lvl="0" marL="149225" marR="0" rtl="0" algn="l">
              <a:lnSpc>
                <a:spcPct val="115000"/>
              </a:lnSpc>
              <a:spcBef>
                <a:spcPts val="0"/>
              </a:spcBef>
              <a:spcAft>
                <a:spcPts val="0"/>
              </a:spcAft>
              <a:buNone/>
            </a:pPr>
            <a:r>
              <a:rPr b="0" i="0" lang="en" sz="1600" u="none" cap="none" strike="noStrike">
                <a:solidFill>
                  <a:schemeClr val="dk1"/>
                </a:solidFill>
                <a:latin typeface="Calibri"/>
                <a:ea typeface="Calibri"/>
                <a:cs typeface="Calibri"/>
                <a:sym typeface="Calibri"/>
              </a:rPr>
              <a:t>2º Crear cotizaciones para  poder emplear y dar a conocer a los clientes el precio del producto sin necesidad de realizar la compra.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3" name="Shape 1073"/>
        <p:cNvGrpSpPr/>
        <p:nvPr/>
      </p:nvGrpSpPr>
      <p:grpSpPr>
        <a:xfrm>
          <a:off x="0" y="0"/>
          <a:ext cx="0" cy="0"/>
          <a:chOff x="0" y="0"/>
          <a:chExt cx="0" cy="0"/>
        </a:xfrm>
      </p:grpSpPr>
      <p:sp>
        <p:nvSpPr>
          <p:cNvPr id="1074" name="Google Shape;1074;p5"/>
          <p:cNvSpPr txBox="1"/>
          <p:nvPr>
            <p:ph type="title"/>
          </p:nvPr>
        </p:nvSpPr>
        <p:spPr>
          <a:xfrm>
            <a:off x="760992" y="578117"/>
            <a:ext cx="7717800" cy="292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2800"/>
              <a:buFont typeface="Dosis"/>
              <a:buNone/>
            </a:pPr>
            <a:r>
              <a:rPr lang="en"/>
              <a:t> PLANTEAMIENTO DEL PROBLEMA</a:t>
            </a:r>
            <a:br>
              <a:rPr lang="en"/>
            </a:br>
            <a:endParaRPr/>
          </a:p>
        </p:txBody>
      </p:sp>
      <p:sp>
        <p:nvSpPr>
          <p:cNvPr id="1075" name="Google Shape;1075;p5"/>
          <p:cNvSpPr txBox="1"/>
          <p:nvPr>
            <p:ph idx="1" type="body"/>
          </p:nvPr>
        </p:nvSpPr>
        <p:spPr>
          <a:xfrm>
            <a:off x="2210936" y="1429334"/>
            <a:ext cx="4988257" cy="2284831"/>
          </a:xfrm>
          <a:prstGeom prst="rect">
            <a:avLst/>
          </a:prstGeom>
          <a:noFill/>
          <a:ln>
            <a:noFill/>
          </a:ln>
        </p:spPr>
        <p:txBody>
          <a:bodyPr anchorCtr="0" anchor="ctr" bIns="91425" lIns="91425" spcFirstLastPara="1" rIns="91425" wrap="square" tIns="91425">
            <a:noAutofit/>
          </a:bodyPr>
          <a:lstStyle/>
          <a:p>
            <a:pPr indent="0" lvl="0" marL="139700" rtl="0" algn="l">
              <a:lnSpc>
                <a:spcPct val="100000"/>
              </a:lnSpc>
              <a:spcBef>
                <a:spcPts val="0"/>
              </a:spcBef>
              <a:spcAft>
                <a:spcPts val="0"/>
              </a:spcAft>
              <a:buSzPts val="1400"/>
              <a:buNone/>
            </a:pPr>
            <a:r>
              <a:rPr lang="en"/>
              <a:t> Se logra verificar que la empresa maneja el inventario de manera manual , ya que no tienen ningún sistema establecido, esto va en base desde registros de los productos hasta la salida de el mismo, en lo cual se concluye que un  sistema de información automatiza las operaciones internas del emprendimiento esto es gran solución y una gran herramienta para el personal que lo requiera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9" name="Shape 1079"/>
        <p:cNvGrpSpPr/>
        <p:nvPr/>
      </p:nvGrpSpPr>
      <p:grpSpPr>
        <a:xfrm>
          <a:off x="0" y="0"/>
          <a:ext cx="0" cy="0"/>
          <a:chOff x="0" y="0"/>
          <a:chExt cx="0" cy="0"/>
        </a:xfrm>
      </p:grpSpPr>
      <p:sp>
        <p:nvSpPr>
          <p:cNvPr id="1080" name="Google Shape;1080;p6"/>
          <p:cNvSpPr txBox="1"/>
          <p:nvPr>
            <p:ph idx="1" type="body"/>
          </p:nvPr>
        </p:nvSpPr>
        <p:spPr>
          <a:xfrm>
            <a:off x="-95535" y="1069488"/>
            <a:ext cx="4735773" cy="704720"/>
          </a:xfrm>
          <a:prstGeom prst="rect">
            <a:avLst/>
          </a:prstGeom>
          <a:noFill/>
          <a:ln>
            <a:noFill/>
          </a:ln>
        </p:spPr>
        <p:txBody>
          <a:bodyPr anchorCtr="0" anchor="ctr" bIns="91425" lIns="91425" spcFirstLastPara="1" rIns="91425" wrap="square" tIns="91425">
            <a:noAutofit/>
          </a:bodyPr>
          <a:lstStyle/>
          <a:p>
            <a:pPr indent="-228600" lvl="0" marL="457200" rtl="0" algn="l">
              <a:lnSpc>
                <a:spcPct val="100000"/>
              </a:lnSpc>
              <a:spcBef>
                <a:spcPts val="0"/>
              </a:spcBef>
              <a:spcAft>
                <a:spcPts val="0"/>
              </a:spcAft>
              <a:buSzPts val="1600"/>
              <a:buNone/>
            </a:pPr>
            <a:r>
              <a:rPr lang="en" sz="3600"/>
              <a:t>  JUSTIFICACIÓN</a:t>
            </a:r>
            <a:endParaRPr/>
          </a:p>
          <a:p>
            <a:pPr indent="-228600" lvl="0" marL="457200" rtl="0" algn="l">
              <a:lnSpc>
                <a:spcPct val="100000"/>
              </a:lnSpc>
              <a:spcBef>
                <a:spcPts val="0"/>
              </a:spcBef>
              <a:spcAft>
                <a:spcPts val="0"/>
              </a:spcAft>
              <a:buSzPts val="1600"/>
              <a:buNone/>
            </a:pPr>
            <a:r>
              <a:t/>
            </a:r>
            <a:endParaRPr/>
          </a:p>
        </p:txBody>
      </p:sp>
      <p:sp>
        <p:nvSpPr>
          <p:cNvPr id="1081" name="Google Shape;1081;p6"/>
          <p:cNvSpPr/>
          <p:nvPr/>
        </p:nvSpPr>
        <p:spPr>
          <a:xfrm>
            <a:off x="2354238" y="1920915"/>
            <a:ext cx="4572000" cy="2896755"/>
          </a:xfrm>
          <a:prstGeom prst="rect">
            <a:avLst/>
          </a:prstGeom>
          <a:noFill/>
          <a:ln>
            <a:noFill/>
          </a:ln>
        </p:spPr>
        <p:txBody>
          <a:bodyPr anchorCtr="0" anchor="t" bIns="45700" lIns="91425" spcFirstLastPara="1" rIns="91425" wrap="square" tIns="45700">
            <a:spAutoFit/>
          </a:bodyPr>
          <a:lstStyle/>
          <a:p>
            <a:pPr indent="0" lvl="0" marL="257175" marR="0" rtl="0" algn="l">
              <a:lnSpc>
                <a:spcPct val="115000"/>
              </a:lnSpc>
              <a:spcBef>
                <a:spcPts val="0"/>
              </a:spcBef>
              <a:spcAft>
                <a:spcPts val="0"/>
              </a:spcAft>
              <a:buNone/>
            </a:pPr>
            <a:r>
              <a:rPr b="0" i="0" lang="en" sz="2000" u="none" cap="none" strike="noStrike">
                <a:solidFill>
                  <a:srgbClr val="000000"/>
                </a:solidFill>
                <a:latin typeface="Raleway"/>
                <a:ea typeface="Raleway"/>
                <a:cs typeface="Raleway"/>
                <a:sym typeface="Raleway"/>
              </a:rPr>
              <a:t>La empresa Deportiva SAS., se verá beneficiada en agilidad en el tratamiento de la información, garantizando operatividad en el funcionamiento y una autonomía en cada uno de los procesos realizados.  </a:t>
            </a:r>
            <a:endParaRPr/>
          </a:p>
          <a:p>
            <a:pPr indent="0" lvl="0" marL="257175" marR="0" rtl="0" algn="l">
              <a:lnSpc>
                <a:spcPct val="115000"/>
              </a:lnSpc>
              <a:spcBef>
                <a:spcPts val="0"/>
              </a:spcBef>
              <a:spcAft>
                <a:spcPts val="0"/>
              </a:spcAft>
              <a:buNone/>
            </a:pPr>
            <a:r>
              <a:t/>
            </a:r>
            <a:endParaRPr b="0" i="0" sz="2000" u="none" cap="none" strike="noStrike">
              <a:solidFill>
                <a:srgbClr val="000000"/>
              </a:solidFill>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5" name="Shape 1085"/>
        <p:cNvGrpSpPr/>
        <p:nvPr/>
      </p:nvGrpSpPr>
      <p:grpSpPr>
        <a:xfrm>
          <a:off x="0" y="0"/>
          <a:ext cx="0" cy="0"/>
          <a:chOff x="0" y="0"/>
          <a:chExt cx="0" cy="0"/>
        </a:xfrm>
      </p:grpSpPr>
      <p:sp>
        <p:nvSpPr>
          <p:cNvPr id="1086" name="Google Shape;1086;p7"/>
          <p:cNvSpPr txBox="1"/>
          <p:nvPr>
            <p:ph type="title"/>
          </p:nvPr>
        </p:nvSpPr>
        <p:spPr>
          <a:xfrm>
            <a:off x="713100" y="762362"/>
            <a:ext cx="7717800" cy="292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2800"/>
              <a:buFont typeface="Dosis"/>
              <a:buNone/>
            </a:pPr>
            <a:r>
              <a:rPr lang="en" sz="3200"/>
              <a:t> ALCANCE</a:t>
            </a:r>
            <a:br>
              <a:rPr lang="en" sz="3200"/>
            </a:br>
            <a:endParaRPr sz="3200"/>
          </a:p>
        </p:txBody>
      </p:sp>
      <p:sp>
        <p:nvSpPr>
          <p:cNvPr id="1087" name="Google Shape;1087;p7"/>
          <p:cNvSpPr txBox="1"/>
          <p:nvPr>
            <p:ph idx="1" type="body"/>
          </p:nvPr>
        </p:nvSpPr>
        <p:spPr>
          <a:xfrm>
            <a:off x="2306471" y="1761729"/>
            <a:ext cx="4848000" cy="1865700"/>
          </a:xfrm>
          <a:prstGeom prst="rect">
            <a:avLst/>
          </a:prstGeom>
          <a:noFill/>
          <a:ln>
            <a:noFill/>
          </a:ln>
        </p:spPr>
        <p:txBody>
          <a:bodyPr anchorCtr="0" anchor="ctr" bIns="91425" lIns="91425" spcFirstLastPara="1" rIns="91425" wrap="square" tIns="91425">
            <a:noAutofit/>
          </a:bodyPr>
          <a:lstStyle/>
          <a:p>
            <a:pPr indent="0" lvl="0" marL="139700" rtl="0" algn="l">
              <a:lnSpc>
                <a:spcPct val="100000"/>
              </a:lnSpc>
              <a:spcBef>
                <a:spcPts val="0"/>
              </a:spcBef>
              <a:spcAft>
                <a:spcPts val="0"/>
              </a:spcAft>
              <a:buSzPts val="1400"/>
              <a:buNone/>
            </a:pPr>
            <a:r>
              <a:rPr lang="en">
                <a:latin typeface="Raleway"/>
                <a:ea typeface="Raleway"/>
                <a:cs typeface="Raleway"/>
                <a:sym typeface="Raleway"/>
              </a:rPr>
              <a:t>El sistema proporcionará un manejo más eficiente sobre la información suministrada por los clientes y se tendrá un registro de la ventas que realiza la empresa, además llevando de forma consecutiva para cada registro de los productos que se encuentra en stock y en bodega. Por medio del sistema  se automatizará el proceso de ventas, cotizaciones y el inventario.</a:t>
            </a:r>
            <a:endParaRPr>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1" name="Shape 1091"/>
        <p:cNvGrpSpPr/>
        <p:nvPr/>
      </p:nvGrpSpPr>
      <p:grpSpPr>
        <a:xfrm>
          <a:off x="0" y="0"/>
          <a:ext cx="0" cy="0"/>
          <a:chOff x="0" y="0"/>
          <a:chExt cx="0" cy="0"/>
        </a:xfrm>
      </p:grpSpPr>
      <p:sp>
        <p:nvSpPr>
          <p:cNvPr id="1092" name="Google Shape;1092;p8"/>
          <p:cNvSpPr/>
          <p:nvPr/>
        </p:nvSpPr>
        <p:spPr>
          <a:xfrm>
            <a:off x="3824784" y="-129653"/>
            <a:ext cx="1494430" cy="1019718"/>
          </a:xfrm>
          <a:prstGeom prst="rect">
            <a:avLst/>
          </a:prstGeom>
          <a:solidFill>
            <a:srgbClr val="F1E0D1"/>
          </a:solidFill>
          <a:ln cap="flat" cmpd="sng" w="25400">
            <a:solidFill>
              <a:srgbClr val="F1E0D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93" name="Google Shape;1093;p8"/>
          <p:cNvSpPr txBox="1"/>
          <p:nvPr>
            <p:ph type="title"/>
          </p:nvPr>
        </p:nvSpPr>
        <p:spPr>
          <a:xfrm>
            <a:off x="2681784" y="251584"/>
            <a:ext cx="4877785" cy="411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3200"/>
              <a:t>Diagramas de flujo</a:t>
            </a:r>
            <a:endParaRPr/>
          </a:p>
        </p:txBody>
      </p:sp>
      <p:sp>
        <p:nvSpPr>
          <p:cNvPr id="1094" name="Google Shape;1094;p8"/>
          <p:cNvSpPr txBox="1"/>
          <p:nvPr>
            <p:ph idx="1" type="subTitle"/>
          </p:nvPr>
        </p:nvSpPr>
        <p:spPr>
          <a:xfrm>
            <a:off x="3110400" y="2682420"/>
            <a:ext cx="3069600" cy="395100"/>
          </a:xfrm>
          <a:prstGeom prst="rect">
            <a:avLst/>
          </a:prstGeom>
          <a:noFill/>
          <a:ln>
            <a:noFill/>
          </a:ln>
        </p:spPr>
        <p:txBody>
          <a:bodyPr anchorCtr="0" anchor="ctr" bIns="91425" lIns="91425" spcFirstLastPara="1" rIns="91425" wrap="square" tIns="91425">
            <a:noAutofit/>
          </a:bodyPr>
          <a:lstStyle/>
          <a:p>
            <a:pPr indent="-330200" lvl="0" marL="457200" rtl="0" algn="l">
              <a:lnSpc>
                <a:spcPct val="100000"/>
              </a:lnSpc>
              <a:spcBef>
                <a:spcPts val="0"/>
              </a:spcBef>
              <a:spcAft>
                <a:spcPts val="0"/>
              </a:spcAft>
              <a:buSzPts val="1600"/>
              <a:buNone/>
            </a:pPr>
            <a:r>
              <a:t/>
            </a:r>
            <a:endParaRPr/>
          </a:p>
        </p:txBody>
      </p:sp>
      <p:sp>
        <p:nvSpPr>
          <p:cNvPr id="1095" name="Google Shape;1095;p8"/>
          <p:cNvSpPr txBox="1"/>
          <p:nvPr>
            <p:ph idx="2" type="title"/>
          </p:nvPr>
        </p:nvSpPr>
        <p:spPr>
          <a:xfrm>
            <a:off x="1918800" y="2334000"/>
            <a:ext cx="1088100" cy="475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t/>
            </a:r>
            <a:endParaRPr/>
          </a:p>
        </p:txBody>
      </p:sp>
      <p:pic>
        <p:nvPicPr>
          <p:cNvPr id="1096" name="Google Shape;1096;p8"/>
          <p:cNvPicPr preferRelativeResize="0"/>
          <p:nvPr/>
        </p:nvPicPr>
        <p:blipFill rotWithShape="1">
          <a:blip r:embed="rId3">
            <a:alphaModFix/>
          </a:blip>
          <a:srcRect b="7839" l="0" r="0" t="0"/>
          <a:stretch/>
        </p:blipFill>
        <p:spPr>
          <a:xfrm>
            <a:off x="203999" y="1044421"/>
            <a:ext cx="8882401" cy="401096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0" name="Shape 1100"/>
        <p:cNvGrpSpPr/>
        <p:nvPr/>
      </p:nvGrpSpPr>
      <p:grpSpPr>
        <a:xfrm>
          <a:off x="0" y="0"/>
          <a:ext cx="0" cy="0"/>
          <a:chOff x="0" y="0"/>
          <a:chExt cx="0" cy="0"/>
        </a:xfrm>
      </p:grpSpPr>
      <p:sp>
        <p:nvSpPr>
          <p:cNvPr id="1101" name="Google Shape;1101;p9"/>
          <p:cNvSpPr/>
          <p:nvPr/>
        </p:nvSpPr>
        <p:spPr>
          <a:xfrm>
            <a:off x="3824784" y="-129653"/>
            <a:ext cx="1494430" cy="1019718"/>
          </a:xfrm>
          <a:prstGeom prst="rect">
            <a:avLst/>
          </a:prstGeom>
          <a:solidFill>
            <a:srgbClr val="F1E0D1"/>
          </a:solidFill>
          <a:ln cap="flat" cmpd="sng" w="25400">
            <a:solidFill>
              <a:srgbClr val="F1E0D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02" name="Google Shape;1102;p9"/>
          <p:cNvSpPr txBox="1"/>
          <p:nvPr>
            <p:ph type="title"/>
          </p:nvPr>
        </p:nvSpPr>
        <p:spPr>
          <a:xfrm>
            <a:off x="2796084" y="305988"/>
            <a:ext cx="4877785" cy="411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2800"/>
              <a:t>Diagramas de flujo</a:t>
            </a:r>
            <a:br>
              <a:rPr lang="en" sz="2800"/>
            </a:br>
            <a:r>
              <a:rPr lang="en" sz="2800">
                <a:latin typeface="Calibri"/>
                <a:ea typeface="Calibri"/>
                <a:cs typeface="Calibri"/>
                <a:sym typeface="Calibri"/>
              </a:rPr>
              <a:t>Administración Inventario</a:t>
            </a:r>
            <a:endParaRPr sz="2800"/>
          </a:p>
        </p:txBody>
      </p:sp>
      <p:sp>
        <p:nvSpPr>
          <p:cNvPr id="1103" name="Google Shape;1103;p9"/>
          <p:cNvSpPr txBox="1"/>
          <p:nvPr>
            <p:ph idx="1" type="subTitle"/>
          </p:nvPr>
        </p:nvSpPr>
        <p:spPr>
          <a:xfrm>
            <a:off x="3110400" y="2682420"/>
            <a:ext cx="3069600" cy="395100"/>
          </a:xfrm>
          <a:prstGeom prst="rect">
            <a:avLst/>
          </a:prstGeom>
          <a:noFill/>
          <a:ln>
            <a:noFill/>
          </a:ln>
        </p:spPr>
        <p:txBody>
          <a:bodyPr anchorCtr="0" anchor="ctr" bIns="91425" lIns="91425" spcFirstLastPara="1" rIns="91425" wrap="square" tIns="91425">
            <a:noAutofit/>
          </a:bodyPr>
          <a:lstStyle/>
          <a:p>
            <a:pPr indent="-330200" lvl="0" marL="457200" rtl="0" algn="l">
              <a:lnSpc>
                <a:spcPct val="100000"/>
              </a:lnSpc>
              <a:spcBef>
                <a:spcPts val="0"/>
              </a:spcBef>
              <a:spcAft>
                <a:spcPts val="0"/>
              </a:spcAft>
              <a:buSzPts val="1600"/>
              <a:buNone/>
            </a:pPr>
            <a:r>
              <a:t/>
            </a:r>
            <a:endParaRPr/>
          </a:p>
        </p:txBody>
      </p:sp>
      <p:sp>
        <p:nvSpPr>
          <p:cNvPr id="1104" name="Google Shape;1104;p9"/>
          <p:cNvSpPr txBox="1"/>
          <p:nvPr>
            <p:ph idx="2" type="title"/>
          </p:nvPr>
        </p:nvSpPr>
        <p:spPr>
          <a:xfrm>
            <a:off x="1918800" y="2334000"/>
            <a:ext cx="1088100" cy="475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t/>
            </a:r>
            <a:endParaRPr/>
          </a:p>
        </p:txBody>
      </p:sp>
      <p:pic>
        <p:nvPicPr>
          <p:cNvPr id="1105" name="Google Shape;1105;p9"/>
          <p:cNvPicPr preferRelativeResize="0"/>
          <p:nvPr/>
        </p:nvPicPr>
        <p:blipFill rotWithShape="1">
          <a:blip r:embed="rId3">
            <a:alphaModFix/>
          </a:blip>
          <a:srcRect b="10799" l="0" r="0" t="0"/>
          <a:stretch/>
        </p:blipFill>
        <p:spPr>
          <a:xfrm>
            <a:off x="284611" y="1013166"/>
            <a:ext cx="8859389" cy="412870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oomies Social Media by Slidesgo">
  <a:themeElements>
    <a:clrScheme name="Simple Light">
      <a:dk1>
        <a:srgbClr val="000000"/>
      </a:dk1>
      <a:lt1>
        <a:srgbClr val="FFFFFF"/>
      </a:lt1>
      <a:dk2>
        <a:srgbClr val="F8F8F8"/>
      </a:dk2>
      <a:lt2>
        <a:srgbClr val="F1E0D1"/>
      </a:lt2>
      <a:accent1>
        <a:srgbClr val="EA3F1E"/>
      </a:accent1>
      <a:accent2>
        <a:srgbClr val="EFEFEF"/>
      </a:accent2>
      <a:accent3>
        <a:srgbClr val="A9FC4E"/>
      </a:accent3>
      <a:accent4>
        <a:srgbClr val="FFCF13"/>
      </a:accent4>
      <a:accent5>
        <a:srgbClr val="2177CF"/>
      </a:accent5>
      <a:accent6>
        <a:srgbClr val="0000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PC_Personal</dc:creator>
</cp:coreProperties>
</file>