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129F12-405E-11E6-A056-F51EC8B53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9FD0E82-D9C0-9DAA-4FCC-5931DB26F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432CC8-792E-582F-98E1-9C0CA8704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6E5B-4E30-41F0-B6D7-8B8F5FB5288D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1E323A-E737-DB20-6E30-3889195F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5C3F95-15AD-D6AA-21A9-FC0A0663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AE1D-8572-4142-BBE8-6371479B8A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3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19B442-3316-EA10-FB8C-412DEEA6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BE6229-5F90-9422-A7AC-565B192A1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8EF8CC-B279-62A4-3DB0-5B922E3F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6E5B-4E30-41F0-B6D7-8B8F5FB5288D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2E892B-7B99-C78E-658B-A62A32D3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6D2D2A-11B0-F486-610A-675C578E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AE1D-8572-4142-BBE8-6371479B8A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04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D06B994-5538-8AB0-9E65-17028F63B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0A0A6D-4F27-670D-5005-80FCFF5CF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0CA4A5-4F1F-71CF-4F51-5D4A6CF96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6E5B-4E30-41F0-B6D7-8B8F5FB5288D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638BE3-65CC-7C44-0B77-1EE498787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8A0FFB-47A9-07CA-CB13-0D2E526B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AE1D-8572-4142-BBE8-6371479B8A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47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02972-BF9C-0B9B-C53B-7216DCC3B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7DA932-6D87-2B05-455E-F36B3B803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8251A0-12D9-E869-2047-A1581BD7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6E5B-4E30-41F0-B6D7-8B8F5FB5288D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B7E8CC-8F58-09EB-FF54-05AF1BB4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0AB221-46EE-ABCF-A231-44922D69B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AE1D-8572-4142-BBE8-6371479B8A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43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B4D255-DCCC-D6DC-A51D-B62EA342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FA2086-9F6B-B48A-04C4-B8C16EF07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1B52BB-49CA-8CDA-86BA-2D4936DB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6E5B-4E30-41F0-B6D7-8B8F5FB5288D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1F1DC0-B16D-3857-EB1E-D06E32110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66023B-9C0A-E270-6EE7-61F7BBC41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AE1D-8572-4142-BBE8-6371479B8A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692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34292F-4F28-00A8-0388-743F62510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B5E9A7-D03E-9058-F558-8295BC6F2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ABA44C-2C7C-D8DD-AE8E-36AACCD1F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9A661A-E609-FE2E-D83D-5682DCEC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6E5B-4E30-41F0-B6D7-8B8F5FB5288D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1D57551-A84E-D20A-0BA9-15D22C31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7DE13D-7B71-B146-83E8-452DA797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AE1D-8572-4142-BBE8-6371479B8A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199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3EB150-6526-4216-9DCD-BAB19DBF0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800704-9A4B-795A-22B2-D42AC27BE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D7539F-861E-E656-08C8-2D26A563F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4B7D0AD-F588-2F53-D1F2-345A52019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2CCF50B-8309-1A2E-8631-AD1F6A0D2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1AA7F40-33B6-E86A-B3A2-9E56E76FF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6E5B-4E30-41F0-B6D7-8B8F5FB5288D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E198ABA-C24C-6DE1-F894-4E08CBF2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717F8F3-773A-879C-CFEA-A3BAFDCD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AE1D-8572-4142-BBE8-6371479B8A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33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C659F7-6006-947B-6885-D52DB276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CD779B8-67CD-1CFB-3F3B-FCA38C8B0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6E5B-4E30-41F0-B6D7-8B8F5FB5288D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407628A-C302-5B44-9E29-0E0C90AE5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78C9497-7933-D160-B41B-646DF892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AE1D-8572-4142-BBE8-6371479B8A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01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DF5F252-A406-6C83-8791-983C0B6B0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6E5B-4E30-41F0-B6D7-8B8F5FB5288D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B154B95-7562-C7D5-855D-48695ECBC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B6F1E09-0DA2-B1EF-B2D1-7D9C6ABF9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AE1D-8572-4142-BBE8-6371479B8A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708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FE795B-EB6B-38C3-254B-C1D1CA3DA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B0FAEE-7623-ABBC-63D7-A225DA87B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1C127A6-16DB-D320-C3D6-9C5E81A3C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A45240-DAD1-0C3E-3318-8393A0873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6E5B-4E30-41F0-B6D7-8B8F5FB5288D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B7AE3A-7635-3F57-D11C-AFF7C424C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D88A9D-64B8-BE19-78DB-139AAD84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AE1D-8572-4142-BBE8-6371479B8A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94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39FA6E-69E5-DA8F-9214-C56BBE845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63DFF31-53A6-29D8-41F8-1A6C183D6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667752B-D350-E519-9B79-960E91D0F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A40FA8-32D4-F790-2D07-AC7A1581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A6E5B-4E30-41F0-B6D7-8B8F5FB5288D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730A75-30F5-E193-D0AA-2D1142CD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A49DFF-FDFB-10E9-7DB9-64785211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AE1D-8572-4142-BBE8-6371479B8A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51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60334F5-075D-E7B6-568E-7452BEB82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238B445-7E9F-4344-F372-3ABCE0350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D20CDF-9C55-AEFE-3CE0-863BAA5EB1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A6E5B-4E30-41F0-B6D7-8B8F5FB5288D}" type="datetimeFigureOut">
              <a:rPr kumimoji="1" lang="ja-JP" altLang="en-US" smtClean="0"/>
              <a:t>2023/12/13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1FAC67-E2D1-2FD3-951A-C58F2A5F5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7BB13A-2350-2DE2-8E13-34644465C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DAE1D-8572-4142-BBE8-6371479B8A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3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69DD2A-405D-0F45-3BF1-F6EF7127D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1055" y="0"/>
            <a:ext cx="6317672" cy="84498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kumimoji="1" lang="en-US" altLang="ja-JP" dirty="0"/>
              <a:t>Stone</a:t>
            </a:r>
            <a:r>
              <a:rPr kumimoji="1" lang="ja-JP" altLang="en-US" dirty="0"/>
              <a:t>マテリアル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B776D3-4954-9C68-B458-9C2ED158F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44982"/>
            <a:ext cx="6844144" cy="601301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kumimoji="1" lang="ja-JP" altLang="en-US" dirty="0"/>
              <a:t>頂点カラー未使用（ノイズ値で上書き）</a:t>
            </a:r>
            <a:endParaRPr kumimoji="1" lang="en-US" altLang="ja-JP" dirty="0"/>
          </a:p>
          <a:p>
            <a:pPr algn="l"/>
            <a:r>
              <a:rPr kumimoji="1" lang="ja-JP" altLang="en-US" dirty="0"/>
              <a:t>ノイズで緩やかな白黒を出す</a:t>
            </a:r>
            <a:endParaRPr kumimoji="1" lang="en-US" altLang="ja-JP" dirty="0"/>
          </a:p>
          <a:p>
            <a:pPr algn="l"/>
            <a:r>
              <a:rPr lang="ja-JP" altLang="en-US" dirty="0"/>
              <a:t>ノイズ値：</a:t>
            </a:r>
            <a:r>
              <a:rPr lang="en-US" altLang="ja-JP" dirty="0"/>
              <a:t>0~1</a:t>
            </a:r>
            <a:endParaRPr kumimoji="1" lang="en-US" altLang="ja-JP" dirty="0"/>
          </a:p>
          <a:p>
            <a:pPr algn="l"/>
            <a:r>
              <a:rPr lang="ja-JP" altLang="en-US" dirty="0"/>
              <a:t>カラー値：</a:t>
            </a:r>
            <a:endParaRPr lang="en-US" altLang="ja-JP" dirty="0"/>
          </a:p>
          <a:p>
            <a:pPr algn="l"/>
            <a:r>
              <a:rPr lang="en-US" altLang="ja-JP" dirty="0"/>
              <a:t>0.25  (</a:t>
            </a:r>
            <a:r>
              <a:rPr lang="ja-JP" altLang="en-US" dirty="0"/>
              <a:t>ノイズ値 </a:t>
            </a:r>
            <a:r>
              <a:rPr lang="en-US" altLang="ja-JP" dirty="0"/>
              <a:t>&lt; 0.2)</a:t>
            </a:r>
          </a:p>
          <a:p>
            <a:pPr algn="l"/>
            <a:r>
              <a:rPr lang="en-US" altLang="ja-JP" dirty="0"/>
              <a:t>0.65  (0.8 &lt; </a:t>
            </a:r>
            <a:r>
              <a:rPr lang="ja-JP" altLang="en-US" dirty="0"/>
              <a:t>ノイズ値</a:t>
            </a:r>
            <a:r>
              <a:rPr lang="en-US" altLang="ja-JP" dirty="0"/>
              <a:t>)</a:t>
            </a:r>
          </a:p>
          <a:p>
            <a:pPr algn="l"/>
            <a:r>
              <a:rPr lang="en-US" altLang="ja-JP" dirty="0"/>
              <a:t>(0.25-0.65)*(</a:t>
            </a:r>
            <a:r>
              <a:rPr lang="ja-JP" altLang="en-US" dirty="0"/>
              <a:t>ノイズ値</a:t>
            </a:r>
            <a:r>
              <a:rPr lang="en-US" altLang="ja-JP" dirty="0"/>
              <a:t>/0.6)+0.25</a:t>
            </a:r>
            <a:r>
              <a:rPr lang="ja-JP" altLang="en-US" dirty="0"/>
              <a:t>  </a:t>
            </a:r>
            <a:r>
              <a:rPr lang="en-US" altLang="ja-JP" dirty="0"/>
              <a:t>(</a:t>
            </a:r>
            <a:r>
              <a:rPr lang="ja-JP" altLang="en-US" dirty="0"/>
              <a:t>それ以外</a:t>
            </a:r>
            <a:r>
              <a:rPr lang="en-US" altLang="ja-JP" dirty="0"/>
              <a:t>)</a:t>
            </a:r>
          </a:p>
          <a:p>
            <a:pPr algn="l"/>
            <a:endParaRPr lang="en-US" altLang="ja-JP" dirty="0"/>
          </a:p>
          <a:p>
            <a:pPr algn="l"/>
            <a:r>
              <a:rPr lang="ja-JP" altLang="en-US" dirty="0"/>
              <a:t>スペキュラー：</a:t>
            </a:r>
            <a:r>
              <a:rPr lang="en-US" altLang="ja-JP" dirty="0"/>
              <a:t>1.0</a:t>
            </a:r>
          </a:p>
          <a:p>
            <a:pPr algn="l"/>
            <a:r>
              <a:rPr lang="ja-JP" altLang="en-US" dirty="0"/>
              <a:t>粗さ：</a:t>
            </a:r>
            <a:r>
              <a:rPr lang="en-US" altLang="ja-JP" dirty="0"/>
              <a:t>1.0</a:t>
            </a:r>
          </a:p>
        </p:txBody>
      </p:sp>
      <p:pic>
        <p:nvPicPr>
          <p:cNvPr id="5" name="図 4" descr="人の足&#10;&#10;中程度の精度で自動的に生成された説明">
            <a:extLst>
              <a:ext uri="{FF2B5EF4-FFF2-40B4-BE49-F238E27FC236}">
                <a16:creationId xmlns:a16="http://schemas.microsoft.com/office/drawing/2014/main" id="{7BEB7599-6AD1-F09B-3423-ABCA5210A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144" y="831200"/>
            <a:ext cx="5347855" cy="602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4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69DD2A-405D-0F45-3BF1-F6EF7127D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1055" y="0"/>
            <a:ext cx="6317672" cy="84498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kumimoji="1" lang="en-US" altLang="ja-JP" dirty="0"/>
              <a:t>Crystal</a:t>
            </a:r>
            <a:r>
              <a:rPr kumimoji="1" lang="ja-JP" altLang="en-US" dirty="0"/>
              <a:t>マテリアル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B776D3-4954-9C68-B458-9C2ED158F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44982"/>
            <a:ext cx="6844144" cy="601301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ja-JP" altLang="en-US" dirty="0"/>
              <a:t>頂点カラーを使用</a:t>
            </a:r>
            <a:endParaRPr lang="en-US" altLang="ja-JP" dirty="0"/>
          </a:p>
          <a:p>
            <a:pPr algn="l"/>
            <a:r>
              <a:rPr lang="en-US" altLang="ja-JP" dirty="0"/>
              <a:t>α</a:t>
            </a:r>
            <a:r>
              <a:rPr lang="ja-JP" altLang="en-US" dirty="0"/>
              <a:t>値を使用：</a:t>
            </a:r>
            <a:r>
              <a:rPr lang="en-US" altLang="ja-JP" dirty="0"/>
              <a:t>α</a:t>
            </a:r>
            <a:r>
              <a:rPr lang="ja-JP" altLang="en-US" dirty="0"/>
              <a:t>ブレンド</a:t>
            </a:r>
            <a:endParaRPr lang="en-US" altLang="ja-JP" dirty="0"/>
          </a:p>
          <a:p>
            <a:pPr algn="l"/>
            <a:r>
              <a:rPr lang="ja-JP" altLang="en-US" dirty="0"/>
              <a:t>メタリック：</a:t>
            </a:r>
            <a:r>
              <a:rPr lang="en-US" altLang="ja-JP" dirty="0"/>
              <a:t>0.8</a:t>
            </a:r>
          </a:p>
          <a:p>
            <a:pPr algn="l"/>
            <a:r>
              <a:rPr lang="ja-JP" altLang="en-US" dirty="0"/>
              <a:t>粗さ：</a:t>
            </a:r>
            <a:r>
              <a:rPr lang="en-US" altLang="ja-JP"/>
              <a:t>0.225</a:t>
            </a:r>
            <a:endParaRPr lang="en-US" altLang="ja-JP" dirty="0"/>
          </a:p>
        </p:txBody>
      </p:sp>
      <p:pic>
        <p:nvPicPr>
          <p:cNvPr id="6" name="図 5" descr="グリーン, 屋内, 座る, 小さい が含まれている画像&#10;&#10;自動的に生成された説明">
            <a:extLst>
              <a:ext uri="{FF2B5EF4-FFF2-40B4-BE49-F238E27FC236}">
                <a16:creationId xmlns:a16="http://schemas.microsoft.com/office/drawing/2014/main" id="{9B39F276-9F36-76C9-3CF9-8FF8B9BC3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671" y="829082"/>
            <a:ext cx="3842329" cy="602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89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71</Words>
  <Application>Microsoft Office PowerPoint</Application>
  <PresentationFormat>ワイド画面</PresentationFormat>
  <Paragraphs>16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Stoneマテリアル</vt:lpstr>
      <vt:lpstr>Crystalマテリアル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Stoneマテリアル</dc:title>
  <dc:creator>龍誠 髙坂</dc:creator>
  <cp:lastModifiedBy>龍誠 髙坂</cp:lastModifiedBy>
  <cp:revision>17</cp:revision>
  <dcterms:created xsi:type="dcterms:W3CDTF">2023-12-13T01:40:48Z</dcterms:created>
  <dcterms:modified xsi:type="dcterms:W3CDTF">2023-12-13T01:51:05Z</dcterms:modified>
</cp:coreProperties>
</file>