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F514F-8B32-45D6-F6A4-D4C30CCF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22A166-A9B5-0FA3-21C9-ADCA1490B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4ACB0-2F54-FFD0-CE91-01E8643F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F43BB0-9BA6-61BD-398F-B102843C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E1010-C120-DC80-B688-E35755A2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6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E1439-39C1-B9CA-2FAE-D0715C9B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D643F8-9376-A4D9-0649-3D3830A6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F8C1A-3945-21B9-A7CC-0C418D2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FF92F-6A51-AAD8-56DA-FB30BE7C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13683-F426-00FB-D644-9A10A1F9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2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B0C8CC-668E-869C-7CD7-8AFCC5F42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DB37A7-B475-083C-9818-94433392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9AF4-D1E8-B4F6-84C3-09CD2F2C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19E7E-3C96-8CDF-745C-6F6AEEC3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0100C-E698-65CC-D802-24EE576D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3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C82AD-999D-1638-6068-EAB0519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F33A9-1EBC-0D9B-BD02-598419FA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D1DA1-3E3E-4BF8-7052-42AC89FF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9F172-8809-2B62-BA72-C7C87775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E0C4A-C6B0-EDD5-625D-AAC0DD5D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92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BC9FB-07F8-28DC-DFEA-01120A11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00E089-B7D4-5E78-A7C4-8F21355E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BBA442-EB66-B2DA-79BB-C04BCFE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022A0-4A41-B480-EABF-5EE94BE9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BFC17-05F3-C892-3ACA-34F79445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03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1881B-AB92-0D87-983A-6FD6B065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7DAC1-F5F5-DC2C-C9A4-8F4722595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6E17C5-6437-E950-7565-C8EFD182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FD90BE-4FC7-16F8-ECAE-5CA426BD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B70660-E8E7-9DD1-2D8D-2733DBEC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2693AA-6F9D-C1C4-9A37-6146DC74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9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407CA-0EAB-1EB0-742E-687C023F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58E2A-E5B5-3463-6A74-CD30A45F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FB700E-8F96-ACCA-ED85-755EBAD6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9E578F-21EE-F07E-0609-C5ED7346A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3F731B-DC66-0D37-1281-BEBB5F973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C0845B-099D-C6A9-8923-BC38918B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AC49D8-DEB1-2E24-C6B9-63763F6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FE9429-2A92-3C99-5502-5AEAB96B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8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3518A-3124-0A0E-8128-2EDE5396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D14DA1-D4E3-4389-6D21-BEC1E882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205797-738D-6EEE-3D8F-70D3EFED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96F302-1936-9AAC-589A-CAD418C6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0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CFF7FA-1482-6FAA-67E8-0125F7C6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F0BA7-806A-ED42-409F-C1BDB857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885EAF-47A8-16DB-D289-293379DF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70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52E07-F2F1-841C-8202-70CC68CA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0C69E3-33CA-09BC-CA94-1477153A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F04899-A14D-CA1A-DFEB-D52F4005D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431C11-551B-A911-C902-A2B685EF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8F808A-6C37-F80A-B82B-D948DE7B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134B8D-21FE-AB07-7450-8710BE5C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9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D6D11-7F63-B99D-AA9E-05FE7E82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6A4710-2A52-E2DB-19B0-107EC8B3F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778DE4-1B99-D9BF-FC3A-E3FE1E484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CD9D7D-D892-5A1B-8B76-64E921CD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7E70A-9E7D-9924-3EF7-916E1D79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761B3A-E7CF-93BA-EE4E-D020DD46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9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F24696-2A1E-3E68-086D-974F03BD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D79664-8610-D0C8-EE2A-5C85E75F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0B0B31-B2FF-3961-62A1-885284D2D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E72E-E3B4-48F2-8BCF-A7FFD7347476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D2608-9AA8-5B3E-5714-1DC68DDE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6AA65-4E29-517D-50E4-66F603B7F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7118-FE7C-4003-92E3-9745AA02A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3E0FD5-4A85-B554-AF93-792D1A178B33}"/>
              </a:ext>
            </a:extLst>
          </p:cNvPr>
          <p:cNvSpPr txBox="1"/>
          <p:nvPr/>
        </p:nvSpPr>
        <p:spPr>
          <a:xfrm>
            <a:off x="3732245" y="4330"/>
            <a:ext cx="3452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ゲーム概要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C2A02E-F91D-7A7B-329F-82A2220147A5}"/>
              </a:ext>
            </a:extLst>
          </p:cNvPr>
          <p:cNvSpPr/>
          <p:nvPr/>
        </p:nvSpPr>
        <p:spPr>
          <a:xfrm>
            <a:off x="289247" y="1632523"/>
            <a:ext cx="1399592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コンセプト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0C882-7474-D745-B7F5-76F871E62DC4}"/>
              </a:ext>
            </a:extLst>
          </p:cNvPr>
          <p:cNvSpPr/>
          <p:nvPr/>
        </p:nvSpPr>
        <p:spPr>
          <a:xfrm>
            <a:off x="1688838" y="1632523"/>
            <a:ext cx="5971593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細部の演出にこだわりきったスタイリッシュアクション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542BC5F-AC5C-5647-514A-EFFA3587D3DD}"/>
              </a:ext>
            </a:extLst>
          </p:cNvPr>
          <p:cNvSpPr/>
          <p:nvPr/>
        </p:nvSpPr>
        <p:spPr>
          <a:xfrm>
            <a:off x="289248" y="2024409"/>
            <a:ext cx="1399592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ジャンル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4804D1-46D0-FBF1-9E2B-DBDAB00D1DF7}"/>
              </a:ext>
            </a:extLst>
          </p:cNvPr>
          <p:cNvSpPr/>
          <p:nvPr/>
        </p:nvSpPr>
        <p:spPr>
          <a:xfrm>
            <a:off x="1688839" y="2024409"/>
            <a:ext cx="5971593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TPS</a:t>
            </a:r>
            <a:r>
              <a:rPr kumimoji="1" lang="ja-JP" altLang="en-US" dirty="0"/>
              <a:t>バトルアクション</a:t>
            </a:r>
            <a:endParaRPr kumimoji="1"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70322B-3A80-08F7-4FFA-972573661CF2}"/>
              </a:ext>
            </a:extLst>
          </p:cNvPr>
          <p:cNvSpPr/>
          <p:nvPr/>
        </p:nvSpPr>
        <p:spPr>
          <a:xfrm>
            <a:off x="289247" y="1240637"/>
            <a:ext cx="1399592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077A532-2C7C-31F3-C3BD-DD298B9A4718}"/>
              </a:ext>
            </a:extLst>
          </p:cNvPr>
          <p:cNvSpPr/>
          <p:nvPr/>
        </p:nvSpPr>
        <p:spPr>
          <a:xfrm>
            <a:off x="1688838" y="1240637"/>
            <a:ext cx="5971593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Elina Lead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A2A264E-1741-CEAD-18BF-B3D70D16CEAA}"/>
              </a:ext>
            </a:extLst>
          </p:cNvPr>
          <p:cNvSpPr/>
          <p:nvPr/>
        </p:nvSpPr>
        <p:spPr>
          <a:xfrm>
            <a:off x="7660432" y="1240637"/>
            <a:ext cx="4195665" cy="1960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画像①</a:t>
            </a:r>
          </a:p>
        </p:txBody>
      </p:sp>
    </p:spTree>
    <p:extLst>
      <p:ext uri="{BB962C8B-B14F-4D97-AF65-F5344CB8AC3E}">
        <p14:creationId xmlns:p14="http://schemas.microsoft.com/office/powerpoint/2010/main" val="142525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170EC-01AE-7CE7-BD5C-7FB4D9C0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16784-6D06-2F4C-C3E5-FC2B17AD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20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2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龍誠 髙坂</dc:creator>
  <cp:lastModifiedBy>龍誠 髙坂</cp:lastModifiedBy>
  <cp:revision>11</cp:revision>
  <dcterms:created xsi:type="dcterms:W3CDTF">2023-11-26T16:44:30Z</dcterms:created>
  <dcterms:modified xsi:type="dcterms:W3CDTF">2023-12-07T01:01:19Z</dcterms:modified>
</cp:coreProperties>
</file>