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BF514F-8B32-45D6-F6A4-D4C30CCF5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E22A166-A9B5-0FA3-21C9-ADCA1490B1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EA4ACB0-2F54-FFD0-CE91-01E8643FF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CE72E-E3B4-48F2-8BCF-A7FFD7347476}" type="datetimeFigureOut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F43BB0-9BA6-61BD-398F-B102843CF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BE1010-C120-DC80-B688-E35755A25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07118-FE7C-4003-92E3-9745AA02AD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2268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0E1439-39C1-B9CA-2FAE-D0715C9BD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0D643F8-9376-A4D9-0649-3D3830A60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4F8C1A-3945-21B9-A7CC-0C418D2A7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CE72E-E3B4-48F2-8BCF-A7FFD7347476}" type="datetimeFigureOut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6FF92F-6A51-AAD8-56DA-FB30BE7C9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B13683-F426-00FB-D644-9A10A1F9F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07118-FE7C-4003-92E3-9745AA02AD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6421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1B0C8CC-668E-869C-7CD7-8AFCC5F427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FDB37A7-B475-083C-9818-9443339214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159AF4-D1E8-B4F6-84C3-09CD2F2C0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CE72E-E3B4-48F2-8BCF-A7FFD7347476}" type="datetimeFigureOut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119E7E-3C96-8CDF-745C-6F6AEEC38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40100C-E698-65CC-D802-24EE576D1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07118-FE7C-4003-92E3-9745AA02AD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9325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8C82AD-999D-1638-6068-EAB05191B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CF33A9-1EBC-0D9B-BD02-598419FAB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FD1DA1-3E3E-4BF8-7052-42AC89FF9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CE72E-E3B4-48F2-8BCF-A7FFD7347476}" type="datetimeFigureOut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49F172-8809-2B62-BA72-C7C877753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2E0C4A-C6B0-EDD5-625D-AAC0DD5DD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07118-FE7C-4003-92E3-9745AA02AD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4925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FBC9FB-07F8-28DC-DFEA-01120A11A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500E089-B7D4-5E78-A7C4-8F21355EC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4BBA442-EB66-B2DA-79BB-C04BCFE0A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CE72E-E3B4-48F2-8BCF-A7FFD7347476}" type="datetimeFigureOut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D022A0-4A41-B480-EABF-5EE94BE90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FBFC17-05F3-C892-3ACA-34F794451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07118-FE7C-4003-92E3-9745AA02AD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3038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21881B-AB92-0D87-983A-6FD6B0651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F7DAC1-F5F5-DC2C-C9A4-8F4722595F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26E17C5-6437-E950-7565-C8EFD182EE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6FD90BE-4FC7-16F8-ECAE-5CA426BD1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CE72E-E3B4-48F2-8BCF-A7FFD7347476}" type="datetimeFigureOut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5B70660-E8E7-9DD1-2D8D-2733DBEC1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12693AA-6F9D-C1C4-9A37-6146DC748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07118-FE7C-4003-92E3-9745AA02AD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0097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D407CA-0EAB-1EB0-742E-687C023F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358E2A-E5B5-3463-6A74-CD30A45FF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3FB700E-8F96-ACCA-ED85-755EBAD626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79E578F-21EE-F07E-0609-C5ED7346A8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F3F731B-DC66-0D37-1281-BEBB5F973F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9C0845B-099D-C6A9-8923-BC38918BA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CE72E-E3B4-48F2-8BCF-A7FFD7347476}" type="datetimeFigureOut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3AC49D8-DEB1-2E24-C6B9-63763F65F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4FE9429-2A92-3C99-5502-5AEAB96BF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07118-FE7C-4003-92E3-9745AA02AD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1585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93518A-3124-0A0E-8128-2EDE5396D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6D14DA1-D4E3-4389-6D21-BEC1E8829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CE72E-E3B4-48F2-8BCF-A7FFD7347476}" type="datetimeFigureOut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F205797-738D-6EEE-3D8F-70D3EFED1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C96F302-1936-9AAC-589A-CAD418C63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07118-FE7C-4003-92E3-9745AA02AD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6072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9CFF7FA-1482-6FAA-67E8-0125F7C61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CE72E-E3B4-48F2-8BCF-A7FFD7347476}" type="datetimeFigureOut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FCF0BA7-806A-ED42-409F-C1BDB8572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8885EAF-47A8-16DB-D289-293379DFB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07118-FE7C-4003-92E3-9745AA02AD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9702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452E07-F2F1-841C-8202-70CC68CAC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90C69E3-33CA-09BC-CA94-1477153A0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BF04899-A14D-CA1A-DFEB-D52F4005D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7431C11-551B-A911-C902-A2B685EF6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CE72E-E3B4-48F2-8BCF-A7FFD7347476}" type="datetimeFigureOut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48F808A-6C37-F80A-B82B-D948DE7BD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6134B8D-21FE-AB07-7450-8710BE5CA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07118-FE7C-4003-92E3-9745AA02AD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3948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DD6D11-7F63-B99D-AA9E-05FE7E829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F6A4710-2A52-E2DB-19B0-107EC8B3F0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4778DE4-1B99-D9BF-FC3A-E3FE1E484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1CD9D7D-D892-5A1B-8B76-64E921CD3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CE72E-E3B4-48F2-8BCF-A7FFD7347476}" type="datetimeFigureOut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D77E70A-9E7D-9924-3EF7-916E1D79B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B761B3A-E7CF-93BA-EE4E-D020DD464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07118-FE7C-4003-92E3-9745AA02AD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1983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0F24696-2A1E-3E68-086D-974F03BD5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AD79664-8610-D0C8-EE2A-5C85E75F3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0B0B31-B2FF-3961-62A1-885284D2DD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CE72E-E3B4-48F2-8BCF-A7FFD7347476}" type="datetimeFigureOut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FD2608-9AA8-5B3E-5714-1DC68DDEFA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66AA65-4E29-517D-50E4-66F603B7F9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07118-FE7C-4003-92E3-9745AA02AD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8690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5253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龍誠 髙坂</dc:creator>
  <cp:lastModifiedBy>龍誠 髙坂</cp:lastModifiedBy>
  <cp:revision>3</cp:revision>
  <dcterms:created xsi:type="dcterms:W3CDTF">2023-11-26T16:44:30Z</dcterms:created>
  <dcterms:modified xsi:type="dcterms:W3CDTF">2023-11-26T17:23:34Z</dcterms:modified>
</cp:coreProperties>
</file>