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3072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3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45" y="1621191"/>
            <a:ext cx="6211174" cy="3448756"/>
          </a:xfrm>
        </p:spPr>
        <p:txBody>
          <a:bodyPr anchor="b"/>
          <a:lstStyle>
            <a:lvl1pPr algn="ctr">
              <a:defRPr sz="47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08" y="5202944"/>
            <a:ext cx="5480447" cy="2391656"/>
          </a:xfrm>
        </p:spPr>
        <p:txBody>
          <a:bodyPr/>
          <a:lstStyle>
            <a:lvl1pPr marL="0" indent="0" algn="ctr">
              <a:buNone/>
              <a:defRPr sz="1918"/>
            </a:lvl1pPr>
            <a:lvl2pPr marL="365349" indent="0" algn="ctr">
              <a:buNone/>
              <a:defRPr sz="1598"/>
            </a:lvl2pPr>
            <a:lvl3pPr marL="730697" indent="0" algn="ctr">
              <a:buNone/>
              <a:defRPr sz="1438"/>
            </a:lvl3pPr>
            <a:lvl4pPr marL="1096046" indent="0" algn="ctr">
              <a:buNone/>
              <a:defRPr sz="1279"/>
            </a:lvl4pPr>
            <a:lvl5pPr marL="1461394" indent="0" algn="ctr">
              <a:buNone/>
              <a:defRPr sz="1279"/>
            </a:lvl5pPr>
            <a:lvl6pPr marL="1826743" indent="0" algn="ctr">
              <a:buNone/>
              <a:defRPr sz="1279"/>
            </a:lvl6pPr>
            <a:lvl7pPr marL="2192091" indent="0" algn="ctr">
              <a:buNone/>
              <a:defRPr sz="1279"/>
            </a:lvl7pPr>
            <a:lvl8pPr marL="2557440" indent="0" algn="ctr">
              <a:buNone/>
              <a:defRPr sz="1279"/>
            </a:lvl8pPr>
            <a:lvl9pPr marL="2922788" indent="0" algn="ctr">
              <a:buNone/>
              <a:defRPr sz="127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19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9260" y="527403"/>
            <a:ext cx="1575629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375" y="527403"/>
            <a:ext cx="4635545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8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9" y="2469624"/>
            <a:ext cx="6302514" cy="4120620"/>
          </a:xfrm>
        </p:spPr>
        <p:txBody>
          <a:bodyPr anchor="b"/>
          <a:lstStyle>
            <a:lvl1pPr>
              <a:defRPr sz="47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69" y="6629226"/>
            <a:ext cx="6302514" cy="2166937"/>
          </a:xfrm>
        </p:spPr>
        <p:txBody>
          <a:bodyPr/>
          <a:lstStyle>
            <a:lvl1pPr marL="0" indent="0">
              <a:buNone/>
              <a:defRPr sz="1918">
                <a:solidFill>
                  <a:schemeClr val="tx1"/>
                </a:solidFill>
              </a:defRPr>
            </a:lvl1pPr>
            <a:lvl2pPr marL="365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2pPr>
            <a:lvl3pPr marL="730697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096046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4pPr>
            <a:lvl5pPr marL="1461394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5pPr>
            <a:lvl6pPr marL="1826743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6pPr>
            <a:lvl7pPr marL="2192091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7pPr>
            <a:lvl8pPr marL="2557440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8pPr>
            <a:lvl9pPr marL="292278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374" y="2637014"/>
            <a:ext cx="3105587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302" y="2637014"/>
            <a:ext cx="3105587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9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527405"/>
            <a:ext cx="6302514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27" y="2428347"/>
            <a:ext cx="3091314" cy="1190095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27" y="3618442"/>
            <a:ext cx="3091314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302" y="2428347"/>
            <a:ext cx="3106539" cy="1190095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302" y="3618442"/>
            <a:ext cx="3106539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3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8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4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660400"/>
            <a:ext cx="2356783" cy="2311400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538" y="1426283"/>
            <a:ext cx="3699302" cy="7039681"/>
          </a:xfrm>
        </p:spPr>
        <p:txBody>
          <a:bodyPr/>
          <a:lstStyle>
            <a:lvl1pPr>
              <a:defRPr sz="2557"/>
            </a:lvl1pPr>
            <a:lvl2pPr>
              <a:defRPr sz="2237"/>
            </a:lvl2pPr>
            <a:lvl3pPr>
              <a:defRPr sz="191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2971800"/>
            <a:ext cx="2356783" cy="5505627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660400"/>
            <a:ext cx="2356783" cy="2311400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6538" y="1426283"/>
            <a:ext cx="3699302" cy="7039681"/>
          </a:xfrm>
        </p:spPr>
        <p:txBody>
          <a:bodyPr anchor="t"/>
          <a:lstStyle>
            <a:lvl1pPr marL="0" indent="0">
              <a:buNone/>
              <a:defRPr sz="2557"/>
            </a:lvl1pPr>
            <a:lvl2pPr marL="365349" indent="0">
              <a:buNone/>
              <a:defRPr sz="2237"/>
            </a:lvl2pPr>
            <a:lvl3pPr marL="730697" indent="0">
              <a:buNone/>
              <a:defRPr sz="1918"/>
            </a:lvl3pPr>
            <a:lvl4pPr marL="1096046" indent="0">
              <a:buNone/>
              <a:defRPr sz="1598"/>
            </a:lvl4pPr>
            <a:lvl5pPr marL="1461394" indent="0">
              <a:buNone/>
              <a:defRPr sz="1598"/>
            </a:lvl5pPr>
            <a:lvl6pPr marL="1826743" indent="0">
              <a:buNone/>
              <a:defRPr sz="1598"/>
            </a:lvl6pPr>
            <a:lvl7pPr marL="2192091" indent="0">
              <a:buNone/>
              <a:defRPr sz="1598"/>
            </a:lvl7pPr>
            <a:lvl8pPr marL="2557440" indent="0">
              <a:buNone/>
              <a:defRPr sz="1598"/>
            </a:lvl8pPr>
            <a:lvl9pPr marL="2922788" indent="0">
              <a:buNone/>
              <a:defRPr sz="159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2971800"/>
            <a:ext cx="2356783" cy="5505627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375" y="527405"/>
            <a:ext cx="630251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75" y="2637014"/>
            <a:ext cx="630251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374" y="9181397"/>
            <a:ext cx="164413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AFFE-5C19-4DEC-8587-B27395830F15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531" y="9181397"/>
            <a:ext cx="246620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755" y="9181397"/>
            <a:ext cx="164413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CDB4-6847-4597-B44A-C6771052F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50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0697" rtl="0" eaLnBrk="1" latinLnBrk="0" hangingPunct="1">
        <a:lnSpc>
          <a:spcPct val="90000"/>
        </a:lnSpc>
        <a:spcBef>
          <a:spcPct val="0"/>
        </a:spcBef>
        <a:buNone/>
        <a:defRPr kumimoji="1" sz="35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674" indent="-182674" algn="l" defTabSz="73069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kumimoji="1" sz="2237" kern="1200">
          <a:solidFill>
            <a:schemeClr val="tx1"/>
          </a:solidFill>
          <a:latin typeface="+mn-lt"/>
          <a:ea typeface="+mn-ea"/>
          <a:cs typeface="+mn-cs"/>
        </a:defRPr>
      </a:lvl1pPr>
      <a:lvl2pPr marL="548023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91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1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78720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644068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2009417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374765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740114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3105462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65349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2pPr>
      <a:lvl3pPr marL="730697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096046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461394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1826743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192091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557440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2922788" algn="l" defTabSz="730697" rtl="0" eaLnBrk="1" latinLnBrk="0" hangingPunct="1">
        <a:defRPr kumimoji="1" sz="1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9E9C7568-C601-671E-170B-0C0816CE1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" t="16366" r="3398" b="11429"/>
          <a:stretch/>
        </p:blipFill>
        <p:spPr>
          <a:xfrm>
            <a:off x="27718" y="0"/>
            <a:ext cx="7279545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1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0AECECE-F1FE-E8EE-0965-1F8545B60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" r="18066"/>
          <a:stretch/>
        </p:blipFill>
        <p:spPr>
          <a:xfrm rot="16200000">
            <a:off x="-1353746" y="1353746"/>
            <a:ext cx="9906000" cy="71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7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タイムライン&#10;&#10;中程度の精度で自動的に生成された説明">
            <a:extLst>
              <a:ext uri="{FF2B5EF4-FFF2-40B4-BE49-F238E27FC236}">
                <a16:creationId xmlns:a16="http://schemas.microsoft.com/office/drawing/2014/main" id="{142033DC-6049-3A26-AC2F-35168DB40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r="4916"/>
          <a:stretch/>
        </p:blipFill>
        <p:spPr>
          <a:xfrm rot="5400000">
            <a:off x="-1299370" y="1299368"/>
            <a:ext cx="9906002" cy="7307263"/>
          </a:xfrm>
        </p:spPr>
      </p:pic>
    </p:spTree>
    <p:extLst>
      <p:ext uri="{BB962C8B-B14F-4D97-AF65-F5344CB8AC3E}">
        <p14:creationId xmlns:p14="http://schemas.microsoft.com/office/powerpoint/2010/main" val="129098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DF14FA36-FD11-8685-E851-27ABD7C8D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8" r="4874" b="5194"/>
          <a:stretch/>
        </p:blipFill>
        <p:spPr>
          <a:xfrm>
            <a:off x="0" y="0"/>
            <a:ext cx="7307263" cy="9906000"/>
          </a:xfrm>
        </p:spPr>
      </p:pic>
    </p:spTree>
    <p:extLst>
      <p:ext uri="{BB962C8B-B14F-4D97-AF65-F5344CB8AC3E}">
        <p14:creationId xmlns:p14="http://schemas.microsoft.com/office/powerpoint/2010/main" val="41480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8C0F1B0-BB2F-BA30-7A4E-4075AA787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17275" r="4755" b="11121"/>
          <a:stretch/>
        </p:blipFill>
        <p:spPr>
          <a:xfrm>
            <a:off x="-1" y="0"/>
            <a:ext cx="7307263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0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44A430A6-230C-8D13-5942-83A092F20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7" r="6732" b="7252"/>
          <a:stretch/>
        </p:blipFill>
        <p:spPr>
          <a:xfrm>
            <a:off x="0" y="0"/>
            <a:ext cx="7307263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7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ダイアグラム, テキスト, 手紙&#10;&#10;自動的に生成された説明">
            <a:extLst>
              <a:ext uri="{FF2B5EF4-FFF2-40B4-BE49-F238E27FC236}">
                <a16:creationId xmlns:a16="http://schemas.microsoft.com/office/drawing/2014/main" id="{BA90FEC0-CE23-2B87-1194-8C6DABDB3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5" r="3685" b="6025"/>
          <a:stretch/>
        </p:blipFill>
        <p:spPr>
          <a:xfrm>
            <a:off x="-112619" y="0"/>
            <a:ext cx="7419882" cy="9906000"/>
          </a:xfrm>
        </p:spPr>
      </p:pic>
    </p:spTree>
    <p:extLst>
      <p:ext uri="{BB962C8B-B14F-4D97-AF65-F5344CB8AC3E}">
        <p14:creationId xmlns:p14="http://schemas.microsoft.com/office/powerpoint/2010/main" val="243837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89B7372A-FD23-0257-D194-FA68151F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 r="3885" b="12264"/>
          <a:stretch/>
        </p:blipFill>
        <p:spPr>
          <a:xfrm>
            <a:off x="1" y="0"/>
            <a:ext cx="7307262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0</Words>
  <Application>Microsoft Office PowerPoint</Application>
  <PresentationFormat>ユーザー設定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龍誠 髙坂</dc:creator>
  <cp:lastModifiedBy>龍誠 髙坂</cp:lastModifiedBy>
  <cp:revision>6</cp:revision>
  <dcterms:created xsi:type="dcterms:W3CDTF">2023-11-26T16:33:14Z</dcterms:created>
  <dcterms:modified xsi:type="dcterms:W3CDTF">2023-11-26T16:42:45Z</dcterms:modified>
</cp:coreProperties>
</file>