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8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876E5-5588-4287-8EEC-16EC2E686A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110E9-904D-472A-BD68-83164C822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10E9-904D-472A-BD68-83164C822E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EE937-4A7A-42E7-9EEA-329B7B8D300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F6054-CD56-4B1E-9004-19191493514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82D1D-64F2-44DB-AD33-C90FBBAA554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DF946-7DD4-41DF-8288-1DB75769C3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AF2B6-F680-4DA5-8AE3-71A47046A0E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6B903-8389-4CF4-ACDC-4A84B9F33B8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73B59-E73B-48FC-BCCB-9DB533996DB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017D9-88B4-4488-9E78-908A518957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10E9-904D-472A-BD68-83164C822E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10E9-904D-472A-BD68-83164C822E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36C7F-CFB5-41E0-A54D-B885C248F6A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0A5D9-FECC-4F1C-A4ED-84F5527CB5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D9FB8-FA80-41A1-AFC4-5DBD806BDC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C587A-ECD2-4B0C-8CD0-9C87DFA06D1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AB41C-C86E-4C6C-A495-59E89DA92D1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7C458-A371-40FF-A1CD-D0600FC36E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Studio Design in HCI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April 22, 2014</a:t>
            </a:r>
          </a:p>
          <a:p>
            <a:r>
              <a:rPr lang="en-US" sz="3200" b="1" dirty="0" smtClean="0"/>
              <a:t>Session 12.1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III. Conceptual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Transformed narrative.</a:t>
            </a:r>
          </a:p>
          <a:p>
            <a:pPr eaLnBrk="1" hangingPunct="1"/>
            <a:r>
              <a:rPr lang="en-US" smtClean="0"/>
              <a:t>Driving </a:t>
            </a:r>
            <a:br>
              <a:rPr lang="en-US" smtClean="0"/>
            </a:br>
            <a:r>
              <a:rPr lang="en-US" smtClean="0"/>
              <a:t>specifications.</a:t>
            </a:r>
          </a:p>
          <a:p>
            <a:pPr eaLnBrk="1" hangingPunct="1"/>
            <a:r>
              <a:rPr lang="en-US" smtClean="0"/>
              <a:t>Key views and </a:t>
            </a:r>
            <a:br>
              <a:rPr lang="en-US" smtClean="0"/>
            </a:br>
            <a:r>
              <a:rPr lang="en-US" smtClean="0"/>
              <a:t>their Interactions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IV. Selected Implementation (the new stuff)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Walkthrough some Views</a:t>
            </a:r>
          </a:p>
          <a:p>
            <a:pPr lvl="1" eaLnBrk="1" hangingPunct="1"/>
            <a:r>
              <a:rPr lang="en-US" dirty="0" smtClean="0"/>
              <a:t> Describe what </a:t>
            </a:r>
            <a:br>
              <a:rPr lang="en-US" dirty="0" smtClean="0"/>
            </a:br>
            <a:r>
              <a:rPr lang="en-US" dirty="0" smtClean="0"/>
              <a:t>you show</a:t>
            </a:r>
          </a:p>
          <a:p>
            <a:pPr lvl="1" eaLnBrk="1" hangingPunct="1"/>
            <a:r>
              <a:rPr lang="en-US" dirty="0" smtClean="0"/>
              <a:t>Demonstrate the </a:t>
            </a:r>
            <a:br>
              <a:rPr lang="en-US" dirty="0" smtClean="0"/>
            </a:br>
            <a:r>
              <a:rPr lang="en-US" dirty="0" smtClean="0"/>
              <a:t>interaction supported</a:t>
            </a:r>
          </a:p>
          <a:p>
            <a:pPr lvl="1" eaLnBrk="1" hangingPunct="1"/>
            <a:r>
              <a:rPr lang="en-US" dirty="0" smtClean="0"/>
              <a:t>Mention your </a:t>
            </a:r>
            <a:br>
              <a:rPr lang="en-US" dirty="0" smtClean="0"/>
            </a:br>
            <a:r>
              <a:rPr lang="en-US" dirty="0" smtClean="0"/>
              <a:t>participants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V. Impact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69620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Size of market</a:t>
            </a:r>
          </a:p>
          <a:p>
            <a:pPr eaLnBrk="1" hangingPunct="1">
              <a:buFontTx/>
              <a:buNone/>
            </a:pPr>
            <a:r>
              <a:rPr lang="en-US" smtClean="0"/>
              <a:t>Direction of market</a:t>
            </a:r>
          </a:p>
          <a:p>
            <a:pPr eaLnBrk="1" hangingPunct="1">
              <a:buFontTx/>
              <a:buNone/>
            </a:pPr>
            <a:r>
              <a:rPr lang="en-US" smtClean="0"/>
              <a:t>Revenue impact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VI. Work Remaining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Remaining tasks for full Implementations</a:t>
            </a:r>
          </a:p>
          <a:p>
            <a:pPr eaLnBrk="1" hangingPunct="1"/>
            <a:r>
              <a:rPr lang="en-US" dirty="0" smtClean="0"/>
              <a:t>Key decisions</a:t>
            </a:r>
          </a:p>
          <a:p>
            <a:pPr eaLnBrk="1" hangingPunct="1"/>
            <a:r>
              <a:rPr lang="en-US" dirty="0" smtClean="0"/>
              <a:t>Time and resources required (perhaps)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Documentation—Your Final Team Memo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Body of the Report</a:t>
            </a:r>
          </a:p>
          <a:p>
            <a:pPr eaLnBrk="1" hangingPunct="1"/>
            <a:r>
              <a:rPr lang="en-US" dirty="0" smtClean="0"/>
              <a:t>Appendixes</a:t>
            </a:r>
          </a:p>
          <a:p>
            <a:pPr lvl="1" eaLnBrk="1" hangingPunct="1"/>
            <a:r>
              <a:rPr lang="en-US" dirty="0" smtClean="0"/>
              <a:t>the activity analysis</a:t>
            </a:r>
          </a:p>
          <a:p>
            <a:pPr lvl="1" eaLnBrk="1" hangingPunct="1"/>
            <a:r>
              <a:rPr lang="en-US" dirty="0" smtClean="0"/>
              <a:t>Files or zipped files (if there’s a great deal of material)</a:t>
            </a:r>
          </a:p>
          <a:p>
            <a:pPr lvl="1" eaLnBrk="1" hangingPunct="1"/>
            <a:r>
              <a:rPr lang="en-US" dirty="0" smtClean="0"/>
              <a:t>documentation for each view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Balance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30% review </a:t>
            </a:r>
          </a:p>
          <a:p>
            <a:pPr eaLnBrk="1" hangingPunct="1"/>
            <a:r>
              <a:rPr lang="en-US" smtClean="0"/>
              <a:t>50% walkthrough</a:t>
            </a:r>
          </a:p>
          <a:p>
            <a:pPr eaLnBrk="1" hangingPunct="1"/>
            <a:r>
              <a:rPr lang="en-US" smtClean="0"/>
              <a:t>20% wrap-up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 Balance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Intro to Design Concept 10%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Supporting Activity Analysis 20%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Conceptual Model 30%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Selected Implementation 30%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Impact 5%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Work Remaining 5%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 Documentation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4191000"/>
          </a:xfrm>
        </p:spPr>
        <p:txBody>
          <a:bodyPr/>
          <a:lstStyle/>
          <a:p>
            <a:pPr eaLnBrk="1" hangingPunct="1"/>
            <a:r>
              <a:rPr lang="en-US" smtClean="0"/>
              <a:t>For each View:</a:t>
            </a:r>
          </a:p>
          <a:p>
            <a:pPr lvl="1" eaLnBrk="1" hangingPunct="1"/>
            <a:r>
              <a:rPr lang="en-US" smtClean="0"/>
              <a:t>View Name</a:t>
            </a:r>
          </a:p>
          <a:p>
            <a:pPr lvl="1" eaLnBrk="1" hangingPunct="1"/>
            <a:r>
              <a:rPr lang="en-US" smtClean="0"/>
              <a:t>Attributes of the View</a:t>
            </a:r>
          </a:p>
          <a:p>
            <a:pPr lvl="1" eaLnBrk="1" hangingPunct="1"/>
            <a:r>
              <a:rPr lang="en-US" smtClean="0"/>
              <a:t>Interaction Diagrams for the Tasks the View Supports</a:t>
            </a:r>
          </a:p>
          <a:p>
            <a:pPr lvl="1" eaLnBrk="1" hangingPunct="1"/>
            <a:r>
              <a:rPr lang="en-US" smtClean="0"/>
              <a:t>Transformed narrative </a:t>
            </a:r>
          </a:p>
          <a:p>
            <a:pPr lvl="1" eaLnBrk="1" hangingPunct="1"/>
            <a:r>
              <a:rPr lang="en-US" smtClean="0"/>
              <a:t>Screen dump of the 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Deliverables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Your HCI prototype</a:t>
            </a:r>
          </a:p>
          <a:p>
            <a:pPr eaLnBrk="1" hangingPunct="1"/>
            <a:r>
              <a:rPr lang="en-US" dirty="0" smtClean="0"/>
              <a:t>Your final Team Memo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One copy for me sent to the class </a:t>
            </a:r>
            <a:r>
              <a:rPr lang="en-US" dirty="0" err="1" smtClean="0"/>
              <a:t>gmail</a:t>
            </a:r>
            <a:r>
              <a:rPr lang="en-US" dirty="0" smtClean="0"/>
              <a:t> account; maybe a copy for each team member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dates and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Design Memo—due this week</a:t>
            </a:r>
          </a:p>
          <a:p>
            <a:r>
              <a:rPr lang="en-US" dirty="0" smtClean="0"/>
              <a:t>Final Presentations—due in two weeks (5-7)</a:t>
            </a:r>
          </a:p>
          <a:p>
            <a:r>
              <a:rPr lang="en-US" dirty="0" smtClean="0"/>
              <a:t>Final Reports—due 5-10 (it’s a Friday)</a:t>
            </a:r>
          </a:p>
          <a:p>
            <a:r>
              <a:rPr lang="en-US" dirty="0" smtClean="0"/>
              <a:t>Final Individual Assessment—due 5-10 (it’s still a Saturday)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There’s a handout in the class materials for week 10 (named SD2014_10_1_Final Report)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Bucks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file in the </a:t>
            </a:r>
            <a:r>
              <a:rPr lang="en-US" dirty="0" err="1" smtClean="0"/>
              <a:t>dropbox</a:t>
            </a:r>
            <a:r>
              <a:rPr lang="en-US" dirty="0" smtClean="0"/>
              <a:t>: Bonus Bucks—Conceptual Modeling Phase</a:t>
            </a:r>
          </a:p>
          <a:p>
            <a:r>
              <a:rPr lang="en-US" dirty="0" smtClean="0"/>
              <a:t>File it out and send it to the </a:t>
            </a:r>
            <a:r>
              <a:rPr lang="en-US" dirty="0" err="1" smtClean="0"/>
              <a:t>gmail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As with Bonus Bucks I, I am the only one who will read what you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838200"/>
            <a:ext cx="6096000" cy="2819400"/>
          </a:xfrm>
        </p:spPr>
        <p:txBody>
          <a:bodyPr/>
          <a:lstStyle/>
          <a:p>
            <a:pPr eaLnBrk="1" hangingPunct="1"/>
            <a:r>
              <a:rPr lang="en-US" sz="6000" smtClean="0"/>
              <a:t>Final Presentation and Report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Listeners/Readers should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 the design</a:t>
            </a:r>
          </a:p>
          <a:p>
            <a:pPr eaLnBrk="1" hangingPunct="1"/>
            <a:r>
              <a:rPr lang="en-US" smtClean="0"/>
              <a:t>Understand its grounding in analysis</a:t>
            </a:r>
          </a:p>
          <a:p>
            <a:pPr eaLnBrk="1" hangingPunct="1"/>
            <a:r>
              <a:rPr lang="en-US" smtClean="0"/>
              <a:t>See the work of which you are capable</a:t>
            </a:r>
          </a:p>
          <a:p>
            <a:pPr eaLnBrk="1" hangingPunct="1"/>
            <a:r>
              <a:rPr lang="en-US" smtClean="0"/>
              <a:t>Want to buy one!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 of Argument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 to Design Concept</a:t>
            </a:r>
          </a:p>
          <a:p>
            <a:pPr eaLnBrk="1" hangingPunct="1"/>
            <a:r>
              <a:rPr lang="en-US" smtClean="0"/>
              <a:t>Supporting Activity Analysis</a:t>
            </a:r>
          </a:p>
          <a:p>
            <a:pPr eaLnBrk="1" hangingPunct="1"/>
            <a:r>
              <a:rPr lang="en-US" smtClean="0"/>
              <a:t>Conceptual Model</a:t>
            </a:r>
          </a:p>
          <a:p>
            <a:pPr eaLnBrk="1" hangingPunct="1"/>
            <a:r>
              <a:rPr lang="en-US" smtClean="0"/>
              <a:t>Selected Implementation</a:t>
            </a:r>
          </a:p>
          <a:p>
            <a:pPr eaLnBrk="1" hangingPunct="1"/>
            <a:r>
              <a:rPr lang="en-US" smtClean="0"/>
              <a:t>Impact</a:t>
            </a:r>
          </a:p>
          <a:p>
            <a:pPr eaLnBrk="1" hangingPunct="1"/>
            <a:r>
              <a:rPr lang="en-US" smtClean="0"/>
              <a:t>Work Remaining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I. Intro to Design Concept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5038"/>
            <a:ext cx="7772400" cy="3890962"/>
          </a:xfrm>
        </p:spPr>
        <p:txBody>
          <a:bodyPr/>
          <a:lstStyle/>
          <a:p>
            <a:pPr eaLnBrk="1" hangingPunct="1"/>
            <a:r>
              <a:rPr lang="en-US" smtClean="0"/>
              <a:t>Our project has been to develop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II. Supporting Activity Analysis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5813"/>
            <a:ext cx="7772400" cy="4040187"/>
          </a:xfrm>
        </p:spPr>
        <p:txBody>
          <a:bodyPr/>
          <a:lstStyle/>
          <a:p>
            <a:pPr eaLnBrk="1" hangingPunct="1"/>
            <a:r>
              <a:rPr lang="en-US" sz="3200" smtClean="0"/>
              <a:t>The activity  (name it)</a:t>
            </a:r>
          </a:p>
          <a:p>
            <a:pPr eaLnBrk="1" hangingPunct="1"/>
            <a:r>
              <a:rPr lang="en-US" sz="3200" smtClean="0"/>
              <a:t>The participants observed</a:t>
            </a:r>
          </a:p>
          <a:p>
            <a:pPr eaLnBrk="1" hangingPunct="1"/>
            <a:r>
              <a:rPr lang="en-US" sz="3200" smtClean="0"/>
              <a:t>Typical  current narratives</a:t>
            </a:r>
          </a:p>
          <a:p>
            <a:pPr eaLnBrk="1" hangingPunct="1"/>
            <a:r>
              <a:rPr lang="en-US" sz="3200" smtClean="0"/>
              <a:t>Participants’ goals, conflicts, and dissatisfactions</a:t>
            </a:r>
            <a:endParaRPr lang="en-US" u="sng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226</TotalTime>
  <Words>377</Words>
  <Application>Microsoft Office PowerPoint</Application>
  <PresentationFormat>On-screen Show (4:3)</PresentationFormat>
  <Paragraphs>97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Studio Design in HCI </vt:lpstr>
      <vt:lpstr>Some dates and checkpoints</vt:lpstr>
      <vt:lpstr> </vt:lpstr>
      <vt:lpstr>Bonus Bucks II</vt:lpstr>
      <vt:lpstr>Final Presentation and Report</vt:lpstr>
      <vt:lpstr>Your Listeners/Readers should</vt:lpstr>
      <vt:lpstr>Line of Argument</vt:lpstr>
      <vt:lpstr>I. Intro to Design Concept</vt:lpstr>
      <vt:lpstr>II. Supporting Activity Analysis</vt:lpstr>
      <vt:lpstr>III. Conceptual Model</vt:lpstr>
      <vt:lpstr>IV. Selected Implementation (the new stuff)</vt:lpstr>
      <vt:lpstr>V. Impact</vt:lpstr>
      <vt:lpstr>VI. Work Remaining</vt:lpstr>
      <vt:lpstr>Project Documentation—Your Final Team Memo</vt:lpstr>
      <vt:lpstr>Presentation Balance</vt:lpstr>
      <vt:lpstr>Memo Balance</vt:lpstr>
      <vt:lpstr>View Documentation</vt:lpstr>
      <vt:lpstr>The Deliverables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Design in HCI </dc:title>
  <dc:creator>Roger</dc:creator>
  <cp:lastModifiedBy>student</cp:lastModifiedBy>
  <cp:revision>24</cp:revision>
  <dcterms:created xsi:type="dcterms:W3CDTF">2006-08-16T00:00:00Z</dcterms:created>
  <dcterms:modified xsi:type="dcterms:W3CDTF">2014-05-07T16:16:32Z</dcterms:modified>
</cp:coreProperties>
</file>