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76" r:id="rId6"/>
    <p:sldId id="275" r:id="rId7"/>
    <p:sldId id="268" r:id="rId8"/>
    <p:sldId id="266" r:id="rId9"/>
    <p:sldId id="269" r:id="rId10"/>
    <p:sldId id="277" r:id="rId11"/>
    <p:sldId id="285" r:id="rId12"/>
    <p:sldId id="261" r:id="rId13"/>
    <p:sldId id="260" r:id="rId14"/>
    <p:sldId id="273" r:id="rId15"/>
  </p:sldIdLst>
  <p:sldSz cx="12192000" cy="6858000"/>
  <p:notesSz cx="6858000" cy="9144000"/>
  <p:embeddedFontLst>
    <p:embeddedFont>
      <p:font typeface="微软雅黑" panose="020B0503020204020204" pitchFamily="34" charset="-122"/>
      <p:regular r:id="rId17"/>
      <p:bold r:id="rId18"/>
    </p:embeddedFont>
    <p:embeddedFont>
      <p:font typeface="Helvetica Neue" panose="02000503000000020004" pitchFamily="2" charset="0"/>
      <p:regular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54"/>
  </p:normalViewPr>
  <p:slideViewPr>
    <p:cSldViewPr snapToGrid="0" snapToObjects="1">
      <p:cViewPr>
        <p:scale>
          <a:sx n="91" d="100"/>
          <a:sy n="91" d="100"/>
        </p:scale>
        <p:origin x="176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</a:pPr>
            <a:fld id="{00000000-1234-1234-1234-123412341234}" type="slidenum">
              <a:rPr lang="en-US" altLang="zh-CN" sz="1200" b="0" i="0" u="none" strike="noStrike" cap="none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87" name="Google Shape;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97bd26ac3e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0" name="Google Shape;290;g97bd26ac3e_0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91" name="Google Shape;291;g97bd26ac3e_0_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altLang="zh-CN"/>
              <a:t>10</a:t>
            </a:fld>
            <a:endParaRPr 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97bd26ac3e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0" name="Google Shape;290;g97bd26ac3e_0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91" name="Google Shape;291;g97bd26ac3e_0_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altLang="zh-CN"/>
              <a:t>11</a:t>
            </a:fld>
            <a:endParaRPr 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204" name="Google Shape;20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9" name="Google Shape;169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170" name="Google Shape;170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altLang="zh-CN"/>
              <a:t>13</a:t>
            </a:fld>
            <a:endParaRPr 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457" name="Google Shape;45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101" name="Google Shape;10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125" name="Google Shape;12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5" name="Google Shape;13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136" name="Google Shape;136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altLang="zh-CN"/>
              <a:t>4</a:t>
            </a:fld>
            <a:endParaRPr 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125" name="Google Shape;12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697535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7" name="Google Shape;257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258" name="Google Shape;258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altLang="zh-CN"/>
              <a:t>6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3341478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330" name="Google Shape;33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97bd26ac3e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0" name="Google Shape;290;g97bd26ac3e_0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291" name="Google Shape;291;g97bd26ac3e_0_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altLang="zh-CN"/>
              <a:t>8</a:t>
            </a:fld>
            <a:endParaRPr 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9" name="Google Shape;339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 dirty="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40" name="Google Shape;340;p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altLang="zh-CN"/>
              <a:t>9</a:t>
            </a:fld>
            <a:endParaRPr 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幻灯片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0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 panose="020B0604020202090204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0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和竖排文字" type="vertTx">
  <p:cSld name="VERTICAL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30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6" name="Google Shape;76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竖排标题与文本" type="vertTitleAndTx">
  <p:cSld name="VERTICAL_TITLE_AND_VERTICAL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1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31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和内容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自定义版式">
  <p:cSld name="1_自定义版式">
    <p:bg>
      <p:bgPr>
        <a:solidFill>
          <a:srgbClr val="FCFBF9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节标题" type="secHead">
  <p:cSld name="SECTION_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 panose="020B0604020202090204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两栏内容" type="twoObj">
  <p:cSld name="TWO_OBJEC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2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2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较" type="twoTxTwoObj">
  <p:cSld name="TWO_OBJECTS_WITH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2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2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2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仅标题" type="titleOnly">
  <p:cSld name="TITLE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内容与标题" type="objTx">
  <p:cSld name="OBJECT_WITH_CAPTION_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90204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28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2" name="Google Shape;62;p28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3" name="Google Shape;63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图片与标题" type="picTx">
  <p:cSld name="PICTURE_WITH_CAPTIO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90204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29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90204"/>
              <a:buNone/>
              <a:defRPr sz="3200" b="0" i="0" u="none" strike="noStrike" cap="none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9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90204"/>
              <a:buNone/>
              <a:defRPr sz="2400" b="0" i="0" u="none" strike="noStrike" cap="none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90204"/>
              <a:buNone/>
              <a:defRPr sz="2000" b="0" i="0" u="none" strike="noStrike" cap="none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90204"/>
              <a:buNone/>
              <a:defRPr sz="2000" b="0" i="0" u="none" strike="noStrike" cap="none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90204"/>
              <a:buNone/>
              <a:defRPr sz="2000" b="0" i="0" u="none" strike="noStrike" cap="none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90204"/>
              <a:buNone/>
              <a:defRPr sz="2000" b="0" i="0" u="none" strike="noStrike" cap="none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90204"/>
              <a:buNone/>
              <a:defRPr sz="2000" b="0" i="0" u="none" strike="noStrike" cap="none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90204"/>
              <a:buNone/>
              <a:defRPr sz="2000" b="0" i="0" u="none" strike="noStrike" cap="none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9pPr>
          </a:lstStyle>
          <a:p>
            <a:endParaRPr/>
          </a:p>
        </p:txBody>
      </p:sp>
      <p:sp>
        <p:nvSpPr>
          <p:cNvPr id="69" name="Google Shape;69;p29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0" name="Google Shape;70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 panose="020B0604020202090204"/>
              <a:buNone/>
              <a:defRPr sz="4400" b="0" i="0" u="none" strike="noStrike" cap="none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9pPr>
          </a:lstStyle>
          <a:p>
            <a:endParaRPr/>
          </a:p>
        </p:txBody>
      </p:sp>
      <p:sp>
        <p:nvSpPr>
          <p:cNvPr id="11" name="Google Shape;11;p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90204"/>
              <a:buChar char="•"/>
              <a:defRPr sz="2800" b="0" i="0" u="none" strike="noStrike" cap="none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90204"/>
              <a:buChar char="•"/>
              <a:defRPr sz="2400" b="0" i="0" u="none" strike="noStrike" cap="none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90204"/>
              <a:buChar char="•"/>
              <a:defRPr sz="2000" b="0" i="0" u="none" strike="noStrike" cap="none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90204"/>
              <a:buChar char="•"/>
              <a:defRPr sz="1800" b="0" i="0" u="none" strike="noStrike" cap="none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90204"/>
              <a:buChar char="•"/>
              <a:defRPr sz="1800" b="0" i="0" u="none" strike="noStrike" cap="none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90204"/>
              <a:buChar char="•"/>
              <a:defRPr sz="1800" b="0" i="0" u="none" strike="noStrike" cap="none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90204"/>
              <a:buChar char="•"/>
              <a:defRPr sz="1800" b="0" i="0" u="none" strike="noStrike" cap="none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90204"/>
              <a:buChar char="•"/>
              <a:defRPr sz="1800" b="0" i="0" u="none" strike="noStrike" cap="none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90204"/>
              <a:buChar char="•"/>
              <a:defRPr sz="1800" b="0" i="0" u="none" strike="noStrike" cap="none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9pPr>
          </a:lstStyle>
          <a:p>
            <a:endParaRPr/>
          </a:p>
        </p:txBody>
      </p:sp>
      <p:sp>
        <p:nvSpPr>
          <p:cNvPr id="12" name="Google Shape;12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9pPr>
          </a:lstStyle>
          <a:p>
            <a:endParaRPr/>
          </a:p>
        </p:txBody>
      </p:sp>
      <p:sp>
        <p:nvSpPr>
          <p:cNvPr id="13" name="Google Shape;13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9pPr>
          </a:lstStyle>
          <a:p>
            <a:endParaRPr/>
          </a:p>
        </p:txBody>
      </p:sp>
      <p:sp>
        <p:nvSpPr>
          <p:cNvPr id="14" name="Google Shape;14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/>
              <a:t>‹#›</a:t>
            </a:fld>
            <a:endParaRPr lang="zh-C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image" Target="../media/image2.jpg"/><Relationship Id="rId7" Type="http://schemas.openxmlformats.org/officeDocument/2006/relationships/image" Target="../media/image6.sv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/>
          <p:nvPr/>
        </p:nvSpPr>
        <p:spPr>
          <a:xfrm>
            <a:off x="0" y="2633025"/>
            <a:ext cx="12192000" cy="4224900"/>
          </a:xfrm>
          <a:prstGeom prst="rect">
            <a:avLst/>
          </a:prstGeom>
          <a:solidFill>
            <a:srgbClr val="0C343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</a:pPr>
            <a:endParaRPr sz="1400" b="0" i="0" u="none" strike="noStrike" cap="none">
              <a:solidFill>
                <a:srgbClr val="B7B7B7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grpSp>
        <p:nvGrpSpPr>
          <p:cNvPr id="90" name="Google Shape;90;p1"/>
          <p:cNvGrpSpPr/>
          <p:nvPr/>
        </p:nvGrpSpPr>
        <p:grpSpPr>
          <a:xfrm>
            <a:off x="2815772" y="1410020"/>
            <a:ext cx="4501251" cy="3376503"/>
            <a:chOff x="3570317" y="1201648"/>
            <a:chExt cx="4779034" cy="3584875"/>
          </a:xfrm>
        </p:grpSpPr>
        <p:sp>
          <p:nvSpPr>
            <p:cNvPr id="91" name="Google Shape;91;p1"/>
            <p:cNvSpPr/>
            <p:nvPr/>
          </p:nvSpPr>
          <p:spPr>
            <a:xfrm>
              <a:off x="3570317" y="1201648"/>
              <a:ext cx="4779034" cy="586596"/>
            </a:xfrm>
            <a:prstGeom prst="rect">
              <a:avLst/>
            </a:prstGeom>
            <a:solidFill>
              <a:srgbClr val="FFC000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90204"/>
                <a:buNone/>
              </a:pPr>
              <a:endParaRPr sz="1800" b="0" i="0" u="none" strike="noStrike" cap="none">
                <a:solidFill>
                  <a:srgbClr val="B7B7B7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endParaRPr>
            </a:p>
          </p:txBody>
        </p:sp>
        <p:sp>
          <p:nvSpPr>
            <p:cNvPr id="92" name="Google Shape;92;p1"/>
            <p:cNvSpPr/>
            <p:nvPr/>
          </p:nvSpPr>
          <p:spPr>
            <a:xfrm>
              <a:off x="3570317" y="1788244"/>
              <a:ext cx="655608" cy="2411683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90204"/>
                <a:buNone/>
              </a:pPr>
              <a:endParaRPr sz="1800" b="0" i="0" u="none" strike="noStrike" cap="none">
                <a:solidFill>
                  <a:srgbClr val="B7B7B7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endParaRPr>
            </a:p>
          </p:txBody>
        </p:sp>
        <p:sp>
          <p:nvSpPr>
            <p:cNvPr id="93" name="Google Shape;93;p1"/>
            <p:cNvSpPr/>
            <p:nvPr/>
          </p:nvSpPr>
          <p:spPr>
            <a:xfrm>
              <a:off x="3570317" y="4199927"/>
              <a:ext cx="4779034" cy="58659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90204"/>
                <a:buNone/>
              </a:pPr>
              <a:endParaRPr sz="1800" b="0" i="0" u="none" strike="noStrike" cap="none">
                <a:solidFill>
                  <a:srgbClr val="B7B7B7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endParaRPr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7693743" y="3997870"/>
              <a:ext cx="655608" cy="202058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90204"/>
                <a:buNone/>
              </a:pPr>
              <a:endParaRPr sz="1800" b="0" i="0" u="none" strike="noStrike" cap="none">
                <a:solidFill>
                  <a:srgbClr val="B7B7B7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endParaRPr>
            </a:p>
          </p:txBody>
        </p:sp>
        <p:sp>
          <p:nvSpPr>
            <p:cNvPr id="95" name="Google Shape;95;p1"/>
            <p:cNvSpPr/>
            <p:nvPr/>
          </p:nvSpPr>
          <p:spPr>
            <a:xfrm>
              <a:off x="7693743" y="1754576"/>
              <a:ext cx="655608" cy="47565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90204"/>
                <a:buNone/>
              </a:pPr>
              <a:endParaRPr sz="1800" b="0" i="0" u="none" strike="noStrike" cap="none">
                <a:solidFill>
                  <a:srgbClr val="B7B7B7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endParaRPr>
            </a:p>
          </p:txBody>
        </p:sp>
      </p:grpSp>
      <p:sp>
        <p:nvSpPr>
          <p:cNvPr id="97" name="Google Shape;97;p1"/>
          <p:cNvSpPr txBox="1"/>
          <p:nvPr/>
        </p:nvSpPr>
        <p:spPr>
          <a:xfrm>
            <a:off x="3433273" y="2681504"/>
            <a:ext cx="7135287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 panose="020B0604020202090204"/>
              <a:buNone/>
            </a:pPr>
            <a:r>
              <a:rPr lang="en-US" altLang="zh-CN" sz="6600" b="1" dirty="0">
                <a:solidFill>
                  <a:srgbClr val="FFFFFF"/>
                </a:solidFill>
              </a:rPr>
              <a:t>NBA</a:t>
            </a:r>
            <a:r>
              <a:rPr lang="zh-CN" altLang="en-US" sz="6600" b="1" dirty="0">
                <a:solidFill>
                  <a:srgbClr val="FFFFFF"/>
                </a:solidFill>
              </a:rPr>
              <a:t>数据分析系统</a:t>
            </a:r>
            <a:endParaRPr sz="6600" b="1" i="0" u="none" strike="noStrike" cap="none" dirty="0">
              <a:solidFill>
                <a:srgbClr val="FFFFFF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pic>
        <p:nvPicPr>
          <p:cNvPr id="10" name="图片 9" descr="文本, 徽标&#10;&#10;描述已自动生成">
            <a:extLst>
              <a:ext uri="{FF2B5EF4-FFF2-40B4-BE49-F238E27FC236}">
                <a16:creationId xmlns:a16="http://schemas.microsoft.com/office/drawing/2014/main" id="{D0ECDA9F-A517-0C4F-AEF7-B39EDF03E7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58400" y="0"/>
            <a:ext cx="2040651" cy="675682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FB457F7D-E820-AA41-93C5-F36AB9C212DA}"/>
              </a:ext>
            </a:extLst>
          </p:cNvPr>
          <p:cNvSpPr txBox="1"/>
          <p:nvPr/>
        </p:nvSpPr>
        <p:spPr>
          <a:xfrm>
            <a:off x="3134751" y="5311801"/>
            <a:ext cx="59224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800" b="1" dirty="0">
                <a:solidFill>
                  <a:schemeClr val="bg1"/>
                </a:solidFill>
              </a:rPr>
              <a:t>小组成员：蔡书林 陆鑫良 王永锦</a:t>
            </a:r>
          </a:p>
        </p:txBody>
      </p:sp>
    </p:spTree>
    <p:custDataLst>
      <p:tags r:id="rId1"/>
    </p:custData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3" name="Google Shape;293;g97bd26ac3e_0_6"/>
          <p:cNvSpPr txBox="1"/>
          <p:nvPr/>
        </p:nvSpPr>
        <p:spPr>
          <a:xfrm>
            <a:off x="1028700" y="1967266"/>
            <a:ext cx="2628900" cy="2547257"/>
          </a:xfrm>
          <a:prstGeom prst="rect">
            <a:avLst/>
          </a:prstGeom>
          <a:noFill/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marR="0" lvl="0" indent="0"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000000"/>
              </a:buClr>
              <a:buSzPts val="2800"/>
            </a:pPr>
            <a:r>
              <a:rPr lang="en-US" altLang="zh-CN" sz="3600" b="0" i="0" u="none" strike="noStrike" kern="1200" cap="none">
                <a:solidFill>
                  <a:srgbClr val="FFFFFF"/>
                </a:solidFill>
                <a:latin typeface="+mj-lt"/>
                <a:ea typeface="+mj-ea"/>
                <a:cs typeface="+mj-cs"/>
                <a:sym typeface="Arial" panose="020B0604020202020204"/>
              </a:rPr>
              <a:t>WBS</a:t>
            </a:r>
            <a:endParaRPr lang="en-US" sz="3600" b="0" i="0" u="none" strike="noStrike" kern="1200" cap="none">
              <a:solidFill>
                <a:srgbClr val="FFFFFF"/>
              </a:solidFill>
              <a:latin typeface="+mj-lt"/>
              <a:ea typeface="+mj-ea"/>
              <a:cs typeface="+mj-cs"/>
              <a:sym typeface="Arial" panose="020B0604020202020204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50C75A3-2604-7149-AB54-DF1479D7B5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5112" y="990894"/>
            <a:ext cx="6870230" cy="4500000"/>
          </a:xfrm>
          <a:prstGeom prst="rect">
            <a:avLst/>
          </a:prstGeom>
        </p:spPr>
      </p:pic>
      <p:pic>
        <p:nvPicPr>
          <p:cNvPr id="13" name="图片 12" descr="文本, 徽标&#10;&#10;描述已自动生成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58400" y="0"/>
            <a:ext cx="2040651" cy="675682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图片 2" descr="图表&#10;&#10;描述已自动生成">
            <a:extLst>
              <a:ext uri="{FF2B5EF4-FFF2-40B4-BE49-F238E27FC236}">
                <a16:creationId xmlns:a16="http://schemas.microsoft.com/office/drawing/2014/main" id="{32589098-11D8-4945-AB4C-056E32BBBA69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4754305" y="1440894"/>
            <a:ext cx="6840000" cy="3600000"/>
          </a:xfrm>
          <a:prstGeom prst="rect">
            <a:avLst/>
          </a:prstGeom>
        </p:spPr>
      </p:pic>
      <p:pic>
        <p:nvPicPr>
          <p:cNvPr id="13" name="图片 12" descr="文本, 徽标&#10;&#10;描述已自动生成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58400" y="0"/>
            <a:ext cx="2040651" cy="675682"/>
          </a:xfrm>
          <a:prstGeom prst="rect">
            <a:avLst/>
          </a:prstGeom>
        </p:spPr>
      </p:pic>
      <p:sp>
        <p:nvSpPr>
          <p:cNvPr id="8" name="Google Shape;293;g97bd26ac3e_0_6">
            <a:extLst>
              <a:ext uri="{FF2B5EF4-FFF2-40B4-BE49-F238E27FC236}">
                <a16:creationId xmlns:a16="http://schemas.microsoft.com/office/drawing/2014/main" id="{C1D6007E-4607-4840-9F6F-867D37E37524}"/>
              </a:ext>
            </a:extLst>
          </p:cNvPr>
          <p:cNvSpPr txBox="1"/>
          <p:nvPr/>
        </p:nvSpPr>
        <p:spPr>
          <a:xfrm>
            <a:off x="1028700" y="1967266"/>
            <a:ext cx="2628900" cy="2547257"/>
          </a:xfrm>
          <a:prstGeom prst="rect">
            <a:avLst/>
          </a:prstGeom>
          <a:noFill/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marR="0" lvl="0" indent="0"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000000"/>
              </a:buClr>
              <a:buSzPts val="2800"/>
            </a:pPr>
            <a:r>
              <a:rPr lang="en-US" sz="3600" b="0" i="0" u="none" strike="noStrike" kern="1200" cap="none" dirty="0">
                <a:solidFill>
                  <a:srgbClr val="FFFFFF"/>
                </a:solidFill>
                <a:latin typeface="+mj-lt"/>
                <a:ea typeface="+mj-ea"/>
                <a:cs typeface="+mj-cs"/>
                <a:sym typeface="Arial" panose="020B0604020202020204"/>
              </a:rPr>
              <a:t>Gantt</a:t>
            </a:r>
            <a:r>
              <a:rPr lang="zh-CN" altLang="en-US" sz="3600" b="0" i="0" u="none" strike="noStrike" kern="1200" cap="none" dirty="0">
                <a:solidFill>
                  <a:srgbClr val="FFFFFF"/>
                </a:solidFill>
                <a:latin typeface="+mj-lt"/>
                <a:ea typeface="+mj-ea"/>
                <a:cs typeface="+mj-cs"/>
                <a:sym typeface="Arial" panose="020B0604020202020204"/>
              </a:rPr>
              <a:t> </a:t>
            </a:r>
            <a:r>
              <a:rPr lang="en-US" altLang="zh-CN" sz="3600" b="0" i="0" u="none" strike="noStrike" kern="1200" cap="none" dirty="0">
                <a:solidFill>
                  <a:srgbClr val="FFFFFF"/>
                </a:solidFill>
                <a:latin typeface="+mj-lt"/>
                <a:ea typeface="+mj-ea"/>
                <a:cs typeface="+mj-cs"/>
                <a:sym typeface="Arial" panose="020B0604020202020204"/>
              </a:rPr>
              <a:t>Chart</a:t>
            </a:r>
            <a:endParaRPr lang="en-US" sz="3600" b="0" i="0" u="none" strike="noStrike" kern="1200" cap="none" dirty="0">
              <a:solidFill>
                <a:srgbClr val="FFFFFF"/>
              </a:solidFill>
              <a:latin typeface="+mj-lt"/>
              <a:ea typeface="+mj-ea"/>
              <a:cs typeface="+mj-cs"/>
              <a:sym typeface="Arial" panose="020B0604020202020204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7"/>
          <p:cNvSpPr/>
          <p:nvPr/>
        </p:nvSpPr>
        <p:spPr>
          <a:xfrm>
            <a:off x="0" y="2811625"/>
            <a:ext cx="12192000" cy="4046400"/>
          </a:xfrm>
          <a:prstGeom prst="rect">
            <a:avLst/>
          </a:prstGeom>
          <a:solidFill>
            <a:srgbClr val="0C343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</a:pPr>
            <a:endParaRPr sz="1400" b="0" i="0" u="none" strike="noStrike" cap="none">
              <a:solidFill>
                <a:srgbClr val="B7B7B7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207" name="Google Shape;207;p7"/>
          <p:cNvSpPr/>
          <p:nvPr/>
        </p:nvSpPr>
        <p:spPr>
          <a:xfrm>
            <a:off x="4445000" y="1637792"/>
            <a:ext cx="3302100" cy="2334900"/>
          </a:xfrm>
          <a:prstGeom prst="diamond">
            <a:avLst/>
          </a:prstGeom>
          <a:solidFill>
            <a:srgbClr val="0C343D"/>
          </a:solidFill>
          <a:ln w="76200" cap="flat" cmpd="sng">
            <a:solidFill>
              <a:srgbClr val="D0E0E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90204"/>
              <a:buNone/>
            </a:pPr>
            <a:endParaRPr sz="1800" b="0" i="0" u="none" strike="noStrike" cap="none">
              <a:solidFill>
                <a:srgbClr val="B7B7B7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208" name="Google Shape;208;p7"/>
          <p:cNvSpPr/>
          <p:nvPr/>
        </p:nvSpPr>
        <p:spPr>
          <a:xfrm>
            <a:off x="4612937" y="4143404"/>
            <a:ext cx="2986500" cy="861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90204"/>
              <a:buNone/>
            </a:pPr>
            <a:r>
              <a:rPr lang="zh-CN" altLang="en-US" sz="2800" b="0" i="0" u="none" strike="noStrike" cap="none" dirty="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人员分配</a:t>
            </a:r>
            <a:endParaRPr lang="en-US" altLang="zh-CN" sz="2800" b="0" i="0" u="none" strike="noStrike" cap="none" dirty="0">
              <a:solidFill>
                <a:srgbClr val="FFFFF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90204"/>
              <a:buNone/>
            </a:pPr>
            <a:r>
              <a:rPr lang="en-US" altLang="zh-CN" sz="1800" b="0" i="0" u="none" strike="noStrike" cap="none" dirty="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PERSONAL</a:t>
            </a:r>
            <a:r>
              <a:rPr lang="zh-CN" altLang="en-US" sz="1800" b="0" i="0" u="none" strike="noStrike" cap="none" dirty="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 </a:t>
            </a:r>
            <a:r>
              <a:rPr lang="en-US" altLang="zh-CN" sz="1800" b="0" i="0" u="none" strike="noStrike" cap="none" dirty="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ASSIGNMENT</a:t>
            </a:r>
            <a:endParaRPr sz="1800" b="0" i="0" u="none" strike="noStrike" cap="none" dirty="0">
              <a:solidFill>
                <a:srgbClr val="FFFFF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209" name="Google Shape;209;p7"/>
          <p:cNvSpPr/>
          <p:nvPr/>
        </p:nvSpPr>
        <p:spPr>
          <a:xfrm>
            <a:off x="5741446" y="2505065"/>
            <a:ext cx="349669" cy="545247"/>
          </a:xfrm>
          <a:custGeom>
            <a:avLst/>
            <a:gdLst/>
            <a:ahLst/>
            <a:cxnLst/>
            <a:rect l="l" t="t" r="r" b="b"/>
            <a:pathLst>
              <a:path w="1350388" h="2105689" extrusionOk="0">
                <a:moveTo>
                  <a:pt x="687971" y="25"/>
                </a:moveTo>
                <a:lnTo>
                  <a:pt x="712279" y="25"/>
                </a:lnTo>
                <a:cubicBezTo>
                  <a:pt x="894524" y="11675"/>
                  <a:pt x="1037459" y="72697"/>
                  <a:pt x="1141084" y="183096"/>
                </a:cubicBezTo>
                <a:cubicBezTo>
                  <a:pt x="1244708" y="293492"/>
                  <a:pt x="1309403" y="428959"/>
                  <a:pt x="1335166" y="589489"/>
                </a:cubicBezTo>
                <a:cubicBezTo>
                  <a:pt x="1339661" y="614115"/>
                  <a:pt x="1342826" y="640070"/>
                  <a:pt x="1344661" y="667352"/>
                </a:cubicBezTo>
                <a:cubicBezTo>
                  <a:pt x="1346497" y="694635"/>
                  <a:pt x="1347383" y="721348"/>
                  <a:pt x="1347320" y="747493"/>
                </a:cubicBezTo>
                <a:lnTo>
                  <a:pt x="1350359" y="1242764"/>
                </a:lnTo>
                <a:cubicBezTo>
                  <a:pt x="1351055" y="1358098"/>
                  <a:pt x="1339028" y="1469256"/>
                  <a:pt x="1314277" y="1576235"/>
                </a:cubicBezTo>
                <a:cubicBezTo>
                  <a:pt x="1289526" y="1683215"/>
                  <a:pt x="1247873" y="1777662"/>
                  <a:pt x="1189319" y="1859573"/>
                </a:cubicBezTo>
                <a:cubicBezTo>
                  <a:pt x="1132728" y="1938765"/>
                  <a:pt x="1056006" y="1999154"/>
                  <a:pt x="959155" y="2040744"/>
                </a:cubicBezTo>
                <a:cubicBezTo>
                  <a:pt x="862304" y="2082332"/>
                  <a:pt x="756717" y="2103981"/>
                  <a:pt x="642394" y="2105689"/>
                </a:cubicBezTo>
                <a:cubicBezTo>
                  <a:pt x="510952" y="2093742"/>
                  <a:pt x="400441" y="2053830"/>
                  <a:pt x="310863" y="1985954"/>
                </a:cubicBezTo>
                <a:cubicBezTo>
                  <a:pt x="221284" y="1918073"/>
                  <a:pt x="151287" y="1833146"/>
                  <a:pt x="100870" y="1731170"/>
                </a:cubicBezTo>
                <a:cubicBezTo>
                  <a:pt x="50454" y="1629193"/>
                  <a:pt x="18269" y="1521086"/>
                  <a:pt x="4314" y="1406842"/>
                </a:cubicBezTo>
                <a:cubicBezTo>
                  <a:pt x="2669" y="1380570"/>
                  <a:pt x="1403" y="1352589"/>
                  <a:pt x="516" y="1322902"/>
                </a:cubicBezTo>
                <a:cubicBezTo>
                  <a:pt x="-370" y="1293213"/>
                  <a:pt x="-117" y="1264476"/>
                  <a:pt x="1276" y="1236685"/>
                </a:cubicBezTo>
                <a:cubicBezTo>
                  <a:pt x="1403" y="1163510"/>
                  <a:pt x="1909" y="1089573"/>
                  <a:pt x="2795" y="1014879"/>
                </a:cubicBezTo>
                <a:cubicBezTo>
                  <a:pt x="3681" y="940181"/>
                  <a:pt x="4188" y="866246"/>
                  <a:pt x="4314" y="793069"/>
                </a:cubicBezTo>
                <a:cubicBezTo>
                  <a:pt x="4251" y="681721"/>
                  <a:pt x="18811" y="577780"/>
                  <a:pt x="47993" y="481244"/>
                </a:cubicBezTo>
                <a:cubicBezTo>
                  <a:pt x="77175" y="384709"/>
                  <a:pt x="121359" y="298242"/>
                  <a:pt x="180546" y="221836"/>
                </a:cubicBezTo>
                <a:cubicBezTo>
                  <a:pt x="235112" y="151256"/>
                  <a:pt x="304490" y="96434"/>
                  <a:pt x="388681" y="57378"/>
                </a:cubicBezTo>
                <a:cubicBezTo>
                  <a:pt x="472872" y="18321"/>
                  <a:pt x="572636" y="-795"/>
                  <a:pt x="687971" y="25"/>
                </a:cubicBezTo>
                <a:close/>
                <a:moveTo>
                  <a:pt x="706202" y="197529"/>
                </a:moveTo>
                <a:cubicBezTo>
                  <a:pt x="621188" y="194807"/>
                  <a:pt x="547378" y="206327"/>
                  <a:pt x="484773" y="232092"/>
                </a:cubicBezTo>
                <a:cubicBezTo>
                  <a:pt x="422168" y="257854"/>
                  <a:pt x="370387" y="295960"/>
                  <a:pt x="329431" y="346413"/>
                </a:cubicBezTo>
                <a:cubicBezTo>
                  <a:pt x="287082" y="401803"/>
                  <a:pt x="255558" y="468015"/>
                  <a:pt x="234859" y="545053"/>
                </a:cubicBezTo>
                <a:cubicBezTo>
                  <a:pt x="214159" y="622091"/>
                  <a:pt x="203144" y="705777"/>
                  <a:pt x="201815" y="796107"/>
                </a:cubicBezTo>
                <a:cubicBezTo>
                  <a:pt x="201562" y="869158"/>
                  <a:pt x="200549" y="942586"/>
                  <a:pt x="198776" y="1016396"/>
                </a:cubicBezTo>
                <a:cubicBezTo>
                  <a:pt x="197004" y="1090206"/>
                  <a:pt x="195992" y="1163637"/>
                  <a:pt x="195738" y="1236685"/>
                </a:cubicBezTo>
                <a:cubicBezTo>
                  <a:pt x="194156" y="1284098"/>
                  <a:pt x="195802" y="1332082"/>
                  <a:pt x="200676" y="1380637"/>
                </a:cubicBezTo>
                <a:cubicBezTo>
                  <a:pt x="205550" y="1429187"/>
                  <a:pt x="214033" y="1476408"/>
                  <a:pt x="226123" y="1522301"/>
                </a:cubicBezTo>
                <a:cubicBezTo>
                  <a:pt x="249861" y="1632003"/>
                  <a:pt x="295818" y="1721766"/>
                  <a:pt x="363994" y="1791588"/>
                </a:cubicBezTo>
                <a:cubicBezTo>
                  <a:pt x="432169" y="1861411"/>
                  <a:pt x="525983" y="1900276"/>
                  <a:pt x="645432" y="1908190"/>
                </a:cubicBezTo>
                <a:cubicBezTo>
                  <a:pt x="733232" y="1911037"/>
                  <a:pt x="808307" y="1898505"/>
                  <a:pt x="870659" y="1870588"/>
                </a:cubicBezTo>
                <a:cubicBezTo>
                  <a:pt x="933011" y="1842672"/>
                  <a:pt x="984539" y="1800513"/>
                  <a:pt x="1025242" y="1744111"/>
                </a:cubicBezTo>
                <a:cubicBezTo>
                  <a:pt x="1071768" y="1679164"/>
                  <a:pt x="1104812" y="1603201"/>
                  <a:pt x="1124372" y="1516227"/>
                </a:cubicBezTo>
                <a:cubicBezTo>
                  <a:pt x="1143932" y="1429249"/>
                  <a:pt x="1153427" y="1338095"/>
                  <a:pt x="1152858" y="1242764"/>
                </a:cubicBezTo>
                <a:lnTo>
                  <a:pt x="1149819" y="747493"/>
                </a:lnTo>
                <a:cubicBezTo>
                  <a:pt x="1150326" y="664946"/>
                  <a:pt x="1137159" y="583919"/>
                  <a:pt x="1110319" y="504413"/>
                </a:cubicBezTo>
                <a:cubicBezTo>
                  <a:pt x="1079618" y="419085"/>
                  <a:pt x="1030116" y="348188"/>
                  <a:pt x="961814" y="291720"/>
                </a:cubicBezTo>
                <a:cubicBezTo>
                  <a:pt x="893511" y="235257"/>
                  <a:pt x="808307" y="203858"/>
                  <a:pt x="706202" y="197529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90204"/>
              <a:buNone/>
            </a:pPr>
            <a:endParaRPr sz="1800" b="0" i="0" u="none" strike="noStrike" cap="none">
              <a:solidFill>
                <a:srgbClr val="B7B7B7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7" name="Google Shape;336;p13">
            <a:extLst>
              <a:ext uri="{FF2B5EF4-FFF2-40B4-BE49-F238E27FC236}">
                <a16:creationId xmlns:a16="http://schemas.microsoft.com/office/drawing/2014/main" id="{B4B1A519-520D-1546-ADE0-6CBD6FB32ABB}"/>
              </a:ext>
            </a:extLst>
          </p:cNvPr>
          <p:cNvSpPr/>
          <p:nvPr/>
        </p:nvSpPr>
        <p:spPr>
          <a:xfrm>
            <a:off x="6091115" y="2503630"/>
            <a:ext cx="376833" cy="546682"/>
          </a:xfrm>
          <a:custGeom>
            <a:avLst/>
            <a:gdLst/>
            <a:ahLst/>
            <a:cxnLst/>
            <a:rect l="l" t="t" r="r" b="b"/>
            <a:pathLst>
              <a:path w="1449356" h="2102624" extrusionOk="0">
                <a:moveTo>
                  <a:pt x="1048278" y="0"/>
                </a:moveTo>
                <a:cubicBezTo>
                  <a:pt x="1079802" y="507"/>
                  <a:pt x="1107148" y="10887"/>
                  <a:pt x="1130317" y="31145"/>
                </a:cubicBezTo>
                <a:cubicBezTo>
                  <a:pt x="1153485" y="51401"/>
                  <a:pt x="1165639" y="78494"/>
                  <a:pt x="1166778" y="112424"/>
                </a:cubicBezTo>
                <a:lnTo>
                  <a:pt x="1166778" y="1346044"/>
                </a:lnTo>
                <a:lnTo>
                  <a:pt x="1352125" y="1346044"/>
                </a:lnTo>
                <a:cubicBezTo>
                  <a:pt x="1380105" y="1346740"/>
                  <a:pt x="1403147" y="1356742"/>
                  <a:pt x="1421251" y="1376049"/>
                </a:cubicBezTo>
                <a:cubicBezTo>
                  <a:pt x="1439355" y="1395355"/>
                  <a:pt x="1448724" y="1419790"/>
                  <a:pt x="1449356" y="1449352"/>
                </a:cubicBezTo>
                <a:cubicBezTo>
                  <a:pt x="1448724" y="1476002"/>
                  <a:pt x="1439355" y="1498664"/>
                  <a:pt x="1421251" y="1517338"/>
                </a:cubicBezTo>
                <a:cubicBezTo>
                  <a:pt x="1403147" y="1536012"/>
                  <a:pt x="1380105" y="1545761"/>
                  <a:pt x="1352125" y="1546583"/>
                </a:cubicBezTo>
                <a:lnTo>
                  <a:pt x="1166778" y="1546583"/>
                </a:lnTo>
                <a:lnTo>
                  <a:pt x="1166778" y="2005392"/>
                </a:lnTo>
                <a:cubicBezTo>
                  <a:pt x="1166209" y="2033373"/>
                  <a:pt x="1156713" y="2056414"/>
                  <a:pt x="1138293" y="2074518"/>
                </a:cubicBezTo>
                <a:cubicBezTo>
                  <a:pt x="1119872" y="2092623"/>
                  <a:pt x="1095944" y="2101991"/>
                  <a:pt x="1066509" y="2102624"/>
                </a:cubicBezTo>
                <a:cubicBezTo>
                  <a:pt x="1038529" y="2101991"/>
                  <a:pt x="1015488" y="2092623"/>
                  <a:pt x="997383" y="2074518"/>
                </a:cubicBezTo>
                <a:cubicBezTo>
                  <a:pt x="979279" y="2056414"/>
                  <a:pt x="969911" y="2033373"/>
                  <a:pt x="969278" y="2005392"/>
                </a:cubicBezTo>
                <a:lnTo>
                  <a:pt x="969278" y="1546583"/>
                </a:lnTo>
                <a:lnTo>
                  <a:pt x="112428" y="1546583"/>
                </a:lnTo>
                <a:cubicBezTo>
                  <a:pt x="85145" y="1546077"/>
                  <a:pt x="59950" y="1535696"/>
                  <a:pt x="36846" y="1515439"/>
                </a:cubicBezTo>
                <a:cubicBezTo>
                  <a:pt x="13741" y="1495181"/>
                  <a:pt x="1460" y="1468090"/>
                  <a:pt x="4" y="1434160"/>
                </a:cubicBezTo>
                <a:cubicBezTo>
                  <a:pt x="-123" y="1420360"/>
                  <a:pt x="2409" y="1405421"/>
                  <a:pt x="7600" y="1389342"/>
                </a:cubicBezTo>
                <a:cubicBezTo>
                  <a:pt x="12791" y="1373264"/>
                  <a:pt x="21400" y="1356805"/>
                  <a:pt x="33427" y="1339967"/>
                </a:cubicBezTo>
                <a:lnTo>
                  <a:pt x="944970" y="54693"/>
                </a:lnTo>
                <a:cubicBezTo>
                  <a:pt x="960289" y="36462"/>
                  <a:pt x="976747" y="22788"/>
                  <a:pt x="994345" y="13673"/>
                </a:cubicBezTo>
                <a:cubicBezTo>
                  <a:pt x="1011943" y="4557"/>
                  <a:pt x="1029920" y="0"/>
                  <a:pt x="1048278" y="0"/>
                </a:cubicBezTo>
                <a:close/>
                <a:moveTo>
                  <a:pt x="969278" y="361579"/>
                </a:moveTo>
                <a:lnTo>
                  <a:pt x="270428" y="1349082"/>
                </a:lnTo>
                <a:cubicBezTo>
                  <a:pt x="391841" y="1348956"/>
                  <a:pt x="508316" y="1348449"/>
                  <a:pt x="619853" y="1347563"/>
                </a:cubicBezTo>
                <a:cubicBezTo>
                  <a:pt x="731390" y="1346677"/>
                  <a:pt x="847865" y="1346170"/>
                  <a:pt x="969278" y="1346044"/>
                </a:cubicBezTo>
                <a:lnTo>
                  <a:pt x="969278" y="3615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90204"/>
              <a:buNone/>
            </a:pPr>
            <a:endParaRPr sz="1800" b="0" i="0" u="none" strike="noStrike" cap="none">
              <a:solidFill>
                <a:srgbClr val="B7B7B7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pic>
        <p:nvPicPr>
          <p:cNvPr id="8" name="图片 7" descr="文本, 徽标&#10;&#10;描述已自动生成">
            <a:extLst>
              <a:ext uri="{FF2B5EF4-FFF2-40B4-BE49-F238E27FC236}">
                <a16:creationId xmlns:a16="http://schemas.microsoft.com/office/drawing/2014/main" id="{B2A4652F-1A87-4542-B9C0-BA0B3E91A9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8400" y="0"/>
            <a:ext cx="2040651" cy="67568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cover dir="u"/>
      </p:transition>
    </mc:Choice>
    <mc:Fallback>
      <p:transition spd="slow">
        <p:cover dir="u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6"/>
          <p:cNvSpPr/>
          <p:nvPr/>
        </p:nvSpPr>
        <p:spPr>
          <a:xfrm>
            <a:off x="-14875" y="3719100"/>
            <a:ext cx="12192000" cy="3138900"/>
          </a:xfrm>
          <a:prstGeom prst="rect">
            <a:avLst/>
          </a:prstGeom>
          <a:solidFill>
            <a:srgbClr val="0C343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grpSp>
        <p:nvGrpSpPr>
          <p:cNvPr id="176" name="Google Shape;176;p6"/>
          <p:cNvGrpSpPr/>
          <p:nvPr/>
        </p:nvGrpSpPr>
        <p:grpSpPr>
          <a:xfrm>
            <a:off x="1117600" y="2824981"/>
            <a:ext cx="2946400" cy="3454401"/>
            <a:chOff x="1054100" y="2125444"/>
            <a:chExt cx="2209800" cy="2590800"/>
          </a:xfrm>
        </p:grpSpPr>
        <p:sp>
          <p:nvSpPr>
            <p:cNvPr id="177" name="Google Shape;177;p6"/>
            <p:cNvSpPr/>
            <p:nvPr/>
          </p:nvSpPr>
          <p:spPr>
            <a:xfrm>
              <a:off x="1054100" y="2125444"/>
              <a:ext cx="2209800" cy="66675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 panose="020B0604020202090204"/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endParaRPr>
            </a:p>
          </p:txBody>
        </p:sp>
        <p:sp>
          <p:nvSpPr>
            <p:cNvPr id="178" name="Google Shape;178;p6"/>
            <p:cNvSpPr/>
            <p:nvPr/>
          </p:nvSpPr>
          <p:spPr>
            <a:xfrm>
              <a:off x="1054100" y="2798544"/>
              <a:ext cx="2209800" cy="1917700"/>
            </a:xfrm>
            <a:prstGeom prst="rect">
              <a:avLst/>
            </a:prstGeom>
            <a:solidFill>
              <a:schemeClr val="lt1">
                <a:alpha val="945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 panose="020B0604020202090204"/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endParaRPr>
            </a:p>
          </p:txBody>
        </p:sp>
        <p:sp>
          <p:nvSpPr>
            <p:cNvPr id="181" name="Google Shape;181;p6"/>
            <p:cNvSpPr txBox="1"/>
            <p:nvPr/>
          </p:nvSpPr>
          <p:spPr>
            <a:xfrm>
              <a:off x="1254133" y="3113167"/>
              <a:ext cx="1809735" cy="9361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lvl="0">
                <a:buSzPts val="1600"/>
              </a:pPr>
              <a:r>
                <a:rPr lang="zh-CN" altLang="en-US" sz="2400" dirty="0">
                  <a:solidFill>
                    <a:schemeClr val="dk1"/>
                  </a:solidFill>
                  <a:latin typeface="Helvetica Neue" panose="020B0604020202020204"/>
                  <a:ea typeface="Helvetica Neue" panose="020B0604020202020204"/>
                  <a:cs typeface="Helvetica Neue" panose="020B0604020202020204"/>
                  <a:sym typeface="Helvetica Neue" panose="020B0604020202020204"/>
                </a:rPr>
                <a:t>数据的采集与提供，后端及数据库的技术支持</a:t>
              </a:r>
              <a:endParaRPr lang="zh-CN" altLang="en-US" sz="2400" dirty="0">
                <a:solidFill>
                  <a:schemeClr val="dk1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endParaRPr>
            </a:p>
          </p:txBody>
        </p:sp>
        <p:sp>
          <p:nvSpPr>
            <p:cNvPr id="182" name="Google Shape;182;p6"/>
            <p:cNvSpPr txBox="1"/>
            <p:nvPr/>
          </p:nvSpPr>
          <p:spPr>
            <a:xfrm>
              <a:off x="1450951" y="2159873"/>
              <a:ext cx="1516043" cy="62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 panose="020B0604020202090204"/>
                <a:buNone/>
              </a:pPr>
              <a:r>
                <a:rPr lang="zh-CN" altLang="en-US" sz="4800" b="0" i="0" u="none" strike="noStrike" cap="none" dirty="0">
                  <a:solidFill>
                    <a:schemeClr val="lt1"/>
                  </a:solidFill>
                  <a:latin typeface="Helvetica Neue" panose="02000503000000020004"/>
                  <a:ea typeface="Helvetica Neue" panose="02000503000000020004"/>
                  <a:cs typeface="Helvetica Neue" panose="02000503000000020004"/>
                  <a:sym typeface="Helvetica Neue" panose="02000503000000020004"/>
                </a:rPr>
                <a:t>陆鑫良</a:t>
              </a:r>
              <a:endParaRPr sz="4800" b="0" i="0" u="none" strike="noStrike" cap="none" dirty="0">
                <a:solidFill>
                  <a:schemeClr val="lt1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endParaRPr>
            </a:p>
          </p:txBody>
        </p:sp>
      </p:grpSp>
      <p:grpSp>
        <p:nvGrpSpPr>
          <p:cNvPr id="184" name="Google Shape;184;p6"/>
          <p:cNvGrpSpPr/>
          <p:nvPr/>
        </p:nvGrpSpPr>
        <p:grpSpPr>
          <a:xfrm>
            <a:off x="4724401" y="2824981"/>
            <a:ext cx="2946400" cy="3454403"/>
            <a:chOff x="3498850" y="2125443"/>
            <a:chExt cx="2209800" cy="2590801"/>
          </a:xfrm>
        </p:grpSpPr>
        <p:sp>
          <p:nvSpPr>
            <p:cNvPr id="185" name="Google Shape;185;p6"/>
            <p:cNvSpPr/>
            <p:nvPr/>
          </p:nvSpPr>
          <p:spPr>
            <a:xfrm>
              <a:off x="3498850" y="2125443"/>
              <a:ext cx="2209800" cy="66675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 panose="020B0604020202090204"/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endParaRPr>
            </a:p>
          </p:txBody>
        </p:sp>
        <p:sp>
          <p:nvSpPr>
            <p:cNvPr id="186" name="Google Shape;186;p6"/>
            <p:cNvSpPr/>
            <p:nvPr/>
          </p:nvSpPr>
          <p:spPr>
            <a:xfrm>
              <a:off x="3498850" y="2798544"/>
              <a:ext cx="2209800" cy="1917700"/>
            </a:xfrm>
            <a:prstGeom prst="rect">
              <a:avLst/>
            </a:prstGeom>
            <a:solidFill>
              <a:schemeClr val="lt1">
                <a:alpha val="945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 panose="020B0604020202090204"/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endParaRPr>
            </a:p>
          </p:txBody>
        </p:sp>
        <p:sp>
          <p:nvSpPr>
            <p:cNvPr id="189" name="Google Shape;189;p6"/>
            <p:cNvSpPr txBox="1"/>
            <p:nvPr/>
          </p:nvSpPr>
          <p:spPr>
            <a:xfrm>
              <a:off x="3698882" y="3113166"/>
              <a:ext cx="1809735" cy="9361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lvl="0">
                <a:buSzPts val="1600"/>
              </a:pPr>
              <a:r>
                <a:rPr lang="zh-CN" altLang="en-US" sz="2400" dirty="0">
                  <a:solidFill>
                    <a:schemeClr val="dk1"/>
                  </a:solidFill>
                  <a:latin typeface="Helvetica Neue" panose="020B0604020202020204"/>
                  <a:ea typeface="Helvetica Neue" panose="020B0604020202020204"/>
                  <a:cs typeface="Helvetica Neue" panose="020B0604020202020204"/>
                  <a:sym typeface="Helvetica Neue" panose="020B0604020202020204"/>
                </a:rPr>
                <a:t>项目整体计划安排，数据的分析与展现。</a:t>
              </a:r>
            </a:p>
          </p:txBody>
        </p:sp>
        <p:sp>
          <p:nvSpPr>
            <p:cNvPr id="190" name="Google Shape;190;p6"/>
            <p:cNvSpPr txBox="1"/>
            <p:nvPr/>
          </p:nvSpPr>
          <p:spPr>
            <a:xfrm>
              <a:off x="3840868" y="2171905"/>
              <a:ext cx="1525763" cy="56871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 panose="020B0604020202090204"/>
                <a:buNone/>
              </a:pPr>
              <a:r>
                <a:rPr lang="zh-CN" altLang="en-US" sz="4800" dirty="0">
                  <a:solidFill>
                    <a:schemeClr val="lt1"/>
                  </a:solidFill>
                  <a:latin typeface="Helvetica Neue" panose="02000503000000020004"/>
                  <a:ea typeface="Helvetica Neue" panose="02000503000000020004"/>
                  <a:cs typeface="Helvetica Neue" panose="02000503000000020004"/>
                  <a:sym typeface="Helvetica Neue" panose="02000503000000020004"/>
                </a:rPr>
                <a:t>蔡书林</a:t>
              </a:r>
              <a:endParaRPr sz="4800" b="0" i="0" u="none" strike="noStrike" cap="none" dirty="0">
                <a:solidFill>
                  <a:schemeClr val="lt1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endParaRPr>
            </a:p>
          </p:txBody>
        </p:sp>
      </p:grpSp>
      <p:grpSp>
        <p:nvGrpSpPr>
          <p:cNvPr id="192" name="Google Shape;192;p6"/>
          <p:cNvGrpSpPr/>
          <p:nvPr/>
        </p:nvGrpSpPr>
        <p:grpSpPr>
          <a:xfrm>
            <a:off x="8331200" y="2824981"/>
            <a:ext cx="2946400" cy="3454400"/>
            <a:chOff x="5943600" y="2125444"/>
            <a:chExt cx="2209800" cy="2590800"/>
          </a:xfrm>
        </p:grpSpPr>
        <p:sp>
          <p:nvSpPr>
            <p:cNvPr id="193" name="Google Shape;193;p6"/>
            <p:cNvSpPr/>
            <p:nvPr/>
          </p:nvSpPr>
          <p:spPr>
            <a:xfrm>
              <a:off x="5943600" y="2125444"/>
              <a:ext cx="2209800" cy="66675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 panose="020B0604020202090204"/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endParaRPr>
            </a:p>
          </p:txBody>
        </p:sp>
        <p:sp>
          <p:nvSpPr>
            <p:cNvPr id="194" name="Google Shape;194;p6"/>
            <p:cNvSpPr/>
            <p:nvPr/>
          </p:nvSpPr>
          <p:spPr>
            <a:xfrm>
              <a:off x="5943600" y="2798544"/>
              <a:ext cx="2209800" cy="1917700"/>
            </a:xfrm>
            <a:prstGeom prst="rect">
              <a:avLst/>
            </a:prstGeom>
            <a:solidFill>
              <a:schemeClr val="lt1">
                <a:alpha val="945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 panose="020B0604020202090204"/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endParaRPr>
            </a:p>
          </p:txBody>
        </p:sp>
        <p:sp>
          <p:nvSpPr>
            <p:cNvPr id="197" name="Google Shape;197;p6"/>
            <p:cNvSpPr txBox="1"/>
            <p:nvPr/>
          </p:nvSpPr>
          <p:spPr>
            <a:xfrm>
              <a:off x="6143633" y="3113167"/>
              <a:ext cx="1809735" cy="9361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lvl="0">
                <a:buSzPts val="1600"/>
              </a:pPr>
              <a:r>
                <a:rPr lang="zh-CN" altLang="en-US" sz="2400" dirty="0">
                  <a:solidFill>
                    <a:schemeClr val="dk1"/>
                  </a:solidFill>
                  <a:latin typeface="Helvetica Neue" panose="020B0604020202020204"/>
                  <a:ea typeface="Helvetica Neue" panose="020B0604020202020204"/>
                  <a:cs typeface="Helvetica Neue" panose="020B0604020202020204"/>
                  <a:sym typeface="Helvetica Neue" panose="020B0604020202020204"/>
                </a:rPr>
                <a:t>客户端的编写，代码测试与优化。</a:t>
              </a:r>
            </a:p>
          </p:txBody>
        </p:sp>
        <p:sp>
          <p:nvSpPr>
            <p:cNvPr id="198" name="Google Shape;198;p6"/>
            <p:cNvSpPr txBox="1"/>
            <p:nvPr/>
          </p:nvSpPr>
          <p:spPr>
            <a:xfrm>
              <a:off x="6334637" y="2153778"/>
              <a:ext cx="1551349" cy="62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 panose="020B0604020202090204"/>
                <a:buNone/>
              </a:pPr>
              <a:r>
                <a:rPr lang="zh-CN" altLang="en-US" sz="4800" b="0" i="0" u="none" strike="noStrike" cap="none" dirty="0">
                  <a:solidFill>
                    <a:schemeClr val="lt1"/>
                  </a:solidFill>
                  <a:latin typeface="Helvetica Neue" panose="02000503000000020004"/>
                  <a:ea typeface="Helvetica Neue" panose="02000503000000020004"/>
                  <a:cs typeface="Helvetica Neue" panose="02000503000000020004"/>
                  <a:sym typeface="Helvetica Neue" panose="02000503000000020004"/>
                </a:rPr>
                <a:t>王永锦</a:t>
              </a:r>
              <a:endParaRPr sz="4800" b="0" i="0" u="none" strike="noStrike" cap="none" dirty="0">
                <a:solidFill>
                  <a:schemeClr val="lt1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endParaRP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F6163DF2-74FE-2340-9884-8DED4189E316}"/>
              </a:ext>
            </a:extLst>
          </p:cNvPr>
          <p:cNvGrpSpPr/>
          <p:nvPr/>
        </p:nvGrpSpPr>
        <p:grpSpPr>
          <a:xfrm>
            <a:off x="4233333" y="-612128"/>
            <a:ext cx="3826935" cy="2616200"/>
            <a:chOff x="4233333" y="-612128"/>
            <a:chExt cx="3826935" cy="2616200"/>
          </a:xfrm>
        </p:grpSpPr>
        <p:sp>
          <p:nvSpPr>
            <p:cNvPr id="175" name="Google Shape;175;p6"/>
            <p:cNvSpPr txBox="1"/>
            <p:nvPr/>
          </p:nvSpPr>
          <p:spPr>
            <a:xfrm>
              <a:off x="4467188" y="739425"/>
              <a:ext cx="3257623" cy="5027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665"/>
                <a:buFont typeface="Arial" panose="020B0604020202090204"/>
                <a:buNone/>
              </a:pPr>
              <a:r>
                <a:rPr lang="en-US" altLang="zh-CN" sz="2665" b="1" i="0" u="none" strike="noStrike" cap="none" dirty="0">
                  <a:solidFill>
                    <a:srgbClr val="000000"/>
                  </a:solidFill>
                  <a:latin typeface="Helvetica Neue" panose="02000503000000020004"/>
                  <a:ea typeface="Helvetica Neue" panose="02000503000000020004"/>
                  <a:cs typeface="Helvetica Neue" panose="02000503000000020004"/>
                  <a:sym typeface="Helvetica Neue" panose="02000503000000020004"/>
                </a:rPr>
                <a:t>NBA</a:t>
              </a:r>
              <a:r>
                <a:rPr lang="zh-CN" altLang="en-US" sz="2665" b="1" i="0" u="none" strike="noStrike" cap="none" dirty="0">
                  <a:solidFill>
                    <a:srgbClr val="000000"/>
                  </a:solidFill>
                  <a:latin typeface="Helvetica Neue" panose="02000503000000020004"/>
                  <a:ea typeface="Helvetica Neue" panose="02000503000000020004"/>
                  <a:cs typeface="Helvetica Neue" panose="02000503000000020004"/>
                  <a:sym typeface="Helvetica Neue" panose="02000503000000020004"/>
                </a:rPr>
                <a:t>数据分析系统</a:t>
              </a:r>
              <a:endParaRPr sz="2665" b="1" i="0" u="none" strike="noStrike" cap="none" dirty="0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endParaRPr>
            </a:p>
          </p:txBody>
        </p:sp>
        <p:sp>
          <p:nvSpPr>
            <p:cNvPr id="200" name="Google Shape;200;p6"/>
            <p:cNvSpPr/>
            <p:nvPr/>
          </p:nvSpPr>
          <p:spPr>
            <a:xfrm>
              <a:off x="4233333" y="-612128"/>
              <a:ext cx="3826935" cy="2616200"/>
            </a:xfrm>
            <a:custGeom>
              <a:avLst/>
              <a:gdLst/>
              <a:ahLst/>
              <a:cxnLst/>
              <a:rect l="l" t="t" r="r" b="b"/>
              <a:pathLst>
                <a:path w="4830965" h="1962150" extrusionOk="0">
                  <a:moveTo>
                    <a:pt x="0" y="0"/>
                  </a:moveTo>
                  <a:lnTo>
                    <a:pt x="4830965" y="0"/>
                  </a:lnTo>
                  <a:lnTo>
                    <a:pt x="4830965" y="1962150"/>
                  </a:lnTo>
                  <a:lnTo>
                    <a:pt x="0" y="1962150"/>
                  </a:lnTo>
                  <a:lnTo>
                    <a:pt x="0" y="0"/>
                  </a:lnTo>
                  <a:close/>
                  <a:moveTo>
                    <a:pt x="95250" y="95250"/>
                  </a:moveTo>
                  <a:lnTo>
                    <a:pt x="95250" y="1876425"/>
                  </a:lnTo>
                  <a:lnTo>
                    <a:pt x="4726190" y="1876425"/>
                  </a:lnTo>
                  <a:lnTo>
                    <a:pt x="4726190" y="95250"/>
                  </a:lnTo>
                  <a:lnTo>
                    <a:pt x="95250" y="95250"/>
                  </a:lnTo>
                  <a:close/>
                </a:path>
              </a:pathLst>
            </a:custGeom>
            <a:solidFill>
              <a:srgbClr val="0C343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 panose="020B0604020202090204"/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endParaRPr>
            </a:p>
          </p:txBody>
        </p:sp>
      </p:grpSp>
      <p:sp>
        <p:nvSpPr>
          <p:cNvPr id="201" name="Google Shape;201;p6"/>
          <p:cNvSpPr txBox="1"/>
          <p:nvPr/>
        </p:nvSpPr>
        <p:spPr>
          <a:xfrm>
            <a:off x="420821" y="163641"/>
            <a:ext cx="4662575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90204"/>
              <a:buNone/>
            </a:pPr>
            <a:r>
              <a:rPr lang="zh-CN" altLang="en-US" sz="2800" b="1" i="0" u="none" strike="noStrike" cap="none" dirty="0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人员分配</a:t>
            </a:r>
            <a:endParaRPr sz="2800" b="1" i="0" u="none" strike="noStrike" cap="none" dirty="0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pic>
        <p:nvPicPr>
          <p:cNvPr id="21" name="图片 20" descr="文本, 徽标&#10;&#10;描述已自动生成">
            <a:extLst>
              <a:ext uri="{FF2B5EF4-FFF2-40B4-BE49-F238E27FC236}">
                <a16:creationId xmlns:a16="http://schemas.microsoft.com/office/drawing/2014/main" id="{2B4193FA-3C2A-4F4C-8FD4-1234CAB97E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8400" y="0"/>
            <a:ext cx="2040651" cy="67568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18"/>
          <p:cNvSpPr/>
          <p:nvPr/>
        </p:nvSpPr>
        <p:spPr>
          <a:xfrm>
            <a:off x="0" y="2633025"/>
            <a:ext cx="12192000" cy="4224900"/>
          </a:xfrm>
          <a:prstGeom prst="rect">
            <a:avLst/>
          </a:prstGeom>
          <a:solidFill>
            <a:srgbClr val="0C343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</a:pPr>
            <a:endParaRPr sz="1400" b="0" i="0" u="none" strike="noStrike" cap="none">
              <a:solidFill>
                <a:srgbClr val="B7B7B7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grpSp>
        <p:nvGrpSpPr>
          <p:cNvPr id="460" name="Google Shape;460;p18"/>
          <p:cNvGrpSpPr/>
          <p:nvPr/>
        </p:nvGrpSpPr>
        <p:grpSpPr>
          <a:xfrm>
            <a:off x="2569122" y="1410050"/>
            <a:ext cx="4501340" cy="3376503"/>
            <a:chOff x="3570317" y="1201648"/>
            <a:chExt cx="4779000" cy="3584779"/>
          </a:xfrm>
        </p:grpSpPr>
        <p:sp>
          <p:nvSpPr>
            <p:cNvPr id="461" name="Google Shape;461;p18"/>
            <p:cNvSpPr/>
            <p:nvPr/>
          </p:nvSpPr>
          <p:spPr>
            <a:xfrm>
              <a:off x="3570317" y="1201648"/>
              <a:ext cx="4779000" cy="586500"/>
            </a:xfrm>
            <a:prstGeom prst="rect">
              <a:avLst/>
            </a:prstGeom>
            <a:solidFill>
              <a:srgbClr val="FFC000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90204"/>
                <a:buNone/>
              </a:pPr>
              <a:endParaRPr sz="1800" b="0" i="0" u="none" strike="noStrike" cap="none">
                <a:solidFill>
                  <a:srgbClr val="B7B7B7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endParaRPr>
            </a:p>
          </p:txBody>
        </p:sp>
        <p:sp>
          <p:nvSpPr>
            <p:cNvPr id="462" name="Google Shape;462;p18"/>
            <p:cNvSpPr/>
            <p:nvPr/>
          </p:nvSpPr>
          <p:spPr>
            <a:xfrm>
              <a:off x="3570317" y="1788244"/>
              <a:ext cx="655500" cy="24117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90204"/>
                <a:buNone/>
              </a:pPr>
              <a:endParaRPr sz="1800" b="0" i="0" u="none" strike="noStrike" cap="none">
                <a:solidFill>
                  <a:srgbClr val="B7B7B7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endParaRPr>
            </a:p>
          </p:txBody>
        </p:sp>
        <p:sp>
          <p:nvSpPr>
            <p:cNvPr id="463" name="Google Shape;463;p18"/>
            <p:cNvSpPr/>
            <p:nvPr/>
          </p:nvSpPr>
          <p:spPr>
            <a:xfrm>
              <a:off x="3570317" y="4199927"/>
              <a:ext cx="4779000" cy="5865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90204"/>
                <a:buNone/>
              </a:pPr>
              <a:endParaRPr sz="1800" b="0" i="0" u="none" strike="noStrike" cap="none">
                <a:solidFill>
                  <a:srgbClr val="B7B7B7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endParaRPr>
            </a:p>
          </p:txBody>
        </p:sp>
        <p:sp>
          <p:nvSpPr>
            <p:cNvPr id="464" name="Google Shape;464;p18"/>
            <p:cNvSpPr/>
            <p:nvPr/>
          </p:nvSpPr>
          <p:spPr>
            <a:xfrm>
              <a:off x="7693743" y="3997870"/>
              <a:ext cx="655500" cy="2022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90204"/>
                <a:buNone/>
              </a:pPr>
              <a:endParaRPr sz="1800" b="0" i="0" u="none" strike="noStrike" cap="none">
                <a:solidFill>
                  <a:srgbClr val="B7B7B7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endParaRPr>
            </a:p>
          </p:txBody>
        </p:sp>
        <p:sp>
          <p:nvSpPr>
            <p:cNvPr id="465" name="Google Shape;465;p18"/>
            <p:cNvSpPr/>
            <p:nvPr/>
          </p:nvSpPr>
          <p:spPr>
            <a:xfrm>
              <a:off x="7693743" y="1754576"/>
              <a:ext cx="655500" cy="4758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90204"/>
                <a:buNone/>
              </a:pPr>
              <a:endParaRPr sz="1800" b="0" i="0" u="none" strike="noStrike" cap="none">
                <a:solidFill>
                  <a:srgbClr val="B7B7B7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endParaRPr>
            </a:p>
          </p:txBody>
        </p:sp>
      </p:grpSp>
      <p:sp>
        <p:nvSpPr>
          <p:cNvPr id="467" name="Google Shape;467;p18"/>
          <p:cNvSpPr txBox="1"/>
          <p:nvPr/>
        </p:nvSpPr>
        <p:spPr>
          <a:xfrm>
            <a:off x="3297771" y="2681895"/>
            <a:ext cx="7749300" cy="11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 panose="020B0604020202090204"/>
              <a:buNone/>
            </a:pPr>
            <a:r>
              <a:rPr lang="zh-CN" sz="6600" b="1" i="0" u="none" strike="noStrike" cap="none" dirty="0">
                <a:solidFill>
                  <a:schemeClr val="bg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感谢观看 THANKS </a:t>
            </a:r>
            <a:endParaRPr sz="6600" b="1" i="0" u="none" strike="noStrike" cap="none" dirty="0">
              <a:solidFill>
                <a:schemeClr val="bg1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pic>
        <p:nvPicPr>
          <p:cNvPr id="10" name="图片 9" descr="文本, 徽标&#10;&#10;描述已自动生成">
            <a:extLst>
              <a:ext uri="{FF2B5EF4-FFF2-40B4-BE49-F238E27FC236}">
                <a16:creationId xmlns:a16="http://schemas.microsoft.com/office/drawing/2014/main" id="{0F7AA5E6-C65B-7C4A-A904-2E4E12E420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8400" y="0"/>
            <a:ext cx="2040651" cy="675682"/>
          </a:xfrm>
          <a:prstGeom prst="rect">
            <a:avLst/>
          </a:prstGeom>
        </p:spPr>
      </p:pic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" dur="500"/>
                                        <p:tgtEl>
                                          <p:spTgt spid="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"/>
          <p:cNvSpPr/>
          <p:nvPr/>
        </p:nvSpPr>
        <p:spPr>
          <a:xfrm rot="4304482">
            <a:off x="355417" y="4040205"/>
            <a:ext cx="1115714" cy="1120418"/>
          </a:xfrm>
          <a:custGeom>
            <a:avLst/>
            <a:gdLst/>
            <a:ahLst/>
            <a:cxnLst/>
            <a:rect l="l" t="t" r="r" b="b"/>
            <a:pathLst>
              <a:path w="1518234" h="1524635" extrusionOk="0">
                <a:moveTo>
                  <a:pt x="0" y="1524635"/>
                </a:moveTo>
                <a:lnTo>
                  <a:pt x="762584" y="0"/>
                </a:lnTo>
                <a:lnTo>
                  <a:pt x="1518234" y="1435100"/>
                </a:lnTo>
                <a:lnTo>
                  <a:pt x="0" y="1524635"/>
                </a:lnTo>
                <a:close/>
              </a:path>
            </a:pathLst>
          </a:custGeom>
          <a:gradFill>
            <a:gsLst>
              <a:gs pos="0">
                <a:srgbClr val="363635">
                  <a:alpha val="22352"/>
                </a:srgbClr>
              </a:gs>
              <a:gs pos="100000">
                <a:srgbClr val="484847"/>
              </a:gs>
            </a:gsLst>
            <a:lin ang="156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90204"/>
              <a:buNone/>
            </a:pPr>
            <a:endParaRPr sz="1800" b="0" i="0" u="none" strike="noStrike" cap="none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104" name="Google Shape;104;p2"/>
          <p:cNvSpPr/>
          <p:nvPr/>
        </p:nvSpPr>
        <p:spPr>
          <a:xfrm>
            <a:off x="0" y="1552297"/>
            <a:ext cx="12192000" cy="3686225"/>
          </a:xfrm>
          <a:prstGeom prst="rect">
            <a:avLst/>
          </a:prstGeom>
          <a:solidFill>
            <a:srgbClr val="0C343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90204"/>
              <a:buNone/>
            </a:pPr>
            <a:endParaRPr sz="1800" b="0" i="0" u="none" strike="noStrike" cap="none" dirty="0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105" name="Google Shape;105;p2"/>
          <p:cNvSpPr txBox="1">
            <a:spLocks noGrp="1"/>
          </p:cNvSpPr>
          <p:nvPr>
            <p:ph type="title"/>
          </p:nvPr>
        </p:nvSpPr>
        <p:spPr>
          <a:xfrm>
            <a:off x="1468500" y="352425"/>
            <a:ext cx="2986494" cy="644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icrosoft Yahei"/>
              <a:buNone/>
            </a:pPr>
            <a:r>
              <a:rPr lang="zh-CN" sz="2400" dirty="0">
                <a:solidFill>
                  <a:srgbClr val="00000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目录 CONTENTS </a:t>
            </a:r>
            <a:endParaRPr sz="2400" dirty="0">
              <a:solidFill>
                <a:srgbClr val="000000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07" name="Google Shape;107;p2"/>
          <p:cNvSpPr/>
          <p:nvPr/>
        </p:nvSpPr>
        <p:spPr>
          <a:xfrm>
            <a:off x="2477679" y="2324310"/>
            <a:ext cx="2986494" cy="793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90204"/>
              <a:buNone/>
            </a:pPr>
            <a:r>
              <a:rPr lang="zh-CN" altLang="en-US" sz="2800" dirty="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项目背景</a:t>
            </a:r>
            <a:endParaRPr lang="en-US" altLang="zh-CN" sz="2800" dirty="0">
              <a:solidFill>
                <a:srgbClr val="FFFFF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lvl="0">
              <a:buSzPts val="1800"/>
            </a:pPr>
            <a:r>
              <a:rPr lang="en-US" altLang="zh-CN" sz="1800" b="0" i="0" u="none" strike="noStrike" cap="none" dirty="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PROJECT</a:t>
            </a:r>
            <a:r>
              <a:rPr lang="zh-CN" altLang="en-US" sz="1800" b="0" i="0" u="none" strike="noStrike" cap="none" dirty="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 </a:t>
            </a:r>
            <a:r>
              <a:rPr lang="en-US" altLang="zh-CN" sz="1800" dirty="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BACKGROUND</a:t>
            </a:r>
            <a:r>
              <a:rPr lang="zh-CN" altLang="en-US" sz="1800" b="0" i="0" u="none" strike="noStrike" cap="none" dirty="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 </a:t>
            </a:r>
            <a:endParaRPr sz="1800" b="0" i="0" u="none" strike="noStrike" cap="none" dirty="0">
              <a:solidFill>
                <a:srgbClr val="FFFFF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grpSp>
        <p:nvGrpSpPr>
          <p:cNvPr id="108" name="Google Shape;108;p2"/>
          <p:cNvGrpSpPr/>
          <p:nvPr/>
        </p:nvGrpSpPr>
        <p:grpSpPr>
          <a:xfrm>
            <a:off x="1523999" y="2461091"/>
            <a:ext cx="709123" cy="544961"/>
            <a:chOff x="646562" y="1647630"/>
            <a:chExt cx="1204992" cy="926036"/>
          </a:xfrm>
        </p:grpSpPr>
        <p:sp>
          <p:nvSpPr>
            <p:cNvPr id="109" name="Google Shape;109;p2"/>
            <p:cNvSpPr/>
            <p:nvPr/>
          </p:nvSpPr>
          <p:spPr>
            <a:xfrm>
              <a:off x="646562" y="1647630"/>
              <a:ext cx="593870" cy="926036"/>
            </a:xfrm>
            <a:custGeom>
              <a:avLst/>
              <a:gdLst/>
              <a:ahLst/>
              <a:cxnLst/>
              <a:rect l="l" t="t" r="r" b="b"/>
              <a:pathLst>
                <a:path w="1350388" h="2105689" extrusionOk="0">
                  <a:moveTo>
                    <a:pt x="687971" y="25"/>
                  </a:moveTo>
                  <a:lnTo>
                    <a:pt x="712279" y="25"/>
                  </a:lnTo>
                  <a:cubicBezTo>
                    <a:pt x="894524" y="11675"/>
                    <a:pt x="1037459" y="72697"/>
                    <a:pt x="1141084" y="183096"/>
                  </a:cubicBezTo>
                  <a:cubicBezTo>
                    <a:pt x="1244708" y="293492"/>
                    <a:pt x="1309403" y="428959"/>
                    <a:pt x="1335166" y="589489"/>
                  </a:cubicBezTo>
                  <a:cubicBezTo>
                    <a:pt x="1339661" y="614115"/>
                    <a:pt x="1342826" y="640070"/>
                    <a:pt x="1344661" y="667352"/>
                  </a:cubicBezTo>
                  <a:cubicBezTo>
                    <a:pt x="1346497" y="694635"/>
                    <a:pt x="1347383" y="721348"/>
                    <a:pt x="1347320" y="747493"/>
                  </a:cubicBezTo>
                  <a:lnTo>
                    <a:pt x="1350359" y="1242764"/>
                  </a:lnTo>
                  <a:cubicBezTo>
                    <a:pt x="1351055" y="1358098"/>
                    <a:pt x="1339028" y="1469256"/>
                    <a:pt x="1314277" y="1576235"/>
                  </a:cubicBezTo>
                  <a:cubicBezTo>
                    <a:pt x="1289526" y="1683215"/>
                    <a:pt x="1247873" y="1777662"/>
                    <a:pt x="1189319" y="1859573"/>
                  </a:cubicBezTo>
                  <a:cubicBezTo>
                    <a:pt x="1132728" y="1938765"/>
                    <a:pt x="1056006" y="1999154"/>
                    <a:pt x="959155" y="2040744"/>
                  </a:cubicBezTo>
                  <a:cubicBezTo>
                    <a:pt x="862304" y="2082332"/>
                    <a:pt x="756717" y="2103981"/>
                    <a:pt x="642394" y="2105689"/>
                  </a:cubicBezTo>
                  <a:cubicBezTo>
                    <a:pt x="510952" y="2093742"/>
                    <a:pt x="400441" y="2053830"/>
                    <a:pt x="310863" y="1985954"/>
                  </a:cubicBezTo>
                  <a:cubicBezTo>
                    <a:pt x="221284" y="1918073"/>
                    <a:pt x="151287" y="1833146"/>
                    <a:pt x="100870" y="1731170"/>
                  </a:cubicBezTo>
                  <a:cubicBezTo>
                    <a:pt x="50454" y="1629193"/>
                    <a:pt x="18269" y="1521086"/>
                    <a:pt x="4314" y="1406842"/>
                  </a:cubicBezTo>
                  <a:cubicBezTo>
                    <a:pt x="2669" y="1380570"/>
                    <a:pt x="1403" y="1352589"/>
                    <a:pt x="516" y="1322902"/>
                  </a:cubicBezTo>
                  <a:cubicBezTo>
                    <a:pt x="-370" y="1293213"/>
                    <a:pt x="-117" y="1264476"/>
                    <a:pt x="1276" y="1236685"/>
                  </a:cubicBezTo>
                  <a:cubicBezTo>
                    <a:pt x="1403" y="1163510"/>
                    <a:pt x="1909" y="1089573"/>
                    <a:pt x="2795" y="1014879"/>
                  </a:cubicBezTo>
                  <a:cubicBezTo>
                    <a:pt x="3681" y="940181"/>
                    <a:pt x="4188" y="866246"/>
                    <a:pt x="4314" y="793069"/>
                  </a:cubicBezTo>
                  <a:cubicBezTo>
                    <a:pt x="4251" y="681721"/>
                    <a:pt x="18811" y="577780"/>
                    <a:pt x="47993" y="481244"/>
                  </a:cubicBezTo>
                  <a:cubicBezTo>
                    <a:pt x="77175" y="384709"/>
                    <a:pt x="121359" y="298242"/>
                    <a:pt x="180546" y="221836"/>
                  </a:cubicBezTo>
                  <a:cubicBezTo>
                    <a:pt x="235112" y="151256"/>
                    <a:pt x="304490" y="96434"/>
                    <a:pt x="388681" y="57378"/>
                  </a:cubicBezTo>
                  <a:cubicBezTo>
                    <a:pt x="472872" y="18321"/>
                    <a:pt x="572636" y="-795"/>
                    <a:pt x="687971" y="25"/>
                  </a:cubicBezTo>
                  <a:close/>
                  <a:moveTo>
                    <a:pt x="706202" y="197529"/>
                  </a:moveTo>
                  <a:cubicBezTo>
                    <a:pt x="621188" y="194807"/>
                    <a:pt x="547378" y="206327"/>
                    <a:pt x="484773" y="232092"/>
                  </a:cubicBezTo>
                  <a:cubicBezTo>
                    <a:pt x="422168" y="257854"/>
                    <a:pt x="370387" y="295960"/>
                    <a:pt x="329431" y="346413"/>
                  </a:cubicBezTo>
                  <a:cubicBezTo>
                    <a:pt x="287082" y="401803"/>
                    <a:pt x="255558" y="468015"/>
                    <a:pt x="234859" y="545053"/>
                  </a:cubicBezTo>
                  <a:cubicBezTo>
                    <a:pt x="214159" y="622091"/>
                    <a:pt x="203144" y="705777"/>
                    <a:pt x="201815" y="796107"/>
                  </a:cubicBezTo>
                  <a:cubicBezTo>
                    <a:pt x="201562" y="869158"/>
                    <a:pt x="200549" y="942586"/>
                    <a:pt x="198776" y="1016396"/>
                  </a:cubicBezTo>
                  <a:cubicBezTo>
                    <a:pt x="197004" y="1090206"/>
                    <a:pt x="195992" y="1163637"/>
                    <a:pt x="195738" y="1236685"/>
                  </a:cubicBezTo>
                  <a:cubicBezTo>
                    <a:pt x="194156" y="1284098"/>
                    <a:pt x="195802" y="1332082"/>
                    <a:pt x="200676" y="1380637"/>
                  </a:cubicBezTo>
                  <a:cubicBezTo>
                    <a:pt x="205550" y="1429187"/>
                    <a:pt x="214033" y="1476408"/>
                    <a:pt x="226123" y="1522301"/>
                  </a:cubicBezTo>
                  <a:cubicBezTo>
                    <a:pt x="249861" y="1632003"/>
                    <a:pt x="295818" y="1721766"/>
                    <a:pt x="363994" y="1791588"/>
                  </a:cubicBezTo>
                  <a:cubicBezTo>
                    <a:pt x="432169" y="1861411"/>
                    <a:pt x="525983" y="1900276"/>
                    <a:pt x="645432" y="1908190"/>
                  </a:cubicBezTo>
                  <a:cubicBezTo>
                    <a:pt x="733232" y="1911037"/>
                    <a:pt x="808307" y="1898505"/>
                    <a:pt x="870659" y="1870588"/>
                  </a:cubicBezTo>
                  <a:cubicBezTo>
                    <a:pt x="933011" y="1842672"/>
                    <a:pt x="984539" y="1800513"/>
                    <a:pt x="1025242" y="1744111"/>
                  </a:cubicBezTo>
                  <a:cubicBezTo>
                    <a:pt x="1071768" y="1679164"/>
                    <a:pt x="1104812" y="1603201"/>
                    <a:pt x="1124372" y="1516227"/>
                  </a:cubicBezTo>
                  <a:cubicBezTo>
                    <a:pt x="1143932" y="1429249"/>
                    <a:pt x="1153427" y="1338095"/>
                    <a:pt x="1152858" y="1242764"/>
                  </a:cubicBezTo>
                  <a:lnTo>
                    <a:pt x="1149819" y="747493"/>
                  </a:lnTo>
                  <a:cubicBezTo>
                    <a:pt x="1150326" y="664946"/>
                    <a:pt x="1137159" y="583919"/>
                    <a:pt x="1110319" y="504413"/>
                  </a:cubicBezTo>
                  <a:cubicBezTo>
                    <a:pt x="1079618" y="419085"/>
                    <a:pt x="1030116" y="348188"/>
                    <a:pt x="961814" y="291720"/>
                  </a:cubicBezTo>
                  <a:cubicBezTo>
                    <a:pt x="893511" y="235257"/>
                    <a:pt x="808307" y="203858"/>
                    <a:pt x="706202" y="197529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9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endParaRPr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405246" y="1647736"/>
              <a:ext cx="446308" cy="912567"/>
            </a:xfrm>
            <a:custGeom>
              <a:avLst/>
              <a:gdLst/>
              <a:ahLst/>
              <a:cxnLst/>
              <a:rect l="l" t="t" r="r" b="b"/>
              <a:pathLst>
                <a:path w="1014850" h="2075064" extrusionOk="0">
                  <a:moveTo>
                    <a:pt x="496743" y="72"/>
                  </a:moveTo>
                  <a:cubicBezTo>
                    <a:pt x="504276" y="-182"/>
                    <a:pt x="511761" y="230"/>
                    <a:pt x="519199" y="1306"/>
                  </a:cubicBezTo>
                  <a:cubicBezTo>
                    <a:pt x="534075" y="3457"/>
                    <a:pt x="548381" y="9027"/>
                    <a:pt x="562118" y="18017"/>
                  </a:cubicBezTo>
                  <a:cubicBezTo>
                    <a:pt x="586425" y="36755"/>
                    <a:pt x="598579" y="63086"/>
                    <a:pt x="598579" y="97016"/>
                  </a:cubicBezTo>
                  <a:lnTo>
                    <a:pt x="598579" y="1874526"/>
                  </a:lnTo>
                  <a:lnTo>
                    <a:pt x="920658" y="1874526"/>
                  </a:lnTo>
                  <a:cubicBezTo>
                    <a:pt x="947181" y="1875220"/>
                    <a:pt x="969337" y="1885222"/>
                    <a:pt x="987124" y="1904529"/>
                  </a:cubicBezTo>
                  <a:cubicBezTo>
                    <a:pt x="1004912" y="1923839"/>
                    <a:pt x="1014154" y="1948272"/>
                    <a:pt x="1014850" y="1977832"/>
                  </a:cubicBezTo>
                  <a:cubicBezTo>
                    <a:pt x="1014154" y="2005812"/>
                    <a:pt x="1004912" y="2028854"/>
                    <a:pt x="987124" y="2046958"/>
                  </a:cubicBezTo>
                  <a:cubicBezTo>
                    <a:pt x="969337" y="2065063"/>
                    <a:pt x="947181" y="2074430"/>
                    <a:pt x="920658" y="2075064"/>
                  </a:cubicBezTo>
                  <a:lnTo>
                    <a:pt x="97231" y="2075064"/>
                  </a:lnTo>
                  <a:cubicBezTo>
                    <a:pt x="67922" y="2074557"/>
                    <a:pt x="44501" y="2064936"/>
                    <a:pt x="26966" y="2046199"/>
                  </a:cubicBezTo>
                  <a:cubicBezTo>
                    <a:pt x="9432" y="2027462"/>
                    <a:pt x="443" y="2002648"/>
                    <a:pt x="0" y="1971756"/>
                  </a:cubicBezTo>
                  <a:cubicBezTo>
                    <a:pt x="443" y="1945106"/>
                    <a:pt x="9432" y="1922445"/>
                    <a:pt x="26966" y="1903771"/>
                  </a:cubicBezTo>
                  <a:cubicBezTo>
                    <a:pt x="44501" y="1885097"/>
                    <a:pt x="67922" y="1875348"/>
                    <a:pt x="97231" y="1874526"/>
                  </a:cubicBezTo>
                  <a:lnTo>
                    <a:pt x="401079" y="1874526"/>
                  </a:lnTo>
                  <a:lnTo>
                    <a:pt x="401079" y="233747"/>
                  </a:lnTo>
                  <a:lnTo>
                    <a:pt x="188385" y="300595"/>
                  </a:lnTo>
                  <a:cubicBezTo>
                    <a:pt x="176105" y="303632"/>
                    <a:pt x="163444" y="304393"/>
                    <a:pt x="150404" y="302874"/>
                  </a:cubicBezTo>
                  <a:cubicBezTo>
                    <a:pt x="137364" y="301356"/>
                    <a:pt x="124704" y="297554"/>
                    <a:pt x="112423" y="291479"/>
                  </a:cubicBezTo>
                  <a:cubicBezTo>
                    <a:pt x="101662" y="285530"/>
                    <a:pt x="92040" y="277679"/>
                    <a:pt x="83558" y="267931"/>
                  </a:cubicBezTo>
                  <a:cubicBezTo>
                    <a:pt x="75075" y="258184"/>
                    <a:pt x="68492" y="245774"/>
                    <a:pt x="63808" y="230709"/>
                  </a:cubicBezTo>
                  <a:cubicBezTo>
                    <a:pt x="56781" y="203997"/>
                    <a:pt x="59440" y="179183"/>
                    <a:pt x="71784" y="156267"/>
                  </a:cubicBezTo>
                  <a:cubicBezTo>
                    <a:pt x="84128" y="133352"/>
                    <a:pt x="102738" y="117652"/>
                    <a:pt x="127616" y="109173"/>
                  </a:cubicBezTo>
                  <a:lnTo>
                    <a:pt x="474002" y="2823"/>
                  </a:lnTo>
                  <a:cubicBezTo>
                    <a:pt x="481630" y="1241"/>
                    <a:pt x="489210" y="324"/>
                    <a:pt x="496743" y="72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9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endParaRPr>
            </a:p>
          </p:txBody>
        </p:sp>
      </p:grpSp>
      <p:grpSp>
        <p:nvGrpSpPr>
          <p:cNvPr id="111" name="Google Shape;111;p2"/>
          <p:cNvGrpSpPr/>
          <p:nvPr/>
        </p:nvGrpSpPr>
        <p:grpSpPr>
          <a:xfrm>
            <a:off x="6321793" y="3909742"/>
            <a:ext cx="750801" cy="550459"/>
            <a:chOff x="9237692" y="1569749"/>
            <a:chExt cx="1275814" cy="935378"/>
          </a:xfrm>
        </p:grpSpPr>
        <p:sp>
          <p:nvSpPr>
            <p:cNvPr id="112" name="Google Shape;112;p2"/>
            <p:cNvSpPr/>
            <p:nvPr/>
          </p:nvSpPr>
          <p:spPr>
            <a:xfrm>
              <a:off x="9876112" y="1569749"/>
              <a:ext cx="637394" cy="924687"/>
            </a:xfrm>
            <a:custGeom>
              <a:avLst/>
              <a:gdLst/>
              <a:ahLst/>
              <a:cxnLst/>
              <a:rect l="l" t="t" r="r" b="b"/>
              <a:pathLst>
                <a:path w="1449356" h="2102624" extrusionOk="0">
                  <a:moveTo>
                    <a:pt x="1048278" y="0"/>
                  </a:moveTo>
                  <a:cubicBezTo>
                    <a:pt x="1079802" y="507"/>
                    <a:pt x="1107148" y="10887"/>
                    <a:pt x="1130317" y="31145"/>
                  </a:cubicBezTo>
                  <a:cubicBezTo>
                    <a:pt x="1153485" y="51401"/>
                    <a:pt x="1165639" y="78494"/>
                    <a:pt x="1166778" y="112424"/>
                  </a:cubicBezTo>
                  <a:lnTo>
                    <a:pt x="1166778" y="1346044"/>
                  </a:lnTo>
                  <a:lnTo>
                    <a:pt x="1352125" y="1346044"/>
                  </a:lnTo>
                  <a:cubicBezTo>
                    <a:pt x="1380105" y="1346740"/>
                    <a:pt x="1403147" y="1356742"/>
                    <a:pt x="1421251" y="1376049"/>
                  </a:cubicBezTo>
                  <a:cubicBezTo>
                    <a:pt x="1439355" y="1395355"/>
                    <a:pt x="1448724" y="1419790"/>
                    <a:pt x="1449356" y="1449352"/>
                  </a:cubicBezTo>
                  <a:cubicBezTo>
                    <a:pt x="1448724" y="1476002"/>
                    <a:pt x="1439355" y="1498664"/>
                    <a:pt x="1421251" y="1517338"/>
                  </a:cubicBezTo>
                  <a:cubicBezTo>
                    <a:pt x="1403147" y="1536012"/>
                    <a:pt x="1380105" y="1545761"/>
                    <a:pt x="1352125" y="1546583"/>
                  </a:cubicBezTo>
                  <a:lnTo>
                    <a:pt x="1166778" y="1546583"/>
                  </a:lnTo>
                  <a:lnTo>
                    <a:pt x="1166778" y="2005392"/>
                  </a:lnTo>
                  <a:cubicBezTo>
                    <a:pt x="1166209" y="2033373"/>
                    <a:pt x="1156713" y="2056414"/>
                    <a:pt x="1138293" y="2074518"/>
                  </a:cubicBezTo>
                  <a:cubicBezTo>
                    <a:pt x="1119872" y="2092623"/>
                    <a:pt x="1095944" y="2101991"/>
                    <a:pt x="1066509" y="2102624"/>
                  </a:cubicBezTo>
                  <a:cubicBezTo>
                    <a:pt x="1038529" y="2101991"/>
                    <a:pt x="1015488" y="2092623"/>
                    <a:pt x="997383" y="2074518"/>
                  </a:cubicBezTo>
                  <a:cubicBezTo>
                    <a:pt x="979279" y="2056414"/>
                    <a:pt x="969911" y="2033373"/>
                    <a:pt x="969278" y="2005392"/>
                  </a:cubicBezTo>
                  <a:lnTo>
                    <a:pt x="969278" y="1546583"/>
                  </a:lnTo>
                  <a:lnTo>
                    <a:pt x="112428" y="1546583"/>
                  </a:lnTo>
                  <a:cubicBezTo>
                    <a:pt x="85145" y="1546077"/>
                    <a:pt x="59950" y="1535696"/>
                    <a:pt x="36846" y="1515439"/>
                  </a:cubicBezTo>
                  <a:cubicBezTo>
                    <a:pt x="13741" y="1495181"/>
                    <a:pt x="1460" y="1468090"/>
                    <a:pt x="4" y="1434160"/>
                  </a:cubicBezTo>
                  <a:cubicBezTo>
                    <a:pt x="-123" y="1420360"/>
                    <a:pt x="2409" y="1405421"/>
                    <a:pt x="7600" y="1389342"/>
                  </a:cubicBezTo>
                  <a:cubicBezTo>
                    <a:pt x="12791" y="1373264"/>
                    <a:pt x="21400" y="1356805"/>
                    <a:pt x="33427" y="1339967"/>
                  </a:cubicBezTo>
                  <a:lnTo>
                    <a:pt x="944970" y="54693"/>
                  </a:lnTo>
                  <a:cubicBezTo>
                    <a:pt x="960289" y="36462"/>
                    <a:pt x="976747" y="22788"/>
                    <a:pt x="994345" y="13673"/>
                  </a:cubicBezTo>
                  <a:cubicBezTo>
                    <a:pt x="1011943" y="4557"/>
                    <a:pt x="1029920" y="0"/>
                    <a:pt x="1048278" y="0"/>
                  </a:cubicBezTo>
                  <a:close/>
                  <a:moveTo>
                    <a:pt x="969278" y="361579"/>
                  </a:moveTo>
                  <a:lnTo>
                    <a:pt x="270428" y="1349082"/>
                  </a:lnTo>
                  <a:cubicBezTo>
                    <a:pt x="391841" y="1348956"/>
                    <a:pt x="508316" y="1348449"/>
                    <a:pt x="619853" y="1347563"/>
                  </a:cubicBezTo>
                  <a:cubicBezTo>
                    <a:pt x="731390" y="1346677"/>
                    <a:pt x="847865" y="1346170"/>
                    <a:pt x="969278" y="1346044"/>
                  </a:cubicBezTo>
                  <a:lnTo>
                    <a:pt x="969278" y="361579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9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endParaRPr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9237692" y="1579092"/>
              <a:ext cx="593870" cy="926035"/>
            </a:xfrm>
            <a:custGeom>
              <a:avLst/>
              <a:gdLst/>
              <a:ahLst/>
              <a:cxnLst/>
              <a:rect l="l" t="t" r="r" b="b"/>
              <a:pathLst>
                <a:path w="1350388" h="2105688" extrusionOk="0">
                  <a:moveTo>
                    <a:pt x="687971" y="25"/>
                  </a:moveTo>
                  <a:lnTo>
                    <a:pt x="712279" y="25"/>
                  </a:lnTo>
                  <a:cubicBezTo>
                    <a:pt x="894524" y="11672"/>
                    <a:pt x="1037459" y="72696"/>
                    <a:pt x="1141084" y="183093"/>
                  </a:cubicBezTo>
                  <a:cubicBezTo>
                    <a:pt x="1244708" y="293491"/>
                    <a:pt x="1309403" y="428956"/>
                    <a:pt x="1335166" y="589489"/>
                  </a:cubicBezTo>
                  <a:cubicBezTo>
                    <a:pt x="1339661" y="614114"/>
                    <a:pt x="1342826" y="640068"/>
                    <a:pt x="1344661" y="667350"/>
                  </a:cubicBezTo>
                  <a:cubicBezTo>
                    <a:pt x="1346497" y="694633"/>
                    <a:pt x="1347383" y="721346"/>
                    <a:pt x="1347320" y="747490"/>
                  </a:cubicBezTo>
                  <a:lnTo>
                    <a:pt x="1350359" y="1242761"/>
                  </a:lnTo>
                  <a:cubicBezTo>
                    <a:pt x="1351055" y="1358096"/>
                    <a:pt x="1339028" y="1469254"/>
                    <a:pt x="1314277" y="1576234"/>
                  </a:cubicBezTo>
                  <a:cubicBezTo>
                    <a:pt x="1289526" y="1683213"/>
                    <a:pt x="1247873" y="1777659"/>
                    <a:pt x="1189319" y="1859572"/>
                  </a:cubicBezTo>
                  <a:cubicBezTo>
                    <a:pt x="1132728" y="1938762"/>
                    <a:pt x="1056006" y="1999151"/>
                    <a:pt x="959155" y="2040741"/>
                  </a:cubicBezTo>
                  <a:cubicBezTo>
                    <a:pt x="862304" y="2082330"/>
                    <a:pt x="756716" y="2103979"/>
                    <a:pt x="642394" y="2105688"/>
                  </a:cubicBezTo>
                  <a:cubicBezTo>
                    <a:pt x="510952" y="2093740"/>
                    <a:pt x="400441" y="2053828"/>
                    <a:pt x="310863" y="1985949"/>
                  </a:cubicBezTo>
                  <a:cubicBezTo>
                    <a:pt x="221284" y="1918071"/>
                    <a:pt x="151286" y="1833145"/>
                    <a:pt x="100870" y="1731168"/>
                  </a:cubicBezTo>
                  <a:cubicBezTo>
                    <a:pt x="50454" y="1629191"/>
                    <a:pt x="18269" y="1521082"/>
                    <a:pt x="4314" y="1406839"/>
                  </a:cubicBezTo>
                  <a:cubicBezTo>
                    <a:pt x="2669" y="1380568"/>
                    <a:pt x="1402" y="1352589"/>
                    <a:pt x="516" y="1322900"/>
                  </a:cubicBezTo>
                  <a:cubicBezTo>
                    <a:pt x="-370" y="1293213"/>
                    <a:pt x="-117" y="1264474"/>
                    <a:pt x="1276" y="1236684"/>
                  </a:cubicBezTo>
                  <a:cubicBezTo>
                    <a:pt x="1402" y="1163508"/>
                    <a:pt x="1909" y="1089571"/>
                    <a:pt x="2795" y="1014877"/>
                  </a:cubicBezTo>
                  <a:cubicBezTo>
                    <a:pt x="3681" y="940180"/>
                    <a:pt x="4188" y="866243"/>
                    <a:pt x="4314" y="793068"/>
                  </a:cubicBezTo>
                  <a:cubicBezTo>
                    <a:pt x="4251" y="681720"/>
                    <a:pt x="18810" y="577778"/>
                    <a:pt x="47993" y="481243"/>
                  </a:cubicBezTo>
                  <a:cubicBezTo>
                    <a:pt x="77174" y="384708"/>
                    <a:pt x="121359" y="298238"/>
                    <a:pt x="180546" y="221834"/>
                  </a:cubicBezTo>
                  <a:cubicBezTo>
                    <a:pt x="235112" y="151253"/>
                    <a:pt x="304490" y="96434"/>
                    <a:pt x="388681" y="57376"/>
                  </a:cubicBezTo>
                  <a:cubicBezTo>
                    <a:pt x="472872" y="18319"/>
                    <a:pt x="572635" y="-797"/>
                    <a:pt x="687971" y="25"/>
                  </a:cubicBezTo>
                  <a:close/>
                  <a:moveTo>
                    <a:pt x="706202" y="197526"/>
                  </a:moveTo>
                  <a:cubicBezTo>
                    <a:pt x="621188" y="194804"/>
                    <a:pt x="547378" y="206325"/>
                    <a:pt x="484773" y="232089"/>
                  </a:cubicBezTo>
                  <a:cubicBezTo>
                    <a:pt x="422168" y="257852"/>
                    <a:pt x="370387" y="295960"/>
                    <a:pt x="329431" y="346411"/>
                  </a:cubicBezTo>
                  <a:cubicBezTo>
                    <a:pt x="287082" y="401800"/>
                    <a:pt x="255558" y="468013"/>
                    <a:pt x="234858" y="545051"/>
                  </a:cubicBezTo>
                  <a:cubicBezTo>
                    <a:pt x="214159" y="622090"/>
                    <a:pt x="203144" y="705774"/>
                    <a:pt x="201815" y="796106"/>
                  </a:cubicBezTo>
                  <a:cubicBezTo>
                    <a:pt x="201562" y="869155"/>
                    <a:pt x="200549" y="942585"/>
                    <a:pt x="198776" y="1016395"/>
                  </a:cubicBezTo>
                  <a:cubicBezTo>
                    <a:pt x="197004" y="1090205"/>
                    <a:pt x="195991" y="1163634"/>
                    <a:pt x="195738" y="1236684"/>
                  </a:cubicBezTo>
                  <a:cubicBezTo>
                    <a:pt x="194156" y="1284098"/>
                    <a:pt x="195802" y="1332079"/>
                    <a:pt x="200676" y="1380631"/>
                  </a:cubicBezTo>
                  <a:cubicBezTo>
                    <a:pt x="205550" y="1429183"/>
                    <a:pt x="214032" y="1476408"/>
                    <a:pt x="226123" y="1522301"/>
                  </a:cubicBezTo>
                  <a:cubicBezTo>
                    <a:pt x="249861" y="1632002"/>
                    <a:pt x="295818" y="1721764"/>
                    <a:pt x="363994" y="1791586"/>
                  </a:cubicBezTo>
                  <a:cubicBezTo>
                    <a:pt x="432169" y="1861407"/>
                    <a:pt x="525982" y="1900274"/>
                    <a:pt x="645432" y="1908188"/>
                  </a:cubicBezTo>
                  <a:cubicBezTo>
                    <a:pt x="733232" y="1911036"/>
                    <a:pt x="808307" y="1898502"/>
                    <a:pt x="870659" y="1870586"/>
                  </a:cubicBezTo>
                  <a:cubicBezTo>
                    <a:pt x="933011" y="1842670"/>
                    <a:pt x="984539" y="1800511"/>
                    <a:pt x="1025242" y="1744110"/>
                  </a:cubicBezTo>
                  <a:cubicBezTo>
                    <a:pt x="1071768" y="1679162"/>
                    <a:pt x="1104812" y="1603200"/>
                    <a:pt x="1124372" y="1516224"/>
                  </a:cubicBezTo>
                  <a:cubicBezTo>
                    <a:pt x="1143932" y="1429247"/>
                    <a:pt x="1153427" y="1338093"/>
                    <a:pt x="1152858" y="1242761"/>
                  </a:cubicBezTo>
                  <a:lnTo>
                    <a:pt x="1149819" y="747490"/>
                  </a:lnTo>
                  <a:cubicBezTo>
                    <a:pt x="1150326" y="664945"/>
                    <a:pt x="1137159" y="583918"/>
                    <a:pt x="1110319" y="504411"/>
                  </a:cubicBezTo>
                  <a:cubicBezTo>
                    <a:pt x="1079618" y="419082"/>
                    <a:pt x="1030116" y="348184"/>
                    <a:pt x="961814" y="291719"/>
                  </a:cubicBezTo>
                  <a:cubicBezTo>
                    <a:pt x="893511" y="235254"/>
                    <a:pt x="808307" y="203857"/>
                    <a:pt x="706202" y="197526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9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endParaRPr>
            </a:p>
          </p:txBody>
        </p:sp>
      </p:grpSp>
      <p:grpSp>
        <p:nvGrpSpPr>
          <p:cNvPr id="115" name="Google Shape;115;p2"/>
          <p:cNvGrpSpPr/>
          <p:nvPr/>
        </p:nvGrpSpPr>
        <p:grpSpPr>
          <a:xfrm>
            <a:off x="1539397" y="3955015"/>
            <a:ext cx="731142" cy="552305"/>
            <a:chOff x="646562" y="3239495"/>
            <a:chExt cx="1242408" cy="938516"/>
          </a:xfrm>
        </p:grpSpPr>
        <p:sp>
          <p:nvSpPr>
            <p:cNvPr id="116" name="Google Shape;116;p2"/>
            <p:cNvSpPr/>
            <p:nvPr/>
          </p:nvSpPr>
          <p:spPr>
            <a:xfrm>
              <a:off x="1341106" y="3239495"/>
              <a:ext cx="547864" cy="929161"/>
            </a:xfrm>
            <a:custGeom>
              <a:avLst/>
              <a:gdLst/>
              <a:ahLst/>
              <a:cxnLst/>
              <a:rect l="l" t="t" r="r" b="b"/>
              <a:pathLst>
                <a:path w="1245775" h="2112795" extrusionOk="0">
                  <a:moveTo>
                    <a:pt x="674815" y="104"/>
                  </a:moveTo>
                  <a:cubicBezTo>
                    <a:pt x="827854" y="2139"/>
                    <a:pt x="955885" y="33982"/>
                    <a:pt x="1058908" y="95629"/>
                  </a:cubicBezTo>
                  <a:cubicBezTo>
                    <a:pt x="1176649" y="166083"/>
                    <a:pt x="1238938" y="301673"/>
                    <a:pt x="1245775" y="502404"/>
                  </a:cubicBezTo>
                  <a:cubicBezTo>
                    <a:pt x="1242989" y="639389"/>
                    <a:pt x="1195387" y="760422"/>
                    <a:pt x="1102966" y="865501"/>
                  </a:cubicBezTo>
                  <a:cubicBezTo>
                    <a:pt x="1010546" y="970582"/>
                    <a:pt x="899135" y="1067307"/>
                    <a:pt x="768734" y="1155676"/>
                  </a:cubicBezTo>
                  <a:cubicBezTo>
                    <a:pt x="678668" y="1216673"/>
                    <a:pt x="591077" y="1282729"/>
                    <a:pt x="505962" y="1353853"/>
                  </a:cubicBezTo>
                  <a:cubicBezTo>
                    <a:pt x="420847" y="1424973"/>
                    <a:pt x="349912" y="1505887"/>
                    <a:pt x="293156" y="1596591"/>
                  </a:cubicBezTo>
                  <a:cubicBezTo>
                    <a:pt x="236401" y="1687296"/>
                    <a:pt x="205528" y="1792518"/>
                    <a:pt x="200539" y="1912257"/>
                  </a:cubicBezTo>
                  <a:lnTo>
                    <a:pt x="1130313" y="1912257"/>
                  </a:lnTo>
                  <a:cubicBezTo>
                    <a:pt x="1156963" y="1912952"/>
                    <a:pt x="1179625" y="1922954"/>
                    <a:pt x="1198299" y="1942260"/>
                  </a:cubicBezTo>
                  <a:cubicBezTo>
                    <a:pt x="1216972" y="1961567"/>
                    <a:pt x="1226721" y="1986002"/>
                    <a:pt x="1227544" y="2015566"/>
                  </a:cubicBezTo>
                  <a:cubicBezTo>
                    <a:pt x="1226721" y="2042217"/>
                    <a:pt x="1216972" y="2064877"/>
                    <a:pt x="1198299" y="2083549"/>
                  </a:cubicBezTo>
                  <a:cubicBezTo>
                    <a:pt x="1179625" y="2102226"/>
                    <a:pt x="1156963" y="2111971"/>
                    <a:pt x="1130313" y="2112795"/>
                  </a:cubicBezTo>
                  <a:lnTo>
                    <a:pt x="100270" y="2112795"/>
                  </a:lnTo>
                  <a:cubicBezTo>
                    <a:pt x="75455" y="2112227"/>
                    <a:pt x="54439" y="2103492"/>
                    <a:pt x="37221" y="2086590"/>
                  </a:cubicBezTo>
                  <a:cubicBezTo>
                    <a:pt x="20003" y="2069688"/>
                    <a:pt x="9622" y="2048038"/>
                    <a:pt x="6077" y="2021642"/>
                  </a:cubicBezTo>
                  <a:cubicBezTo>
                    <a:pt x="4494" y="2006197"/>
                    <a:pt x="3102" y="1989989"/>
                    <a:pt x="1899" y="1973026"/>
                  </a:cubicBezTo>
                  <a:cubicBezTo>
                    <a:pt x="696" y="1956062"/>
                    <a:pt x="63" y="1939856"/>
                    <a:pt x="0" y="1924410"/>
                  </a:cubicBezTo>
                  <a:cubicBezTo>
                    <a:pt x="2382" y="1767668"/>
                    <a:pt x="36105" y="1632812"/>
                    <a:pt x="101170" y="1519842"/>
                  </a:cubicBezTo>
                  <a:cubicBezTo>
                    <a:pt x="166235" y="1406874"/>
                    <a:pt x="248348" y="1308257"/>
                    <a:pt x="347512" y="1223986"/>
                  </a:cubicBezTo>
                  <a:cubicBezTo>
                    <a:pt x="446675" y="1139714"/>
                    <a:pt x="548595" y="1062251"/>
                    <a:pt x="653272" y="991598"/>
                  </a:cubicBezTo>
                  <a:cubicBezTo>
                    <a:pt x="761771" y="917981"/>
                    <a:pt x="854698" y="839613"/>
                    <a:pt x="932052" y="756496"/>
                  </a:cubicBezTo>
                  <a:cubicBezTo>
                    <a:pt x="1009407" y="673381"/>
                    <a:pt x="1049160" y="589695"/>
                    <a:pt x="1051312" y="505443"/>
                  </a:cubicBezTo>
                  <a:cubicBezTo>
                    <a:pt x="1045868" y="383523"/>
                    <a:pt x="1002823" y="300726"/>
                    <a:pt x="922177" y="257048"/>
                  </a:cubicBezTo>
                  <a:cubicBezTo>
                    <a:pt x="841531" y="213369"/>
                    <a:pt x="737716" y="192859"/>
                    <a:pt x="610734" y="195520"/>
                  </a:cubicBezTo>
                  <a:cubicBezTo>
                    <a:pt x="545913" y="197418"/>
                    <a:pt x="475015" y="202736"/>
                    <a:pt x="398040" y="211470"/>
                  </a:cubicBezTo>
                  <a:cubicBezTo>
                    <a:pt x="321065" y="220207"/>
                    <a:pt x="244091" y="230081"/>
                    <a:pt x="167116" y="241095"/>
                  </a:cubicBezTo>
                  <a:cubicBezTo>
                    <a:pt x="142998" y="240778"/>
                    <a:pt x="119830" y="233056"/>
                    <a:pt x="97611" y="217926"/>
                  </a:cubicBezTo>
                  <a:cubicBezTo>
                    <a:pt x="75392" y="202798"/>
                    <a:pt x="62099" y="182162"/>
                    <a:pt x="57731" y="156018"/>
                  </a:cubicBezTo>
                  <a:cubicBezTo>
                    <a:pt x="55199" y="129306"/>
                    <a:pt x="61782" y="105248"/>
                    <a:pt x="77481" y="83853"/>
                  </a:cubicBezTo>
                  <a:cubicBezTo>
                    <a:pt x="93180" y="62458"/>
                    <a:pt x="114956" y="49036"/>
                    <a:pt x="142808" y="43593"/>
                  </a:cubicBezTo>
                  <a:lnTo>
                    <a:pt x="185347" y="37518"/>
                  </a:lnTo>
                  <a:lnTo>
                    <a:pt x="182309" y="37518"/>
                  </a:lnTo>
                  <a:cubicBezTo>
                    <a:pt x="254156" y="28021"/>
                    <a:pt x="326193" y="19665"/>
                    <a:pt x="398420" y="12449"/>
                  </a:cubicBezTo>
                  <a:cubicBezTo>
                    <a:pt x="470647" y="5235"/>
                    <a:pt x="540405" y="1435"/>
                    <a:pt x="607695" y="1055"/>
                  </a:cubicBezTo>
                  <a:cubicBezTo>
                    <a:pt x="630579" y="130"/>
                    <a:pt x="652952" y="-186"/>
                    <a:pt x="674815" y="104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9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endParaRPr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646562" y="3251974"/>
              <a:ext cx="593870" cy="926037"/>
            </a:xfrm>
            <a:custGeom>
              <a:avLst/>
              <a:gdLst/>
              <a:ahLst/>
              <a:cxnLst/>
              <a:rect l="l" t="t" r="r" b="b"/>
              <a:pathLst>
                <a:path w="1350388" h="2105692" extrusionOk="0">
                  <a:moveTo>
                    <a:pt x="687971" y="25"/>
                  </a:moveTo>
                  <a:lnTo>
                    <a:pt x="712279" y="25"/>
                  </a:lnTo>
                  <a:cubicBezTo>
                    <a:pt x="894524" y="11672"/>
                    <a:pt x="1037459" y="72695"/>
                    <a:pt x="1141084" y="183094"/>
                  </a:cubicBezTo>
                  <a:cubicBezTo>
                    <a:pt x="1244708" y="293492"/>
                    <a:pt x="1309403" y="428958"/>
                    <a:pt x="1335166" y="589488"/>
                  </a:cubicBezTo>
                  <a:cubicBezTo>
                    <a:pt x="1339661" y="614115"/>
                    <a:pt x="1342826" y="640070"/>
                    <a:pt x="1344661" y="667351"/>
                  </a:cubicBezTo>
                  <a:cubicBezTo>
                    <a:pt x="1346497" y="694634"/>
                    <a:pt x="1347383" y="721346"/>
                    <a:pt x="1347320" y="747490"/>
                  </a:cubicBezTo>
                  <a:lnTo>
                    <a:pt x="1350359" y="1242763"/>
                  </a:lnTo>
                  <a:cubicBezTo>
                    <a:pt x="1351055" y="1358097"/>
                    <a:pt x="1339028" y="1469254"/>
                    <a:pt x="1314277" y="1576235"/>
                  </a:cubicBezTo>
                  <a:cubicBezTo>
                    <a:pt x="1289526" y="1683214"/>
                    <a:pt x="1247873" y="1777661"/>
                    <a:pt x="1189319" y="1859572"/>
                  </a:cubicBezTo>
                  <a:cubicBezTo>
                    <a:pt x="1132728" y="1938763"/>
                    <a:pt x="1056006" y="1999152"/>
                    <a:pt x="959155" y="2040745"/>
                  </a:cubicBezTo>
                  <a:cubicBezTo>
                    <a:pt x="862304" y="2082331"/>
                    <a:pt x="756717" y="2103980"/>
                    <a:pt x="642394" y="2105692"/>
                  </a:cubicBezTo>
                  <a:cubicBezTo>
                    <a:pt x="510952" y="2093741"/>
                    <a:pt x="400441" y="2053828"/>
                    <a:pt x="310863" y="1985953"/>
                  </a:cubicBezTo>
                  <a:cubicBezTo>
                    <a:pt x="221284" y="1918072"/>
                    <a:pt x="151287" y="1833145"/>
                    <a:pt x="100870" y="1731170"/>
                  </a:cubicBezTo>
                  <a:cubicBezTo>
                    <a:pt x="50454" y="1629191"/>
                    <a:pt x="18269" y="1521083"/>
                    <a:pt x="4314" y="1406840"/>
                  </a:cubicBezTo>
                  <a:cubicBezTo>
                    <a:pt x="2669" y="1380570"/>
                    <a:pt x="1403" y="1352588"/>
                    <a:pt x="516" y="1322901"/>
                  </a:cubicBezTo>
                  <a:cubicBezTo>
                    <a:pt x="-370" y="1293213"/>
                    <a:pt x="-117" y="1264475"/>
                    <a:pt x="1276" y="1236684"/>
                  </a:cubicBezTo>
                  <a:cubicBezTo>
                    <a:pt x="1403" y="1163510"/>
                    <a:pt x="1909" y="1089572"/>
                    <a:pt x="2795" y="1014877"/>
                  </a:cubicBezTo>
                  <a:cubicBezTo>
                    <a:pt x="3681" y="940180"/>
                    <a:pt x="4188" y="866245"/>
                    <a:pt x="4314" y="793068"/>
                  </a:cubicBezTo>
                  <a:cubicBezTo>
                    <a:pt x="4251" y="681719"/>
                    <a:pt x="18811" y="577779"/>
                    <a:pt x="47993" y="481244"/>
                  </a:cubicBezTo>
                  <a:cubicBezTo>
                    <a:pt x="77175" y="384708"/>
                    <a:pt x="121359" y="298240"/>
                    <a:pt x="180546" y="221834"/>
                  </a:cubicBezTo>
                  <a:cubicBezTo>
                    <a:pt x="235112" y="151253"/>
                    <a:pt x="304490" y="96436"/>
                    <a:pt x="388681" y="57377"/>
                  </a:cubicBezTo>
                  <a:cubicBezTo>
                    <a:pt x="472872" y="18320"/>
                    <a:pt x="572635" y="-797"/>
                    <a:pt x="687971" y="25"/>
                  </a:cubicBezTo>
                  <a:close/>
                  <a:moveTo>
                    <a:pt x="706202" y="197526"/>
                  </a:moveTo>
                  <a:cubicBezTo>
                    <a:pt x="621188" y="194804"/>
                    <a:pt x="547378" y="206326"/>
                    <a:pt x="484773" y="232090"/>
                  </a:cubicBezTo>
                  <a:cubicBezTo>
                    <a:pt x="422168" y="257852"/>
                    <a:pt x="370387" y="295960"/>
                    <a:pt x="329431" y="346412"/>
                  </a:cubicBezTo>
                  <a:cubicBezTo>
                    <a:pt x="287082" y="401803"/>
                    <a:pt x="255558" y="468013"/>
                    <a:pt x="234859" y="545052"/>
                  </a:cubicBezTo>
                  <a:cubicBezTo>
                    <a:pt x="214159" y="622091"/>
                    <a:pt x="203144" y="705776"/>
                    <a:pt x="201815" y="796106"/>
                  </a:cubicBezTo>
                  <a:cubicBezTo>
                    <a:pt x="201562" y="869156"/>
                    <a:pt x="200549" y="942585"/>
                    <a:pt x="198776" y="1016396"/>
                  </a:cubicBezTo>
                  <a:cubicBezTo>
                    <a:pt x="197004" y="1090205"/>
                    <a:pt x="195992" y="1163635"/>
                    <a:pt x="195738" y="1236684"/>
                  </a:cubicBezTo>
                  <a:cubicBezTo>
                    <a:pt x="194156" y="1284097"/>
                    <a:pt x="195802" y="1332082"/>
                    <a:pt x="200676" y="1380633"/>
                  </a:cubicBezTo>
                  <a:cubicBezTo>
                    <a:pt x="205550" y="1429187"/>
                    <a:pt x="214033" y="1476408"/>
                    <a:pt x="226123" y="1522300"/>
                  </a:cubicBezTo>
                  <a:cubicBezTo>
                    <a:pt x="249861" y="1632002"/>
                    <a:pt x="295818" y="1721765"/>
                    <a:pt x="363994" y="1791585"/>
                  </a:cubicBezTo>
                  <a:cubicBezTo>
                    <a:pt x="432169" y="1861409"/>
                    <a:pt x="525983" y="1900276"/>
                    <a:pt x="645432" y="1908188"/>
                  </a:cubicBezTo>
                  <a:cubicBezTo>
                    <a:pt x="733232" y="1911036"/>
                    <a:pt x="808307" y="1898502"/>
                    <a:pt x="870659" y="1870587"/>
                  </a:cubicBezTo>
                  <a:cubicBezTo>
                    <a:pt x="933011" y="1842672"/>
                    <a:pt x="984539" y="1800512"/>
                    <a:pt x="1025242" y="1744112"/>
                  </a:cubicBezTo>
                  <a:cubicBezTo>
                    <a:pt x="1071768" y="1679163"/>
                    <a:pt x="1104812" y="1603200"/>
                    <a:pt x="1124372" y="1516226"/>
                  </a:cubicBezTo>
                  <a:cubicBezTo>
                    <a:pt x="1143932" y="1429249"/>
                    <a:pt x="1153427" y="1338093"/>
                    <a:pt x="1152858" y="1242763"/>
                  </a:cubicBezTo>
                  <a:lnTo>
                    <a:pt x="1149819" y="747490"/>
                  </a:lnTo>
                  <a:cubicBezTo>
                    <a:pt x="1150326" y="664945"/>
                    <a:pt x="1137159" y="583919"/>
                    <a:pt x="1110319" y="504411"/>
                  </a:cubicBezTo>
                  <a:cubicBezTo>
                    <a:pt x="1079618" y="419081"/>
                    <a:pt x="1030116" y="348186"/>
                    <a:pt x="961814" y="291720"/>
                  </a:cubicBezTo>
                  <a:cubicBezTo>
                    <a:pt x="893511" y="235254"/>
                    <a:pt x="808307" y="203857"/>
                    <a:pt x="706202" y="197526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9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endParaRPr>
            </a:p>
          </p:txBody>
        </p:sp>
      </p:grpSp>
      <p:grpSp>
        <p:nvGrpSpPr>
          <p:cNvPr id="120" name="Google Shape;120;p2"/>
          <p:cNvGrpSpPr/>
          <p:nvPr/>
        </p:nvGrpSpPr>
        <p:grpSpPr>
          <a:xfrm>
            <a:off x="6323313" y="2443192"/>
            <a:ext cx="746870" cy="555285"/>
            <a:chOff x="646562" y="4837273"/>
            <a:chExt cx="1269135" cy="943580"/>
          </a:xfrm>
        </p:grpSpPr>
        <p:sp>
          <p:nvSpPr>
            <p:cNvPr id="121" name="Google Shape;121;p2"/>
            <p:cNvSpPr/>
            <p:nvPr/>
          </p:nvSpPr>
          <p:spPr>
            <a:xfrm>
              <a:off x="1364874" y="4837273"/>
              <a:ext cx="550823" cy="943580"/>
            </a:xfrm>
            <a:custGeom>
              <a:avLst/>
              <a:gdLst/>
              <a:ahLst/>
              <a:cxnLst/>
              <a:rect l="l" t="t" r="r" b="b"/>
              <a:pathLst>
                <a:path w="1252502" h="2145581" extrusionOk="0">
                  <a:moveTo>
                    <a:pt x="535419" y="379"/>
                  </a:moveTo>
                  <a:cubicBezTo>
                    <a:pt x="630625" y="-1835"/>
                    <a:pt x="720513" y="5633"/>
                    <a:pt x="805084" y="22788"/>
                  </a:cubicBezTo>
                  <a:cubicBezTo>
                    <a:pt x="889655" y="39943"/>
                    <a:pt x="962831" y="70961"/>
                    <a:pt x="1024613" y="115841"/>
                  </a:cubicBezTo>
                  <a:cubicBezTo>
                    <a:pt x="1080762" y="158887"/>
                    <a:pt x="1125706" y="208008"/>
                    <a:pt x="1159446" y="263207"/>
                  </a:cubicBezTo>
                  <a:cubicBezTo>
                    <a:pt x="1193186" y="318407"/>
                    <a:pt x="1216101" y="376645"/>
                    <a:pt x="1228191" y="437920"/>
                  </a:cubicBezTo>
                  <a:cubicBezTo>
                    <a:pt x="1229774" y="455834"/>
                    <a:pt x="1231167" y="473179"/>
                    <a:pt x="1232369" y="489955"/>
                  </a:cubicBezTo>
                  <a:cubicBezTo>
                    <a:pt x="1233572" y="506728"/>
                    <a:pt x="1234205" y="524833"/>
                    <a:pt x="1234268" y="544265"/>
                  </a:cubicBezTo>
                  <a:cubicBezTo>
                    <a:pt x="1233762" y="635611"/>
                    <a:pt x="1213505" y="723347"/>
                    <a:pt x="1173499" y="807475"/>
                  </a:cubicBezTo>
                  <a:cubicBezTo>
                    <a:pt x="1133492" y="891602"/>
                    <a:pt x="1076774" y="961867"/>
                    <a:pt x="1003344" y="1018269"/>
                  </a:cubicBezTo>
                  <a:cubicBezTo>
                    <a:pt x="1084180" y="1070682"/>
                    <a:pt x="1145836" y="1142086"/>
                    <a:pt x="1188311" y="1232481"/>
                  </a:cubicBezTo>
                  <a:cubicBezTo>
                    <a:pt x="1230787" y="1322876"/>
                    <a:pt x="1252183" y="1418588"/>
                    <a:pt x="1252499" y="1519617"/>
                  </a:cubicBezTo>
                  <a:cubicBezTo>
                    <a:pt x="1252752" y="1607606"/>
                    <a:pt x="1234775" y="1693695"/>
                    <a:pt x="1198566" y="1777887"/>
                  </a:cubicBezTo>
                  <a:cubicBezTo>
                    <a:pt x="1162358" y="1862078"/>
                    <a:pt x="1106399" y="1936015"/>
                    <a:pt x="1030690" y="1999696"/>
                  </a:cubicBezTo>
                  <a:cubicBezTo>
                    <a:pt x="960995" y="2053629"/>
                    <a:pt x="880096" y="2091609"/>
                    <a:pt x="787992" y="2113639"/>
                  </a:cubicBezTo>
                  <a:cubicBezTo>
                    <a:pt x="695889" y="2135668"/>
                    <a:pt x="600557" y="2146302"/>
                    <a:pt x="501996" y="2145543"/>
                  </a:cubicBezTo>
                  <a:cubicBezTo>
                    <a:pt x="462559" y="2145606"/>
                    <a:pt x="419894" y="2144720"/>
                    <a:pt x="374000" y="2142884"/>
                  </a:cubicBezTo>
                  <a:cubicBezTo>
                    <a:pt x="328107" y="2141048"/>
                    <a:pt x="287720" y="2137884"/>
                    <a:pt x="252841" y="2133389"/>
                  </a:cubicBezTo>
                  <a:cubicBezTo>
                    <a:pt x="229672" y="2130286"/>
                    <a:pt x="206124" y="2126616"/>
                    <a:pt x="182196" y="2122375"/>
                  </a:cubicBezTo>
                  <a:cubicBezTo>
                    <a:pt x="158268" y="2118133"/>
                    <a:pt x="136240" y="2113702"/>
                    <a:pt x="116110" y="2109081"/>
                  </a:cubicBezTo>
                  <a:lnTo>
                    <a:pt x="76609" y="2096927"/>
                  </a:lnTo>
                  <a:cubicBezTo>
                    <a:pt x="45782" y="2089837"/>
                    <a:pt x="23879" y="2074392"/>
                    <a:pt x="10902" y="2050591"/>
                  </a:cubicBezTo>
                  <a:cubicBezTo>
                    <a:pt x="-2075" y="2026789"/>
                    <a:pt x="-3467" y="2000708"/>
                    <a:pt x="6725" y="1972350"/>
                  </a:cubicBezTo>
                  <a:lnTo>
                    <a:pt x="6725" y="1966273"/>
                  </a:lnTo>
                  <a:cubicBezTo>
                    <a:pt x="15144" y="1943041"/>
                    <a:pt x="30209" y="1925696"/>
                    <a:pt x="51922" y="1914239"/>
                  </a:cubicBezTo>
                  <a:cubicBezTo>
                    <a:pt x="73634" y="1902781"/>
                    <a:pt x="97056" y="1899869"/>
                    <a:pt x="122187" y="1905504"/>
                  </a:cubicBezTo>
                  <a:cubicBezTo>
                    <a:pt x="148710" y="1911706"/>
                    <a:pt x="176183" y="1917530"/>
                    <a:pt x="204605" y="1922974"/>
                  </a:cubicBezTo>
                  <a:cubicBezTo>
                    <a:pt x="233027" y="1928418"/>
                    <a:pt x="258222" y="1932723"/>
                    <a:pt x="280187" y="1935887"/>
                  </a:cubicBezTo>
                  <a:cubicBezTo>
                    <a:pt x="313610" y="1940509"/>
                    <a:pt x="351591" y="1944180"/>
                    <a:pt x="394130" y="1946903"/>
                  </a:cubicBezTo>
                  <a:cubicBezTo>
                    <a:pt x="436669" y="1949624"/>
                    <a:pt x="474650" y="1951017"/>
                    <a:pt x="508073" y="1951080"/>
                  </a:cubicBezTo>
                  <a:cubicBezTo>
                    <a:pt x="588213" y="1951523"/>
                    <a:pt x="663415" y="1943800"/>
                    <a:pt x="733680" y="1927911"/>
                  </a:cubicBezTo>
                  <a:cubicBezTo>
                    <a:pt x="803944" y="1912023"/>
                    <a:pt x="862435" y="1885310"/>
                    <a:pt x="909152" y="1847772"/>
                  </a:cubicBezTo>
                  <a:cubicBezTo>
                    <a:pt x="958970" y="1807196"/>
                    <a:pt x="995305" y="1757694"/>
                    <a:pt x="1018157" y="1699267"/>
                  </a:cubicBezTo>
                  <a:cubicBezTo>
                    <a:pt x="1041009" y="1640840"/>
                    <a:pt x="1052277" y="1579943"/>
                    <a:pt x="1051960" y="1516578"/>
                  </a:cubicBezTo>
                  <a:cubicBezTo>
                    <a:pt x="1051264" y="1429792"/>
                    <a:pt x="1029108" y="1351171"/>
                    <a:pt x="985493" y="1280715"/>
                  </a:cubicBezTo>
                  <a:cubicBezTo>
                    <a:pt x="941878" y="1210262"/>
                    <a:pt x="880982" y="1167344"/>
                    <a:pt x="802805" y="1151962"/>
                  </a:cubicBezTo>
                  <a:cubicBezTo>
                    <a:pt x="708486" y="1141770"/>
                    <a:pt x="609988" y="1135566"/>
                    <a:pt x="507313" y="1133350"/>
                  </a:cubicBezTo>
                  <a:cubicBezTo>
                    <a:pt x="404638" y="1131135"/>
                    <a:pt x="307660" y="1130249"/>
                    <a:pt x="216379" y="1130692"/>
                  </a:cubicBezTo>
                  <a:lnTo>
                    <a:pt x="155610" y="1130692"/>
                  </a:lnTo>
                  <a:cubicBezTo>
                    <a:pt x="140544" y="1130819"/>
                    <a:pt x="127377" y="1129046"/>
                    <a:pt x="116110" y="1125374"/>
                  </a:cubicBezTo>
                  <a:cubicBezTo>
                    <a:pt x="104842" y="1121703"/>
                    <a:pt x="94714" y="1115373"/>
                    <a:pt x="85725" y="1106384"/>
                  </a:cubicBezTo>
                  <a:cubicBezTo>
                    <a:pt x="67494" y="1088154"/>
                    <a:pt x="58379" y="1063846"/>
                    <a:pt x="58379" y="1033461"/>
                  </a:cubicBezTo>
                  <a:cubicBezTo>
                    <a:pt x="59075" y="1004152"/>
                    <a:pt x="68317" y="980732"/>
                    <a:pt x="86105" y="963197"/>
                  </a:cubicBezTo>
                  <a:cubicBezTo>
                    <a:pt x="103892" y="945661"/>
                    <a:pt x="126048" y="936673"/>
                    <a:pt x="152571" y="936229"/>
                  </a:cubicBezTo>
                  <a:lnTo>
                    <a:pt x="395649" y="936229"/>
                  </a:lnTo>
                  <a:cubicBezTo>
                    <a:pt x="419830" y="936167"/>
                    <a:pt x="443632" y="936294"/>
                    <a:pt x="467054" y="936610"/>
                  </a:cubicBezTo>
                  <a:cubicBezTo>
                    <a:pt x="490475" y="936926"/>
                    <a:pt x="514276" y="937812"/>
                    <a:pt x="538458" y="939268"/>
                  </a:cubicBezTo>
                  <a:cubicBezTo>
                    <a:pt x="545041" y="935723"/>
                    <a:pt x="553143" y="933699"/>
                    <a:pt x="562766" y="933191"/>
                  </a:cubicBezTo>
                  <a:cubicBezTo>
                    <a:pt x="639234" y="927621"/>
                    <a:pt x="714183" y="917493"/>
                    <a:pt x="787613" y="902806"/>
                  </a:cubicBezTo>
                  <a:cubicBezTo>
                    <a:pt x="864587" y="884386"/>
                    <a:pt x="925610" y="840707"/>
                    <a:pt x="970680" y="771771"/>
                  </a:cubicBezTo>
                  <a:cubicBezTo>
                    <a:pt x="1015751" y="702837"/>
                    <a:pt x="1038793" y="628014"/>
                    <a:pt x="1039806" y="547305"/>
                  </a:cubicBezTo>
                  <a:cubicBezTo>
                    <a:pt x="1039553" y="497677"/>
                    <a:pt x="1027905" y="448807"/>
                    <a:pt x="1004863" y="400698"/>
                  </a:cubicBezTo>
                  <a:cubicBezTo>
                    <a:pt x="981822" y="352589"/>
                    <a:pt x="948905" y="311315"/>
                    <a:pt x="906113" y="276882"/>
                  </a:cubicBezTo>
                  <a:cubicBezTo>
                    <a:pt x="862688" y="246813"/>
                    <a:pt x="809008" y="225670"/>
                    <a:pt x="745074" y="213453"/>
                  </a:cubicBezTo>
                  <a:cubicBezTo>
                    <a:pt x="681139" y="201235"/>
                    <a:pt x="612267" y="196046"/>
                    <a:pt x="538458" y="197879"/>
                  </a:cubicBezTo>
                  <a:cubicBezTo>
                    <a:pt x="472434" y="199525"/>
                    <a:pt x="400903" y="203830"/>
                    <a:pt x="323865" y="210794"/>
                  </a:cubicBezTo>
                  <a:cubicBezTo>
                    <a:pt x="246827" y="217757"/>
                    <a:pt x="177575" y="226618"/>
                    <a:pt x="116110" y="237382"/>
                  </a:cubicBezTo>
                  <a:cubicBezTo>
                    <a:pt x="89523" y="241369"/>
                    <a:pt x="65975" y="235673"/>
                    <a:pt x="45465" y="220289"/>
                  </a:cubicBezTo>
                  <a:cubicBezTo>
                    <a:pt x="24955" y="204907"/>
                    <a:pt x="12042" y="183257"/>
                    <a:pt x="6725" y="155342"/>
                  </a:cubicBezTo>
                  <a:cubicBezTo>
                    <a:pt x="5142" y="142998"/>
                    <a:pt x="5269" y="130464"/>
                    <a:pt x="7104" y="117740"/>
                  </a:cubicBezTo>
                  <a:cubicBezTo>
                    <a:pt x="8940" y="105016"/>
                    <a:pt x="12865" y="93243"/>
                    <a:pt x="18878" y="82419"/>
                  </a:cubicBezTo>
                  <a:cubicBezTo>
                    <a:pt x="26601" y="70326"/>
                    <a:pt x="36223" y="61086"/>
                    <a:pt x="47744" y="54692"/>
                  </a:cubicBezTo>
                  <a:cubicBezTo>
                    <a:pt x="59265" y="48298"/>
                    <a:pt x="71925" y="44374"/>
                    <a:pt x="85725" y="42918"/>
                  </a:cubicBezTo>
                  <a:cubicBezTo>
                    <a:pt x="148520" y="32031"/>
                    <a:pt x="220431" y="22661"/>
                    <a:pt x="301456" y="14813"/>
                  </a:cubicBezTo>
                  <a:cubicBezTo>
                    <a:pt x="382483" y="6962"/>
                    <a:pt x="460470" y="2153"/>
                    <a:pt x="535419" y="379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9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endParaRPr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646562" y="4852128"/>
              <a:ext cx="593870" cy="926036"/>
            </a:xfrm>
            <a:custGeom>
              <a:avLst/>
              <a:gdLst/>
              <a:ahLst/>
              <a:cxnLst/>
              <a:rect l="l" t="t" r="r" b="b"/>
              <a:pathLst>
                <a:path w="1350388" h="2105688" extrusionOk="0">
                  <a:moveTo>
                    <a:pt x="687971" y="25"/>
                  </a:moveTo>
                  <a:lnTo>
                    <a:pt x="712279" y="25"/>
                  </a:lnTo>
                  <a:cubicBezTo>
                    <a:pt x="894524" y="11671"/>
                    <a:pt x="1037459" y="72695"/>
                    <a:pt x="1141084" y="183093"/>
                  </a:cubicBezTo>
                  <a:cubicBezTo>
                    <a:pt x="1244708" y="293490"/>
                    <a:pt x="1309403" y="428956"/>
                    <a:pt x="1335166" y="589489"/>
                  </a:cubicBezTo>
                  <a:cubicBezTo>
                    <a:pt x="1339661" y="614113"/>
                    <a:pt x="1342826" y="640067"/>
                    <a:pt x="1344661" y="667350"/>
                  </a:cubicBezTo>
                  <a:cubicBezTo>
                    <a:pt x="1346497" y="694633"/>
                    <a:pt x="1347383" y="721346"/>
                    <a:pt x="1347320" y="747489"/>
                  </a:cubicBezTo>
                  <a:lnTo>
                    <a:pt x="1350359" y="1242761"/>
                  </a:lnTo>
                  <a:cubicBezTo>
                    <a:pt x="1351055" y="1358096"/>
                    <a:pt x="1339028" y="1469254"/>
                    <a:pt x="1314277" y="1576233"/>
                  </a:cubicBezTo>
                  <a:cubicBezTo>
                    <a:pt x="1289526" y="1683213"/>
                    <a:pt x="1247873" y="1777659"/>
                    <a:pt x="1189319" y="1859571"/>
                  </a:cubicBezTo>
                  <a:cubicBezTo>
                    <a:pt x="1132728" y="1938761"/>
                    <a:pt x="1056006" y="1999151"/>
                    <a:pt x="959155" y="2040740"/>
                  </a:cubicBezTo>
                  <a:cubicBezTo>
                    <a:pt x="862304" y="2082330"/>
                    <a:pt x="756716" y="2103979"/>
                    <a:pt x="642394" y="2105688"/>
                  </a:cubicBezTo>
                  <a:cubicBezTo>
                    <a:pt x="510952" y="2093740"/>
                    <a:pt x="400441" y="2053827"/>
                    <a:pt x="310863" y="1985949"/>
                  </a:cubicBezTo>
                  <a:cubicBezTo>
                    <a:pt x="221284" y="1918071"/>
                    <a:pt x="151287" y="1833144"/>
                    <a:pt x="100870" y="1731168"/>
                  </a:cubicBezTo>
                  <a:cubicBezTo>
                    <a:pt x="50454" y="1629192"/>
                    <a:pt x="18269" y="1521082"/>
                    <a:pt x="4314" y="1406839"/>
                  </a:cubicBezTo>
                  <a:cubicBezTo>
                    <a:pt x="2669" y="1380568"/>
                    <a:pt x="1402" y="1352588"/>
                    <a:pt x="516" y="1322901"/>
                  </a:cubicBezTo>
                  <a:cubicBezTo>
                    <a:pt x="-370" y="1293212"/>
                    <a:pt x="-117" y="1264473"/>
                    <a:pt x="1276" y="1236684"/>
                  </a:cubicBezTo>
                  <a:cubicBezTo>
                    <a:pt x="1402" y="1163507"/>
                    <a:pt x="1909" y="1089571"/>
                    <a:pt x="2795" y="1014875"/>
                  </a:cubicBezTo>
                  <a:cubicBezTo>
                    <a:pt x="3681" y="940179"/>
                    <a:pt x="4188" y="866243"/>
                    <a:pt x="4314" y="793067"/>
                  </a:cubicBezTo>
                  <a:cubicBezTo>
                    <a:pt x="4251" y="681719"/>
                    <a:pt x="18811" y="577778"/>
                    <a:pt x="47993" y="481243"/>
                  </a:cubicBezTo>
                  <a:cubicBezTo>
                    <a:pt x="77174" y="384708"/>
                    <a:pt x="121359" y="298239"/>
                    <a:pt x="180546" y="221833"/>
                  </a:cubicBezTo>
                  <a:cubicBezTo>
                    <a:pt x="235112" y="151253"/>
                    <a:pt x="304490" y="96433"/>
                    <a:pt x="388681" y="57376"/>
                  </a:cubicBezTo>
                  <a:cubicBezTo>
                    <a:pt x="472872" y="18319"/>
                    <a:pt x="572636" y="-799"/>
                    <a:pt x="687971" y="25"/>
                  </a:cubicBezTo>
                  <a:close/>
                  <a:moveTo>
                    <a:pt x="706202" y="197525"/>
                  </a:moveTo>
                  <a:cubicBezTo>
                    <a:pt x="621188" y="194803"/>
                    <a:pt x="547378" y="206325"/>
                    <a:pt x="484773" y="232088"/>
                  </a:cubicBezTo>
                  <a:cubicBezTo>
                    <a:pt x="422168" y="257852"/>
                    <a:pt x="370387" y="295959"/>
                    <a:pt x="329431" y="346411"/>
                  </a:cubicBezTo>
                  <a:cubicBezTo>
                    <a:pt x="287082" y="401799"/>
                    <a:pt x="255558" y="468013"/>
                    <a:pt x="234859" y="545052"/>
                  </a:cubicBezTo>
                  <a:cubicBezTo>
                    <a:pt x="214159" y="622089"/>
                    <a:pt x="203144" y="705774"/>
                    <a:pt x="201815" y="796105"/>
                  </a:cubicBezTo>
                  <a:cubicBezTo>
                    <a:pt x="201562" y="869155"/>
                    <a:pt x="200549" y="942585"/>
                    <a:pt x="198776" y="1016395"/>
                  </a:cubicBezTo>
                  <a:cubicBezTo>
                    <a:pt x="197004" y="1090204"/>
                    <a:pt x="195992" y="1163634"/>
                    <a:pt x="195738" y="1236684"/>
                  </a:cubicBezTo>
                  <a:cubicBezTo>
                    <a:pt x="194156" y="1284097"/>
                    <a:pt x="195802" y="1332078"/>
                    <a:pt x="200676" y="1380631"/>
                  </a:cubicBezTo>
                  <a:cubicBezTo>
                    <a:pt x="205550" y="1429184"/>
                    <a:pt x="214033" y="1476407"/>
                    <a:pt x="226123" y="1522301"/>
                  </a:cubicBezTo>
                  <a:cubicBezTo>
                    <a:pt x="249861" y="1632001"/>
                    <a:pt x="295818" y="1721764"/>
                    <a:pt x="363994" y="1791585"/>
                  </a:cubicBezTo>
                  <a:cubicBezTo>
                    <a:pt x="432169" y="1861407"/>
                    <a:pt x="525983" y="1900274"/>
                    <a:pt x="645432" y="1908187"/>
                  </a:cubicBezTo>
                  <a:cubicBezTo>
                    <a:pt x="733232" y="1911034"/>
                    <a:pt x="808307" y="1898502"/>
                    <a:pt x="870659" y="1870586"/>
                  </a:cubicBezTo>
                  <a:cubicBezTo>
                    <a:pt x="933011" y="1842670"/>
                    <a:pt x="984539" y="1800511"/>
                    <a:pt x="1025242" y="1744109"/>
                  </a:cubicBezTo>
                  <a:cubicBezTo>
                    <a:pt x="1071768" y="1679161"/>
                    <a:pt x="1104812" y="1603200"/>
                    <a:pt x="1124372" y="1516224"/>
                  </a:cubicBezTo>
                  <a:cubicBezTo>
                    <a:pt x="1143932" y="1429247"/>
                    <a:pt x="1153427" y="1338093"/>
                    <a:pt x="1152858" y="1242761"/>
                  </a:cubicBezTo>
                  <a:lnTo>
                    <a:pt x="1149819" y="747489"/>
                  </a:lnTo>
                  <a:cubicBezTo>
                    <a:pt x="1150326" y="664945"/>
                    <a:pt x="1137159" y="583919"/>
                    <a:pt x="1110319" y="504412"/>
                  </a:cubicBezTo>
                  <a:cubicBezTo>
                    <a:pt x="1079618" y="419082"/>
                    <a:pt x="1030116" y="348183"/>
                    <a:pt x="961814" y="291718"/>
                  </a:cubicBezTo>
                  <a:cubicBezTo>
                    <a:pt x="893511" y="235253"/>
                    <a:pt x="808307" y="203854"/>
                    <a:pt x="706202" y="197525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9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endParaRPr>
            </a:p>
          </p:txBody>
        </p:sp>
      </p:grpSp>
      <p:sp>
        <p:nvSpPr>
          <p:cNvPr id="25" name="Google Shape;107;p2">
            <a:extLst>
              <a:ext uri="{FF2B5EF4-FFF2-40B4-BE49-F238E27FC236}">
                <a16:creationId xmlns:a16="http://schemas.microsoft.com/office/drawing/2014/main" id="{847D9E44-91A4-204B-8809-C7E813D3FAF5}"/>
              </a:ext>
            </a:extLst>
          </p:cNvPr>
          <p:cNvSpPr/>
          <p:nvPr/>
        </p:nvSpPr>
        <p:spPr>
          <a:xfrm>
            <a:off x="2477678" y="3784749"/>
            <a:ext cx="3180553" cy="793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SzPts val="1800"/>
            </a:pPr>
            <a:r>
              <a:rPr lang="zh-CN" altLang="en-US" sz="2800" dirty="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项目介绍 </a:t>
            </a:r>
          </a:p>
          <a:p>
            <a:pPr lvl="0">
              <a:buSzPts val="1200"/>
            </a:pPr>
            <a:r>
              <a:rPr lang="en-US" altLang="zh-CN" sz="1800" dirty="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PROJECT INTRODUCTION</a:t>
            </a:r>
            <a:endParaRPr lang="en-US" altLang="zh-CN" sz="1200" dirty="0">
              <a:solidFill>
                <a:srgbClr val="FFFFF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lvl="0">
              <a:buSzPts val="1800"/>
            </a:pPr>
            <a:r>
              <a:rPr lang="zh-CN" altLang="en-US" sz="1200" b="0" i="0" u="none" strike="noStrike" cap="none" dirty="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 </a:t>
            </a:r>
            <a:endParaRPr sz="1200" b="0" i="0" u="none" strike="noStrike" cap="none" dirty="0">
              <a:solidFill>
                <a:srgbClr val="FFFFF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26" name="Google Shape;107;p2">
            <a:extLst>
              <a:ext uri="{FF2B5EF4-FFF2-40B4-BE49-F238E27FC236}">
                <a16:creationId xmlns:a16="http://schemas.microsoft.com/office/drawing/2014/main" id="{C432EF53-99E2-8344-A122-410F90507F7C}"/>
              </a:ext>
            </a:extLst>
          </p:cNvPr>
          <p:cNvSpPr/>
          <p:nvPr/>
        </p:nvSpPr>
        <p:spPr>
          <a:xfrm>
            <a:off x="7377263" y="3784749"/>
            <a:ext cx="3333162" cy="793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SzPts val="1800"/>
            </a:pPr>
            <a:r>
              <a:rPr lang="zh-CN" altLang="en-US" sz="2800" dirty="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人员分配</a:t>
            </a:r>
          </a:p>
          <a:p>
            <a:pPr lvl="0">
              <a:buSzPts val="1800"/>
            </a:pPr>
            <a:r>
              <a:rPr lang="en-US" altLang="zh-CN" sz="1800" dirty="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PERSONAL ASSIGNMENT</a:t>
            </a:r>
          </a:p>
        </p:txBody>
      </p:sp>
      <p:sp>
        <p:nvSpPr>
          <p:cNvPr id="27" name="Google Shape;107;p2">
            <a:extLst>
              <a:ext uri="{FF2B5EF4-FFF2-40B4-BE49-F238E27FC236}">
                <a16:creationId xmlns:a16="http://schemas.microsoft.com/office/drawing/2014/main" id="{E269AC57-5DF9-9048-B404-BC458EBDD20D}"/>
              </a:ext>
            </a:extLst>
          </p:cNvPr>
          <p:cNvSpPr/>
          <p:nvPr/>
        </p:nvSpPr>
        <p:spPr>
          <a:xfrm>
            <a:off x="7377263" y="2333146"/>
            <a:ext cx="2986494" cy="793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SzPts val="1800"/>
            </a:pPr>
            <a:r>
              <a:rPr lang="zh-CN" altLang="en-US" sz="2800" dirty="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项目规划</a:t>
            </a:r>
            <a:endParaRPr lang="en-US" altLang="zh-CN" sz="2800" dirty="0">
              <a:solidFill>
                <a:srgbClr val="FFFFF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lvl="0">
              <a:buSzPts val="1800"/>
            </a:pPr>
            <a:r>
              <a:rPr lang="en-US" altLang="zh-CN" sz="1800" dirty="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PROJECT</a:t>
            </a:r>
            <a:r>
              <a:rPr lang="zh-CN" altLang="en-US" sz="1800" dirty="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 </a:t>
            </a:r>
            <a:r>
              <a:rPr lang="en-US" altLang="zh-CN" sz="1800" dirty="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PLANNING</a:t>
            </a:r>
            <a:endParaRPr sz="1200" b="0" i="0" u="none" strike="noStrike" cap="none" dirty="0">
              <a:solidFill>
                <a:srgbClr val="FFFFF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pic>
        <p:nvPicPr>
          <p:cNvPr id="3" name="图片 2" descr="文本, 徽标&#10;&#10;描述已自动生成">
            <a:extLst>
              <a:ext uri="{FF2B5EF4-FFF2-40B4-BE49-F238E27FC236}">
                <a16:creationId xmlns:a16="http://schemas.microsoft.com/office/drawing/2014/main" id="{53D35D93-3977-3840-AD78-9B7FA37B92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8400" y="0"/>
            <a:ext cx="2040651" cy="67568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"/>
          <p:cNvSpPr/>
          <p:nvPr/>
        </p:nvSpPr>
        <p:spPr>
          <a:xfrm>
            <a:off x="0" y="2811625"/>
            <a:ext cx="12192000" cy="4046400"/>
          </a:xfrm>
          <a:prstGeom prst="rect">
            <a:avLst/>
          </a:prstGeom>
          <a:solidFill>
            <a:srgbClr val="0C343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128" name="Google Shape;128;p3"/>
          <p:cNvSpPr/>
          <p:nvPr/>
        </p:nvSpPr>
        <p:spPr>
          <a:xfrm>
            <a:off x="4445000" y="1637792"/>
            <a:ext cx="3302000" cy="2334884"/>
          </a:xfrm>
          <a:prstGeom prst="diamond">
            <a:avLst/>
          </a:prstGeom>
          <a:solidFill>
            <a:srgbClr val="0C343D"/>
          </a:solidFill>
          <a:ln w="76200" cap="flat" cmpd="sng">
            <a:solidFill>
              <a:srgbClr val="A2C4C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90204"/>
              <a:buNone/>
            </a:pPr>
            <a:endParaRPr sz="1800" b="0" i="0" u="none" strike="noStrike" cap="none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129" name="Google Shape;129;p3"/>
          <p:cNvSpPr/>
          <p:nvPr/>
        </p:nvSpPr>
        <p:spPr>
          <a:xfrm>
            <a:off x="4390152" y="4165478"/>
            <a:ext cx="3401541" cy="824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90204"/>
              <a:buNone/>
            </a:pPr>
            <a:r>
              <a:rPr lang="zh-CN" altLang="en-US" sz="2800" dirty="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项目</a:t>
            </a:r>
            <a:r>
              <a:rPr lang="zh-CN" altLang="en-US" sz="2800" b="0" i="0" u="none" strike="noStrike" cap="none" dirty="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背景</a:t>
            </a:r>
            <a:r>
              <a:rPr lang="zh-CN" sz="2800" b="0" i="0" u="none" strike="noStrike" cap="none" dirty="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 </a:t>
            </a:r>
            <a:endParaRPr sz="2800" b="0" i="0" u="none" strike="noStrike" cap="none" dirty="0">
              <a:solidFill>
                <a:srgbClr val="FFFFF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</a:pPr>
            <a:r>
              <a:rPr lang="en-US" altLang="zh-CN" sz="1800" b="0" i="0" u="none" strike="noStrike" cap="none" dirty="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PROJECT</a:t>
            </a:r>
            <a:r>
              <a:rPr lang="zh-CN" altLang="en-US" sz="1800" b="0" i="0" u="none" strike="noStrike" cap="none" dirty="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 </a:t>
            </a:r>
            <a:r>
              <a:rPr lang="en-US" altLang="zh-CN" sz="1800" dirty="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BACKGROUND</a:t>
            </a:r>
            <a:endParaRPr lang="zh-CN" sz="1200" b="0" i="0" u="none" strike="noStrike" cap="none" dirty="0">
              <a:solidFill>
                <a:srgbClr val="FFFFF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grpSp>
        <p:nvGrpSpPr>
          <p:cNvPr id="130" name="Google Shape;130;p3"/>
          <p:cNvGrpSpPr/>
          <p:nvPr/>
        </p:nvGrpSpPr>
        <p:grpSpPr>
          <a:xfrm>
            <a:off x="5741438" y="2505045"/>
            <a:ext cx="709123" cy="544961"/>
            <a:chOff x="646562" y="1647630"/>
            <a:chExt cx="1204992" cy="926036"/>
          </a:xfrm>
        </p:grpSpPr>
        <p:sp>
          <p:nvSpPr>
            <p:cNvPr id="131" name="Google Shape;131;p3"/>
            <p:cNvSpPr/>
            <p:nvPr/>
          </p:nvSpPr>
          <p:spPr>
            <a:xfrm>
              <a:off x="646562" y="1647630"/>
              <a:ext cx="593870" cy="926036"/>
            </a:xfrm>
            <a:custGeom>
              <a:avLst/>
              <a:gdLst/>
              <a:ahLst/>
              <a:cxnLst/>
              <a:rect l="l" t="t" r="r" b="b"/>
              <a:pathLst>
                <a:path w="1350388" h="2105689" extrusionOk="0">
                  <a:moveTo>
                    <a:pt x="687971" y="25"/>
                  </a:moveTo>
                  <a:lnTo>
                    <a:pt x="712279" y="25"/>
                  </a:lnTo>
                  <a:cubicBezTo>
                    <a:pt x="894524" y="11675"/>
                    <a:pt x="1037459" y="72697"/>
                    <a:pt x="1141084" y="183096"/>
                  </a:cubicBezTo>
                  <a:cubicBezTo>
                    <a:pt x="1244708" y="293492"/>
                    <a:pt x="1309403" y="428959"/>
                    <a:pt x="1335166" y="589489"/>
                  </a:cubicBezTo>
                  <a:cubicBezTo>
                    <a:pt x="1339661" y="614115"/>
                    <a:pt x="1342826" y="640070"/>
                    <a:pt x="1344661" y="667352"/>
                  </a:cubicBezTo>
                  <a:cubicBezTo>
                    <a:pt x="1346497" y="694635"/>
                    <a:pt x="1347383" y="721348"/>
                    <a:pt x="1347320" y="747493"/>
                  </a:cubicBezTo>
                  <a:lnTo>
                    <a:pt x="1350359" y="1242764"/>
                  </a:lnTo>
                  <a:cubicBezTo>
                    <a:pt x="1351055" y="1358098"/>
                    <a:pt x="1339028" y="1469256"/>
                    <a:pt x="1314277" y="1576235"/>
                  </a:cubicBezTo>
                  <a:cubicBezTo>
                    <a:pt x="1289526" y="1683215"/>
                    <a:pt x="1247873" y="1777662"/>
                    <a:pt x="1189319" y="1859573"/>
                  </a:cubicBezTo>
                  <a:cubicBezTo>
                    <a:pt x="1132728" y="1938765"/>
                    <a:pt x="1056006" y="1999154"/>
                    <a:pt x="959155" y="2040744"/>
                  </a:cubicBezTo>
                  <a:cubicBezTo>
                    <a:pt x="862304" y="2082332"/>
                    <a:pt x="756717" y="2103981"/>
                    <a:pt x="642394" y="2105689"/>
                  </a:cubicBezTo>
                  <a:cubicBezTo>
                    <a:pt x="510952" y="2093742"/>
                    <a:pt x="400441" y="2053830"/>
                    <a:pt x="310863" y="1985954"/>
                  </a:cubicBezTo>
                  <a:cubicBezTo>
                    <a:pt x="221284" y="1918073"/>
                    <a:pt x="151287" y="1833146"/>
                    <a:pt x="100870" y="1731170"/>
                  </a:cubicBezTo>
                  <a:cubicBezTo>
                    <a:pt x="50454" y="1629193"/>
                    <a:pt x="18269" y="1521086"/>
                    <a:pt x="4314" y="1406842"/>
                  </a:cubicBezTo>
                  <a:cubicBezTo>
                    <a:pt x="2669" y="1380570"/>
                    <a:pt x="1403" y="1352589"/>
                    <a:pt x="516" y="1322902"/>
                  </a:cubicBezTo>
                  <a:cubicBezTo>
                    <a:pt x="-370" y="1293213"/>
                    <a:pt x="-117" y="1264476"/>
                    <a:pt x="1276" y="1236685"/>
                  </a:cubicBezTo>
                  <a:cubicBezTo>
                    <a:pt x="1403" y="1163510"/>
                    <a:pt x="1909" y="1089573"/>
                    <a:pt x="2795" y="1014879"/>
                  </a:cubicBezTo>
                  <a:cubicBezTo>
                    <a:pt x="3681" y="940181"/>
                    <a:pt x="4188" y="866246"/>
                    <a:pt x="4314" y="793069"/>
                  </a:cubicBezTo>
                  <a:cubicBezTo>
                    <a:pt x="4251" y="681721"/>
                    <a:pt x="18811" y="577780"/>
                    <a:pt x="47993" y="481244"/>
                  </a:cubicBezTo>
                  <a:cubicBezTo>
                    <a:pt x="77175" y="384709"/>
                    <a:pt x="121359" y="298242"/>
                    <a:pt x="180546" y="221836"/>
                  </a:cubicBezTo>
                  <a:cubicBezTo>
                    <a:pt x="235112" y="151256"/>
                    <a:pt x="304490" y="96434"/>
                    <a:pt x="388681" y="57378"/>
                  </a:cubicBezTo>
                  <a:cubicBezTo>
                    <a:pt x="472872" y="18321"/>
                    <a:pt x="572636" y="-795"/>
                    <a:pt x="687971" y="25"/>
                  </a:cubicBezTo>
                  <a:close/>
                  <a:moveTo>
                    <a:pt x="706202" y="197529"/>
                  </a:moveTo>
                  <a:cubicBezTo>
                    <a:pt x="621188" y="194807"/>
                    <a:pt x="547378" y="206327"/>
                    <a:pt x="484773" y="232092"/>
                  </a:cubicBezTo>
                  <a:cubicBezTo>
                    <a:pt x="422168" y="257854"/>
                    <a:pt x="370387" y="295960"/>
                    <a:pt x="329431" y="346413"/>
                  </a:cubicBezTo>
                  <a:cubicBezTo>
                    <a:pt x="287082" y="401803"/>
                    <a:pt x="255558" y="468015"/>
                    <a:pt x="234859" y="545053"/>
                  </a:cubicBezTo>
                  <a:cubicBezTo>
                    <a:pt x="214159" y="622091"/>
                    <a:pt x="203144" y="705777"/>
                    <a:pt x="201815" y="796107"/>
                  </a:cubicBezTo>
                  <a:cubicBezTo>
                    <a:pt x="201562" y="869158"/>
                    <a:pt x="200549" y="942586"/>
                    <a:pt x="198776" y="1016396"/>
                  </a:cubicBezTo>
                  <a:cubicBezTo>
                    <a:pt x="197004" y="1090206"/>
                    <a:pt x="195992" y="1163637"/>
                    <a:pt x="195738" y="1236685"/>
                  </a:cubicBezTo>
                  <a:cubicBezTo>
                    <a:pt x="194156" y="1284098"/>
                    <a:pt x="195802" y="1332082"/>
                    <a:pt x="200676" y="1380637"/>
                  </a:cubicBezTo>
                  <a:cubicBezTo>
                    <a:pt x="205550" y="1429187"/>
                    <a:pt x="214033" y="1476408"/>
                    <a:pt x="226123" y="1522301"/>
                  </a:cubicBezTo>
                  <a:cubicBezTo>
                    <a:pt x="249861" y="1632003"/>
                    <a:pt x="295818" y="1721766"/>
                    <a:pt x="363994" y="1791588"/>
                  </a:cubicBezTo>
                  <a:cubicBezTo>
                    <a:pt x="432169" y="1861411"/>
                    <a:pt x="525983" y="1900276"/>
                    <a:pt x="645432" y="1908190"/>
                  </a:cubicBezTo>
                  <a:cubicBezTo>
                    <a:pt x="733232" y="1911037"/>
                    <a:pt x="808307" y="1898505"/>
                    <a:pt x="870659" y="1870588"/>
                  </a:cubicBezTo>
                  <a:cubicBezTo>
                    <a:pt x="933011" y="1842672"/>
                    <a:pt x="984539" y="1800513"/>
                    <a:pt x="1025242" y="1744111"/>
                  </a:cubicBezTo>
                  <a:cubicBezTo>
                    <a:pt x="1071768" y="1679164"/>
                    <a:pt x="1104812" y="1603201"/>
                    <a:pt x="1124372" y="1516227"/>
                  </a:cubicBezTo>
                  <a:cubicBezTo>
                    <a:pt x="1143932" y="1429249"/>
                    <a:pt x="1153427" y="1338095"/>
                    <a:pt x="1152858" y="1242764"/>
                  </a:cubicBezTo>
                  <a:lnTo>
                    <a:pt x="1149819" y="747493"/>
                  </a:lnTo>
                  <a:cubicBezTo>
                    <a:pt x="1150326" y="664946"/>
                    <a:pt x="1137159" y="583919"/>
                    <a:pt x="1110319" y="504413"/>
                  </a:cubicBezTo>
                  <a:cubicBezTo>
                    <a:pt x="1079618" y="419085"/>
                    <a:pt x="1030116" y="348188"/>
                    <a:pt x="961814" y="291720"/>
                  </a:cubicBezTo>
                  <a:cubicBezTo>
                    <a:pt x="893511" y="235257"/>
                    <a:pt x="808307" y="203858"/>
                    <a:pt x="706202" y="197529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9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endParaRPr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1405246" y="1647736"/>
              <a:ext cx="446308" cy="912567"/>
            </a:xfrm>
            <a:custGeom>
              <a:avLst/>
              <a:gdLst/>
              <a:ahLst/>
              <a:cxnLst/>
              <a:rect l="l" t="t" r="r" b="b"/>
              <a:pathLst>
                <a:path w="1014850" h="2075064" extrusionOk="0">
                  <a:moveTo>
                    <a:pt x="496743" y="72"/>
                  </a:moveTo>
                  <a:cubicBezTo>
                    <a:pt x="504276" y="-182"/>
                    <a:pt x="511761" y="230"/>
                    <a:pt x="519199" y="1306"/>
                  </a:cubicBezTo>
                  <a:cubicBezTo>
                    <a:pt x="534075" y="3457"/>
                    <a:pt x="548381" y="9027"/>
                    <a:pt x="562118" y="18017"/>
                  </a:cubicBezTo>
                  <a:cubicBezTo>
                    <a:pt x="586425" y="36755"/>
                    <a:pt x="598579" y="63086"/>
                    <a:pt x="598579" y="97016"/>
                  </a:cubicBezTo>
                  <a:lnTo>
                    <a:pt x="598579" y="1874526"/>
                  </a:lnTo>
                  <a:lnTo>
                    <a:pt x="920658" y="1874526"/>
                  </a:lnTo>
                  <a:cubicBezTo>
                    <a:pt x="947181" y="1875220"/>
                    <a:pt x="969337" y="1885222"/>
                    <a:pt x="987124" y="1904529"/>
                  </a:cubicBezTo>
                  <a:cubicBezTo>
                    <a:pt x="1004912" y="1923839"/>
                    <a:pt x="1014154" y="1948272"/>
                    <a:pt x="1014850" y="1977832"/>
                  </a:cubicBezTo>
                  <a:cubicBezTo>
                    <a:pt x="1014154" y="2005812"/>
                    <a:pt x="1004912" y="2028854"/>
                    <a:pt x="987124" y="2046958"/>
                  </a:cubicBezTo>
                  <a:cubicBezTo>
                    <a:pt x="969337" y="2065063"/>
                    <a:pt x="947181" y="2074430"/>
                    <a:pt x="920658" y="2075064"/>
                  </a:cubicBezTo>
                  <a:lnTo>
                    <a:pt x="97231" y="2075064"/>
                  </a:lnTo>
                  <a:cubicBezTo>
                    <a:pt x="67922" y="2074557"/>
                    <a:pt x="44501" y="2064936"/>
                    <a:pt x="26966" y="2046199"/>
                  </a:cubicBezTo>
                  <a:cubicBezTo>
                    <a:pt x="9432" y="2027462"/>
                    <a:pt x="443" y="2002648"/>
                    <a:pt x="0" y="1971756"/>
                  </a:cubicBezTo>
                  <a:cubicBezTo>
                    <a:pt x="443" y="1945106"/>
                    <a:pt x="9432" y="1922445"/>
                    <a:pt x="26966" y="1903771"/>
                  </a:cubicBezTo>
                  <a:cubicBezTo>
                    <a:pt x="44501" y="1885097"/>
                    <a:pt x="67922" y="1875348"/>
                    <a:pt x="97231" y="1874526"/>
                  </a:cubicBezTo>
                  <a:lnTo>
                    <a:pt x="401079" y="1874526"/>
                  </a:lnTo>
                  <a:lnTo>
                    <a:pt x="401079" y="233747"/>
                  </a:lnTo>
                  <a:lnTo>
                    <a:pt x="188385" y="300595"/>
                  </a:lnTo>
                  <a:cubicBezTo>
                    <a:pt x="176105" y="303632"/>
                    <a:pt x="163444" y="304393"/>
                    <a:pt x="150404" y="302874"/>
                  </a:cubicBezTo>
                  <a:cubicBezTo>
                    <a:pt x="137364" y="301356"/>
                    <a:pt x="124704" y="297554"/>
                    <a:pt x="112423" y="291479"/>
                  </a:cubicBezTo>
                  <a:cubicBezTo>
                    <a:pt x="101662" y="285530"/>
                    <a:pt x="92040" y="277679"/>
                    <a:pt x="83558" y="267931"/>
                  </a:cubicBezTo>
                  <a:cubicBezTo>
                    <a:pt x="75075" y="258184"/>
                    <a:pt x="68492" y="245774"/>
                    <a:pt x="63808" y="230709"/>
                  </a:cubicBezTo>
                  <a:cubicBezTo>
                    <a:pt x="56781" y="203997"/>
                    <a:pt x="59440" y="179183"/>
                    <a:pt x="71784" y="156267"/>
                  </a:cubicBezTo>
                  <a:cubicBezTo>
                    <a:pt x="84128" y="133352"/>
                    <a:pt x="102738" y="117652"/>
                    <a:pt x="127616" y="109173"/>
                  </a:cubicBezTo>
                  <a:lnTo>
                    <a:pt x="474002" y="2823"/>
                  </a:lnTo>
                  <a:cubicBezTo>
                    <a:pt x="481630" y="1241"/>
                    <a:pt x="489210" y="324"/>
                    <a:pt x="496743" y="72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9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endParaRPr>
            </a:p>
          </p:txBody>
        </p:sp>
      </p:grpSp>
      <p:pic>
        <p:nvPicPr>
          <p:cNvPr id="9" name="图片 8" descr="文本, 徽标&#10;&#10;描述已自动生成">
            <a:extLst>
              <a:ext uri="{FF2B5EF4-FFF2-40B4-BE49-F238E27FC236}">
                <a16:creationId xmlns:a16="http://schemas.microsoft.com/office/drawing/2014/main" id="{8F389AB5-2281-CA48-BED4-F1035BB875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8400" y="0"/>
            <a:ext cx="2040651" cy="67568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645DD10E-964C-084A-9AED-118A4CF4D27D}"/>
              </a:ext>
            </a:extLst>
          </p:cNvPr>
          <p:cNvGrpSpPr/>
          <p:nvPr/>
        </p:nvGrpSpPr>
        <p:grpSpPr>
          <a:xfrm>
            <a:off x="8009467" y="1896821"/>
            <a:ext cx="3893956" cy="2332309"/>
            <a:chOff x="8009467" y="1896821"/>
            <a:chExt cx="3893956" cy="2332309"/>
          </a:xfrm>
        </p:grpSpPr>
        <p:sp>
          <p:nvSpPr>
            <p:cNvPr id="142" name="Google Shape;142;p4"/>
            <p:cNvSpPr/>
            <p:nvPr/>
          </p:nvSpPr>
          <p:spPr>
            <a:xfrm>
              <a:off x="8140700" y="2347495"/>
              <a:ext cx="383118" cy="0"/>
            </a:xfrm>
            <a:custGeom>
              <a:avLst/>
              <a:gdLst/>
              <a:ahLst/>
              <a:cxnLst/>
              <a:rect l="l" t="t" r="r" b="b"/>
              <a:pathLst>
                <a:path w="504825" h="120000" extrusionOk="0">
                  <a:moveTo>
                    <a:pt x="0" y="0"/>
                  </a:moveTo>
                  <a:lnTo>
                    <a:pt x="504825" y="0"/>
                  </a:lnTo>
                </a:path>
              </a:pathLst>
            </a:custGeom>
            <a:noFill/>
            <a:ln w="12700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 panose="020B0604020202090204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endParaRPr>
            </a:p>
          </p:txBody>
        </p:sp>
        <p:sp>
          <p:nvSpPr>
            <p:cNvPr id="139" name="Google Shape;139;p4"/>
            <p:cNvSpPr txBox="1"/>
            <p:nvPr/>
          </p:nvSpPr>
          <p:spPr>
            <a:xfrm>
              <a:off x="8009467" y="2347495"/>
              <a:ext cx="3754967" cy="18816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lvl="0" indent="385200" algn="just">
                <a:lnSpc>
                  <a:spcPct val="131000"/>
                </a:lnSpc>
                <a:buSzPts val="1065"/>
              </a:pPr>
              <a:r>
                <a:rPr lang="en-US" altLang="zh-CN" sz="1500" dirty="0">
                  <a:latin typeface="Times New Roman" panose="02020603050405020304" pitchFamily="18" charset="0"/>
                  <a:ea typeface="微软雅黑" panose="020B0503020204020204" pitchFamily="34" charset="-122"/>
                </a:rPr>
                <a:t>NBA</a:t>
              </a:r>
              <a:r>
                <a:rPr lang="zh-CN" altLang="en-US" sz="1500" dirty="0">
                  <a:latin typeface="Times New Roman" panose="02020603050405020304" pitchFamily="18" charset="0"/>
                  <a:ea typeface="微软雅黑" panose="020B0503020204020204" pitchFamily="34" charset="-122"/>
                </a:rPr>
                <a:t>比赛的背后，有着强大的数据统计，数据挖掘系统。首先，</a:t>
              </a:r>
              <a:r>
                <a:rPr lang="en-US" altLang="zh-CN" sz="1500" dirty="0">
                  <a:latin typeface="Times New Roman" panose="02020603050405020304" pitchFamily="18" charset="0"/>
                  <a:ea typeface="微软雅黑" panose="020B0503020204020204" pitchFamily="34" charset="-122"/>
                </a:rPr>
                <a:t>NBA</a:t>
              </a:r>
              <a:r>
                <a:rPr lang="zh-CN" altLang="en-US" sz="1500" dirty="0">
                  <a:latin typeface="Times New Roman" panose="02020603050405020304" pitchFamily="18" charset="0"/>
                  <a:ea typeface="微软雅黑" panose="020B0503020204020204" pitchFamily="34" charset="-122"/>
                </a:rPr>
                <a:t>对一个体育比赛描述的量化是到了极致的地步，从得分，进攻，防守，做球等几大类统计了多达</a:t>
              </a:r>
              <a:r>
                <a:rPr lang="en-US" altLang="zh-CN" sz="1500" dirty="0">
                  <a:latin typeface="Times New Roman" panose="02020603050405020304" pitchFamily="18" charset="0"/>
                  <a:ea typeface="微软雅黑" panose="020B0503020204020204" pitchFamily="34" charset="-122"/>
                </a:rPr>
                <a:t>90</a:t>
              </a:r>
              <a:r>
                <a:rPr lang="zh-CN" altLang="en-US" sz="1500" dirty="0">
                  <a:latin typeface="Times New Roman" panose="02020603050405020304" pitchFamily="18" charset="0"/>
                  <a:ea typeface="微软雅黑" panose="020B0503020204020204" pitchFamily="34" charset="-122"/>
                </a:rPr>
                <a:t>多项技术指标，例如我们比较好理解的得分，得分率，三分球命中率等等。</a:t>
              </a:r>
              <a:endParaRPr sz="15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Arial" panose="020B0604020202090204"/>
                <a:sym typeface="Arial" panose="020B0604020202090204"/>
              </a:endParaRPr>
            </a:p>
          </p:txBody>
        </p:sp>
        <p:sp>
          <p:nvSpPr>
            <p:cNvPr id="141" name="Google Shape;141;p4"/>
            <p:cNvSpPr txBox="1"/>
            <p:nvPr/>
          </p:nvSpPr>
          <p:spPr>
            <a:xfrm>
              <a:off x="8026400" y="1896821"/>
              <a:ext cx="3877023" cy="3796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lvl="0">
                <a:buSzPts val="1865"/>
              </a:pPr>
              <a:r>
                <a:rPr lang="zh-CN" altLang="en-US" sz="1800" b="1" dirty="0"/>
                <a:t>“如数家珍”是如何做到的？</a:t>
              </a:r>
              <a:endParaRPr sz="2400" b="1" i="0" u="none" strike="noStrike" cap="none" dirty="0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endParaRP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F11C1C9B-3EFD-6349-94A4-872264E1ADC9}"/>
              </a:ext>
            </a:extLst>
          </p:cNvPr>
          <p:cNvGrpSpPr/>
          <p:nvPr/>
        </p:nvGrpSpPr>
        <p:grpSpPr>
          <a:xfrm>
            <a:off x="7581901" y="1555752"/>
            <a:ext cx="4610100" cy="3727449"/>
            <a:chOff x="7581901" y="1555752"/>
            <a:chExt cx="4610100" cy="3727449"/>
          </a:xfrm>
        </p:grpSpPr>
        <p:sp>
          <p:nvSpPr>
            <p:cNvPr id="143" name="Google Shape;143;p4"/>
            <p:cNvSpPr/>
            <p:nvPr/>
          </p:nvSpPr>
          <p:spPr>
            <a:xfrm>
              <a:off x="7581901" y="1555752"/>
              <a:ext cx="4610100" cy="3727449"/>
            </a:xfrm>
            <a:custGeom>
              <a:avLst/>
              <a:gdLst/>
              <a:ahLst/>
              <a:cxnLst/>
              <a:rect l="l" t="t" r="r" b="b"/>
              <a:pathLst>
                <a:path w="3457575" h="2796096" extrusionOk="0">
                  <a:moveTo>
                    <a:pt x="0" y="0"/>
                  </a:moveTo>
                  <a:lnTo>
                    <a:pt x="3457575" y="0"/>
                  </a:lnTo>
                  <a:lnTo>
                    <a:pt x="3457575" y="2796096"/>
                  </a:lnTo>
                  <a:lnTo>
                    <a:pt x="0" y="2796096"/>
                  </a:lnTo>
                  <a:lnTo>
                    <a:pt x="0" y="0"/>
                  </a:lnTo>
                  <a:close/>
                  <a:moveTo>
                    <a:pt x="85726" y="86496"/>
                  </a:moveTo>
                  <a:lnTo>
                    <a:pt x="85726" y="2698618"/>
                  </a:lnTo>
                  <a:lnTo>
                    <a:pt x="3371852" y="2698618"/>
                  </a:lnTo>
                  <a:lnTo>
                    <a:pt x="3371852" y="86496"/>
                  </a:lnTo>
                  <a:lnTo>
                    <a:pt x="85726" y="86496"/>
                  </a:lnTo>
                  <a:close/>
                </a:path>
              </a:pathLst>
            </a:custGeom>
            <a:solidFill>
              <a:srgbClr val="0C343D"/>
            </a:solidFill>
            <a:ln w="12700" cap="flat" cmpd="sng">
              <a:solidFill>
                <a:srgbClr val="D0E0E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 panose="020B0604020202090204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endParaRPr>
            </a:p>
          </p:txBody>
        </p:sp>
        <p:sp>
          <p:nvSpPr>
            <p:cNvPr id="145" name="Google Shape;145;p4"/>
            <p:cNvSpPr/>
            <p:nvPr/>
          </p:nvSpPr>
          <p:spPr>
            <a:xfrm>
              <a:off x="8149167" y="4561418"/>
              <a:ext cx="368300" cy="368300"/>
            </a:xfrm>
            <a:prstGeom prst="plus">
              <a:avLst>
                <a:gd name="adj" fmla="val 4138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 panose="020B0604020202090204"/>
                <a:buNone/>
              </a:pPr>
              <a:endParaRPr sz="2400" b="0" i="0" u="none" strike="noStrike" cap="none" dirty="0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endParaRPr>
            </a:p>
          </p:txBody>
        </p:sp>
      </p:grpSp>
      <p:sp>
        <p:nvSpPr>
          <p:cNvPr id="166" name="Google Shape;166;p4"/>
          <p:cNvSpPr txBox="1"/>
          <p:nvPr/>
        </p:nvSpPr>
        <p:spPr>
          <a:xfrm>
            <a:off x="420821" y="163641"/>
            <a:ext cx="4662575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90204"/>
              <a:buNone/>
            </a:pPr>
            <a:r>
              <a:rPr lang="zh-CN" altLang="en-US" sz="2800" b="1" i="0" u="none" strike="noStrike" cap="none" dirty="0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项目背景</a:t>
            </a:r>
            <a:endParaRPr sz="2800" b="1" i="0" u="none" strike="noStrike" cap="none" dirty="0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78BD6A1C-32AF-1A46-835B-551FABF61946}"/>
              </a:ext>
            </a:extLst>
          </p:cNvPr>
          <p:cNvGrpSpPr/>
          <p:nvPr/>
        </p:nvGrpSpPr>
        <p:grpSpPr>
          <a:xfrm>
            <a:off x="585921" y="1163071"/>
            <a:ext cx="6469787" cy="4593810"/>
            <a:chOff x="585921" y="1163071"/>
            <a:chExt cx="6469787" cy="4593810"/>
          </a:xfrm>
        </p:grpSpPr>
        <p:sp>
          <p:nvSpPr>
            <p:cNvPr id="144" name="Google Shape;144;p4"/>
            <p:cNvSpPr txBox="1"/>
            <p:nvPr/>
          </p:nvSpPr>
          <p:spPr>
            <a:xfrm>
              <a:off x="585921" y="1163071"/>
              <a:ext cx="4662600" cy="6100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 panose="020B0604020202090204"/>
                <a:buNone/>
              </a:pPr>
              <a:r>
                <a:rPr lang="en-US" altLang="zh-CN" sz="3200" b="1" i="0" u="none" strike="noStrike" cap="none" dirty="0">
                  <a:solidFill>
                    <a:srgbClr val="000000"/>
                  </a:solidFill>
                  <a:latin typeface="Helvetica Neue" panose="02000503000000020004"/>
                  <a:ea typeface="Helvetica Neue" panose="02000503000000020004"/>
                  <a:cs typeface="Helvetica Neue" panose="02000503000000020004"/>
                  <a:sym typeface="Helvetica Neue" panose="02000503000000020004"/>
                </a:rPr>
                <a:t>NBA</a:t>
              </a:r>
              <a:r>
                <a:rPr lang="zh-CN" altLang="en-US" sz="3200" b="1" i="0" u="none" strike="noStrike" cap="none" dirty="0">
                  <a:solidFill>
                    <a:srgbClr val="000000"/>
                  </a:solidFill>
                  <a:latin typeface="Helvetica Neue" panose="02000503000000020004"/>
                  <a:ea typeface="Helvetica Neue" panose="02000503000000020004"/>
                  <a:cs typeface="Helvetica Neue" panose="02000503000000020004"/>
                  <a:sym typeface="Helvetica Neue" panose="02000503000000020004"/>
                </a:rPr>
                <a:t>数据分析系统</a:t>
              </a:r>
              <a:endParaRPr sz="3200" b="1" i="0" u="none" strike="noStrike" cap="none" dirty="0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endParaRPr>
            </a:p>
          </p:txBody>
        </p:sp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67068AA4-4491-4449-8D56-861AC398F9EA}"/>
                </a:ext>
              </a:extLst>
            </p:cNvPr>
            <p:cNvSpPr txBox="1"/>
            <p:nvPr/>
          </p:nvSpPr>
          <p:spPr>
            <a:xfrm>
              <a:off x="585921" y="1971229"/>
              <a:ext cx="6469787" cy="3785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indent="385200" algn="just"/>
              <a:r>
                <a:rPr lang="zh-CN" altLang="en-US" sz="1600" dirty="0">
                  <a:latin typeface="Times New Roman" panose="02020603050405020304" pitchFamily="18" charset="0"/>
                  <a:ea typeface="微软雅黑" panose="020B0503020204020204" pitchFamily="34" charset="-122"/>
                </a:rPr>
                <a:t>从古希腊、古罗马到日不落帝国，到当今的美利坚合众国，自古以来强盛的王朝似乎从来都是和发达的体育分不开的。但是身处科技、金融、军事、体育强国的美国现在似乎是把体育玩到了一个新的境界，那就是：“大数据驱动的体育”。 </a:t>
              </a:r>
            </a:p>
            <a:p>
              <a:pPr indent="385200" algn="just"/>
              <a:r>
                <a:rPr lang="en-US" altLang="zh-CN" sz="1600" dirty="0">
                  <a:latin typeface="Times New Roman" panose="02020603050405020304" pitchFamily="18" charset="0"/>
                  <a:ea typeface="微软雅黑" panose="020B0503020204020204" pitchFamily="34" charset="-122"/>
                </a:rPr>
                <a:t>NBA</a:t>
              </a:r>
              <a:r>
                <a:rPr lang="zh-CN" altLang="en-US" sz="1600" dirty="0">
                  <a:latin typeface="Times New Roman" panose="02020603050405020304" pitchFamily="18" charset="0"/>
                  <a:ea typeface="微软雅黑" panose="020B0503020204020204" pitchFamily="34" charset="-122"/>
                </a:rPr>
                <a:t>是美国各个职业体育中的佼佼者，</a:t>
              </a:r>
              <a:r>
                <a:rPr lang="en-US" altLang="zh-CN" sz="1600" dirty="0">
                  <a:latin typeface="Times New Roman" panose="02020603050405020304" pitchFamily="18" charset="0"/>
                  <a:ea typeface="微软雅黑" panose="020B0503020204020204" pitchFamily="34" charset="-122"/>
                </a:rPr>
                <a:t>NBA</a:t>
              </a:r>
              <a:r>
                <a:rPr lang="zh-CN" altLang="en-US" sz="1600" dirty="0">
                  <a:latin typeface="Times New Roman" panose="02020603050405020304" pitchFamily="18" charset="0"/>
                  <a:ea typeface="微软雅黑" panose="020B0503020204020204" pitchFamily="34" charset="-122"/>
                </a:rPr>
                <a:t>球员的年平均工资（</a:t>
              </a:r>
              <a:r>
                <a:rPr lang="en-US" altLang="zh-CN" sz="1600" dirty="0">
                  <a:latin typeface="Times New Roman" panose="02020603050405020304" pitchFamily="18" charset="0"/>
                  <a:ea typeface="微软雅黑" panose="020B0503020204020204" pitchFamily="34" charset="-122"/>
                </a:rPr>
                <a:t>515</a:t>
              </a:r>
              <a:r>
                <a:rPr lang="zh-CN" altLang="en-US" sz="1600" dirty="0">
                  <a:latin typeface="Times New Roman" panose="02020603050405020304" pitchFamily="18" charset="0"/>
                  <a:ea typeface="微软雅黑" panose="020B0503020204020204" pitchFamily="34" charset="-122"/>
                </a:rPr>
                <a:t>万美金，</a:t>
              </a:r>
              <a:r>
                <a:rPr lang="en-US" altLang="zh-CN" sz="1600" dirty="0">
                  <a:latin typeface="Times New Roman" panose="02020603050405020304" pitchFamily="18" charset="0"/>
                  <a:ea typeface="微软雅黑" panose="020B0503020204020204" pitchFamily="34" charset="-122"/>
                </a:rPr>
                <a:t>2012</a:t>
              </a:r>
              <a:r>
                <a:rPr lang="zh-CN" altLang="en-US" sz="1600" dirty="0">
                  <a:latin typeface="Times New Roman" panose="02020603050405020304" pitchFamily="18" charset="0"/>
                  <a:ea typeface="微软雅黑" panose="020B0503020204020204" pitchFamily="34" charset="-122"/>
                </a:rPr>
                <a:t>年数据），中位工资（</a:t>
              </a:r>
              <a:r>
                <a:rPr lang="en-US" altLang="zh-CN" sz="1600" dirty="0">
                  <a:latin typeface="Times New Roman" panose="02020603050405020304" pitchFamily="18" charset="0"/>
                  <a:ea typeface="微软雅黑" panose="020B0503020204020204" pitchFamily="34" charset="-122"/>
                </a:rPr>
                <a:t>230</a:t>
              </a:r>
              <a:r>
                <a:rPr lang="zh-CN" altLang="en-US" sz="1600" dirty="0">
                  <a:latin typeface="Times New Roman" panose="02020603050405020304" pitchFamily="18" charset="0"/>
                  <a:ea typeface="微软雅黑" panose="020B0503020204020204" pitchFamily="34" charset="-122"/>
                </a:rPr>
                <a:t>万美金）都远远高于所有职业体育项目。</a:t>
              </a:r>
              <a:r>
                <a:rPr lang="en-US" altLang="zh-CN" sz="1600" dirty="0">
                  <a:latin typeface="Times New Roman" panose="02020603050405020304" pitchFamily="18" charset="0"/>
                  <a:ea typeface="微软雅黑" panose="020B0503020204020204" pitchFamily="34" charset="-122"/>
                </a:rPr>
                <a:t>NBA</a:t>
              </a:r>
              <a:r>
                <a:rPr lang="zh-CN" altLang="en-US" sz="1600" dirty="0">
                  <a:latin typeface="Times New Roman" panose="02020603050405020304" pitchFamily="18" charset="0"/>
                  <a:ea typeface="微软雅黑" panose="020B0503020204020204" pitchFamily="34" charset="-122"/>
                </a:rPr>
                <a:t>的成功商业运作背后有着非常成功的</a:t>
              </a:r>
              <a:r>
                <a:rPr lang="en-US" altLang="zh-CN" sz="1600" dirty="0">
                  <a:latin typeface="Times New Roman" panose="02020603050405020304" pitchFamily="18" charset="0"/>
                  <a:ea typeface="微软雅黑" panose="020B0503020204020204" pitchFamily="34" charset="-122"/>
                </a:rPr>
                <a:t>IT</a:t>
              </a:r>
              <a:r>
                <a:rPr lang="zh-CN" altLang="en-US" sz="1600" dirty="0">
                  <a:latin typeface="Times New Roman" panose="02020603050405020304" pitchFamily="18" charset="0"/>
                  <a:ea typeface="微软雅黑" panose="020B0503020204020204" pitchFamily="34" charset="-122"/>
                </a:rPr>
                <a:t>支持。 </a:t>
              </a:r>
            </a:p>
            <a:p>
              <a:pPr indent="385200" algn="just"/>
              <a:r>
                <a:rPr lang="zh-CN" altLang="en-US" sz="1600" dirty="0">
                  <a:latin typeface="Times New Roman" panose="02020603050405020304" pitchFamily="18" charset="0"/>
                  <a:ea typeface="微软雅黑" panose="020B0503020204020204" pitchFamily="34" charset="-122"/>
                </a:rPr>
                <a:t>经常看</a:t>
              </a:r>
              <a:r>
                <a:rPr lang="en-US" altLang="zh-CN" sz="1600" dirty="0">
                  <a:latin typeface="Times New Roman" panose="02020603050405020304" pitchFamily="18" charset="0"/>
                  <a:ea typeface="微软雅黑" panose="020B0503020204020204" pitchFamily="34" charset="-122"/>
                </a:rPr>
                <a:t>NBA</a:t>
              </a:r>
              <a:r>
                <a:rPr lang="zh-CN" altLang="en-US" sz="1600" dirty="0">
                  <a:latin typeface="Times New Roman" panose="02020603050405020304" pitchFamily="18" charset="0"/>
                  <a:ea typeface="微软雅黑" panose="020B0503020204020204" pitchFamily="34" charset="-122"/>
                </a:rPr>
                <a:t>比赛的朋友一定知道，</a:t>
              </a:r>
              <a:r>
                <a:rPr lang="en-US" altLang="zh-CN" sz="1600" dirty="0">
                  <a:latin typeface="Times New Roman" panose="02020603050405020304" pitchFamily="18" charset="0"/>
                  <a:ea typeface="微软雅黑" panose="020B0503020204020204" pitchFamily="34" charset="-122"/>
                </a:rPr>
                <a:t>NBA</a:t>
              </a:r>
              <a:r>
                <a:rPr lang="zh-CN" altLang="en-US" sz="1600" dirty="0">
                  <a:latin typeface="Times New Roman" panose="02020603050405020304" pitchFamily="18" charset="0"/>
                  <a:ea typeface="微软雅黑" panose="020B0503020204020204" pitchFamily="34" charset="-122"/>
                </a:rPr>
                <a:t>比赛是一场视</a:t>
              </a:r>
              <a:r>
                <a:rPr lang="en-US" altLang="zh-CN" sz="1600" dirty="0">
                  <a:latin typeface="Times New Roman" panose="02020603050405020304" pitchFamily="18" charset="0"/>
                  <a:ea typeface="微软雅黑" panose="020B0503020204020204" pitchFamily="34" charset="-122"/>
                </a:rPr>
                <a:t>+</a:t>
              </a:r>
              <a:r>
                <a:rPr lang="zh-CN" altLang="en-US" sz="1600" dirty="0">
                  <a:latin typeface="Times New Roman" panose="02020603050405020304" pitchFamily="18" charset="0"/>
                  <a:ea typeface="微软雅黑" panose="020B0503020204020204" pitchFamily="34" charset="-122"/>
                </a:rPr>
                <a:t>听的盛宴，“视”不用多说，高清分辨率，多镜头多视角，精彩镜头慢动作回放等等，依赖最专业的摄像设备。“听”的部分除了解说员熟悉的声音魅力，本身的体育经验和素养之外，在</a:t>
              </a:r>
              <a:r>
                <a:rPr lang="en-US" altLang="zh-CN" sz="1600" dirty="0">
                  <a:latin typeface="Times New Roman" panose="02020603050405020304" pitchFamily="18" charset="0"/>
                  <a:ea typeface="微软雅黑" panose="020B0503020204020204" pitchFamily="34" charset="-122"/>
                </a:rPr>
                <a:t>NBA</a:t>
              </a:r>
              <a:r>
                <a:rPr lang="zh-CN" altLang="en-US" sz="1600" dirty="0">
                  <a:latin typeface="Times New Roman" panose="02020603050405020304" pitchFamily="18" charset="0"/>
                  <a:ea typeface="微软雅黑" panose="020B0503020204020204" pitchFamily="34" charset="-122"/>
                </a:rPr>
                <a:t>比赛的解说中充满了有趣的、智慧的有关球队、球员，球赛的知识，让大家有“如数家珍”的感觉，例如：在圣诞节的</a:t>
              </a:r>
              <a:r>
                <a:rPr lang="en-US" altLang="zh-CN" sz="1600" dirty="0">
                  <a:latin typeface="Times New Roman" panose="02020603050405020304" pitchFamily="18" charset="0"/>
                  <a:ea typeface="微软雅黑" panose="020B0503020204020204" pitchFamily="34" charset="-122"/>
                </a:rPr>
                <a:t>NBA</a:t>
              </a:r>
              <a:r>
                <a:rPr lang="zh-CN" altLang="en-US" sz="1600" dirty="0">
                  <a:latin typeface="Times New Roman" panose="02020603050405020304" pitchFamily="18" charset="0"/>
                  <a:ea typeface="微软雅黑" panose="020B0503020204020204" pitchFamily="34" charset="-122"/>
                </a:rPr>
                <a:t>比赛中，解说员会告诉我们从</a:t>
              </a:r>
              <a:r>
                <a:rPr lang="en-US" altLang="zh-CN" sz="1600" dirty="0">
                  <a:latin typeface="Times New Roman" panose="02020603050405020304" pitchFamily="18" charset="0"/>
                  <a:ea typeface="微软雅黑" panose="020B0503020204020204" pitchFamily="34" charset="-122"/>
                </a:rPr>
                <a:t>1947</a:t>
              </a:r>
              <a:r>
                <a:rPr lang="zh-CN" altLang="en-US" sz="1600" dirty="0">
                  <a:latin typeface="Times New Roman" panose="02020603050405020304" pitchFamily="18" charset="0"/>
                  <a:ea typeface="微软雅黑" panose="020B0503020204020204" pitchFamily="34" charset="-122"/>
                </a:rPr>
                <a:t>年开始</a:t>
              </a:r>
              <a:r>
                <a:rPr lang="en-US" altLang="zh-CN" sz="1600" dirty="0">
                  <a:latin typeface="Times New Roman" panose="02020603050405020304" pitchFamily="18" charset="0"/>
                  <a:ea typeface="微软雅黑" panose="020B0503020204020204" pitchFamily="34" charset="-122"/>
                </a:rPr>
                <a:t>NBA</a:t>
              </a:r>
              <a:r>
                <a:rPr lang="zh-CN" altLang="en-US" sz="1600" dirty="0">
                  <a:latin typeface="Times New Roman" panose="02020603050405020304" pitchFamily="18" charset="0"/>
                  <a:ea typeface="微软雅黑" panose="020B0503020204020204" pitchFamily="34" charset="-122"/>
                </a:rPr>
                <a:t>圣诞节特别节目开始，纽约尼克斯队</a:t>
              </a:r>
              <a:r>
                <a:rPr lang="en-US" altLang="zh-CN" sz="1600" dirty="0">
                  <a:latin typeface="Times New Roman" panose="02020603050405020304" pitchFamily="18" charset="0"/>
                  <a:ea typeface="微软雅黑" panose="020B0503020204020204" pitchFamily="34" charset="-122"/>
                </a:rPr>
                <a:t>48</a:t>
              </a:r>
              <a:r>
                <a:rPr lang="zh-CN" altLang="en-US" sz="1600" dirty="0">
                  <a:latin typeface="Times New Roman" panose="02020603050405020304" pitchFamily="18" charset="0"/>
                  <a:ea typeface="微软雅黑" panose="020B0503020204020204" pitchFamily="34" charset="-122"/>
                </a:rPr>
                <a:t>次出现在圣诞节比赛中，洛杉矶湖人队</a:t>
              </a:r>
              <a:r>
                <a:rPr lang="en-US" altLang="zh-CN" sz="1600" dirty="0">
                  <a:latin typeface="Times New Roman" panose="02020603050405020304" pitchFamily="18" charset="0"/>
                  <a:ea typeface="微软雅黑" panose="020B0503020204020204" pitchFamily="34" charset="-122"/>
                </a:rPr>
                <a:t>39</a:t>
              </a:r>
              <a:r>
                <a:rPr lang="zh-CN" altLang="en-US" sz="1600" dirty="0">
                  <a:latin typeface="Times New Roman" panose="02020603050405020304" pitchFamily="18" charset="0"/>
                  <a:ea typeface="微软雅黑" panose="020B0503020204020204" pitchFamily="34" charset="-122"/>
                </a:rPr>
                <a:t>次，波士顿凯尔特人队</a:t>
              </a:r>
              <a:r>
                <a:rPr lang="en-US" altLang="zh-CN" sz="1600" dirty="0">
                  <a:latin typeface="Times New Roman" panose="02020603050405020304" pitchFamily="18" charset="0"/>
                  <a:ea typeface="微软雅黑" panose="020B0503020204020204" pitchFamily="34" charset="-122"/>
                </a:rPr>
                <a:t>29</a:t>
              </a:r>
              <a:r>
                <a:rPr lang="zh-CN" altLang="en-US" sz="1600" dirty="0">
                  <a:latin typeface="Times New Roman" panose="02020603050405020304" pitchFamily="18" charset="0"/>
                  <a:ea typeface="微软雅黑" panose="020B0503020204020204" pitchFamily="34" charset="-122"/>
                </a:rPr>
                <a:t>次参与圣诞比赛。</a:t>
              </a:r>
              <a:endParaRPr kumimoji="1"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</p:grpSp>
      <p:pic>
        <p:nvPicPr>
          <p:cNvPr id="10" name="图片 9" descr="文本, 徽标&#10;&#10;描述已自动生成">
            <a:extLst>
              <a:ext uri="{FF2B5EF4-FFF2-40B4-BE49-F238E27FC236}">
                <a16:creationId xmlns:a16="http://schemas.microsoft.com/office/drawing/2014/main" id="{D777437D-1960-444E-A5EC-E978ED35E8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8400" y="0"/>
            <a:ext cx="2040651" cy="67568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"/>
          <p:cNvSpPr/>
          <p:nvPr/>
        </p:nvSpPr>
        <p:spPr>
          <a:xfrm>
            <a:off x="0" y="2811625"/>
            <a:ext cx="12192000" cy="4046400"/>
          </a:xfrm>
          <a:prstGeom prst="rect">
            <a:avLst/>
          </a:prstGeom>
          <a:solidFill>
            <a:srgbClr val="0C343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128" name="Google Shape;128;p3"/>
          <p:cNvSpPr/>
          <p:nvPr/>
        </p:nvSpPr>
        <p:spPr>
          <a:xfrm>
            <a:off x="4445000" y="1637792"/>
            <a:ext cx="3302000" cy="2334884"/>
          </a:xfrm>
          <a:prstGeom prst="diamond">
            <a:avLst/>
          </a:prstGeom>
          <a:solidFill>
            <a:srgbClr val="0C343D"/>
          </a:solidFill>
          <a:ln w="76200" cap="flat" cmpd="sng">
            <a:solidFill>
              <a:srgbClr val="A2C4C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90204"/>
              <a:buNone/>
            </a:pPr>
            <a:endParaRPr sz="1800" b="0" i="0" u="none" strike="noStrike" cap="none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129" name="Google Shape;129;p3"/>
          <p:cNvSpPr/>
          <p:nvPr/>
        </p:nvSpPr>
        <p:spPr>
          <a:xfrm>
            <a:off x="4390152" y="4165478"/>
            <a:ext cx="3401541" cy="824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90204"/>
              <a:buNone/>
            </a:pPr>
            <a:r>
              <a:rPr lang="zh-CN" altLang="en-US" sz="2800" dirty="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项目</a:t>
            </a:r>
            <a:r>
              <a:rPr lang="zh-CN" sz="2800" b="0" i="0" u="none" strike="noStrike" cap="none" dirty="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介绍 </a:t>
            </a:r>
            <a:endParaRPr sz="2800" b="0" i="0" u="none" strike="noStrike" cap="none" dirty="0">
              <a:solidFill>
                <a:srgbClr val="FFFFF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</a:pPr>
            <a:r>
              <a:rPr lang="en-US" altLang="zh-CN" sz="1800" b="0" i="0" u="none" strike="noStrike" cap="none" dirty="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PROJECT</a:t>
            </a:r>
            <a:r>
              <a:rPr lang="zh-CN" altLang="en-US" sz="1800" b="0" i="0" u="none" strike="noStrike" cap="none" dirty="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 </a:t>
            </a:r>
            <a:r>
              <a:rPr lang="en-US" altLang="zh-CN" sz="1800" b="0" i="0" u="none" strike="noStrike" cap="none" dirty="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INTRODUCTION</a:t>
            </a:r>
            <a:endParaRPr lang="zh-CN" sz="1200" b="0" i="0" u="none" strike="noStrike" cap="none" dirty="0">
              <a:solidFill>
                <a:srgbClr val="FFFFF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31" name="Google Shape;131;p3"/>
          <p:cNvSpPr/>
          <p:nvPr/>
        </p:nvSpPr>
        <p:spPr>
          <a:xfrm>
            <a:off x="5741438" y="2505045"/>
            <a:ext cx="349485" cy="544961"/>
          </a:xfrm>
          <a:custGeom>
            <a:avLst/>
            <a:gdLst/>
            <a:ahLst/>
            <a:cxnLst/>
            <a:rect l="l" t="t" r="r" b="b"/>
            <a:pathLst>
              <a:path w="1350388" h="2105689" extrusionOk="0">
                <a:moveTo>
                  <a:pt x="687971" y="25"/>
                </a:moveTo>
                <a:lnTo>
                  <a:pt x="712279" y="25"/>
                </a:lnTo>
                <a:cubicBezTo>
                  <a:pt x="894524" y="11675"/>
                  <a:pt x="1037459" y="72697"/>
                  <a:pt x="1141084" y="183096"/>
                </a:cubicBezTo>
                <a:cubicBezTo>
                  <a:pt x="1244708" y="293492"/>
                  <a:pt x="1309403" y="428959"/>
                  <a:pt x="1335166" y="589489"/>
                </a:cubicBezTo>
                <a:cubicBezTo>
                  <a:pt x="1339661" y="614115"/>
                  <a:pt x="1342826" y="640070"/>
                  <a:pt x="1344661" y="667352"/>
                </a:cubicBezTo>
                <a:cubicBezTo>
                  <a:pt x="1346497" y="694635"/>
                  <a:pt x="1347383" y="721348"/>
                  <a:pt x="1347320" y="747493"/>
                </a:cubicBezTo>
                <a:lnTo>
                  <a:pt x="1350359" y="1242764"/>
                </a:lnTo>
                <a:cubicBezTo>
                  <a:pt x="1351055" y="1358098"/>
                  <a:pt x="1339028" y="1469256"/>
                  <a:pt x="1314277" y="1576235"/>
                </a:cubicBezTo>
                <a:cubicBezTo>
                  <a:pt x="1289526" y="1683215"/>
                  <a:pt x="1247873" y="1777662"/>
                  <a:pt x="1189319" y="1859573"/>
                </a:cubicBezTo>
                <a:cubicBezTo>
                  <a:pt x="1132728" y="1938765"/>
                  <a:pt x="1056006" y="1999154"/>
                  <a:pt x="959155" y="2040744"/>
                </a:cubicBezTo>
                <a:cubicBezTo>
                  <a:pt x="862304" y="2082332"/>
                  <a:pt x="756717" y="2103981"/>
                  <a:pt x="642394" y="2105689"/>
                </a:cubicBezTo>
                <a:cubicBezTo>
                  <a:pt x="510952" y="2093742"/>
                  <a:pt x="400441" y="2053830"/>
                  <a:pt x="310863" y="1985954"/>
                </a:cubicBezTo>
                <a:cubicBezTo>
                  <a:pt x="221284" y="1918073"/>
                  <a:pt x="151287" y="1833146"/>
                  <a:pt x="100870" y="1731170"/>
                </a:cubicBezTo>
                <a:cubicBezTo>
                  <a:pt x="50454" y="1629193"/>
                  <a:pt x="18269" y="1521086"/>
                  <a:pt x="4314" y="1406842"/>
                </a:cubicBezTo>
                <a:cubicBezTo>
                  <a:pt x="2669" y="1380570"/>
                  <a:pt x="1403" y="1352589"/>
                  <a:pt x="516" y="1322902"/>
                </a:cubicBezTo>
                <a:cubicBezTo>
                  <a:pt x="-370" y="1293213"/>
                  <a:pt x="-117" y="1264476"/>
                  <a:pt x="1276" y="1236685"/>
                </a:cubicBezTo>
                <a:cubicBezTo>
                  <a:pt x="1403" y="1163510"/>
                  <a:pt x="1909" y="1089573"/>
                  <a:pt x="2795" y="1014879"/>
                </a:cubicBezTo>
                <a:cubicBezTo>
                  <a:pt x="3681" y="940181"/>
                  <a:pt x="4188" y="866246"/>
                  <a:pt x="4314" y="793069"/>
                </a:cubicBezTo>
                <a:cubicBezTo>
                  <a:pt x="4251" y="681721"/>
                  <a:pt x="18811" y="577780"/>
                  <a:pt x="47993" y="481244"/>
                </a:cubicBezTo>
                <a:cubicBezTo>
                  <a:pt x="77175" y="384709"/>
                  <a:pt x="121359" y="298242"/>
                  <a:pt x="180546" y="221836"/>
                </a:cubicBezTo>
                <a:cubicBezTo>
                  <a:pt x="235112" y="151256"/>
                  <a:pt x="304490" y="96434"/>
                  <a:pt x="388681" y="57378"/>
                </a:cubicBezTo>
                <a:cubicBezTo>
                  <a:pt x="472872" y="18321"/>
                  <a:pt x="572636" y="-795"/>
                  <a:pt x="687971" y="25"/>
                </a:cubicBezTo>
                <a:close/>
                <a:moveTo>
                  <a:pt x="706202" y="197529"/>
                </a:moveTo>
                <a:cubicBezTo>
                  <a:pt x="621188" y="194807"/>
                  <a:pt x="547378" y="206327"/>
                  <a:pt x="484773" y="232092"/>
                </a:cubicBezTo>
                <a:cubicBezTo>
                  <a:pt x="422168" y="257854"/>
                  <a:pt x="370387" y="295960"/>
                  <a:pt x="329431" y="346413"/>
                </a:cubicBezTo>
                <a:cubicBezTo>
                  <a:pt x="287082" y="401803"/>
                  <a:pt x="255558" y="468015"/>
                  <a:pt x="234859" y="545053"/>
                </a:cubicBezTo>
                <a:cubicBezTo>
                  <a:pt x="214159" y="622091"/>
                  <a:pt x="203144" y="705777"/>
                  <a:pt x="201815" y="796107"/>
                </a:cubicBezTo>
                <a:cubicBezTo>
                  <a:pt x="201562" y="869158"/>
                  <a:pt x="200549" y="942586"/>
                  <a:pt x="198776" y="1016396"/>
                </a:cubicBezTo>
                <a:cubicBezTo>
                  <a:pt x="197004" y="1090206"/>
                  <a:pt x="195992" y="1163637"/>
                  <a:pt x="195738" y="1236685"/>
                </a:cubicBezTo>
                <a:cubicBezTo>
                  <a:pt x="194156" y="1284098"/>
                  <a:pt x="195802" y="1332082"/>
                  <a:pt x="200676" y="1380637"/>
                </a:cubicBezTo>
                <a:cubicBezTo>
                  <a:pt x="205550" y="1429187"/>
                  <a:pt x="214033" y="1476408"/>
                  <a:pt x="226123" y="1522301"/>
                </a:cubicBezTo>
                <a:cubicBezTo>
                  <a:pt x="249861" y="1632003"/>
                  <a:pt x="295818" y="1721766"/>
                  <a:pt x="363994" y="1791588"/>
                </a:cubicBezTo>
                <a:cubicBezTo>
                  <a:pt x="432169" y="1861411"/>
                  <a:pt x="525983" y="1900276"/>
                  <a:pt x="645432" y="1908190"/>
                </a:cubicBezTo>
                <a:cubicBezTo>
                  <a:pt x="733232" y="1911037"/>
                  <a:pt x="808307" y="1898505"/>
                  <a:pt x="870659" y="1870588"/>
                </a:cubicBezTo>
                <a:cubicBezTo>
                  <a:pt x="933011" y="1842672"/>
                  <a:pt x="984539" y="1800513"/>
                  <a:pt x="1025242" y="1744111"/>
                </a:cubicBezTo>
                <a:cubicBezTo>
                  <a:pt x="1071768" y="1679164"/>
                  <a:pt x="1104812" y="1603201"/>
                  <a:pt x="1124372" y="1516227"/>
                </a:cubicBezTo>
                <a:cubicBezTo>
                  <a:pt x="1143932" y="1429249"/>
                  <a:pt x="1153427" y="1338095"/>
                  <a:pt x="1152858" y="1242764"/>
                </a:cubicBezTo>
                <a:lnTo>
                  <a:pt x="1149819" y="747493"/>
                </a:lnTo>
                <a:cubicBezTo>
                  <a:pt x="1150326" y="664946"/>
                  <a:pt x="1137159" y="583919"/>
                  <a:pt x="1110319" y="504413"/>
                </a:cubicBezTo>
                <a:cubicBezTo>
                  <a:pt x="1079618" y="419085"/>
                  <a:pt x="1030116" y="348188"/>
                  <a:pt x="961814" y="291720"/>
                </a:cubicBezTo>
                <a:cubicBezTo>
                  <a:pt x="893511" y="235257"/>
                  <a:pt x="808307" y="203858"/>
                  <a:pt x="706202" y="197529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90204"/>
              <a:buNone/>
            </a:pPr>
            <a:endParaRPr sz="1800" b="0" i="0" u="none" strike="noStrike" cap="none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13" name="Google Shape;210;p7">
            <a:extLst>
              <a:ext uri="{FF2B5EF4-FFF2-40B4-BE49-F238E27FC236}">
                <a16:creationId xmlns:a16="http://schemas.microsoft.com/office/drawing/2014/main" id="{4638F579-C17D-C747-9716-30B7E63F5710}"/>
              </a:ext>
            </a:extLst>
          </p:cNvPr>
          <p:cNvSpPr/>
          <p:nvPr/>
        </p:nvSpPr>
        <p:spPr>
          <a:xfrm>
            <a:off x="6134099" y="2497511"/>
            <a:ext cx="323901" cy="549327"/>
          </a:xfrm>
          <a:custGeom>
            <a:avLst/>
            <a:gdLst/>
            <a:ahLst/>
            <a:cxnLst/>
            <a:rect l="l" t="t" r="r" b="b"/>
            <a:pathLst>
              <a:path w="1245775" h="2112795" extrusionOk="0">
                <a:moveTo>
                  <a:pt x="674815" y="104"/>
                </a:moveTo>
                <a:cubicBezTo>
                  <a:pt x="827854" y="2139"/>
                  <a:pt x="955885" y="33982"/>
                  <a:pt x="1058908" y="95629"/>
                </a:cubicBezTo>
                <a:cubicBezTo>
                  <a:pt x="1176649" y="166083"/>
                  <a:pt x="1238938" y="301673"/>
                  <a:pt x="1245775" y="502404"/>
                </a:cubicBezTo>
                <a:cubicBezTo>
                  <a:pt x="1242989" y="639389"/>
                  <a:pt x="1195387" y="760422"/>
                  <a:pt x="1102966" y="865501"/>
                </a:cubicBezTo>
                <a:cubicBezTo>
                  <a:pt x="1010546" y="970582"/>
                  <a:pt x="899135" y="1067307"/>
                  <a:pt x="768734" y="1155676"/>
                </a:cubicBezTo>
                <a:cubicBezTo>
                  <a:pt x="678668" y="1216673"/>
                  <a:pt x="591077" y="1282729"/>
                  <a:pt x="505962" y="1353853"/>
                </a:cubicBezTo>
                <a:cubicBezTo>
                  <a:pt x="420847" y="1424973"/>
                  <a:pt x="349912" y="1505887"/>
                  <a:pt x="293156" y="1596591"/>
                </a:cubicBezTo>
                <a:cubicBezTo>
                  <a:pt x="236401" y="1687296"/>
                  <a:pt x="205528" y="1792518"/>
                  <a:pt x="200539" y="1912257"/>
                </a:cubicBezTo>
                <a:lnTo>
                  <a:pt x="1130313" y="1912257"/>
                </a:lnTo>
                <a:cubicBezTo>
                  <a:pt x="1156963" y="1912952"/>
                  <a:pt x="1179625" y="1922954"/>
                  <a:pt x="1198299" y="1942260"/>
                </a:cubicBezTo>
                <a:cubicBezTo>
                  <a:pt x="1216972" y="1961567"/>
                  <a:pt x="1226721" y="1986002"/>
                  <a:pt x="1227544" y="2015566"/>
                </a:cubicBezTo>
                <a:cubicBezTo>
                  <a:pt x="1226721" y="2042217"/>
                  <a:pt x="1216972" y="2064877"/>
                  <a:pt x="1198299" y="2083549"/>
                </a:cubicBezTo>
                <a:cubicBezTo>
                  <a:pt x="1179625" y="2102226"/>
                  <a:pt x="1156963" y="2111971"/>
                  <a:pt x="1130313" y="2112795"/>
                </a:cubicBezTo>
                <a:lnTo>
                  <a:pt x="100270" y="2112795"/>
                </a:lnTo>
                <a:cubicBezTo>
                  <a:pt x="75455" y="2112227"/>
                  <a:pt x="54439" y="2103492"/>
                  <a:pt x="37221" y="2086590"/>
                </a:cubicBezTo>
                <a:cubicBezTo>
                  <a:pt x="20003" y="2069688"/>
                  <a:pt x="9622" y="2048038"/>
                  <a:pt x="6077" y="2021642"/>
                </a:cubicBezTo>
                <a:cubicBezTo>
                  <a:pt x="4494" y="2006197"/>
                  <a:pt x="3102" y="1989989"/>
                  <a:pt x="1899" y="1973026"/>
                </a:cubicBezTo>
                <a:cubicBezTo>
                  <a:pt x="696" y="1956062"/>
                  <a:pt x="63" y="1939856"/>
                  <a:pt x="0" y="1924410"/>
                </a:cubicBezTo>
                <a:cubicBezTo>
                  <a:pt x="2382" y="1767668"/>
                  <a:pt x="36105" y="1632812"/>
                  <a:pt x="101170" y="1519842"/>
                </a:cubicBezTo>
                <a:cubicBezTo>
                  <a:pt x="166235" y="1406874"/>
                  <a:pt x="248348" y="1308257"/>
                  <a:pt x="347512" y="1223986"/>
                </a:cubicBezTo>
                <a:cubicBezTo>
                  <a:pt x="446675" y="1139714"/>
                  <a:pt x="548595" y="1062251"/>
                  <a:pt x="653272" y="991598"/>
                </a:cubicBezTo>
                <a:cubicBezTo>
                  <a:pt x="761771" y="917981"/>
                  <a:pt x="854698" y="839613"/>
                  <a:pt x="932052" y="756496"/>
                </a:cubicBezTo>
                <a:cubicBezTo>
                  <a:pt x="1009407" y="673381"/>
                  <a:pt x="1049160" y="589695"/>
                  <a:pt x="1051312" y="505443"/>
                </a:cubicBezTo>
                <a:cubicBezTo>
                  <a:pt x="1045868" y="383523"/>
                  <a:pt x="1002823" y="300726"/>
                  <a:pt x="922177" y="257048"/>
                </a:cubicBezTo>
                <a:cubicBezTo>
                  <a:pt x="841531" y="213369"/>
                  <a:pt x="737716" y="192859"/>
                  <a:pt x="610734" y="195520"/>
                </a:cubicBezTo>
                <a:cubicBezTo>
                  <a:pt x="545913" y="197418"/>
                  <a:pt x="475015" y="202736"/>
                  <a:pt x="398040" y="211470"/>
                </a:cubicBezTo>
                <a:cubicBezTo>
                  <a:pt x="321065" y="220207"/>
                  <a:pt x="244091" y="230081"/>
                  <a:pt x="167116" y="241095"/>
                </a:cubicBezTo>
                <a:cubicBezTo>
                  <a:pt x="142998" y="240778"/>
                  <a:pt x="119830" y="233056"/>
                  <a:pt x="97611" y="217926"/>
                </a:cubicBezTo>
                <a:cubicBezTo>
                  <a:pt x="75392" y="202798"/>
                  <a:pt x="62099" y="182162"/>
                  <a:pt x="57731" y="156018"/>
                </a:cubicBezTo>
                <a:cubicBezTo>
                  <a:pt x="55199" y="129306"/>
                  <a:pt x="61782" y="105248"/>
                  <a:pt x="77481" y="83853"/>
                </a:cubicBezTo>
                <a:cubicBezTo>
                  <a:pt x="93180" y="62458"/>
                  <a:pt x="114956" y="49036"/>
                  <a:pt x="142808" y="43593"/>
                </a:cubicBezTo>
                <a:lnTo>
                  <a:pt x="185347" y="37518"/>
                </a:lnTo>
                <a:lnTo>
                  <a:pt x="182309" y="37518"/>
                </a:lnTo>
                <a:cubicBezTo>
                  <a:pt x="254156" y="28021"/>
                  <a:pt x="326193" y="19665"/>
                  <a:pt x="398420" y="12449"/>
                </a:cubicBezTo>
                <a:cubicBezTo>
                  <a:pt x="470647" y="5235"/>
                  <a:pt x="540405" y="1435"/>
                  <a:pt x="607695" y="1055"/>
                </a:cubicBezTo>
                <a:cubicBezTo>
                  <a:pt x="630579" y="130"/>
                  <a:pt x="652952" y="-186"/>
                  <a:pt x="674815" y="1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90204"/>
              <a:buNone/>
            </a:pPr>
            <a:endParaRPr sz="1800" b="0" i="0" u="none" strike="noStrike" cap="none">
              <a:solidFill>
                <a:srgbClr val="B7B7B7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pic>
        <p:nvPicPr>
          <p:cNvPr id="7" name="图片 6" descr="文本, 徽标&#10;&#10;描述已自动生成">
            <a:extLst>
              <a:ext uri="{FF2B5EF4-FFF2-40B4-BE49-F238E27FC236}">
                <a16:creationId xmlns:a16="http://schemas.microsoft.com/office/drawing/2014/main" id="{40078015-7CB5-1B4E-911D-76DE8F29DA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8400" y="0"/>
            <a:ext cx="2040651" cy="675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149973"/>
      </p:ext>
    </p:extLst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343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286" name="Google Shape;286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altLang="zh-CN"/>
              <a:t>6</a:t>
            </a:fld>
            <a:endParaRPr lang="zh-CN"/>
          </a:p>
        </p:txBody>
      </p:sp>
      <p:sp>
        <p:nvSpPr>
          <p:cNvPr id="287" name="Google Shape;287;p11"/>
          <p:cNvSpPr txBox="1"/>
          <p:nvPr/>
        </p:nvSpPr>
        <p:spPr>
          <a:xfrm>
            <a:off x="420821" y="163641"/>
            <a:ext cx="4662575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90204"/>
              <a:buNone/>
            </a:pPr>
            <a:r>
              <a:rPr lang="zh-CN" altLang="en-US" sz="2800" b="1" i="0" u="none" strike="noStrike" cap="none" dirty="0">
                <a:solidFill>
                  <a:schemeClr val="lt1"/>
                </a:solidFill>
                <a:latin typeface="Helvetica Neue" panose="02000503000000020004"/>
                <a:ea typeface="Microsoft YaHei" panose="020B0503020204020204" pitchFamily="34" charset="-122"/>
                <a:cs typeface="Helvetica Neue" panose="02000503000000020004"/>
                <a:sym typeface="Helvetica Neue" panose="02000503000000020004"/>
              </a:rPr>
              <a:t>项目介绍</a:t>
            </a:r>
            <a:endParaRPr sz="2800" b="1" i="0" u="none" strike="noStrike" cap="none" dirty="0">
              <a:solidFill>
                <a:schemeClr val="lt1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1C11AF46-713E-8A41-919C-B584BD5ADDCA}"/>
              </a:ext>
            </a:extLst>
          </p:cNvPr>
          <p:cNvGrpSpPr/>
          <p:nvPr/>
        </p:nvGrpSpPr>
        <p:grpSpPr>
          <a:xfrm>
            <a:off x="1059060" y="1422578"/>
            <a:ext cx="6844904" cy="4012844"/>
            <a:chOff x="2673548" y="1762689"/>
            <a:chExt cx="6844904" cy="4012844"/>
          </a:xfrm>
        </p:grpSpPr>
        <p:sp>
          <p:nvSpPr>
            <p:cNvPr id="263" name="Google Shape;263;p11"/>
            <p:cNvSpPr/>
            <p:nvPr/>
          </p:nvSpPr>
          <p:spPr>
            <a:xfrm>
              <a:off x="3406796" y="1903582"/>
              <a:ext cx="1172907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90204"/>
                <a:buNone/>
              </a:pPr>
              <a:r>
                <a:rPr lang="zh-CN" altLang="en-US" sz="1600" b="0" i="0" u="none" strike="noStrike" cap="none" dirty="0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球员数据</a:t>
              </a:r>
              <a:endParaRPr sz="1050" b="0" i="0" u="none" strike="noStrike" cap="none" dirty="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grpSp>
          <p:nvGrpSpPr>
            <p:cNvPr id="268" name="Google Shape;268;p11"/>
            <p:cNvGrpSpPr/>
            <p:nvPr/>
          </p:nvGrpSpPr>
          <p:grpSpPr>
            <a:xfrm>
              <a:off x="6568487" y="1762689"/>
              <a:ext cx="869714" cy="869714"/>
              <a:chOff x="6568487" y="1762689"/>
              <a:chExt cx="869714" cy="869714"/>
            </a:xfrm>
          </p:grpSpPr>
          <p:sp>
            <p:nvSpPr>
              <p:cNvPr id="269" name="Google Shape;269;p11"/>
              <p:cNvSpPr/>
              <p:nvPr/>
            </p:nvSpPr>
            <p:spPr>
              <a:xfrm>
                <a:off x="6568487" y="1762689"/>
                <a:ext cx="869714" cy="869714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9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Arial" panose="020B0604020202090204"/>
                  <a:ea typeface="Arial" panose="020B0604020202090204"/>
                  <a:cs typeface="Arial" panose="020B0604020202090204"/>
                  <a:sym typeface="Arial" panose="020B0604020202090204"/>
                </a:endParaRPr>
              </a:p>
            </p:txBody>
          </p:sp>
          <p:sp>
            <p:nvSpPr>
              <p:cNvPr id="270" name="Google Shape;270;p11"/>
              <p:cNvSpPr/>
              <p:nvPr/>
            </p:nvSpPr>
            <p:spPr>
              <a:xfrm>
                <a:off x="6841418" y="2010027"/>
                <a:ext cx="323850" cy="323850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1017" extrusionOk="0">
                    <a:moveTo>
                      <a:pt x="923" y="64"/>
                    </a:moveTo>
                    <a:lnTo>
                      <a:pt x="923" y="64"/>
                    </a:lnTo>
                    <a:lnTo>
                      <a:pt x="916" y="65"/>
                    </a:lnTo>
                    <a:lnTo>
                      <a:pt x="910" y="66"/>
                    </a:lnTo>
                    <a:lnTo>
                      <a:pt x="904" y="69"/>
                    </a:lnTo>
                    <a:lnTo>
                      <a:pt x="900" y="73"/>
                    </a:lnTo>
                    <a:lnTo>
                      <a:pt x="896" y="78"/>
                    </a:lnTo>
                    <a:lnTo>
                      <a:pt x="893" y="83"/>
                    </a:lnTo>
                    <a:lnTo>
                      <a:pt x="892" y="89"/>
                    </a:lnTo>
                    <a:lnTo>
                      <a:pt x="891" y="96"/>
                    </a:lnTo>
                    <a:lnTo>
                      <a:pt x="891" y="96"/>
                    </a:lnTo>
                    <a:lnTo>
                      <a:pt x="892" y="102"/>
                    </a:lnTo>
                    <a:lnTo>
                      <a:pt x="893" y="108"/>
                    </a:lnTo>
                    <a:lnTo>
                      <a:pt x="896" y="113"/>
                    </a:lnTo>
                    <a:lnTo>
                      <a:pt x="900" y="118"/>
                    </a:lnTo>
                    <a:lnTo>
                      <a:pt x="904" y="122"/>
                    </a:lnTo>
                    <a:lnTo>
                      <a:pt x="910" y="125"/>
                    </a:lnTo>
                    <a:lnTo>
                      <a:pt x="916" y="127"/>
                    </a:lnTo>
                    <a:lnTo>
                      <a:pt x="923" y="127"/>
                    </a:lnTo>
                    <a:lnTo>
                      <a:pt x="923" y="127"/>
                    </a:lnTo>
                    <a:lnTo>
                      <a:pt x="929" y="128"/>
                    </a:lnTo>
                    <a:lnTo>
                      <a:pt x="935" y="130"/>
                    </a:lnTo>
                    <a:lnTo>
                      <a:pt x="940" y="132"/>
                    </a:lnTo>
                    <a:lnTo>
                      <a:pt x="945" y="137"/>
                    </a:lnTo>
                    <a:lnTo>
                      <a:pt x="948" y="141"/>
                    </a:lnTo>
                    <a:lnTo>
                      <a:pt x="952" y="146"/>
                    </a:lnTo>
                    <a:lnTo>
                      <a:pt x="954" y="153"/>
                    </a:lnTo>
                    <a:lnTo>
                      <a:pt x="954" y="159"/>
                    </a:lnTo>
                    <a:lnTo>
                      <a:pt x="954" y="318"/>
                    </a:lnTo>
                    <a:lnTo>
                      <a:pt x="63" y="318"/>
                    </a:lnTo>
                    <a:lnTo>
                      <a:pt x="63" y="159"/>
                    </a:lnTo>
                    <a:lnTo>
                      <a:pt x="63" y="159"/>
                    </a:lnTo>
                    <a:lnTo>
                      <a:pt x="64" y="153"/>
                    </a:lnTo>
                    <a:lnTo>
                      <a:pt x="67" y="146"/>
                    </a:lnTo>
                    <a:lnTo>
                      <a:pt x="69" y="141"/>
                    </a:lnTo>
                    <a:lnTo>
                      <a:pt x="73" y="137"/>
                    </a:lnTo>
                    <a:lnTo>
                      <a:pt x="77" y="132"/>
                    </a:lnTo>
                    <a:lnTo>
                      <a:pt x="84" y="130"/>
                    </a:lnTo>
                    <a:lnTo>
                      <a:pt x="89" y="128"/>
                    </a:lnTo>
                    <a:lnTo>
                      <a:pt x="95" y="127"/>
                    </a:lnTo>
                    <a:lnTo>
                      <a:pt x="95" y="127"/>
                    </a:lnTo>
                    <a:lnTo>
                      <a:pt x="102" y="127"/>
                    </a:lnTo>
                    <a:lnTo>
                      <a:pt x="108" y="125"/>
                    </a:lnTo>
                    <a:lnTo>
                      <a:pt x="114" y="122"/>
                    </a:lnTo>
                    <a:lnTo>
                      <a:pt x="118" y="118"/>
                    </a:lnTo>
                    <a:lnTo>
                      <a:pt x="122" y="113"/>
                    </a:lnTo>
                    <a:lnTo>
                      <a:pt x="124" y="108"/>
                    </a:lnTo>
                    <a:lnTo>
                      <a:pt x="127" y="102"/>
                    </a:lnTo>
                    <a:lnTo>
                      <a:pt x="128" y="96"/>
                    </a:lnTo>
                    <a:lnTo>
                      <a:pt x="128" y="96"/>
                    </a:lnTo>
                    <a:lnTo>
                      <a:pt x="127" y="89"/>
                    </a:lnTo>
                    <a:lnTo>
                      <a:pt x="124" y="83"/>
                    </a:lnTo>
                    <a:lnTo>
                      <a:pt x="122" y="78"/>
                    </a:lnTo>
                    <a:lnTo>
                      <a:pt x="118" y="73"/>
                    </a:lnTo>
                    <a:lnTo>
                      <a:pt x="114" y="69"/>
                    </a:lnTo>
                    <a:lnTo>
                      <a:pt x="108" y="66"/>
                    </a:lnTo>
                    <a:lnTo>
                      <a:pt x="102" y="65"/>
                    </a:lnTo>
                    <a:lnTo>
                      <a:pt x="95" y="64"/>
                    </a:lnTo>
                    <a:lnTo>
                      <a:pt x="95" y="64"/>
                    </a:lnTo>
                    <a:lnTo>
                      <a:pt x="86" y="64"/>
                    </a:lnTo>
                    <a:lnTo>
                      <a:pt x="76" y="66"/>
                    </a:lnTo>
                    <a:lnTo>
                      <a:pt x="68" y="68"/>
                    </a:lnTo>
                    <a:lnTo>
                      <a:pt x="58" y="71"/>
                    </a:lnTo>
                    <a:lnTo>
                      <a:pt x="50" y="75"/>
                    </a:lnTo>
                    <a:lnTo>
                      <a:pt x="42" y="80"/>
                    </a:lnTo>
                    <a:lnTo>
                      <a:pt x="35" y="85"/>
                    </a:lnTo>
                    <a:lnTo>
                      <a:pt x="28" y="91"/>
                    </a:lnTo>
                    <a:lnTo>
                      <a:pt x="21" y="98"/>
                    </a:lnTo>
                    <a:lnTo>
                      <a:pt x="16" y="105"/>
                    </a:lnTo>
                    <a:lnTo>
                      <a:pt x="12" y="113"/>
                    </a:lnTo>
                    <a:lnTo>
                      <a:pt x="8" y="122"/>
                    </a:lnTo>
                    <a:lnTo>
                      <a:pt x="4" y="130"/>
                    </a:lnTo>
                    <a:lnTo>
                      <a:pt x="2" y="140"/>
                    </a:lnTo>
                    <a:lnTo>
                      <a:pt x="1" y="149"/>
                    </a:lnTo>
                    <a:lnTo>
                      <a:pt x="0" y="159"/>
                    </a:lnTo>
                    <a:lnTo>
                      <a:pt x="0" y="922"/>
                    </a:lnTo>
                    <a:lnTo>
                      <a:pt x="0" y="922"/>
                    </a:lnTo>
                    <a:lnTo>
                      <a:pt x="1" y="932"/>
                    </a:lnTo>
                    <a:lnTo>
                      <a:pt x="2" y="941"/>
                    </a:lnTo>
                    <a:lnTo>
                      <a:pt x="4" y="951"/>
                    </a:lnTo>
                    <a:lnTo>
                      <a:pt x="8" y="959"/>
                    </a:lnTo>
                    <a:lnTo>
                      <a:pt x="12" y="968"/>
                    </a:lnTo>
                    <a:lnTo>
                      <a:pt x="16" y="976"/>
                    </a:lnTo>
                    <a:lnTo>
                      <a:pt x="21" y="983"/>
                    </a:lnTo>
                    <a:lnTo>
                      <a:pt x="28" y="990"/>
                    </a:lnTo>
                    <a:lnTo>
                      <a:pt x="35" y="996"/>
                    </a:lnTo>
                    <a:lnTo>
                      <a:pt x="42" y="1001"/>
                    </a:lnTo>
                    <a:lnTo>
                      <a:pt x="50" y="1006"/>
                    </a:lnTo>
                    <a:lnTo>
                      <a:pt x="58" y="1010"/>
                    </a:lnTo>
                    <a:lnTo>
                      <a:pt x="68" y="1013"/>
                    </a:lnTo>
                    <a:lnTo>
                      <a:pt x="76" y="1015"/>
                    </a:lnTo>
                    <a:lnTo>
                      <a:pt x="86" y="1017"/>
                    </a:lnTo>
                    <a:lnTo>
                      <a:pt x="95" y="1017"/>
                    </a:lnTo>
                    <a:lnTo>
                      <a:pt x="923" y="1017"/>
                    </a:lnTo>
                    <a:lnTo>
                      <a:pt x="923" y="1017"/>
                    </a:lnTo>
                    <a:lnTo>
                      <a:pt x="932" y="1017"/>
                    </a:lnTo>
                    <a:lnTo>
                      <a:pt x="942" y="1015"/>
                    </a:lnTo>
                    <a:lnTo>
                      <a:pt x="951" y="1013"/>
                    </a:lnTo>
                    <a:lnTo>
                      <a:pt x="959" y="1010"/>
                    </a:lnTo>
                    <a:lnTo>
                      <a:pt x="968" y="1006"/>
                    </a:lnTo>
                    <a:lnTo>
                      <a:pt x="975" y="1001"/>
                    </a:lnTo>
                    <a:lnTo>
                      <a:pt x="983" y="996"/>
                    </a:lnTo>
                    <a:lnTo>
                      <a:pt x="990" y="990"/>
                    </a:lnTo>
                    <a:lnTo>
                      <a:pt x="996" y="983"/>
                    </a:lnTo>
                    <a:lnTo>
                      <a:pt x="1001" y="976"/>
                    </a:lnTo>
                    <a:lnTo>
                      <a:pt x="1006" y="968"/>
                    </a:lnTo>
                    <a:lnTo>
                      <a:pt x="1011" y="959"/>
                    </a:lnTo>
                    <a:lnTo>
                      <a:pt x="1014" y="951"/>
                    </a:lnTo>
                    <a:lnTo>
                      <a:pt x="1016" y="941"/>
                    </a:lnTo>
                    <a:lnTo>
                      <a:pt x="1017" y="932"/>
                    </a:lnTo>
                    <a:lnTo>
                      <a:pt x="1018" y="922"/>
                    </a:lnTo>
                    <a:lnTo>
                      <a:pt x="1018" y="159"/>
                    </a:lnTo>
                    <a:lnTo>
                      <a:pt x="1018" y="159"/>
                    </a:lnTo>
                    <a:lnTo>
                      <a:pt x="1017" y="149"/>
                    </a:lnTo>
                    <a:lnTo>
                      <a:pt x="1016" y="140"/>
                    </a:lnTo>
                    <a:lnTo>
                      <a:pt x="1014" y="130"/>
                    </a:lnTo>
                    <a:lnTo>
                      <a:pt x="1011" y="122"/>
                    </a:lnTo>
                    <a:lnTo>
                      <a:pt x="1006" y="113"/>
                    </a:lnTo>
                    <a:lnTo>
                      <a:pt x="1001" y="105"/>
                    </a:lnTo>
                    <a:lnTo>
                      <a:pt x="996" y="98"/>
                    </a:lnTo>
                    <a:lnTo>
                      <a:pt x="990" y="91"/>
                    </a:lnTo>
                    <a:lnTo>
                      <a:pt x="983" y="85"/>
                    </a:lnTo>
                    <a:lnTo>
                      <a:pt x="975" y="80"/>
                    </a:lnTo>
                    <a:lnTo>
                      <a:pt x="968" y="75"/>
                    </a:lnTo>
                    <a:lnTo>
                      <a:pt x="959" y="71"/>
                    </a:lnTo>
                    <a:lnTo>
                      <a:pt x="951" y="68"/>
                    </a:lnTo>
                    <a:lnTo>
                      <a:pt x="942" y="66"/>
                    </a:lnTo>
                    <a:lnTo>
                      <a:pt x="932" y="64"/>
                    </a:lnTo>
                    <a:lnTo>
                      <a:pt x="923" y="64"/>
                    </a:lnTo>
                    <a:lnTo>
                      <a:pt x="923" y="64"/>
                    </a:lnTo>
                    <a:close/>
                    <a:moveTo>
                      <a:pt x="954" y="922"/>
                    </a:moveTo>
                    <a:lnTo>
                      <a:pt x="954" y="922"/>
                    </a:lnTo>
                    <a:lnTo>
                      <a:pt x="954" y="928"/>
                    </a:lnTo>
                    <a:lnTo>
                      <a:pt x="952" y="935"/>
                    </a:lnTo>
                    <a:lnTo>
                      <a:pt x="948" y="940"/>
                    </a:lnTo>
                    <a:lnTo>
                      <a:pt x="945" y="944"/>
                    </a:lnTo>
                    <a:lnTo>
                      <a:pt x="940" y="949"/>
                    </a:lnTo>
                    <a:lnTo>
                      <a:pt x="935" y="952"/>
                    </a:lnTo>
                    <a:lnTo>
                      <a:pt x="929" y="953"/>
                    </a:lnTo>
                    <a:lnTo>
                      <a:pt x="923" y="954"/>
                    </a:lnTo>
                    <a:lnTo>
                      <a:pt x="95" y="954"/>
                    </a:lnTo>
                    <a:lnTo>
                      <a:pt x="95" y="954"/>
                    </a:lnTo>
                    <a:lnTo>
                      <a:pt x="89" y="953"/>
                    </a:lnTo>
                    <a:lnTo>
                      <a:pt x="84" y="952"/>
                    </a:lnTo>
                    <a:lnTo>
                      <a:pt x="77" y="949"/>
                    </a:lnTo>
                    <a:lnTo>
                      <a:pt x="73" y="944"/>
                    </a:lnTo>
                    <a:lnTo>
                      <a:pt x="69" y="940"/>
                    </a:lnTo>
                    <a:lnTo>
                      <a:pt x="67" y="935"/>
                    </a:lnTo>
                    <a:lnTo>
                      <a:pt x="64" y="928"/>
                    </a:lnTo>
                    <a:lnTo>
                      <a:pt x="63" y="922"/>
                    </a:lnTo>
                    <a:lnTo>
                      <a:pt x="63" y="381"/>
                    </a:lnTo>
                    <a:lnTo>
                      <a:pt x="954" y="381"/>
                    </a:lnTo>
                    <a:lnTo>
                      <a:pt x="954" y="922"/>
                    </a:lnTo>
                    <a:close/>
                    <a:moveTo>
                      <a:pt x="191" y="190"/>
                    </a:moveTo>
                    <a:lnTo>
                      <a:pt x="191" y="190"/>
                    </a:lnTo>
                    <a:lnTo>
                      <a:pt x="197" y="190"/>
                    </a:lnTo>
                    <a:lnTo>
                      <a:pt x="204" y="188"/>
                    </a:lnTo>
                    <a:lnTo>
                      <a:pt x="209" y="185"/>
                    </a:lnTo>
                    <a:lnTo>
                      <a:pt x="214" y="182"/>
                    </a:lnTo>
                    <a:lnTo>
                      <a:pt x="218" y="176"/>
                    </a:lnTo>
                    <a:lnTo>
                      <a:pt x="220" y="171"/>
                    </a:lnTo>
                    <a:lnTo>
                      <a:pt x="222" y="166"/>
                    </a:lnTo>
                    <a:lnTo>
                      <a:pt x="223" y="159"/>
                    </a:lnTo>
                    <a:lnTo>
                      <a:pt x="223" y="31"/>
                    </a:lnTo>
                    <a:lnTo>
                      <a:pt x="223" y="31"/>
                    </a:lnTo>
                    <a:lnTo>
                      <a:pt x="222" y="25"/>
                    </a:lnTo>
                    <a:lnTo>
                      <a:pt x="220" y="20"/>
                    </a:lnTo>
                    <a:lnTo>
                      <a:pt x="218" y="14"/>
                    </a:lnTo>
                    <a:lnTo>
                      <a:pt x="214" y="9"/>
                    </a:lnTo>
                    <a:lnTo>
                      <a:pt x="209" y="6"/>
                    </a:lnTo>
                    <a:lnTo>
                      <a:pt x="204" y="2"/>
                    </a:lnTo>
                    <a:lnTo>
                      <a:pt x="197" y="0"/>
                    </a:lnTo>
                    <a:lnTo>
                      <a:pt x="191" y="0"/>
                    </a:lnTo>
                    <a:lnTo>
                      <a:pt x="191" y="0"/>
                    </a:lnTo>
                    <a:lnTo>
                      <a:pt x="185" y="0"/>
                    </a:lnTo>
                    <a:lnTo>
                      <a:pt x="178" y="2"/>
                    </a:lnTo>
                    <a:lnTo>
                      <a:pt x="173" y="6"/>
                    </a:lnTo>
                    <a:lnTo>
                      <a:pt x="168" y="9"/>
                    </a:lnTo>
                    <a:lnTo>
                      <a:pt x="164" y="14"/>
                    </a:lnTo>
                    <a:lnTo>
                      <a:pt x="162" y="20"/>
                    </a:lnTo>
                    <a:lnTo>
                      <a:pt x="160" y="25"/>
                    </a:lnTo>
                    <a:lnTo>
                      <a:pt x="159" y="31"/>
                    </a:lnTo>
                    <a:lnTo>
                      <a:pt x="159" y="159"/>
                    </a:lnTo>
                    <a:lnTo>
                      <a:pt x="159" y="159"/>
                    </a:lnTo>
                    <a:lnTo>
                      <a:pt x="160" y="166"/>
                    </a:lnTo>
                    <a:lnTo>
                      <a:pt x="162" y="171"/>
                    </a:lnTo>
                    <a:lnTo>
                      <a:pt x="164" y="176"/>
                    </a:lnTo>
                    <a:lnTo>
                      <a:pt x="168" y="182"/>
                    </a:lnTo>
                    <a:lnTo>
                      <a:pt x="173" y="185"/>
                    </a:lnTo>
                    <a:lnTo>
                      <a:pt x="178" y="188"/>
                    </a:lnTo>
                    <a:lnTo>
                      <a:pt x="185" y="190"/>
                    </a:lnTo>
                    <a:lnTo>
                      <a:pt x="191" y="190"/>
                    </a:lnTo>
                    <a:lnTo>
                      <a:pt x="191" y="190"/>
                    </a:lnTo>
                    <a:close/>
                    <a:moveTo>
                      <a:pt x="319" y="190"/>
                    </a:moveTo>
                    <a:lnTo>
                      <a:pt x="319" y="190"/>
                    </a:lnTo>
                    <a:lnTo>
                      <a:pt x="325" y="190"/>
                    </a:lnTo>
                    <a:lnTo>
                      <a:pt x="330" y="188"/>
                    </a:lnTo>
                    <a:lnTo>
                      <a:pt x="336" y="185"/>
                    </a:lnTo>
                    <a:lnTo>
                      <a:pt x="341" y="182"/>
                    </a:lnTo>
                    <a:lnTo>
                      <a:pt x="344" y="176"/>
                    </a:lnTo>
                    <a:lnTo>
                      <a:pt x="348" y="171"/>
                    </a:lnTo>
                    <a:lnTo>
                      <a:pt x="350" y="166"/>
                    </a:lnTo>
                    <a:lnTo>
                      <a:pt x="350" y="159"/>
                    </a:lnTo>
                    <a:lnTo>
                      <a:pt x="350" y="31"/>
                    </a:lnTo>
                    <a:lnTo>
                      <a:pt x="350" y="31"/>
                    </a:lnTo>
                    <a:lnTo>
                      <a:pt x="350" y="25"/>
                    </a:lnTo>
                    <a:lnTo>
                      <a:pt x="348" y="20"/>
                    </a:lnTo>
                    <a:lnTo>
                      <a:pt x="344" y="14"/>
                    </a:lnTo>
                    <a:lnTo>
                      <a:pt x="341" y="9"/>
                    </a:lnTo>
                    <a:lnTo>
                      <a:pt x="336" y="6"/>
                    </a:lnTo>
                    <a:lnTo>
                      <a:pt x="330" y="2"/>
                    </a:lnTo>
                    <a:lnTo>
                      <a:pt x="325" y="0"/>
                    </a:lnTo>
                    <a:lnTo>
                      <a:pt x="319" y="0"/>
                    </a:lnTo>
                    <a:lnTo>
                      <a:pt x="319" y="0"/>
                    </a:lnTo>
                    <a:lnTo>
                      <a:pt x="312" y="0"/>
                    </a:lnTo>
                    <a:lnTo>
                      <a:pt x="306" y="2"/>
                    </a:lnTo>
                    <a:lnTo>
                      <a:pt x="300" y="6"/>
                    </a:lnTo>
                    <a:lnTo>
                      <a:pt x="296" y="9"/>
                    </a:lnTo>
                    <a:lnTo>
                      <a:pt x="292" y="14"/>
                    </a:lnTo>
                    <a:lnTo>
                      <a:pt x="289" y="20"/>
                    </a:lnTo>
                    <a:lnTo>
                      <a:pt x="286" y="25"/>
                    </a:lnTo>
                    <a:lnTo>
                      <a:pt x="286" y="31"/>
                    </a:lnTo>
                    <a:lnTo>
                      <a:pt x="286" y="159"/>
                    </a:lnTo>
                    <a:lnTo>
                      <a:pt x="286" y="159"/>
                    </a:lnTo>
                    <a:lnTo>
                      <a:pt x="286" y="166"/>
                    </a:lnTo>
                    <a:lnTo>
                      <a:pt x="289" y="171"/>
                    </a:lnTo>
                    <a:lnTo>
                      <a:pt x="292" y="176"/>
                    </a:lnTo>
                    <a:lnTo>
                      <a:pt x="296" y="182"/>
                    </a:lnTo>
                    <a:lnTo>
                      <a:pt x="300" y="185"/>
                    </a:lnTo>
                    <a:lnTo>
                      <a:pt x="306" y="188"/>
                    </a:lnTo>
                    <a:lnTo>
                      <a:pt x="312" y="190"/>
                    </a:lnTo>
                    <a:lnTo>
                      <a:pt x="319" y="190"/>
                    </a:lnTo>
                    <a:lnTo>
                      <a:pt x="319" y="190"/>
                    </a:lnTo>
                    <a:close/>
                    <a:moveTo>
                      <a:pt x="445" y="190"/>
                    </a:moveTo>
                    <a:lnTo>
                      <a:pt x="445" y="190"/>
                    </a:lnTo>
                    <a:lnTo>
                      <a:pt x="452" y="190"/>
                    </a:lnTo>
                    <a:lnTo>
                      <a:pt x="458" y="188"/>
                    </a:lnTo>
                    <a:lnTo>
                      <a:pt x="464" y="185"/>
                    </a:lnTo>
                    <a:lnTo>
                      <a:pt x="468" y="182"/>
                    </a:lnTo>
                    <a:lnTo>
                      <a:pt x="472" y="176"/>
                    </a:lnTo>
                    <a:lnTo>
                      <a:pt x="474" y="171"/>
                    </a:lnTo>
                    <a:lnTo>
                      <a:pt x="476" y="166"/>
                    </a:lnTo>
                    <a:lnTo>
                      <a:pt x="477" y="159"/>
                    </a:lnTo>
                    <a:lnTo>
                      <a:pt x="477" y="31"/>
                    </a:lnTo>
                    <a:lnTo>
                      <a:pt x="477" y="31"/>
                    </a:lnTo>
                    <a:lnTo>
                      <a:pt x="476" y="25"/>
                    </a:lnTo>
                    <a:lnTo>
                      <a:pt x="474" y="20"/>
                    </a:lnTo>
                    <a:lnTo>
                      <a:pt x="472" y="14"/>
                    </a:lnTo>
                    <a:lnTo>
                      <a:pt x="468" y="9"/>
                    </a:lnTo>
                    <a:lnTo>
                      <a:pt x="464" y="6"/>
                    </a:lnTo>
                    <a:lnTo>
                      <a:pt x="458" y="2"/>
                    </a:lnTo>
                    <a:lnTo>
                      <a:pt x="452" y="0"/>
                    </a:lnTo>
                    <a:lnTo>
                      <a:pt x="445" y="0"/>
                    </a:lnTo>
                    <a:lnTo>
                      <a:pt x="445" y="0"/>
                    </a:lnTo>
                    <a:lnTo>
                      <a:pt x="439" y="0"/>
                    </a:lnTo>
                    <a:lnTo>
                      <a:pt x="433" y="2"/>
                    </a:lnTo>
                    <a:lnTo>
                      <a:pt x="428" y="6"/>
                    </a:lnTo>
                    <a:lnTo>
                      <a:pt x="423" y="9"/>
                    </a:lnTo>
                    <a:lnTo>
                      <a:pt x="420" y="14"/>
                    </a:lnTo>
                    <a:lnTo>
                      <a:pt x="416" y="20"/>
                    </a:lnTo>
                    <a:lnTo>
                      <a:pt x="414" y="25"/>
                    </a:lnTo>
                    <a:lnTo>
                      <a:pt x="413" y="31"/>
                    </a:lnTo>
                    <a:lnTo>
                      <a:pt x="413" y="159"/>
                    </a:lnTo>
                    <a:lnTo>
                      <a:pt x="413" y="159"/>
                    </a:lnTo>
                    <a:lnTo>
                      <a:pt x="414" y="166"/>
                    </a:lnTo>
                    <a:lnTo>
                      <a:pt x="416" y="171"/>
                    </a:lnTo>
                    <a:lnTo>
                      <a:pt x="420" y="176"/>
                    </a:lnTo>
                    <a:lnTo>
                      <a:pt x="423" y="182"/>
                    </a:lnTo>
                    <a:lnTo>
                      <a:pt x="428" y="185"/>
                    </a:lnTo>
                    <a:lnTo>
                      <a:pt x="433" y="188"/>
                    </a:lnTo>
                    <a:lnTo>
                      <a:pt x="439" y="190"/>
                    </a:lnTo>
                    <a:lnTo>
                      <a:pt x="445" y="190"/>
                    </a:lnTo>
                    <a:lnTo>
                      <a:pt x="445" y="190"/>
                    </a:lnTo>
                    <a:close/>
                    <a:moveTo>
                      <a:pt x="573" y="190"/>
                    </a:moveTo>
                    <a:lnTo>
                      <a:pt x="573" y="190"/>
                    </a:lnTo>
                    <a:lnTo>
                      <a:pt x="579" y="190"/>
                    </a:lnTo>
                    <a:lnTo>
                      <a:pt x="585" y="188"/>
                    </a:lnTo>
                    <a:lnTo>
                      <a:pt x="590" y="185"/>
                    </a:lnTo>
                    <a:lnTo>
                      <a:pt x="595" y="182"/>
                    </a:lnTo>
                    <a:lnTo>
                      <a:pt x="599" y="176"/>
                    </a:lnTo>
                    <a:lnTo>
                      <a:pt x="602" y="171"/>
                    </a:lnTo>
                    <a:lnTo>
                      <a:pt x="604" y="166"/>
                    </a:lnTo>
                    <a:lnTo>
                      <a:pt x="604" y="159"/>
                    </a:lnTo>
                    <a:lnTo>
                      <a:pt x="604" y="31"/>
                    </a:lnTo>
                    <a:lnTo>
                      <a:pt x="604" y="31"/>
                    </a:lnTo>
                    <a:lnTo>
                      <a:pt x="604" y="25"/>
                    </a:lnTo>
                    <a:lnTo>
                      <a:pt x="602" y="20"/>
                    </a:lnTo>
                    <a:lnTo>
                      <a:pt x="599" y="14"/>
                    </a:lnTo>
                    <a:lnTo>
                      <a:pt x="595" y="9"/>
                    </a:lnTo>
                    <a:lnTo>
                      <a:pt x="590" y="6"/>
                    </a:lnTo>
                    <a:lnTo>
                      <a:pt x="585" y="2"/>
                    </a:lnTo>
                    <a:lnTo>
                      <a:pt x="579" y="0"/>
                    </a:lnTo>
                    <a:lnTo>
                      <a:pt x="573" y="0"/>
                    </a:lnTo>
                    <a:lnTo>
                      <a:pt x="573" y="0"/>
                    </a:lnTo>
                    <a:lnTo>
                      <a:pt x="567" y="0"/>
                    </a:lnTo>
                    <a:lnTo>
                      <a:pt x="560" y="2"/>
                    </a:lnTo>
                    <a:lnTo>
                      <a:pt x="555" y="6"/>
                    </a:lnTo>
                    <a:lnTo>
                      <a:pt x="550" y="9"/>
                    </a:lnTo>
                    <a:lnTo>
                      <a:pt x="546" y="14"/>
                    </a:lnTo>
                    <a:lnTo>
                      <a:pt x="543" y="20"/>
                    </a:lnTo>
                    <a:lnTo>
                      <a:pt x="542" y="25"/>
                    </a:lnTo>
                    <a:lnTo>
                      <a:pt x="541" y="31"/>
                    </a:lnTo>
                    <a:lnTo>
                      <a:pt x="541" y="159"/>
                    </a:lnTo>
                    <a:lnTo>
                      <a:pt x="541" y="159"/>
                    </a:lnTo>
                    <a:lnTo>
                      <a:pt x="542" y="166"/>
                    </a:lnTo>
                    <a:lnTo>
                      <a:pt x="543" y="171"/>
                    </a:lnTo>
                    <a:lnTo>
                      <a:pt x="546" y="176"/>
                    </a:lnTo>
                    <a:lnTo>
                      <a:pt x="550" y="182"/>
                    </a:lnTo>
                    <a:lnTo>
                      <a:pt x="555" y="185"/>
                    </a:lnTo>
                    <a:lnTo>
                      <a:pt x="560" y="188"/>
                    </a:lnTo>
                    <a:lnTo>
                      <a:pt x="567" y="190"/>
                    </a:lnTo>
                    <a:lnTo>
                      <a:pt x="573" y="190"/>
                    </a:lnTo>
                    <a:lnTo>
                      <a:pt x="573" y="190"/>
                    </a:lnTo>
                    <a:close/>
                    <a:moveTo>
                      <a:pt x="700" y="190"/>
                    </a:moveTo>
                    <a:lnTo>
                      <a:pt x="700" y="190"/>
                    </a:lnTo>
                    <a:lnTo>
                      <a:pt x="706" y="190"/>
                    </a:lnTo>
                    <a:lnTo>
                      <a:pt x="712" y="188"/>
                    </a:lnTo>
                    <a:lnTo>
                      <a:pt x="718" y="185"/>
                    </a:lnTo>
                    <a:lnTo>
                      <a:pt x="722" y="182"/>
                    </a:lnTo>
                    <a:lnTo>
                      <a:pt x="726" y="176"/>
                    </a:lnTo>
                    <a:lnTo>
                      <a:pt x="730" y="171"/>
                    </a:lnTo>
                    <a:lnTo>
                      <a:pt x="731" y="166"/>
                    </a:lnTo>
                    <a:lnTo>
                      <a:pt x="732" y="159"/>
                    </a:lnTo>
                    <a:lnTo>
                      <a:pt x="732" y="31"/>
                    </a:lnTo>
                    <a:lnTo>
                      <a:pt x="732" y="31"/>
                    </a:lnTo>
                    <a:lnTo>
                      <a:pt x="731" y="25"/>
                    </a:lnTo>
                    <a:lnTo>
                      <a:pt x="730" y="20"/>
                    </a:lnTo>
                    <a:lnTo>
                      <a:pt x="726" y="14"/>
                    </a:lnTo>
                    <a:lnTo>
                      <a:pt x="722" y="9"/>
                    </a:lnTo>
                    <a:lnTo>
                      <a:pt x="718" y="6"/>
                    </a:lnTo>
                    <a:lnTo>
                      <a:pt x="712" y="2"/>
                    </a:lnTo>
                    <a:lnTo>
                      <a:pt x="706" y="0"/>
                    </a:lnTo>
                    <a:lnTo>
                      <a:pt x="700" y="0"/>
                    </a:lnTo>
                    <a:lnTo>
                      <a:pt x="700" y="0"/>
                    </a:lnTo>
                    <a:lnTo>
                      <a:pt x="693" y="0"/>
                    </a:lnTo>
                    <a:lnTo>
                      <a:pt x="688" y="2"/>
                    </a:lnTo>
                    <a:lnTo>
                      <a:pt x="682" y="6"/>
                    </a:lnTo>
                    <a:lnTo>
                      <a:pt x="677" y="9"/>
                    </a:lnTo>
                    <a:lnTo>
                      <a:pt x="674" y="14"/>
                    </a:lnTo>
                    <a:lnTo>
                      <a:pt x="671" y="20"/>
                    </a:lnTo>
                    <a:lnTo>
                      <a:pt x="668" y="25"/>
                    </a:lnTo>
                    <a:lnTo>
                      <a:pt x="668" y="31"/>
                    </a:lnTo>
                    <a:lnTo>
                      <a:pt x="668" y="159"/>
                    </a:lnTo>
                    <a:lnTo>
                      <a:pt x="668" y="159"/>
                    </a:lnTo>
                    <a:lnTo>
                      <a:pt x="668" y="166"/>
                    </a:lnTo>
                    <a:lnTo>
                      <a:pt x="671" y="171"/>
                    </a:lnTo>
                    <a:lnTo>
                      <a:pt x="674" y="176"/>
                    </a:lnTo>
                    <a:lnTo>
                      <a:pt x="677" y="182"/>
                    </a:lnTo>
                    <a:lnTo>
                      <a:pt x="682" y="185"/>
                    </a:lnTo>
                    <a:lnTo>
                      <a:pt x="688" y="188"/>
                    </a:lnTo>
                    <a:lnTo>
                      <a:pt x="693" y="190"/>
                    </a:lnTo>
                    <a:lnTo>
                      <a:pt x="700" y="190"/>
                    </a:lnTo>
                    <a:lnTo>
                      <a:pt x="700" y="190"/>
                    </a:lnTo>
                    <a:close/>
                    <a:moveTo>
                      <a:pt x="827" y="190"/>
                    </a:moveTo>
                    <a:lnTo>
                      <a:pt x="827" y="190"/>
                    </a:lnTo>
                    <a:lnTo>
                      <a:pt x="834" y="190"/>
                    </a:lnTo>
                    <a:lnTo>
                      <a:pt x="839" y="188"/>
                    </a:lnTo>
                    <a:lnTo>
                      <a:pt x="844" y="185"/>
                    </a:lnTo>
                    <a:lnTo>
                      <a:pt x="850" y="182"/>
                    </a:lnTo>
                    <a:lnTo>
                      <a:pt x="853" y="176"/>
                    </a:lnTo>
                    <a:lnTo>
                      <a:pt x="856" y="171"/>
                    </a:lnTo>
                    <a:lnTo>
                      <a:pt x="858" y="166"/>
                    </a:lnTo>
                    <a:lnTo>
                      <a:pt x="858" y="159"/>
                    </a:lnTo>
                    <a:lnTo>
                      <a:pt x="858" y="31"/>
                    </a:lnTo>
                    <a:lnTo>
                      <a:pt x="858" y="31"/>
                    </a:lnTo>
                    <a:lnTo>
                      <a:pt x="858" y="25"/>
                    </a:lnTo>
                    <a:lnTo>
                      <a:pt x="856" y="20"/>
                    </a:lnTo>
                    <a:lnTo>
                      <a:pt x="853" y="14"/>
                    </a:lnTo>
                    <a:lnTo>
                      <a:pt x="850" y="9"/>
                    </a:lnTo>
                    <a:lnTo>
                      <a:pt x="844" y="6"/>
                    </a:lnTo>
                    <a:lnTo>
                      <a:pt x="839" y="2"/>
                    </a:lnTo>
                    <a:lnTo>
                      <a:pt x="834" y="0"/>
                    </a:lnTo>
                    <a:lnTo>
                      <a:pt x="827" y="0"/>
                    </a:lnTo>
                    <a:lnTo>
                      <a:pt x="827" y="0"/>
                    </a:lnTo>
                    <a:lnTo>
                      <a:pt x="821" y="0"/>
                    </a:lnTo>
                    <a:lnTo>
                      <a:pt x="814" y="2"/>
                    </a:lnTo>
                    <a:lnTo>
                      <a:pt x="809" y="6"/>
                    </a:lnTo>
                    <a:lnTo>
                      <a:pt x="805" y="9"/>
                    </a:lnTo>
                    <a:lnTo>
                      <a:pt x="800" y="14"/>
                    </a:lnTo>
                    <a:lnTo>
                      <a:pt x="798" y="20"/>
                    </a:lnTo>
                    <a:lnTo>
                      <a:pt x="796" y="25"/>
                    </a:lnTo>
                    <a:lnTo>
                      <a:pt x="795" y="31"/>
                    </a:lnTo>
                    <a:lnTo>
                      <a:pt x="795" y="159"/>
                    </a:lnTo>
                    <a:lnTo>
                      <a:pt x="795" y="159"/>
                    </a:lnTo>
                    <a:lnTo>
                      <a:pt x="796" y="166"/>
                    </a:lnTo>
                    <a:lnTo>
                      <a:pt x="798" y="171"/>
                    </a:lnTo>
                    <a:lnTo>
                      <a:pt x="800" y="176"/>
                    </a:lnTo>
                    <a:lnTo>
                      <a:pt x="805" y="182"/>
                    </a:lnTo>
                    <a:lnTo>
                      <a:pt x="809" y="185"/>
                    </a:lnTo>
                    <a:lnTo>
                      <a:pt x="814" y="188"/>
                    </a:lnTo>
                    <a:lnTo>
                      <a:pt x="821" y="190"/>
                    </a:lnTo>
                    <a:lnTo>
                      <a:pt x="827" y="190"/>
                    </a:lnTo>
                    <a:lnTo>
                      <a:pt x="827" y="190"/>
                    </a:lnTo>
                    <a:close/>
                    <a:moveTo>
                      <a:pt x="683" y="795"/>
                    </a:moveTo>
                    <a:lnTo>
                      <a:pt x="683" y="795"/>
                    </a:lnTo>
                    <a:lnTo>
                      <a:pt x="674" y="794"/>
                    </a:lnTo>
                    <a:lnTo>
                      <a:pt x="665" y="791"/>
                    </a:lnTo>
                    <a:lnTo>
                      <a:pt x="658" y="787"/>
                    </a:lnTo>
                    <a:lnTo>
                      <a:pt x="650" y="781"/>
                    </a:lnTo>
                    <a:lnTo>
                      <a:pt x="645" y="774"/>
                    </a:lnTo>
                    <a:lnTo>
                      <a:pt x="639" y="766"/>
                    </a:lnTo>
                    <a:lnTo>
                      <a:pt x="637" y="757"/>
                    </a:lnTo>
                    <a:lnTo>
                      <a:pt x="636" y="747"/>
                    </a:lnTo>
                    <a:lnTo>
                      <a:pt x="636" y="747"/>
                    </a:lnTo>
                    <a:lnTo>
                      <a:pt x="635" y="741"/>
                    </a:lnTo>
                    <a:lnTo>
                      <a:pt x="634" y="735"/>
                    </a:lnTo>
                    <a:lnTo>
                      <a:pt x="631" y="730"/>
                    </a:lnTo>
                    <a:lnTo>
                      <a:pt x="627" y="724"/>
                    </a:lnTo>
                    <a:lnTo>
                      <a:pt x="622" y="721"/>
                    </a:lnTo>
                    <a:lnTo>
                      <a:pt x="617" y="718"/>
                    </a:lnTo>
                    <a:lnTo>
                      <a:pt x="611" y="716"/>
                    </a:lnTo>
                    <a:lnTo>
                      <a:pt x="604" y="716"/>
                    </a:lnTo>
                    <a:lnTo>
                      <a:pt x="604" y="716"/>
                    </a:lnTo>
                    <a:lnTo>
                      <a:pt x="598" y="716"/>
                    </a:lnTo>
                    <a:lnTo>
                      <a:pt x="592" y="718"/>
                    </a:lnTo>
                    <a:lnTo>
                      <a:pt x="587" y="721"/>
                    </a:lnTo>
                    <a:lnTo>
                      <a:pt x="582" y="724"/>
                    </a:lnTo>
                    <a:lnTo>
                      <a:pt x="578" y="730"/>
                    </a:lnTo>
                    <a:lnTo>
                      <a:pt x="575" y="735"/>
                    </a:lnTo>
                    <a:lnTo>
                      <a:pt x="573" y="741"/>
                    </a:lnTo>
                    <a:lnTo>
                      <a:pt x="573" y="747"/>
                    </a:lnTo>
                    <a:lnTo>
                      <a:pt x="573" y="747"/>
                    </a:lnTo>
                    <a:lnTo>
                      <a:pt x="573" y="759"/>
                    </a:lnTo>
                    <a:lnTo>
                      <a:pt x="575" y="770"/>
                    </a:lnTo>
                    <a:lnTo>
                      <a:pt x="577" y="780"/>
                    </a:lnTo>
                    <a:lnTo>
                      <a:pt x="582" y="791"/>
                    </a:lnTo>
                    <a:lnTo>
                      <a:pt x="586" y="801"/>
                    </a:lnTo>
                    <a:lnTo>
                      <a:pt x="591" y="809"/>
                    </a:lnTo>
                    <a:lnTo>
                      <a:pt x="598" y="818"/>
                    </a:lnTo>
                    <a:lnTo>
                      <a:pt x="605" y="826"/>
                    </a:lnTo>
                    <a:lnTo>
                      <a:pt x="613" y="833"/>
                    </a:lnTo>
                    <a:lnTo>
                      <a:pt x="621" y="839"/>
                    </a:lnTo>
                    <a:lnTo>
                      <a:pt x="631" y="845"/>
                    </a:lnTo>
                    <a:lnTo>
                      <a:pt x="641" y="850"/>
                    </a:lnTo>
                    <a:lnTo>
                      <a:pt x="651" y="853"/>
                    </a:lnTo>
                    <a:lnTo>
                      <a:pt x="662" y="856"/>
                    </a:lnTo>
                    <a:lnTo>
                      <a:pt x="673" y="858"/>
                    </a:lnTo>
                    <a:lnTo>
                      <a:pt x="683" y="859"/>
                    </a:lnTo>
                    <a:lnTo>
                      <a:pt x="683" y="859"/>
                    </a:lnTo>
                    <a:lnTo>
                      <a:pt x="695" y="858"/>
                    </a:lnTo>
                    <a:lnTo>
                      <a:pt x="706" y="856"/>
                    </a:lnTo>
                    <a:lnTo>
                      <a:pt x="717" y="853"/>
                    </a:lnTo>
                    <a:lnTo>
                      <a:pt x="727" y="850"/>
                    </a:lnTo>
                    <a:lnTo>
                      <a:pt x="737" y="845"/>
                    </a:lnTo>
                    <a:lnTo>
                      <a:pt x="746" y="839"/>
                    </a:lnTo>
                    <a:lnTo>
                      <a:pt x="754" y="833"/>
                    </a:lnTo>
                    <a:lnTo>
                      <a:pt x="763" y="826"/>
                    </a:lnTo>
                    <a:lnTo>
                      <a:pt x="769" y="818"/>
                    </a:lnTo>
                    <a:lnTo>
                      <a:pt x="776" y="809"/>
                    </a:lnTo>
                    <a:lnTo>
                      <a:pt x="782" y="801"/>
                    </a:lnTo>
                    <a:lnTo>
                      <a:pt x="786" y="791"/>
                    </a:lnTo>
                    <a:lnTo>
                      <a:pt x="791" y="780"/>
                    </a:lnTo>
                    <a:lnTo>
                      <a:pt x="793" y="770"/>
                    </a:lnTo>
                    <a:lnTo>
                      <a:pt x="795" y="759"/>
                    </a:lnTo>
                    <a:lnTo>
                      <a:pt x="795" y="747"/>
                    </a:lnTo>
                    <a:lnTo>
                      <a:pt x="795" y="747"/>
                    </a:lnTo>
                    <a:lnTo>
                      <a:pt x="795" y="735"/>
                    </a:lnTo>
                    <a:lnTo>
                      <a:pt x="793" y="724"/>
                    </a:lnTo>
                    <a:lnTo>
                      <a:pt x="790" y="714"/>
                    </a:lnTo>
                    <a:lnTo>
                      <a:pt x="786" y="703"/>
                    </a:lnTo>
                    <a:lnTo>
                      <a:pt x="781" y="693"/>
                    </a:lnTo>
                    <a:lnTo>
                      <a:pt x="776" y="685"/>
                    </a:lnTo>
                    <a:lnTo>
                      <a:pt x="769" y="676"/>
                    </a:lnTo>
                    <a:lnTo>
                      <a:pt x="762" y="668"/>
                    </a:lnTo>
                    <a:lnTo>
                      <a:pt x="762" y="668"/>
                    </a:lnTo>
                    <a:lnTo>
                      <a:pt x="769" y="660"/>
                    </a:lnTo>
                    <a:lnTo>
                      <a:pt x="776" y="652"/>
                    </a:lnTo>
                    <a:lnTo>
                      <a:pt x="781" y="642"/>
                    </a:lnTo>
                    <a:lnTo>
                      <a:pt x="786" y="632"/>
                    </a:lnTo>
                    <a:lnTo>
                      <a:pt x="790" y="621"/>
                    </a:lnTo>
                    <a:lnTo>
                      <a:pt x="793" y="611"/>
                    </a:lnTo>
                    <a:lnTo>
                      <a:pt x="795" y="600"/>
                    </a:lnTo>
                    <a:lnTo>
                      <a:pt x="795" y="588"/>
                    </a:lnTo>
                    <a:lnTo>
                      <a:pt x="795" y="588"/>
                    </a:lnTo>
                    <a:lnTo>
                      <a:pt x="795" y="576"/>
                    </a:lnTo>
                    <a:lnTo>
                      <a:pt x="793" y="566"/>
                    </a:lnTo>
                    <a:lnTo>
                      <a:pt x="791" y="555"/>
                    </a:lnTo>
                    <a:lnTo>
                      <a:pt x="786" y="545"/>
                    </a:lnTo>
                    <a:lnTo>
                      <a:pt x="782" y="536"/>
                    </a:lnTo>
                    <a:lnTo>
                      <a:pt x="776" y="526"/>
                    </a:lnTo>
                    <a:lnTo>
                      <a:pt x="769" y="517"/>
                    </a:lnTo>
                    <a:lnTo>
                      <a:pt x="763" y="510"/>
                    </a:lnTo>
                    <a:lnTo>
                      <a:pt x="754" y="502"/>
                    </a:lnTo>
                    <a:lnTo>
                      <a:pt x="746" y="496"/>
                    </a:lnTo>
                    <a:lnTo>
                      <a:pt x="737" y="491"/>
                    </a:lnTo>
                    <a:lnTo>
                      <a:pt x="727" y="485"/>
                    </a:lnTo>
                    <a:lnTo>
                      <a:pt x="717" y="482"/>
                    </a:lnTo>
                    <a:lnTo>
                      <a:pt x="706" y="479"/>
                    </a:lnTo>
                    <a:lnTo>
                      <a:pt x="695" y="478"/>
                    </a:lnTo>
                    <a:lnTo>
                      <a:pt x="683" y="477"/>
                    </a:lnTo>
                    <a:lnTo>
                      <a:pt x="683" y="477"/>
                    </a:lnTo>
                    <a:lnTo>
                      <a:pt x="673" y="478"/>
                    </a:lnTo>
                    <a:lnTo>
                      <a:pt x="662" y="479"/>
                    </a:lnTo>
                    <a:lnTo>
                      <a:pt x="651" y="482"/>
                    </a:lnTo>
                    <a:lnTo>
                      <a:pt x="641" y="485"/>
                    </a:lnTo>
                    <a:lnTo>
                      <a:pt x="631" y="491"/>
                    </a:lnTo>
                    <a:lnTo>
                      <a:pt x="621" y="496"/>
                    </a:lnTo>
                    <a:lnTo>
                      <a:pt x="613" y="502"/>
                    </a:lnTo>
                    <a:lnTo>
                      <a:pt x="605" y="510"/>
                    </a:lnTo>
                    <a:lnTo>
                      <a:pt x="598" y="517"/>
                    </a:lnTo>
                    <a:lnTo>
                      <a:pt x="591" y="526"/>
                    </a:lnTo>
                    <a:lnTo>
                      <a:pt x="586" y="536"/>
                    </a:lnTo>
                    <a:lnTo>
                      <a:pt x="582" y="545"/>
                    </a:lnTo>
                    <a:lnTo>
                      <a:pt x="577" y="555"/>
                    </a:lnTo>
                    <a:lnTo>
                      <a:pt x="575" y="566"/>
                    </a:lnTo>
                    <a:lnTo>
                      <a:pt x="573" y="576"/>
                    </a:lnTo>
                    <a:lnTo>
                      <a:pt x="573" y="588"/>
                    </a:lnTo>
                    <a:lnTo>
                      <a:pt x="573" y="588"/>
                    </a:lnTo>
                    <a:lnTo>
                      <a:pt x="573" y="595"/>
                    </a:lnTo>
                    <a:lnTo>
                      <a:pt x="575" y="601"/>
                    </a:lnTo>
                    <a:lnTo>
                      <a:pt x="578" y="606"/>
                    </a:lnTo>
                    <a:lnTo>
                      <a:pt x="582" y="611"/>
                    </a:lnTo>
                    <a:lnTo>
                      <a:pt x="587" y="615"/>
                    </a:lnTo>
                    <a:lnTo>
                      <a:pt x="592" y="617"/>
                    </a:lnTo>
                    <a:lnTo>
                      <a:pt x="598" y="619"/>
                    </a:lnTo>
                    <a:lnTo>
                      <a:pt x="604" y="620"/>
                    </a:lnTo>
                    <a:lnTo>
                      <a:pt x="604" y="620"/>
                    </a:lnTo>
                    <a:lnTo>
                      <a:pt x="611" y="619"/>
                    </a:lnTo>
                    <a:lnTo>
                      <a:pt x="617" y="617"/>
                    </a:lnTo>
                    <a:lnTo>
                      <a:pt x="622" y="615"/>
                    </a:lnTo>
                    <a:lnTo>
                      <a:pt x="627" y="611"/>
                    </a:lnTo>
                    <a:lnTo>
                      <a:pt x="631" y="606"/>
                    </a:lnTo>
                    <a:lnTo>
                      <a:pt x="634" y="601"/>
                    </a:lnTo>
                    <a:lnTo>
                      <a:pt x="635" y="595"/>
                    </a:lnTo>
                    <a:lnTo>
                      <a:pt x="636" y="588"/>
                    </a:lnTo>
                    <a:lnTo>
                      <a:pt x="636" y="588"/>
                    </a:lnTo>
                    <a:lnTo>
                      <a:pt x="637" y="579"/>
                    </a:lnTo>
                    <a:lnTo>
                      <a:pt x="639" y="570"/>
                    </a:lnTo>
                    <a:lnTo>
                      <a:pt x="645" y="561"/>
                    </a:lnTo>
                    <a:lnTo>
                      <a:pt x="650" y="555"/>
                    </a:lnTo>
                    <a:lnTo>
                      <a:pt x="658" y="549"/>
                    </a:lnTo>
                    <a:lnTo>
                      <a:pt x="665" y="544"/>
                    </a:lnTo>
                    <a:lnTo>
                      <a:pt x="674" y="541"/>
                    </a:lnTo>
                    <a:lnTo>
                      <a:pt x="683" y="541"/>
                    </a:lnTo>
                    <a:lnTo>
                      <a:pt x="683" y="541"/>
                    </a:lnTo>
                    <a:lnTo>
                      <a:pt x="693" y="541"/>
                    </a:lnTo>
                    <a:lnTo>
                      <a:pt x="703" y="544"/>
                    </a:lnTo>
                    <a:lnTo>
                      <a:pt x="710" y="549"/>
                    </a:lnTo>
                    <a:lnTo>
                      <a:pt x="718" y="555"/>
                    </a:lnTo>
                    <a:lnTo>
                      <a:pt x="723" y="561"/>
                    </a:lnTo>
                    <a:lnTo>
                      <a:pt x="727" y="570"/>
                    </a:lnTo>
                    <a:lnTo>
                      <a:pt x="731" y="579"/>
                    </a:lnTo>
                    <a:lnTo>
                      <a:pt x="732" y="588"/>
                    </a:lnTo>
                    <a:lnTo>
                      <a:pt x="732" y="588"/>
                    </a:lnTo>
                    <a:lnTo>
                      <a:pt x="731" y="598"/>
                    </a:lnTo>
                    <a:lnTo>
                      <a:pt x="727" y="606"/>
                    </a:lnTo>
                    <a:lnTo>
                      <a:pt x="723" y="615"/>
                    </a:lnTo>
                    <a:lnTo>
                      <a:pt x="718" y="621"/>
                    </a:lnTo>
                    <a:lnTo>
                      <a:pt x="710" y="628"/>
                    </a:lnTo>
                    <a:lnTo>
                      <a:pt x="703" y="632"/>
                    </a:lnTo>
                    <a:lnTo>
                      <a:pt x="693" y="635"/>
                    </a:lnTo>
                    <a:lnTo>
                      <a:pt x="683" y="635"/>
                    </a:lnTo>
                    <a:lnTo>
                      <a:pt x="683" y="635"/>
                    </a:lnTo>
                    <a:lnTo>
                      <a:pt x="677" y="637"/>
                    </a:lnTo>
                    <a:lnTo>
                      <a:pt x="672" y="639"/>
                    </a:lnTo>
                    <a:lnTo>
                      <a:pt x="666" y="642"/>
                    </a:lnTo>
                    <a:lnTo>
                      <a:pt x="661" y="645"/>
                    </a:lnTo>
                    <a:lnTo>
                      <a:pt x="658" y="650"/>
                    </a:lnTo>
                    <a:lnTo>
                      <a:pt x="655" y="656"/>
                    </a:lnTo>
                    <a:lnTo>
                      <a:pt x="652" y="661"/>
                    </a:lnTo>
                    <a:lnTo>
                      <a:pt x="652" y="668"/>
                    </a:lnTo>
                    <a:lnTo>
                      <a:pt x="652" y="668"/>
                    </a:lnTo>
                    <a:lnTo>
                      <a:pt x="652" y="674"/>
                    </a:lnTo>
                    <a:lnTo>
                      <a:pt x="655" y="681"/>
                    </a:lnTo>
                    <a:lnTo>
                      <a:pt x="658" y="686"/>
                    </a:lnTo>
                    <a:lnTo>
                      <a:pt x="661" y="690"/>
                    </a:lnTo>
                    <a:lnTo>
                      <a:pt x="666" y="694"/>
                    </a:lnTo>
                    <a:lnTo>
                      <a:pt x="672" y="697"/>
                    </a:lnTo>
                    <a:lnTo>
                      <a:pt x="677" y="699"/>
                    </a:lnTo>
                    <a:lnTo>
                      <a:pt x="683" y="700"/>
                    </a:lnTo>
                    <a:lnTo>
                      <a:pt x="683" y="700"/>
                    </a:lnTo>
                    <a:lnTo>
                      <a:pt x="693" y="701"/>
                    </a:lnTo>
                    <a:lnTo>
                      <a:pt x="703" y="703"/>
                    </a:lnTo>
                    <a:lnTo>
                      <a:pt x="710" y="707"/>
                    </a:lnTo>
                    <a:lnTo>
                      <a:pt x="718" y="714"/>
                    </a:lnTo>
                    <a:lnTo>
                      <a:pt x="723" y="720"/>
                    </a:lnTo>
                    <a:lnTo>
                      <a:pt x="727" y="729"/>
                    </a:lnTo>
                    <a:lnTo>
                      <a:pt x="731" y="737"/>
                    </a:lnTo>
                    <a:lnTo>
                      <a:pt x="732" y="747"/>
                    </a:lnTo>
                    <a:lnTo>
                      <a:pt x="732" y="747"/>
                    </a:lnTo>
                    <a:lnTo>
                      <a:pt x="731" y="757"/>
                    </a:lnTo>
                    <a:lnTo>
                      <a:pt x="727" y="766"/>
                    </a:lnTo>
                    <a:lnTo>
                      <a:pt x="723" y="774"/>
                    </a:lnTo>
                    <a:lnTo>
                      <a:pt x="718" y="781"/>
                    </a:lnTo>
                    <a:lnTo>
                      <a:pt x="710" y="787"/>
                    </a:lnTo>
                    <a:lnTo>
                      <a:pt x="703" y="791"/>
                    </a:lnTo>
                    <a:lnTo>
                      <a:pt x="693" y="794"/>
                    </a:lnTo>
                    <a:lnTo>
                      <a:pt x="683" y="795"/>
                    </a:lnTo>
                    <a:lnTo>
                      <a:pt x="683" y="795"/>
                    </a:lnTo>
                    <a:close/>
                    <a:moveTo>
                      <a:pt x="223" y="826"/>
                    </a:moveTo>
                    <a:lnTo>
                      <a:pt x="223" y="826"/>
                    </a:lnTo>
                    <a:lnTo>
                      <a:pt x="223" y="833"/>
                    </a:lnTo>
                    <a:lnTo>
                      <a:pt x="225" y="839"/>
                    </a:lnTo>
                    <a:lnTo>
                      <a:pt x="229" y="845"/>
                    </a:lnTo>
                    <a:lnTo>
                      <a:pt x="232" y="849"/>
                    </a:lnTo>
                    <a:lnTo>
                      <a:pt x="237" y="853"/>
                    </a:lnTo>
                    <a:lnTo>
                      <a:pt x="242" y="856"/>
                    </a:lnTo>
                    <a:lnTo>
                      <a:pt x="248" y="858"/>
                    </a:lnTo>
                    <a:lnTo>
                      <a:pt x="254" y="859"/>
                    </a:lnTo>
                    <a:lnTo>
                      <a:pt x="413" y="859"/>
                    </a:lnTo>
                    <a:lnTo>
                      <a:pt x="413" y="859"/>
                    </a:lnTo>
                    <a:lnTo>
                      <a:pt x="420" y="858"/>
                    </a:lnTo>
                    <a:lnTo>
                      <a:pt x="426" y="856"/>
                    </a:lnTo>
                    <a:lnTo>
                      <a:pt x="431" y="853"/>
                    </a:lnTo>
                    <a:lnTo>
                      <a:pt x="436" y="849"/>
                    </a:lnTo>
                    <a:lnTo>
                      <a:pt x="440" y="845"/>
                    </a:lnTo>
                    <a:lnTo>
                      <a:pt x="443" y="839"/>
                    </a:lnTo>
                    <a:lnTo>
                      <a:pt x="445" y="833"/>
                    </a:lnTo>
                    <a:lnTo>
                      <a:pt x="445" y="826"/>
                    </a:lnTo>
                    <a:lnTo>
                      <a:pt x="445" y="826"/>
                    </a:lnTo>
                    <a:lnTo>
                      <a:pt x="445" y="820"/>
                    </a:lnTo>
                    <a:lnTo>
                      <a:pt x="443" y="815"/>
                    </a:lnTo>
                    <a:lnTo>
                      <a:pt x="440" y="809"/>
                    </a:lnTo>
                    <a:lnTo>
                      <a:pt x="436" y="804"/>
                    </a:lnTo>
                    <a:lnTo>
                      <a:pt x="431" y="801"/>
                    </a:lnTo>
                    <a:lnTo>
                      <a:pt x="426" y="797"/>
                    </a:lnTo>
                    <a:lnTo>
                      <a:pt x="420" y="795"/>
                    </a:lnTo>
                    <a:lnTo>
                      <a:pt x="413" y="795"/>
                    </a:lnTo>
                    <a:lnTo>
                      <a:pt x="304" y="795"/>
                    </a:lnTo>
                    <a:lnTo>
                      <a:pt x="304" y="795"/>
                    </a:lnTo>
                    <a:lnTo>
                      <a:pt x="314" y="781"/>
                    </a:lnTo>
                    <a:lnTo>
                      <a:pt x="326" y="768"/>
                    </a:lnTo>
                    <a:lnTo>
                      <a:pt x="351" y="743"/>
                    </a:lnTo>
                    <a:lnTo>
                      <a:pt x="351" y="743"/>
                    </a:lnTo>
                    <a:lnTo>
                      <a:pt x="385" y="705"/>
                    </a:lnTo>
                    <a:lnTo>
                      <a:pt x="401" y="687"/>
                    </a:lnTo>
                    <a:lnTo>
                      <a:pt x="415" y="668"/>
                    </a:lnTo>
                    <a:lnTo>
                      <a:pt x="428" y="648"/>
                    </a:lnTo>
                    <a:lnTo>
                      <a:pt x="432" y="639"/>
                    </a:lnTo>
                    <a:lnTo>
                      <a:pt x="437" y="629"/>
                    </a:lnTo>
                    <a:lnTo>
                      <a:pt x="441" y="618"/>
                    </a:lnTo>
                    <a:lnTo>
                      <a:pt x="443" y="609"/>
                    </a:lnTo>
                    <a:lnTo>
                      <a:pt x="445" y="599"/>
                    </a:lnTo>
                    <a:lnTo>
                      <a:pt x="445" y="588"/>
                    </a:lnTo>
                    <a:lnTo>
                      <a:pt x="445" y="588"/>
                    </a:lnTo>
                    <a:lnTo>
                      <a:pt x="445" y="576"/>
                    </a:lnTo>
                    <a:lnTo>
                      <a:pt x="443" y="566"/>
                    </a:lnTo>
                    <a:lnTo>
                      <a:pt x="440" y="555"/>
                    </a:lnTo>
                    <a:lnTo>
                      <a:pt x="437" y="545"/>
                    </a:lnTo>
                    <a:lnTo>
                      <a:pt x="432" y="536"/>
                    </a:lnTo>
                    <a:lnTo>
                      <a:pt x="426" y="526"/>
                    </a:lnTo>
                    <a:lnTo>
                      <a:pt x="420" y="517"/>
                    </a:lnTo>
                    <a:lnTo>
                      <a:pt x="413" y="510"/>
                    </a:lnTo>
                    <a:lnTo>
                      <a:pt x="405" y="502"/>
                    </a:lnTo>
                    <a:lnTo>
                      <a:pt x="396" y="496"/>
                    </a:lnTo>
                    <a:lnTo>
                      <a:pt x="387" y="491"/>
                    </a:lnTo>
                    <a:lnTo>
                      <a:pt x="378" y="485"/>
                    </a:lnTo>
                    <a:lnTo>
                      <a:pt x="367" y="482"/>
                    </a:lnTo>
                    <a:lnTo>
                      <a:pt x="356" y="479"/>
                    </a:lnTo>
                    <a:lnTo>
                      <a:pt x="345" y="478"/>
                    </a:lnTo>
                    <a:lnTo>
                      <a:pt x="334" y="477"/>
                    </a:lnTo>
                    <a:lnTo>
                      <a:pt x="334" y="477"/>
                    </a:lnTo>
                    <a:lnTo>
                      <a:pt x="323" y="478"/>
                    </a:lnTo>
                    <a:lnTo>
                      <a:pt x="311" y="479"/>
                    </a:lnTo>
                    <a:lnTo>
                      <a:pt x="301" y="482"/>
                    </a:lnTo>
                    <a:lnTo>
                      <a:pt x="291" y="485"/>
                    </a:lnTo>
                    <a:lnTo>
                      <a:pt x="281" y="491"/>
                    </a:lnTo>
                    <a:lnTo>
                      <a:pt x="271" y="496"/>
                    </a:lnTo>
                    <a:lnTo>
                      <a:pt x="263" y="502"/>
                    </a:lnTo>
                    <a:lnTo>
                      <a:pt x="255" y="510"/>
                    </a:lnTo>
                    <a:lnTo>
                      <a:pt x="248" y="517"/>
                    </a:lnTo>
                    <a:lnTo>
                      <a:pt x="241" y="526"/>
                    </a:lnTo>
                    <a:lnTo>
                      <a:pt x="236" y="536"/>
                    </a:lnTo>
                    <a:lnTo>
                      <a:pt x="232" y="545"/>
                    </a:lnTo>
                    <a:lnTo>
                      <a:pt x="227" y="555"/>
                    </a:lnTo>
                    <a:lnTo>
                      <a:pt x="225" y="566"/>
                    </a:lnTo>
                    <a:lnTo>
                      <a:pt x="223" y="576"/>
                    </a:lnTo>
                    <a:lnTo>
                      <a:pt x="223" y="588"/>
                    </a:lnTo>
                    <a:lnTo>
                      <a:pt x="223" y="588"/>
                    </a:lnTo>
                    <a:lnTo>
                      <a:pt x="223" y="595"/>
                    </a:lnTo>
                    <a:lnTo>
                      <a:pt x="225" y="601"/>
                    </a:lnTo>
                    <a:lnTo>
                      <a:pt x="229" y="606"/>
                    </a:lnTo>
                    <a:lnTo>
                      <a:pt x="232" y="611"/>
                    </a:lnTo>
                    <a:lnTo>
                      <a:pt x="237" y="615"/>
                    </a:lnTo>
                    <a:lnTo>
                      <a:pt x="242" y="617"/>
                    </a:lnTo>
                    <a:lnTo>
                      <a:pt x="248" y="619"/>
                    </a:lnTo>
                    <a:lnTo>
                      <a:pt x="254" y="620"/>
                    </a:lnTo>
                    <a:lnTo>
                      <a:pt x="254" y="620"/>
                    </a:lnTo>
                    <a:lnTo>
                      <a:pt x="261" y="619"/>
                    </a:lnTo>
                    <a:lnTo>
                      <a:pt x="267" y="617"/>
                    </a:lnTo>
                    <a:lnTo>
                      <a:pt x="273" y="615"/>
                    </a:lnTo>
                    <a:lnTo>
                      <a:pt x="277" y="611"/>
                    </a:lnTo>
                    <a:lnTo>
                      <a:pt x="281" y="606"/>
                    </a:lnTo>
                    <a:lnTo>
                      <a:pt x="284" y="601"/>
                    </a:lnTo>
                    <a:lnTo>
                      <a:pt x="285" y="595"/>
                    </a:lnTo>
                    <a:lnTo>
                      <a:pt x="286" y="588"/>
                    </a:lnTo>
                    <a:lnTo>
                      <a:pt x="286" y="588"/>
                    </a:lnTo>
                    <a:lnTo>
                      <a:pt x="288" y="579"/>
                    </a:lnTo>
                    <a:lnTo>
                      <a:pt x="290" y="570"/>
                    </a:lnTo>
                    <a:lnTo>
                      <a:pt x="294" y="561"/>
                    </a:lnTo>
                    <a:lnTo>
                      <a:pt x="300" y="555"/>
                    </a:lnTo>
                    <a:lnTo>
                      <a:pt x="308" y="549"/>
                    </a:lnTo>
                    <a:lnTo>
                      <a:pt x="315" y="544"/>
                    </a:lnTo>
                    <a:lnTo>
                      <a:pt x="324" y="541"/>
                    </a:lnTo>
                    <a:lnTo>
                      <a:pt x="334" y="541"/>
                    </a:lnTo>
                    <a:lnTo>
                      <a:pt x="334" y="541"/>
                    </a:lnTo>
                    <a:lnTo>
                      <a:pt x="343" y="541"/>
                    </a:lnTo>
                    <a:lnTo>
                      <a:pt x="353" y="544"/>
                    </a:lnTo>
                    <a:lnTo>
                      <a:pt x="361" y="549"/>
                    </a:lnTo>
                    <a:lnTo>
                      <a:pt x="368" y="555"/>
                    </a:lnTo>
                    <a:lnTo>
                      <a:pt x="373" y="561"/>
                    </a:lnTo>
                    <a:lnTo>
                      <a:pt x="378" y="570"/>
                    </a:lnTo>
                    <a:lnTo>
                      <a:pt x="381" y="579"/>
                    </a:lnTo>
                    <a:lnTo>
                      <a:pt x="382" y="588"/>
                    </a:lnTo>
                    <a:lnTo>
                      <a:pt x="382" y="588"/>
                    </a:lnTo>
                    <a:lnTo>
                      <a:pt x="381" y="594"/>
                    </a:lnTo>
                    <a:lnTo>
                      <a:pt x="380" y="600"/>
                    </a:lnTo>
                    <a:lnTo>
                      <a:pt x="374" y="613"/>
                    </a:lnTo>
                    <a:lnTo>
                      <a:pt x="366" y="627"/>
                    </a:lnTo>
                    <a:lnTo>
                      <a:pt x="356" y="641"/>
                    </a:lnTo>
                    <a:lnTo>
                      <a:pt x="344" y="656"/>
                    </a:lnTo>
                    <a:lnTo>
                      <a:pt x="332" y="670"/>
                    </a:lnTo>
                    <a:lnTo>
                      <a:pt x="305" y="699"/>
                    </a:lnTo>
                    <a:lnTo>
                      <a:pt x="305" y="699"/>
                    </a:lnTo>
                    <a:lnTo>
                      <a:pt x="274" y="732"/>
                    </a:lnTo>
                    <a:lnTo>
                      <a:pt x="260" y="748"/>
                    </a:lnTo>
                    <a:lnTo>
                      <a:pt x="247" y="764"/>
                    </a:lnTo>
                    <a:lnTo>
                      <a:pt x="237" y="779"/>
                    </a:lnTo>
                    <a:lnTo>
                      <a:pt x="230" y="795"/>
                    </a:lnTo>
                    <a:lnTo>
                      <a:pt x="226" y="803"/>
                    </a:lnTo>
                    <a:lnTo>
                      <a:pt x="224" y="810"/>
                    </a:lnTo>
                    <a:lnTo>
                      <a:pt x="223" y="819"/>
                    </a:lnTo>
                    <a:lnTo>
                      <a:pt x="223" y="826"/>
                    </a:lnTo>
                    <a:lnTo>
                      <a:pt x="223" y="826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90204"/>
                  <a:buNone/>
                </a:pPr>
                <a:endParaRPr sz="1800" b="0" i="0" u="none" strike="noStrike" cap="none">
                  <a:solidFill>
                    <a:schemeClr val="dk2"/>
                  </a:solidFill>
                  <a:latin typeface="Arial" panose="020B0604020202090204"/>
                  <a:ea typeface="Arial" panose="020B0604020202090204"/>
                  <a:cs typeface="Arial" panose="020B0604020202090204"/>
                  <a:sym typeface="Arial" panose="020B0604020202090204"/>
                </a:endParaRPr>
              </a:p>
            </p:txBody>
          </p:sp>
        </p:grpSp>
        <p:sp>
          <p:nvSpPr>
            <p:cNvPr id="272" name="Google Shape;272;p11"/>
            <p:cNvSpPr/>
            <p:nvPr/>
          </p:nvSpPr>
          <p:spPr>
            <a:xfrm>
              <a:off x="7475830" y="3334254"/>
              <a:ext cx="869714" cy="869714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9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endParaRPr>
            </a:p>
          </p:txBody>
        </p:sp>
        <p:grpSp>
          <p:nvGrpSpPr>
            <p:cNvPr id="274" name="Google Shape;274;p11"/>
            <p:cNvGrpSpPr/>
            <p:nvPr/>
          </p:nvGrpSpPr>
          <p:grpSpPr>
            <a:xfrm>
              <a:off x="6568486" y="4905819"/>
              <a:ext cx="869714" cy="869714"/>
              <a:chOff x="6568486" y="4905819"/>
              <a:chExt cx="869714" cy="869714"/>
            </a:xfrm>
          </p:grpSpPr>
          <p:sp>
            <p:nvSpPr>
              <p:cNvPr id="275" name="Google Shape;275;p11"/>
              <p:cNvSpPr/>
              <p:nvPr/>
            </p:nvSpPr>
            <p:spPr>
              <a:xfrm>
                <a:off x="6568486" y="4905819"/>
                <a:ext cx="869714" cy="869714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9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Arial" panose="020B0604020202090204"/>
                  <a:ea typeface="Arial" panose="020B0604020202090204"/>
                  <a:cs typeface="Arial" panose="020B0604020202090204"/>
                  <a:sym typeface="Arial" panose="020B0604020202090204"/>
                </a:endParaRPr>
              </a:p>
            </p:txBody>
          </p:sp>
          <p:sp>
            <p:nvSpPr>
              <p:cNvPr id="276" name="Google Shape;276;p11"/>
              <p:cNvSpPr/>
              <p:nvPr/>
            </p:nvSpPr>
            <p:spPr>
              <a:xfrm>
                <a:off x="6843005" y="5199331"/>
                <a:ext cx="322263" cy="282575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891" extrusionOk="0">
                    <a:moveTo>
                      <a:pt x="922" y="255"/>
                    </a:moveTo>
                    <a:lnTo>
                      <a:pt x="922" y="222"/>
                    </a:lnTo>
                    <a:lnTo>
                      <a:pt x="922" y="222"/>
                    </a:lnTo>
                    <a:lnTo>
                      <a:pt x="922" y="213"/>
                    </a:lnTo>
                    <a:lnTo>
                      <a:pt x="921" y="203"/>
                    </a:lnTo>
                    <a:lnTo>
                      <a:pt x="918" y="194"/>
                    </a:lnTo>
                    <a:lnTo>
                      <a:pt x="915" y="186"/>
                    </a:lnTo>
                    <a:lnTo>
                      <a:pt x="911" y="177"/>
                    </a:lnTo>
                    <a:lnTo>
                      <a:pt x="906" y="170"/>
                    </a:lnTo>
                    <a:lnTo>
                      <a:pt x="901" y="162"/>
                    </a:lnTo>
                    <a:lnTo>
                      <a:pt x="894" y="155"/>
                    </a:lnTo>
                    <a:lnTo>
                      <a:pt x="888" y="149"/>
                    </a:lnTo>
                    <a:lnTo>
                      <a:pt x="880" y="144"/>
                    </a:lnTo>
                    <a:lnTo>
                      <a:pt x="873" y="139"/>
                    </a:lnTo>
                    <a:lnTo>
                      <a:pt x="864" y="134"/>
                    </a:lnTo>
                    <a:lnTo>
                      <a:pt x="856" y="131"/>
                    </a:lnTo>
                    <a:lnTo>
                      <a:pt x="846" y="129"/>
                    </a:lnTo>
                    <a:lnTo>
                      <a:pt x="837" y="128"/>
                    </a:lnTo>
                    <a:lnTo>
                      <a:pt x="828" y="127"/>
                    </a:lnTo>
                    <a:lnTo>
                      <a:pt x="446" y="127"/>
                    </a:lnTo>
                    <a:lnTo>
                      <a:pt x="446" y="127"/>
                    </a:lnTo>
                    <a:lnTo>
                      <a:pt x="439" y="127"/>
                    </a:lnTo>
                    <a:lnTo>
                      <a:pt x="433" y="125"/>
                    </a:lnTo>
                    <a:lnTo>
                      <a:pt x="427" y="122"/>
                    </a:lnTo>
                    <a:lnTo>
                      <a:pt x="423" y="118"/>
                    </a:lnTo>
                    <a:lnTo>
                      <a:pt x="419" y="113"/>
                    </a:lnTo>
                    <a:lnTo>
                      <a:pt x="417" y="108"/>
                    </a:lnTo>
                    <a:lnTo>
                      <a:pt x="415" y="102"/>
                    </a:lnTo>
                    <a:lnTo>
                      <a:pt x="414" y="96"/>
                    </a:lnTo>
                    <a:lnTo>
                      <a:pt x="414" y="96"/>
                    </a:lnTo>
                    <a:lnTo>
                      <a:pt x="414" y="86"/>
                    </a:lnTo>
                    <a:lnTo>
                      <a:pt x="411" y="76"/>
                    </a:lnTo>
                    <a:lnTo>
                      <a:pt x="409" y="67"/>
                    </a:lnTo>
                    <a:lnTo>
                      <a:pt x="406" y="58"/>
                    </a:lnTo>
                    <a:lnTo>
                      <a:pt x="402" y="50"/>
                    </a:lnTo>
                    <a:lnTo>
                      <a:pt x="397" y="42"/>
                    </a:lnTo>
                    <a:lnTo>
                      <a:pt x="392" y="35"/>
                    </a:lnTo>
                    <a:lnTo>
                      <a:pt x="386" y="28"/>
                    </a:lnTo>
                    <a:lnTo>
                      <a:pt x="379" y="22"/>
                    </a:lnTo>
                    <a:lnTo>
                      <a:pt x="372" y="16"/>
                    </a:lnTo>
                    <a:lnTo>
                      <a:pt x="364" y="12"/>
                    </a:lnTo>
                    <a:lnTo>
                      <a:pt x="356" y="8"/>
                    </a:lnTo>
                    <a:lnTo>
                      <a:pt x="347" y="5"/>
                    </a:lnTo>
                    <a:lnTo>
                      <a:pt x="337" y="2"/>
                    </a:lnTo>
                    <a:lnTo>
                      <a:pt x="328" y="0"/>
                    </a:lnTo>
                    <a:lnTo>
                      <a:pt x="318" y="0"/>
                    </a:lnTo>
                    <a:lnTo>
                      <a:pt x="191" y="0"/>
                    </a:lnTo>
                    <a:lnTo>
                      <a:pt x="191" y="0"/>
                    </a:lnTo>
                    <a:lnTo>
                      <a:pt x="182" y="0"/>
                    </a:lnTo>
                    <a:lnTo>
                      <a:pt x="172" y="2"/>
                    </a:lnTo>
                    <a:lnTo>
                      <a:pt x="162" y="5"/>
                    </a:lnTo>
                    <a:lnTo>
                      <a:pt x="154" y="8"/>
                    </a:lnTo>
                    <a:lnTo>
                      <a:pt x="145" y="12"/>
                    </a:lnTo>
                    <a:lnTo>
                      <a:pt x="138" y="16"/>
                    </a:lnTo>
                    <a:lnTo>
                      <a:pt x="130" y="22"/>
                    </a:lnTo>
                    <a:lnTo>
                      <a:pt x="124" y="28"/>
                    </a:lnTo>
                    <a:lnTo>
                      <a:pt x="117" y="35"/>
                    </a:lnTo>
                    <a:lnTo>
                      <a:pt x="112" y="42"/>
                    </a:lnTo>
                    <a:lnTo>
                      <a:pt x="108" y="50"/>
                    </a:lnTo>
                    <a:lnTo>
                      <a:pt x="103" y="58"/>
                    </a:lnTo>
                    <a:lnTo>
                      <a:pt x="100" y="67"/>
                    </a:lnTo>
                    <a:lnTo>
                      <a:pt x="98" y="76"/>
                    </a:lnTo>
                    <a:lnTo>
                      <a:pt x="96" y="86"/>
                    </a:lnTo>
                    <a:lnTo>
                      <a:pt x="96" y="96"/>
                    </a:lnTo>
                    <a:lnTo>
                      <a:pt x="96" y="255"/>
                    </a:lnTo>
                    <a:lnTo>
                      <a:pt x="96" y="255"/>
                    </a:lnTo>
                    <a:lnTo>
                      <a:pt x="86" y="255"/>
                    </a:lnTo>
                    <a:lnTo>
                      <a:pt x="77" y="257"/>
                    </a:lnTo>
                    <a:lnTo>
                      <a:pt x="67" y="259"/>
                    </a:lnTo>
                    <a:lnTo>
                      <a:pt x="58" y="262"/>
                    </a:lnTo>
                    <a:lnTo>
                      <a:pt x="50" y="266"/>
                    </a:lnTo>
                    <a:lnTo>
                      <a:pt x="42" y="271"/>
                    </a:lnTo>
                    <a:lnTo>
                      <a:pt x="35" y="276"/>
                    </a:lnTo>
                    <a:lnTo>
                      <a:pt x="28" y="282"/>
                    </a:lnTo>
                    <a:lnTo>
                      <a:pt x="22" y="289"/>
                    </a:lnTo>
                    <a:lnTo>
                      <a:pt x="17" y="296"/>
                    </a:lnTo>
                    <a:lnTo>
                      <a:pt x="12" y="304"/>
                    </a:lnTo>
                    <a:lnTo>
                      <a:pt x="8" y="312"/>
                    </a:lnTo>
                    <a:lnTo>
                      <a:pt x="5" y="321"/>
                    </a:lnTo>
                    <a:lnTo>
                      <a:pt x="3" y="331"/>
                    </a:lnTo>
                    <a:lnTo>
                      <a:pt x="0" y="340"/>
                    </a:lnTo>
                    <a:lnTo>
                      <a:pt x="0" y="350"/>
                    </a:lnTo>
                    <a:lnTo>
                      <a:pt x="64" y="795"/>
                    </a:lnTo>
                    <a:lnTo>
                      <a:pt x="64" y="795"/>
                    </a:lnTo>
                    <a:lnTo>
                      <a:pt x="65" y="805"/>
                    </a:lnTo>
                    <a:lnTo>
                      <a:pt x="66" y="815"/>
                    </a:lnTo>
                    <a:lnTo>
                      <a:pt x="68" y="823"/>
                    </a:lnTo>
                    <a:lnTo>
                      <a:pt x="71" y="832"/>
                    </a:lnTo>
                    <a:lnTo>
                      <a:pt x="76" y="840"/>
                    </a:lnTo>
                    <a:lnTo>
                      <a:pt x="80" y="849"/>
                    </a:lnTo>
                    <a:lnTo>
                      <a:pt x="85" y="855"/>
                    </a:lnTo>
                    <a:lnTo>
                      <a:pt x="92" y="863"/>
                    </a:lnTo>
                    <a:lnTo>
                      <a:pt x="99" y="868"/>
                    </a:lnTo>
                    <a:lnTo>
                      <a:pt x="106" y="875"/>
                    </a:lnTo>
                    <a:lnTo>
                      <a:pt x="114" y="879"/>
                    </a:lnTo>
                    <a:lnTo>
                      <a:pt x="122" y="883"/>
                    </a:lnTo>
                    <a:lnTo>
                      <a:pt x="131" y="887"/>
                    </a:lnTo>
                    <a:lnTo>
                      <a:pt x="140" y="889"/>
                    </a:lnTo>
                    <a:lnTo>
                      <a:pt x="150" y="890"/>
                    </a:lnTo>
                    <a:lnTo>
                      <a:pt x="159" y="891"/>
                    </a:lnTo>
                    <a:lnTo>
                      <a:pt x="859" y="891"/>
                    </a:lnTo>
                    <a:lnTo>
                      <a:pt x="859" y="891"/>
                    </a:lnTo>
                    <a:lnTo>
                      <a:pt x="868" y="890"/>
                    </a:lnTo>
                    <a:lnTo>
                      <a:pt x="878" y="889"/>
                    </a:lnTo>
                    <a:lnTo>
                      <a:pt x="888" y="887"/>
                    </a:lnTo>
                    <a:lnTo>
                      <a:pt x="896" y="883"/>
                    </a:lnTo>
                    <a:lnTo>
                      <a:pt x="905" y="879"/>
                    </a:lnTo>
                    <a:lnTo>
                      <a:pt x="912" y="875"/>
                    </a:lnTo>
                    <a:lnTo>
                      <a:pt x="920" y="868"/>
                    </a:lnTo>
                    <a:lnTo>
                      <a:pt x="926" y="863"/>
                    </a:lnTo>
                    <a:lnTo>
                      <a:pt x="933" y="855"/>
                    </a:lnTo>
                    <a:lnTo>
                      <a:pt x="938" y="849"/>
                    </a:lnTo>
                    <a:lnTo>
                      <a:pt x="942" y="840"/>
                    </a:lnTo>
                    <a:lnTo>
                      <a:pt x="947" y="832"/>
                    </a:lnTo>
                    <a:lnTo>
                      <a:pt x="950" y="823"/>
                    </a:lnTo>
                    <a:lnTo>
                      <a:pt x="952" y="815"/>
                    </a:lnTo>
                    <a:lnTo>
                      <a:pt x="954" y="805"/>
                    </a:lnTo>
                    <a:lnTo>
                      <a:pt x="954" y="795"/>
                    </a:lnTo>
                    <a:lnTo>
                      <a:pt x="1018" y="350"/>
                    </a:lnTo>
                    <a:lnTo>
                      <a:pt x="1018" y="350"/>
                    </a:lnTo>
                    <a:lnTo>
                      <a:pt x="1018" y="340"/>
                    </a:lnTo>
                    <a:lnTo>
                      <a:pt x="1017" y="331"/>
                    </a:lnTo>
                    <a:lnTo>
                      <a:pt x="1013" y="321"/>
                    </a:lnTo>
                    <a:lnTo>
                      <a:pt x="1010" y="312"/>
                    </a:lnTo>
                    <a:lnTo>
                      <a:pt x="1007" y="304"/>
                    </a:lnTo>
                    <a:lnTo>
                      <a:pt x="1001" y="296"/>
                    </a:lnTo>
                    <a:lnTo>
                      <a:pt x="996" y="289"/>
                    </a:lnTo>
                    <a:lnTo>
                      <a:pt x="990" y="282"/>
                    </a:lnTo>
                    <a:lnTo>
                      <a:pt x="983" y="276"/>
                    </a:lnTo>
                    <a:lnTo>
                      <a:pt x="976" y="271"/>
                    </a:lnTo>
                    <a:lnTo>
                      <a:pt x="968" y="266"/>
                    </a:lnTo>
                    <a:lnTo>
                      <a:pt x="960" y="262"/>
                    </a:lnTo>
                    <a:lnTo>
                      <a:pt x="951" y="259"/>
                    </a:lnTo>
                    <a:lnTo>
                      <a:pt x="941" y="257"/>
                    </a:lnTo>
                    <a:lnTo>
                      <a:pt x="933" y="255"/>
                    </a:lnTo>
                    <a:lnTo>
                      <a:pt x="922" y="255"/>
                    </a:lnTo>
                    <a:lnTo>
                      <a:pt x="922" y="255"/>
                    </a:lnTo>
                    <a:close/>
                    <a:moveTo>
                      <a:pt x="159" y="96"/>
                    </a:moveTo>
                    <a:lnTo>
                      <a:pt x="159" y="96"/>
                    </a:lnTo>
                    <a:lnTo>
                      <a:pt x="160" y="89"/>
                    </a:lnTo>
                    <a:lnTo>
                      <a:pt x="161" y="83"/>
                    </a:lnTo>
                    <a:lnTo>
                      <a:pt x="165" y="78"/>
                    </a:lnTo>
                    <a:lnTo>
                      <a:pt x="169" y="73"/>
                    </a:lnTo>
                    <a:lnTo>
                      <a:pt x="173" y="69"/>
                    </a:lnTo>
                    <a:lnTo>
                      <a:pt x="179" y="66"/>
                    </a:lnTo>
                    <a:lnTo>
                      <a:pt x="185" y="65"/>
                    </a:lnTo>
                    <a:lnTo>
                      <a:pt x="191" y="64"/>
                    </a:lnTo>
                    <a:lnTo>
                      <a:pt x="318" y="64"/>
                    </a:lnTo>
                    <a:lnTo>
                      <a:pt x="318" y="64"/>
                    </a:lnTo>
                    <a:lnTo>
                      <a:pt x="324" y="65"/>
                    </a:lnTo>
                    <a:lnTo>
                      <a:pt x="331" y="66"/>
                    </a:lnTo>
                    <a:lnTo>
                      <a:pt x="336" y="69"/>
                    </a:lnTo>
                    <a:lnTo>
                      <a:pt x="341" y="73"/>
                    </a:lnTo>
                    <a:lnTo>
                      <a:pt x="345" y="78"/>
                    </a:lnTo>
                    <a:lnTo>
                      <a:pt x="348" y="83"/>
                    </a:lnTo>
                    <a:lnTo>
                      <a:pt x="349" y="89"/>
                    </a:lnTo>
                    <a:lnTo>
                      <a:pt x="350" y="96"/>
                    </a:lnTo>
                    <a:lnTo>
                      <a:pt x="350" y="96"/>
                    </a:lnTo>
                    <a:lnTo>
                      <a:pt x="350" y="105"/>
                    </a:lnTo>
                    <a:lnTo>
                      <a:pt x="352" y="115"/>
                    </a:lnTo>
                    <a:lnTo>
                      <a:pt x="354" y="124"/>
                    </a:lnTo>
                    <a:lnTo>
                      <a:pt x="358" y="132"/>
                    </a:lnTo>
                    <a:lnTo>
                      <a:pt x="362" y="141"/>
                    </a:lnTo>
                    <a:lnTo>
                      <a:pt x="366" y="148"/>
                    </a:lnTo>
                    <a:lnTo>
                      <a:pt x="372" y="156"/>
                    </a:lnTo>
                    <a:lnTo>
                      <a:pt x="378" y="163"/>
                    </a:lnTo>
                    <a:lnTo>
                      <a:pt x="385" y="169"/>
                    </a:lnTo>
                    <a:lnTo>
                      <a:pt x="392" y="174"/>
                    </a:lnTo>
                    <a:lnTo>
                      <a:pt x="400" y="179"/>
                    </a:lnTo>
                    <a:lnTo>
                      <a:pt x="408" y="184"/>
                    </a:lnTo>
                    <a:lnTo>
                      <a:pt x="417" y="187"/>
                    </a:lnTo>
                    <a:lnTo>
                      <a:pt x="426" y="189"/>
                    </a:lnTo>
                    <a:lnTo>
                      <a:pt x="436" y="190"/>
                    </a:lnTo>
                    <a:lnTo>
                      <a:pt x="446" y="191"/>
                    </a:lnTo>
                    <a:lnTo>
                      <a:pt x="828" y="191"/>
                    </a:lnTo>
                    <a:lnTo>
                      <a:pt x="828" y="191"/>
                    </a:lnTo>
                    <a:lnTo>
                      <a:pt x="833" y="191"/>
                    </a:lnTo>
                    <a:lnTo>
                      <a:pt x="839" y="193"/>
                    </a:lnTo>
                    <a:lnTo>
                      <a:pt x="845" y="197"/>
                    </a:lnTo>
                    <a:lnTo>
                      <a:pt x="849" y="200"/>
                    </a:lnTo>
                    <a:lnTo>
                      <a:pt x="853" y="205"/>
                    </a:lnTo>
                    <a:lnTo>
                      <a:pt x="857" y="211"/>
                    </a:lnTo>
                    <a:lnTo>
                      <a:pt x="859" y="216"/>
                    </a:lnTo>
                    <a:lnTo>
                      <a:pt x="859" y="222"/>
                    </a:lnTo>
                    <a:lnTo>
                      <a:pt x="859" y="255"/>
                    </a:lnTo>
                    <a:lnTo>
                      <a:pt x="159" y="255"/>
                    </a:lnTo>
                    <a:lnTo>
                      <a:pt x="159" y="96"/>
                    </a:lnTo>
                    <a:close/>
                    <a:moveTo>
                      <a:pt x="891" y="795"/>
                    </a:moveTo>
                    <a:lnTo>
                      <a:pt x="891" y="795"/>
                    </a:lnTo>
                    <a:lnTo>
                      <a:pt x="890" y="802"/>
                    </a:lnTo>
                    <a:lnTo>
                      <a:pt x="888" y="807"/>
                    </a:lnTo>
                    <a:lnTo>
                      <a:pt x="886" y="812"/>
                    </a:lnTo>
                    <a:lnTo>
                      <a:pt x="881" y="818"/>
                    </a:lnTo>
                    <a:lnTo>
                      <a:pt x="877" y="821"/>
                    </a:lnTo>
                    <a:lnTo>
                      <a:pt x="872" y="824"/>
                    </a:lnTo>
                    <a:lnTo>
                      <a:pt x="865" y="826"/>
                    </a:lnTo>
                    <a:lnTo>
                      <a:pt x="859" y="826"/>
                    </a:lnTo>
                    <a:lnTo>
                      <a:pt x="159" y="826"/>
                    </a:lnTo>
                    <a:lnTo>
                      <a:pt x="159" y="826"/>
                    </a:lnTo>
                    <a:lnTo>
                      <a:pt x="153" y="826"/>
                    </a:lnTo>
                    <a:lnTo>
                      <a:pt x="147" y="824"/>
                    </a:lnTo>
                    <a:lnTo>
                      <a:pt x="141" y="821"/>
                    </a:lnTo>
                    <a:lnTo>
                      <a:pt x="137" y="818"/>
                    </a:lnTo>
                    <a:lnTo>
                      <a:pt x="132" y="812"/>
                    </a:lnTo>
                    <a:lnTo>
                      <a:pt x="130" y="807"/>
                    </a:lnTo>
                    <a:lnTo>
                      <a:pt x="128" y="802"/>
                    </a:lnTo>
                    <a:lnTo>
                      <a:pt x="127" y="795"/>
                    </a:lnTo>
                    <a:lnTo>
                      <a:pt x="64" y="350"/>
                    </a:lnTo>
                    <a:lnTo>
                      <a:pt x="64" y="350"/>
                    </a:lnTo>
                    <a:lnTo>
                      <a:pt x="65" y="344"/>
                    </a:lnTo>
                    <a:lnTo>
                      <a:pt x="66" y="337"/>
                    </a:lnTo>
                    <a:lnTo>
                      <a:pt x="69" y="332"/>
                    </a:lnTo>
                    <a:lnTo>
                      <a:pt x="73" y="328"/>
                    </a:lnTo>
                    <a:lnTo>
                      <a:pt x="78" y="323"/>
                    </a:lnTo>
                    <a:lnTo>
                      <a:pt x="83" y="321"/>
                    </a:lnTo>
                    <a:lnTo>
                      <a:pt x="89" y="319"/>
                    </a:lnTo>
                    <a:lnTo>
                      <a:pt x="96" y="318"/>
                    </a:lnTo>
                    <a:lnTo>
                      <a:pt x="922" y="318"/>
                    </a:lnTo>
                    <a:lnTo>
                      <a:pt x="922" y="318"/>
                    </a:lnTo>
                    <a:lnTo>
                      <a:pt x="929" y="319"/>
                    </a:lnTo>
                    <a:lnTo>
                      <a:pt x="935" y="321"/>
                    </a:lnTo>
                    <a:lnTo>
                      <a:pt x="940" y="323"/>
                    </a:lnTo>
                    <a:lnTo>
                      <a:pt x="945" y="328"/>
                    </a:lnTo>
                    <a:lnTo>
                      <a:pt x="949" y="332"/>
                    </a:lnTo>
                    <a:lnTo>
                      <a:pt x="952" y="337"/>
                    </a:lnTo>
                    <a:lnTo>
                      <a:pt x="953" y="344"/>
                    </a:lnTo>
                    <a:lnTo>
                      <a:pt x="954" y="350"/>
                    </a:lnTo>
                    <a:lnTo>
                      <a:pt x="891" y="795"/>
                    </a:lnTo>
                    <a:close/>
                    <a:moveTo>
                      <a:pt x="462" y="381"/>
                    </a:moveTo>
                    <a:lnTo>
                      <a:pt x="228" y="381"/>
                    </a:lnTo>
                    <a:lnTo>
                      <a:pt x="228" y="381"/>
                    </a:lnTo>
                    <a:lnTo>
                      <a:pt x="219" y="382"/>
                    </a:lnTo>
                    <a:lnTo>
                      <a:pt x="211" y="383"/>
                    </a:lnTo>
                    <a:lnTo>
                      <a:pt x="203" y="385"/>
                    </a:lnTo>
                    <a:lnTo>
                      <a:pt x="196" y="389"/>
                    </a:lnTo>
                    <a:lnTo>
                      <a:pt x="189" y="392"/>
                    </a:lnTo>
                    <a:lnTo>
                      <a:pt x="183" y="396"/>
                    </a:lnTo>
                    <a:lnTo>
                      <a:pt x="176" y="402"/>
                    </a:lnTo>
                    <a:lnTo>
                      <a:pt x="170" y="407"/>
                    </a:lnTo>
                    <a:lnTo>
                      <a:pt x="170" y="407"/>
                    </a:lnTo>
                    <a:lnTo>
                      <a:pt x="166" y="413"/>
                    </a:lnTo>
                    <a:lnTo>
                      <a:pt x="161" y="421"/>
                    </a:lnTo>
                    <a:lnTo>
                      <a:pt x="158" y="428"/>
                    </a:lnTo>
                    <a:lnTo>
                      <a:pt x="155" y="436"/>
                    </a:lnTo>
                    <a:lnTo>
                      <a:pt x="154" y="443"/>
                    </a:lnTo>
                    <a:lnTo>
                      <a:pt x="153" y="451"/>
                    </a:lnTo>
                    <a:lnTo>
                      <a:pt x="153" y="459"/>
                    </a:lnTo>
                    <a:lnTo>
                      <a:pt x="153" y="468"/>
                    </a:lnTo>
                    <a:lnTo>
                      <a:pt x="167" y="564"/>
                    </a:lnTo>
                    <a:lnTo>
                      <a:pt x="167" y="564"/>
                    </a:lnTo>
                    <a:lnTo>
                      <a:pt x="168" y="571"/>
                    </a:lnTo>
                    <a:lnTo>
                      <a:pt x="170" y="578"/>
                    </a:lnTo>
                    <a:lnTo>
                      <a:pt x="175" y="591"/>
                    </a:lnTo>
                    <a:lnTo>
                      <a:pt x="183" y="603"/>
                    </a:lnTo>
                    <a:lnTo>
                      <a:pt x="192" y="614"/>
                    </a:lnTo>
                    <a:lnTo>
                      <a:pt x="203" y="623"/>
                    </a:lnTo>
                    <a:lnTo>
                      <a:pt x="215" y="630"/>
                    </a:lnTo>
                    <a:lnTo>
                      <a:pt x="221" y="632"/>
                    </a:lnTo>
                    <a:lnTo>
                      <a:pt x="228" y="634"/>
                    </a:lnTo>
                    <a:lnTo>
                      <a:pt x="234" y="635"/>
                    </a:lnTo>
                    <a:lnTo>
                      <a:pt x="241" y="635"/>
                    </a:lnTo>
                    <a:lnTo>
                      <a:pt x="462" y="637"/>
                    </a:lnTo>
                    <a:lnTo>
                      <a:pt x="462" y="637"/>
                    </a:lnTo>
                    <a:lnTo>
                      <a:pt x="469" y="635"/>
                    </a:lnTo>
                    <a:lnTo>
                      <a:pt x="478" y="634"/>
                    </a:lnTo>
                    <a:lnTo>
                      <a:pt x="485" y="632"/>
                    </a:lnTo>
                    <a:lnTo>
                      <a:pt x="492" y="630"/>
                    </a:lnTo>
                    <a:lnTo>
                      <a:pt x="499" y="627"/>
                    </a:lnTo>
                    <a:lnTo>
                      <a:pt x="506" y="623"/>
                    </a:lnTo>
                    <a:lnTo>
                      <a:pt x="512" y="618"/>
                    </a:lnTo>
                    <a:lnTo>
                      <a:pt x="518" y="613"/>
                    </a:lnTo>
                    <a:lnTo>
                      <a:pt x="523" y="608"/>
                    </a:lnTo>
                    <a:lnTo>
                      <a:pt x="527" y="601"/>
                    </a:lnTo>
                    <a:lnTo>
                      <a:pt x="532" y="595"/>
                    </a:lnTo>
                    <a:lnTo>
                      <a:pt x="535" y="587"/>
                    </a:lnTo>
                    <a:lnTo>
                      <a:pt x="537" y="581"/>
                    </a:lnTo>
                    <a:lnTo>
                      <a:pt x="539" y="572"/>
                    </a:lnTo>
                    <a:lnTo>
                      <a:pt x="540" y="565"/>
                    </a:lnTo>
                    <a:lnTo>
                      <a:pt x="541" y="557"/>
                    </a:lnTo>
                    <a:lnTo>
                      <a:pt x="541" y="462"/>
                    </a:lnTo>
                    <a:lnTo>
                      <a:pt x="541" y="462"/>
                    </a:lnTo>
                    <a:lnTo>
                      <a:pt x="540" y="453"/>
                    </a:lnTo>
                    <a:lnTo>
                      <a:pt x="539" y="446"/>
                    </a:lnTo>
                    <a:lnTo>
                      <a:pt x="537" y="438"/>
                    </a:lnTo>
                    <a:lnTo>
                      <a:pt x="535" y="431"/>
                    </a:lnTo>
                    <a:lnTo>
                      <a:pt x="532" y="423"/>
                    </a:lnTo>
                    <a:lnTo>
                      <a:pt x="527" y="417"/>
                    </a:lnTo>
                    <a:lnTo>
                      <a:pt x="523" y="410"/>
                    </a:lnTo>
                    <a:lnTo>
                      <a:pt x="518" y="405"/>
                    </a:lnTo>
                    <a:lnTo>
                      <a:pt x="512" y="399"/>
                    </a:lnTo>
                    <a:lnTo>
                      <a:pt x="506" y="395"/>
                    </a:lnTo>
                    <a:lnTo>
                      <a:pt x="499" y="391"/>
                    </a:lnTo>
                    <a:lnTo>
                      <a:pt x="492" y="388"/>
                    </a:lnTo>
                    <a:lnTo>
                      <a:pt x="485" y="385"/>
                    </a:lnTo>
                    <a:lnTo>
                      <a:pt x="478" y="383"/>
                    </a:lnTo>
                    <a:lnTo>
                      <a:pt x="469" y="382"/>
                    </a:lnTo>
                    <a:lnTo>
                      <a:pt x="462" y="381"/>
                    </a:lnTo>
                    <a:lnTo>
                      <a:pt x="462" y="381"/>
                    </a:lnTo>
                    <a:close/>
                    <a:moveTo>
                      <a:pt x="477" y="557"/>
                    </a:moveTo>
                    <a:lnTo>
                      <a:pt x="477" y="557"/>
                    </a:lnTo>
                    <a:lnTo>
                      <a:pt x="477" y="560"/>
                    </a:lnTo>
                    <a:lnTo>
                      <a:pt x="476" y="562"/>
                    </a:lnTo>
                    <a:lnTo>
                      <a:pt x="473" y="568"/>
                    </a:lnTo>
                    <a:lnTo>
                      <a:pt x="467" y="571"/>
                    </a:lnTo>
                    <a:lnTo>
                      <a:pt x="465" y="572"/>
                    </a:lnTo>
                    <a:lnTo>
                      <a:pt x="462" y="572"/>
                    </a:lnTo>
                    <a:lnTo>
                      <a:pt x="242" y="572"/>
                    </a:lnTo>
                    <a:lnTo>
                      <a:pt x="242" y="572"/>
                    </a:lnTo>
                    <a:lnTo>
                      <a:pt x="239" y="570"/>
                    </a:lnTo>
                    <a:lnTo>
                      <a:pt x="234" y="566"/>
                    </a:lnTo>
                    <a:lnTo>
                      <a:pt x="231" y="560"/>
                    </a:lnTo>
                    <a:lnTo>
                      <a:pt x="229" y="554"/>
                    </a:lnTo>
                    <a:lnTo>
                      <a:pt x="216" y="459"/>
                    </a:lnTo>
                    <a:lnTo>
                      <a:pt x="216" y="459"/>
                    </a:lnTo>
                    <a:lnTo>
                      <a:pt x="216" y="453"/>
                    </a:lnTo>
                    <a:lnTo>
                      <a:pt x="218" y="449"/>
                    </a:lnTo>
                    <a:lnTo>
                      <a:pt x="218" y="449"/>
                    </a:lnTo>
                    <a:lnTo>
                      <a:pt x="223" y="447"/>
                    </a:lnTo>
                    <a:lnTo>
                      <a:pt x="228" y="446"/>
                    </a:lnTo>
                    <a:lnTo>
                      <a:pt x="462" y="446"/>
                    </a:lnTo>
                    <a:lnTo>
                      <a:pt x="462" y="446"/>
                    </a:lnTo>
                    <a:lnTo>
                      <a:pt x="465" y="446"/>
                    </a:lnTo>
                    <a:lnTo>
                      <a:pt x="467" y="447"/>
                    </a:lnTo>
                    <a:lnTo>
                      <a:pt x="473" y="450"/>
                    </a:lnTo>
                    <a:lnTo>
                      <a:pt x="476" y="455"/>
                    </a:lnTo>
                    <a:lnTo>
                      <a:pt x="477" y="458"/>
                    </a:lnTo>
                    <a:lnTo>
                      <a:pt x="477" y="462"/>
                    </a:lnTo>
                    <a:lnTo>
                      <a:pt x="477" y="557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90204"/>
                  <a:buNone/>
                </a:pPr>
                <a:endParaRPr sz="1800" b="0" i="0" u="none" strike="noStrike" cap="none">
                  <a:solidFill>
                    <a:schemeClr val="dk2"/>
                  </a:solidFill>
                  <a:latin typeface="Arial" panose="020B0604020202090204"/>
                  <a:ea typeface="Arial" panose="020B0604020202090204"/>
                  <a:cs typeface="Arial" panose="020B0604020202090204"/>
                  <a:sym typeface="Arial" panose="020B0604020202090204"/>
                </a:endParaRPr>
              </a:p>
            </p:txBody>
          </p:sp>
        </p:grpSp>
        <p:sp>
          <p:nvSpPr>
            <p:cNvPr id="278" name="Google Shape;278;p11"/>
            <p:cNvSpPr/>
            <p:nvPr/>
          </p:nvSpPr>
          <p:spPr>
            <a:xfrm>
              <a:off x="4753800" y="4905819"/>
              <a:ext cx="869714" cy="86971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9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endParaRPr>
            </a:p>
          </p:txBody>
        </p:sp>
        <p:grpSp>
          <p:nvGrpSpPr>
            <p:cNvPr id="280" name="Google Shape;280;p11"/>
            <p:cNvGrpSpPr/>
            <p:nvPr/>
          </p:nvGrpSpPr>
          <p:grpSpPr>
            <a:xfrm>
              <a:off x="3846456" y="3334254"/>
              <a:ext cx="869714" cy="869714"/>
              <a:chOff x="3846456" y="3334254"/>
              <a:chExt cx="869714" cy="869714"/>
            </a:xfrm>
          </p:grpSpPr>
          <p:sp>
            <p:nvSpPr>
              <p:cNvPr id="281" name="Google Shape;281;p11"/>
              <p:cNvSpPr/>
              <p:nvPr/>
            </p:nvSpPr>
            <p:spPr>
              <a:xfrm>
                <a:off x="3846456" y="3334254"/>
                <a:ext cx="869714" cy="869714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9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Arial" panose="020B0604020202090204"/>
                  <a:ea typeface="Arial" panose="020B0604020202090204"/>
                  <a:cs typeface="Arial" panose="020B0604020202090204"/>
                  <a:sym typeface="Arial" panose="020B0604020202090204"/>
                </a:endParaRPr>
              </a:p>
            </p:txBody>
          </p:sp>
          <p:sp>
            <p:nvSpPr>
              <p:cNvPr id="282" name="Google Shape;282;p11"/>
              <p:cNvSpPr/>
              <p:nvPr/>
            </p:nvSpPr>
            <p:spPr>
              <a:xfrm>
                <a:off x="4120181" y="3598744"/>
                <a:ext cx="322263" cy="323850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1018" extrusionOk="0">
                    <a:moveTo>
                      <a:pt x="462" y="700"/>
                    </a:moveTo>
                    <a:lnTo>
                      <a:pt x="462" y="700"/>
                    </a:lnTo>
                    <a:lnTo>
                      <a:pt x="474" y="699"/>
                    </a:lnTo>
                    <a:lnTo>
                      <a:pt x="485" y="698"/>
                    </a:lnTo>
                    <a:lnTo>
                      <a:pt x="497" y="696"/>
                    </a:lnTo>
                    <a:lnTo>
                      <a:pt x="509" y="694"/>
                    </a:lnTo>
                    <a:lnTo>
                      <a:pt x="521" y="691"/>
                    </a:lnTo>
                    <a:lnTo>
                      <a:pt x="533" y="686"/>
                    </a:lnTo>
                    <a:lnTo>
                      <a:pt x="543" y="682"/>
                    </a:lnTo>
                    <a:lnTo>
                      <a:pt x="554" y="677"/>
                    </a:lnTo>
                    <a:lnTo>
                      <a:pt x="565" y="671"/>
                    </a:lnTo>
                    <a:lnTo>
                      <a:pt x="576" y="665"/>
                    </a:lnTo>
                    <a:lnTo>
                      <a:pt x="595" y="650"/>
                    </a:lnTo>
                    <a:lnTo>
                      <a:pt x="613" y="634"/>
                    </a:lnTo>
                    <a:lnTo>
                      <a:pt x="630" y="614"/>
                    </a:lnTo>
                    <a:lnTo>
                      <a:pt x="645" y="594"/>
                    </a:lnTo>
                    <a:lnTo>
                      <a:pt x="659" y="571"/>
                    </a:lnTo>
                    <a:lnTo>
                      <a:pt x="671" y="548"/>
                    </a:lnTo>
                    <a:lnTo>
                      <a:pt x="681" y="522"/>
                    </a:lnTo>
                    <a:lnTo>
                      <a:pt x="689" y="495"/>
                    </a:lnTo>
                    <a:lnTo>
                      <a:pt x="695" y="467"/>
                    </a:lnTo>
                    <a:lnTo>
                      <a:pt x="699" y="439"/>
                    </a:lnTo>
                    <a:lnTo>
                      <a:pt x="700" y="409"/>
                    </a:lnTo>
                    <a:lnTo>
                      <a:pt x="700" y="409"/>
                    </a:lnTo>
                    <a:lnTo>
                      <a:pt x="699" y="379"/>
                    </a:lnTo>
                    <a:lnTo>
                      <a:pt x="695" y="352"/>
                    </a:lnTo>
                    <a:lnTo>
                      <a:pt x="689" y="324"/>
                    </a:lnTo>
                    <a:lnTo>
                      <a:pt x="681" y="297"/>
                    </a:lnTo>
                    <a:lnTo>
                      <a:pt x="671" y="271"/>
                    </a:lnTo>
                    <a:lnTo>
                      <a:pt x="659" y="247"/>
                    </a:lnTo>
                    <a:lnTo>
                      <a:pt x="645" y="225"/>
                    </a:lnTo>
                    <a:lnTo>
                      <a:pt x="630" y="205"/>
                    </a:lnTo>
                    <a:lnTo>
                      <a:pt x="613" y="185"/>
                    </a:lnTo>
                    <a:lnTo>
                      <a:pt x="595" y="169"/>
                    </a:lnTo>
                    <a:lnTo>
                      <a:pt x="576" y="154"/>
                    </a:lnTo>
                    <a:lnTo>
                      <a:pt x="565" y="148"/>
                    </a:lnTo>
                    <a:lnTo>
                      <a:pt x="554" y="142"/>
                    </a:lnTo>
                    <a:lnTo>
                      <a:pt x="543" y="137"/>
                    </a:lnTo>
                    <a:lnTo>
                      <a:pt x="533" y="133"/>
                    </a:lnTo>
                    <a:lnTo>
                      <a:pt x="521" y="128"/>
                    </a:lnTo>
                    <a:lnTo>
                      <a:pt x="509" y="125"/>
                    </a:lnTo>
                    <a:lnTo>
                      <a:pt x="497" y="123"/>
                    </a:lnTo>
                    <a:lnTo>
                      <a:pt x="485" y="121"/>
                    </a:lnTo>
                    <a:lnTo>
                      <a:pt x="474" y="120"/>
                    </a:lnTo>
                    <a:lnTo>
                      <a:pt x="462" y="120"/>
                    </a:lnTo>
                    <a:lnTo>
                      <a:pt x="462" y="120"/>
                    </a:lnTo>
                    <a:lnTo>
                      <a:pt x="449" y="120"/>
                    </a:lnTo>
                    <a:lnTo>
                      <a:pt x="437" y="121"/>
                    </a:lnTo>
                    <a:lnTo>
                      <a:pt x="425" y="123"/>
                    </a:lnTo>
                    <a:lnTo>
                      <a:pt x="414" y="125"/>
                    </a:lnTo>
                    <a:lnTo>
                      <a:pt x="402" y="128"/>
                    </a:lnTo>
                    <a:lnTo>
                      <a:pt x="391" y="132"/>
                    </a:lnTo>
                    <a:lnTo>
                      <a:pt x="379" y="137"/>
                    </a:lnTo>
                    <a:lnTo>
                      <a:pt x="368" y="142"/>
                    </a:lnTo>
                    <a:lnTo>
                      <a:pt x="358" y="148"/>
                    </a:lnTo>
                    <a:lnTo>
                      <a:pt x="347" y="154"/>
                    </a:lnTo>
                    <a:lnTo>
                      <a:pt x="337" y="162"/>
                    </a:lnTo>
                    <a:lnTo>
                      <a:pt x="327" y="169"/>
                    </a:lnTo>
                    <a:lnTo>
                      <a:pt x="317" y="178"/>
                    </a:lnTo>
                    <a:lnTo>
                      <a:pt x="308" y="187"/>
                    </a:lnTo>
                    <a:lnTo>
                      <a:pt x="299" y="197"/>
                    </a:lnTo>
                    <a:lnTo>
                      <a:pt x="290" y="207"/>
                    </a:lnTo>
                    <a:lnTo>
                      <a:pt x="290" y="207"/>
                    </a:lnTo>
                    <a:lnTo>
                      <a:pt x="275" y="228"/>
                    </a:lnTo>
                    <a:lnTo>
                      <a:pt x="261" y="251"/>
                    </a:lnTo>
                    <a:lnTo>
                      <a:pt x="249" y="274"/>
                    </a:lnTo>
                    <a:lnTo>
                      <a:pt x="241" y="300"/>
                    </a:lnTo>
                    <a:lnTo>
                      <a:pt x="233" y="326"/>
                    </a:lnTo>
                    <a:lnTo>
                      <a:pt x="227" y="354"/>
                    </a:lnTo>
                    <a:lnTo>
                      <a:pt x="224" y="382"/>
                    </a:lnTo>
                    <a:lnTo>
                      <a:pt x="223" y="409"/>
                    </a:lnTo>
                    <a:lnTo>
                      <a:pt x="223" y="409"/>
                    </a:lnTo>
                    <a:lnTo>
                      <a:pt x="224" y="439"/>
                    </a:lnTo>
                    <a:lnTo>
                      <a:pt x="228" y="467"/>
                    </a:lnTo>
                    <a:lnTo>
                      <a:pt x="233" y="495"/>
                    </a:lnTo>
                    <a:lnTo>
                      <a:pt x="242" y="522"/>
                    </a:lnTo>
                    <a:lnTo>
                      <a:pt x="251" y="548"/>
                    </a:lnTo>
                    <a:lnTo>
                      <a:pt x="263" y="571"/>
                    </a:lnTo>
                    <a:lnTo>
                      <a:pt x="277" y="594"/>
                    </a:lnTo>
                    <a:lnTo>
                      <a:pt x="293" y="614"/>
                    </a:lnTo>
                    <a:lnTo>
                      <a:pt x="309" y="634"/>
                    </a:lnTo>
                    <a:lnTo>
                      <a:pt x="328" y="650"/>
                    </a:lnTo>
                    <a:lnTo>
                      <a:pt x="348" y="665"/>
                    </a:lnTo>
                    <a:lnTo>
                      <a:pt x="358" y="671"/>
                    </a:lnTo>
                    <a:lnTo>
                      <a:pt x="368" y="677"/>
                    </a:lnTo>
                    <a:lnTo>
                      <a:pt x="379" y="682"/>
                    </a:lnTo>
                    <a:lnTo>
                      <a:pt x="391" y="686"/>
                    </a:lnTo>
                    <a:lnTo>
                      <a:pt x="402" y="691"/>
                    </a:lnTo>
                    <a:lnTo>
                      <a:pt x="414" y="694"/>
                    </a:lnTo>
                    <a:lnTo>
                      <a:pt x="425" y="696"/>
                    </a:lnTo>
                    <a:lnTo>
                      <a:pt x="437" y="698"/>
                    </a:lnTo>
                    <a:lnTo>
                      <a:pt x="449" y="699"/>
                    </a:lnTo>
                    <a:lnTo>
                      <a:pt x="462" y="700"/>
                    </a:lnTo>
                    <a:lnTo>
                      <a:pt x="462" y="700"/>
                    </a:lnTo>
                    <a:close/>
                    <a:moveTo>
                      <a:pt x="462" y="183"/>
                    </a:moveTo>
                    <a:lnTo>
                      <a:pt x="462" y="183"/>
                    </a:lnTo>
                    <a:lnTo>
                      <a:pt x="479" y="184"/>
                    </a:lnTo>
                    <a:lnTo>
                      <a:pt x="496" y="187"/>
                    </a:lnTo>
                    <a:lnTo>
                      <a:pt x="513" y="193"/>
                    </a:lnTo>
                    <a:lnTo>
                      <a:pt x="529" y="200"/>
                    </a:lnTo>
                    <a:lnTo>
                      <a:pt x="544" y="210"/>
                    </a:lnTo>
                    <a:lnTo>
                      <a:pt x="559" y="222"/>
                    </a:lnTo>
                    <a:lnTo>
                      <a:pt x="572" y="235"/>
                    </a:lnTo>
                    <a:lnTo>
                      <a:pt x="585" y="250"/>
                    </a:lnTo>
                    <a:lnTo>
                      <a:pt x="596" y="266"/>
                    </a:lnTo>
                    <a:lnTo>
                      <a:pt x="607" y="283"/>
                    </a:lnTo>
                    <a:lnTo>
                      <a:pt x="615" y="301"/>
                    </a:lnTo>
                    <a:lnTo>
                      <a:pt x="623" y="321"/>
                    </a:lnTo>
                    <a:lnTo>
                      <a:pt x="628" y="342"/>
                    </a:lnTo>
                    <a:lnTo>
                      <a:pt x="632" y="363"/>
                    </a:lnTo>
                    <a:lnTo>
                      <a:pt x="636" y="386"/>
                    </a:lnTo>
                    <a:lnTo>
                      <a:pt x="637" y="409"/>
                    </a:lnTo>
                    <a:lnTo>
                      <a:pt x="637" y="409"/>
                    </a:lnTo>
                    <a:lnTo>
                      <a:pt x="636" y="433"/>
                    </a:lnTo>
                    <a:lnTo>
                      <a:pt x="632" y="456"/>
                    </a:lnTo>
                    <a:lnTo>
                      <a:pt x="628" y="477"/>
                    </a:lnTo>
                    <a:lnTo>
                      <a:pt x="623" y="497"/>
                    </a:lnTo>
                    <a:lnTo>
                      <a:pt x="615" y="518"/>
                    </a:lnTo>
                    <a:lnTo>
                      <a:pt x="607" y="536"/>
                    </a:lnTo>
                    <a:lnTo>
                      <a:pt x="596" y="553"/>
                    </a:lnTo>
                    <a:lnTo>
                      <a:pt x="585" y="569"/>
                    </a:lnTo>
                    <a:lnTo>
                      <a:pt x="572" y="584"/>
                    </a:lnTo>
                    <a:lnTo>
                      <a:pt x="559" y="597"/>
                    </a:lnTo>
                    <a:lnTo>
                      <a:pt x="544" y="609"/>
                    </a:lnTo>
                    <a:lnTo>
                      <a:pt x="529" y="619"/>
                    </a:lnTo>
                    <a:lnTo>
                      <a:pt x="513" y="626"/>
                    </a:lnTo>
                    <a:lnTo>
                      <a:pt x="496" y="632"/>
                    </a:lnTo>
                    <a:lnTo>
                      <a:pt x="479" y="635"/>
                    </a:lnTo>
                    <a:lnTo>
                      <a:pt x="462" y="636"/>
                    </a:lnTo>
                    <a:lnTo>
                      <a:pt x="462" y="636"/>
                    </a:lnTo>
                    <a:lnTo>
                      <a:pt x="444" y="635"/>
                    </a:lnTo>
                    <a:lnTo>
                      <a:pt x="426" y="632"/>
                    </a:lnTo>
                    <a:lnTo>
                      <a:pt x="409" y="626"/>
                    </a:lnTo>
                    <a:lnTo>
                      <a:pt x="393" y="619"/>
                    </a:lnTo>
                    <a:lnTo>
                      <a:pt x="378" y="609"/>
                    </a:lnTo>
                    <a:lnTo>
                      <a:pt x="364" y="597"/>
                    </a:lnTo>
                    <a:lnTo>
                      <a:pt x="350" y="584"/>
                    </a:lnTo>
                    <a:lnTo>
                      <a:pt x="337" y="569"/>
                    </a:lnTo>
                    <a:lnTo>
                      <a:pt x="327" y="553"/>
                    </a:lnTo>
                    <a:lnTo>
                      <a:pt x="316" y="536"/>
                    </a:lnTo>
                    <a:lnTo>
                      <a:pt x="307" y="518"/>
                    </a:lnTo>
                    <a:lnTo>
                      <a:pt x="300" y="497"/>
                    </a:lnTo>
                    <a:lnTo>
                      <a:pt x="294" y="477"/>
                    </a:lnTo>
                    <a:lnTo>
                      <a:pt x="290" y="456"/>
                    </a:lnTo>
                    <a:lnTo>
                      <a:pt x="287" y="433"/>
                    </a:lnTo>
                    <a:lnTo>
                      <a:pt x="287" y="409"/>
                    </a:lnTo>
                    <a:lnTo>
                      <a:pt x="287" y="409"/>
                    </a:lnTo>
                    <a:lnTo>
                      <a:pt x="287" y="386"/>
                    </a:lnTo>
                    <a:lnTo>
                      <a:pt x="290" y="363"/>
                    </a:lnTo>
                    <a:lnTo>
                      <a:pt x="294" y="342"/>
                    </a:lnTo>
                    <a:lnTo>
                      <a:pt x="300" y="321"/>
                    </a:lnTo>
                    <a:lnTo>
                      <a:pt x="307" y="301"/>
                    </a:lnTo>
                    <a:lnTo>
                      <a:pt x="316" y="283"/>
                    </a:lnTo>
                    <a:lnTo>
                      <a:pt x="327" y="266"/>
                    </a:lnTo>
                    <a:lnTo>
                      <a:pt x="337" y="250"/>
                    </a:lnTo>
                    <a:lnTo>
                      <a:pt x="350" y="235"/>
                    </a:lnTo>
                    <a:lnTo>
                      <a:pt x="364" y="222"/>
                    </a:lnTo>
                    <a:lnTo>
                      <a:pt x="378" y="210"/>
                    </a:lnTo>
                    <a:lnTo>
                      <a:pt x="393" y="200"/>
                    </a:lnTo>
                    <a:lnTo>
                      <a:pt x="409" y="193"/>
                    </a:lnTo>
                    <a:lnTo>
                      <a:pt x="426" y="187"/>
                    </a:lnTo>
                    <a:lnTo>
                      <a:pt x="444" y="184"/>
                    </a:lnTo>
                    <a:lnTo>
                      <a:pt x="462" y="183"/>
                    </a:lnTo>
                    <a:lnTo>
                      <a:pt x="462" y="183"/>
                    </a:lnTo>
                    <a:close/>
                    <a:moveTo>
                      <a:pt x="661" y="668"/>
                    </a:moveTo>
                    <a:lnTo>
                      <a:pt x="661" y="668"/>
                    </a:lnTo>
                    <a:lnTo>
                      <a:pt x="655" y="668"/>
                    </a:lnTo>
                    <a:lnTo>
                      <a:pt x="650" y="670"/>
                    </a:lnTo>
                    <a:lnTo>
                      <a:pt x="644" y="673"/>
                    </a:lnTo>
                    <a:lnTo>
                      <a:pt x="639" y="678"/>
                    </a:lnTo>
                    <a:lnTo>
                      <a:pt x="636" y="682"/>
                    </a:lnTo>
                    <a:lnTo>
                      <a:pt x="632" y="687"/>
                    </a:lnTo>
                    <a:lnTo>
                      <a:pt x="630" y="694"/>
                    </a:lnTo>
                    <a:lnTo>
                      <a:pt x="630" y="700"/>
                    </a:lnTo>
                    <a:lnTo>
                      <a:pt x="630" y="700"/>
                    </a:lnTo>
                    <a:lnTo>
                      <a:pt x="630" y="706"/>
                    </a:lnTo>
                    <a:lnTo>
                      <a:pt x="632" y="712"/>
                    </a:lnTo>
                    <a:lnTo>
                      <a:pt x="636" y="717"/>
                    </a:lnTo>
                    <a:lnTo>
                      <a:pt x="639" y="722"/>
                    </a:lnTo>
                    <a:lnTo>
                      <a:pt x="644" y="726"/>
                    </a:lnTo>
                    <a:lnTo>
                      <a:pt x="650" y="729"/>
                    </a:lnTo>
                    <a:lnTo>
                      <a:pt x="655" y="731"/>
                    </a:lnTo>
                    <a:lnTo>
                      <a:pt x="661" y="731"/>
                    </a:lnTo>
                    <a:lnTo>
                      <a:pt x="661" y="731"/>
                    </a:lnTo>
                    <a:lnTo>
                      <a:pt x="682" y="732"/>
                    </a:lnTo>
                    <a:lnTo>
                      <a:pt x="701" y="736"/>
                    </a:lnTo>
                    <a:lnTo>
                      <a:pt x="720" y="740"/>
                    </a:lnTo>
                    <a:lnTo>
                      <a:pt x="739" y="747"/>
                    </a:lnTo>
                    <a:lnTo>
                      <a:pt x="756" y="755"/>
                    </a:lnTo>
                    <a:lnTo>
                      <a:pt x="772" y="766"/>
                    </a:lnTo>
                    <a:lnTo>
                      <a:pt x="787" y="776"/>
                    </a:lnTo>
                    <a:lnTo>
                      <a:pt x="801" y="789"/>
                    </a:lnTo>
                    <a:lnTo>
                      <a:pt x="814" y="803"/>
                    </a:lnTo>
                    <a:lnTo>
                      <a:pt x="826" y="818"/>
                    </a:lnTo>
                    <a:lnTo>
                      <a:pt x="835" y="834"/>
                    </a:lnTo>
                    <a:lnTo>
                      <a:pt x="844" y="851"/>
                    </a:lnTo>
                    <a:lnTo>
                      <a:pt x="850" y="870"/>
                    </a:lnTo>
                    <a:lnTo>
                      <a:pt x="854" y="889"/>
                    </a:lnTo>
                    <a:lnTo>
                      <a:pt x="858" y="908"/>
                    </a:lnTo>
                    <a:lnTo>
                      <a:pt x="859" y="929"/>
                    </a:lnTo>
                    <a:lnTo>
                      <a:pt x="859" y="929"/>
                    </a:lnTo>
                    <a:lnTo>
                      <a:pt x="859" y="934"/>
                    </a:lnTo>
                    <a:lnTo>
                      <a:pt x="857" y="938"/>
                    </a:lnTo>
                    <a:lnTo>
                      <a:pt x="854" y="943"/>
                    </a:lnTo>
                    <a:lnTo>
                      <a:pt x="851" y="947"/>
                    </a:lnTo>
                    <a:lnTo>
                      <a:pt x="848" y="950"/>
                    </a:lnTo>
                    <a:lnTo>
                      <a:pt x="844" y="952"/>
                    </a:lnTo>
                    <a:lnTo>
                      <a:pt x="838" y="953"/>
                    </a:lnTo>
                    <a:lnTo>
                      <a:pt x="833" y="954"/>
                    </a:lnTo>
                    <a:lnTo>
                      <a:pt x="89" y="954"/>
                    </a:lnTo>
                    <a:lnTo>
                      <a:pt x="89" y="954"/>
                    </a:lnTo>
                    <a:lnTo>
                      <a:pt x="84" y="953"/>
                    </a:lnTo>
                    <a:lnTo>
                      <a:pt x="80" y="952"/>
                    </a:lnTo>
                    <a:lnTo>
                      <a:pt x="76" y="950"/>
                    </a:lnTo>
                    <a:lnTo>
                      <a:pt x="71" y="947"/>
                    </a:lnTo>
                    <a:lnTo>
                      <a:pt x="68" y="943"/>
                    </a:lnTo>
                    <a:lnTo>
                      <a:pt x="66" y="938"/>
                    </a:lnTo>
                    <a:lnTo>
                      <a:pt x="65" y="934"/>
                    </a:lnTo>
                    <a:lnTo>
                      <a:pt x="64" y="929"/>
                    </a:lnTo>
                    <a:lnTo>
                      <a:pt x="64" y="929"/>
                    </a:lnTo>
                    <a:lnTo>
                      <a:pt x="65" y="908"/>
                    </a:lnTo>
                    <a:lnTo>
                      <a:pt x="68" y="889"/>
                    </a:lnTo>
                    <a:lnTo>
                      <a:pt x="72" y="870"/>
                    </a:lnTo>
                    <a:lnTo>
                      <a:pt x="80" y="851"/>
                    </a:lnTo>
                    <a:lnTo>
                      <a:pt x="87" y="834"/>
                    </a:lnTo>
                    <a:lnTo>
                      <a:pt x="98" y="818"/>
                    </a:lnTo>
                    <a:lnTo>
                      <a:pt x="109" y="803"/>
                    </a:lnTo>
                    <a:lnTo>
                      <a:pt x="122" y="789"/>
                    </a:lnTo>
                    <a:lnTo>
                      <a:pt x="136" y="776"/>
                    </a:lnTo>
                    <a:lnTo>
                      <a:pt x="151" y="766"/>
                    </a:lnTo>
                    <a:lnTo>
                      <a:pt x="167" y="755"/>
                    </a:lnTo>
                    <a:lnTo>
                      <a:pt x="184" y="747"/>
                    </a:lnTo>
                    <a:lnTo>
                      <a:pt x="202" y="740"/>
                    </a:lnTo>
                    <a:lnTo>
                      <a:pt x="221" y="736"/>
                    </a:lnTo>
                    <a:lnTo>
                      <a:pt x="241" y="732"/>
                    </a:lnTo>
                    <a:lnTo>
                      <a:pt x="261" y="731"/>
                    </a:lnTo>
                    <a:lnTo>
                      <a:pt x="261" y="731"/>
                    </a:lnTo>
                    <a:lnTo>
                      <a:pt x="268" y="731"/>
                    </a:lnTo>
                    <a:lnTo>
                      <a:pt x="273" y="729"/>
                    </a:lnTo>
                    <a:lnTo>
                      <a:pt x="278" y="726"/>
                    </a:lnTo>
                    <a:lnTo>
                      <a:pt x="284" y="722"/>
                    </a:lnTo>
                    <a:lnTo>
                      <a:pt x="287" y="717"/>
                    </a:lnTo>
                    <a:lnTo>
                      <a:pt x="290" y="712"/>
                    </a:lnTo>
                    <a:lnTo>
                      <a:pt x="292" y="706"/>
                    </a:lnTo>
                    <a:lnTo>
                      <a:pt x="293" y="700"/>
                    </a:lnTo>
                    <a:lnTo>
                      <a:pt x="293" y="700"/>
                    </a:lnTo>
                    <a:lnTo>
                      <a:pt x="292" y="694"/>
                    </a:lnTo>
                    <a:lnTo>
                      <a:pt x="290" y="687"/>
                    </a:lnTo>
                    <a:lnTo>
                      <a:pt x="287" y="682"/>
                    </a:lnTo>
                    <a:lnTo>
                      <a:pt x="284" y="678"/>
                    </a:lnTo>
                    <a:lnTo>
                      <a:pt x="278" y="673"/>
                    </a:lnTo>
                    <a:lnTo>
                      <a:pt x="273" y="670"/>
                    </a:lnTo>
                    <a:lnTo>
                      <a:pt x="268" y="668"/>
                    </a:lnTo>
                    <a:lnTo>
                      <a:pt x="261" y="668"/>
                    </a:lnTo>
                    <a:lnTo>
                      <a:pt x="261" y="668"/>
                    </a:lnTo>
                    <a:lnTo>
                      <a:pt x="247" y="668"/>
                    </a:lnTo>
                    <a:lnTo>
                      <a:pt x="234" y="669"/>
                    </a:lnTo>
                    <a:lnTo>
                      <a:pt x="221" y="671"/>
                    </a:lnTo>
                    <a:lnTo>
                      <a:pt x="209" y="673"/>
                    </a:lnTo>
                    <a:lnTo>
                      <a:pt x="196" y="677"/>
                    </a:lnTo>
                    <a:lnTo>
                      <a:pt x="184" y="680"/>
                    </a:lnTo>
                    <a:lnTo>
                      <a:pt x="159" y="688"/>
                    </a:lnTo>
                    <a:lnTo>
                      <a:pt x="137" y="699"/>
                    </a:lnTo>
                    <a:lnTo>
                      <a:pt x="115" y="712"/>
                    </a:lnTo>
                    <a:lnTo>
                      <a:pt x="95" y="727"/>
                    </a:lnTo>
                    <a:lnTo>
                      <a:pt x="77" y="744"/>
                    </a:lnTo>
                    <a:lnTo>
                      <a:pt x="59" y="762"/>
                    </a:lnTo>
                    <a:lnTo>
                      <a:pt x="44" y="783"/>
                    </a:lnTo>
                    <a:lnTo>
                      <a:pt x="32" y="804"/>
                    </a:lnTo>
                    <a:lnTo>
                      <a:pt x="21" y="827"/>
                    </a:lnTo>
                    <a:lnTo>
                      <a:pt x="12" y="851"/>
                    </a:lnTo>
                    <a:lnTo>
                      <a:pt x="8" y="863"/>
                    </a:lnTo>
                    <a:lnTo>
                      <a:pt x="6" y="876"/>
                    </a:lnTo>
                    <a:lnTo>
                      <a:pt x="4" y="889"/>
                    </a:lnTo>
                    <a:lnTo>
                      <a:pt x="1" y="902"/>
                    </a:lnTo>
                    <a:lnTo>
                      <a:pt x="0" y="915"/>
                    </a:lnTo>
                    <a:lnTo>
                      <a:pt x="0" y="929"/>
                    </a:lnTo>
                    <a:lnTo>
                      <a:pt x="0" y="929"/>
                    </a:lnTo>
                    <a:lnTo>
                      <a:pt x="0" y="937"/>
                    </a:lnTo>
                    <a:lnTo>
                      <a:pt x="3" y="947"/>
                    </a:lnTo>
                    <a:lnTo>
                      <a:pt x="5" y="956"/>
                    </a:lnTo>
                    <a:lnTo>
                      <a:pt x="7" y="963"/>
                    </a:lnTo>
                    <a:lnTo>
                      <a:pt x="11" y="971"/>
                    </a:lnTo>
                    <a:lnTo>
                      <a:pt x="15" y="978"/>
                    </a:lnTo>
                    <a:lnTo>
                      <a:pt x="21" y="986"/>
                    </a:lnTo>
                    <a:lnTo>
                      <a:pt x="26" y="992"/>
                    </a:lnTo>
                    <a:lnTo>
                      <a:pt x="33" y="997"/>
                    </a:lnTo>
                    <a:lnTo>
                      <a:pt x="39" y="1003"/>
                    </a:lnTo>
                    <a:lnTo>
                      <a:pt x="47" y="1007"/>
                    </a:lnTo>
                    <a:lnTo>
                      <a:pt x="55" y="1010"/>
                    </a:lnTo>
                    <a:lnTo>
                      <a:pt x="63" y="1014"/>
                    </a:lnTo>
                    <a:lnTo>
                      <a:pt x="71" y="1016"/>
                    </a:lnTo>
                    <a:lnTo>
                      <a:pt x="80" y="1018"/>
                    </a:lnTo>
                    <a:lnTo>
                      <a:pt x="89" y="1018"/>
                    </a:lnTo>
                    <a:lnTo>
                      <a:pt x="833" y="1018"/>
                    </a:lnTo>
                    <a:lnTo>
                      <a:pt x="833" y="1018"/>
                    </a:lnTo>
                    <a:lnTo>
                      <a:pt x="843" y="1018"/>
                    </a:lnTo>
                    <a:lnTo>
                      <a:pt x="851" y="1016"/>
                    </a:lnTo>
                    <a:lnTo>
                      <a:pt x="860" y="1014"/>
                    </a:lnTo>
                    <a:lnTo>
                      <a:pt x="868" y="1010"/>
                    </a:lnTo>
                    <a:lnTo>
                      <a:pt x="876" y="1007"/>
                    </a:lnTo>
                    <a:lnTo>
                      <a:pt x="883" y="1003"/>
                    </a:lnTo>
                    <a:lnTo>
                      <a:pt x="890" y="997"/>
                    </a:lnTo>
                    <a:lnTo>
                      <a:pt x="896" y="992"/>
                    </a:lnTo>
                    <a:lnTo>
                      <a:pt x="902" y="986"/>
                    </a:lnTo>
                    <a:lnTo>
                      <a:pt x="907" y="978"/>
                    </a:lnTo>
                    <a:lnTo>
                      <a:pt x="911" y="971"/>
                    </a:lnTo>
                    <a:lnTo>
                      <a:pt x="916" y="963"/>
                    </a:lnTo>
                    <a:lnTo>
                      <a:pt x="919" y="956"/>
                    </a:lnTo>
                    <a:lnTo>
                      <a:pt x="921" y="947"/>
                    </a:lnTo>
                    <a:lnTo>
                      <a:pt x="922" y="937"/>
                    </a:lnTo>
                    <a:lnTo>
                      <a:pt x="922" y="929"/>
                    </a:lnTo>
                    <a:lnTo>
                      <a:pt x="922" y="929"/>
                    </a:lnTo>
                    <a:lnTo>
                      <a:pt x="922" y="915"/>
                    </a:lnTo>
                    <a:lnTo>
                      <a:pt x="921" y="902"/>
                    </a:lnTo>
                    <a:lnTo>
                      <a:pt x="920" y="889"/>
                    </a:lnTo>
                    <a:lnTo>
                      <a:pt x="918" y="876"/>
                    </a:lnTo>
                    <a:lnTo>
                      <a:pt x="915" y="863"/>
                    </a:lnTo>
                    <a:lnTo>
                      <a:pt x="911" y="851"/>
                    </a:lnTo>
                    <a:lnTo>
                      <a:pt x="902" y="827"/>
                    </a:lnTo>
                    <a:lnTo>
                      <a:pt x="891" y="804"/>
                    </a:lnTo>
                    <a:lnTo>
                      <a:pt x="878" y="783"/>
                    </a:lnTo>
                    <a:lnTo>
                      <a:pt x="863" y="762"/>
                    </a:lnTo>
                    <a:lnTo>
                      <a:pt x="846" y="744"/>
                    </a:lnTo>
                    <a:lnTo>
                      <a:pt x="828" y="727"/>
                    </a:lnTo>
                    <a:lnTo>
                      <a:pt x="807" y="712"/>
                    </a:lnTo>
                    <a:lnTo>
                      <a:pt x="786" y="699"/>
                    </a:lnTo>
                    <a:lnTo>
                      <a:pt x="763" y="688"/>
                    </a:lnTo>
                    <a:lnTo>
                      <a:pt x="740" y="680"/>
                    </a:lnTo>
                    <a:lnTo>
                      <a:pt x="727" y="677"/>
                    </a:lnTo>
                    <a:lnTo>
                      <a:pt x="714" y="673"/>
                    </a:lnTo>
                    <a:lnTo>
                      <a:pt x="701" y="671"/>
                    </a:lnTo>
                    <a:lnTo>
                      <a:pt x="688" y="669"/>
                    </a:lnTo>
                    <a:lnTo>
                      <a:pt x="675" y="668"/>
                    </a:lnTo>
                    <a:lnTo>
                      <a:pt x="661" y="668"/>
                    </a:lnTo>
                    <a:lnTo>
                      <a:pt x="661" y="668"/>
                    </a:lnTo>
                    <a:close/>
                    <a:moveTo>
                      <a:pt x="484" y="84"/>
                    </a:moveTo>
                    <a:lnTo>
                      <a:pt x="484" y="84"/>
                    </a:lnTo>
                    <a:lnTo>
                      <a:pt x="501" y="75"/>
                    </a:lnTo>
                    <a:lnTo>
                      <a:pt x="520" y="68"/>
                    </a:lnTo>
                    <a:lnTo>
                      <a:pt x="538" y="65"/>
                    </a:lnTo>
                    <a:lnTo>
                      <a:pt x="557" y="64"/>
                    </a:lnTo>
                    <a:lnTo>
                      <a:pt x="557" y="64"/>
                    </a:lnTo>
                    <a:lnTo>
                      <a:pt x="574" y="65"/>
                    </a:lnTo>
                    <a:lnTo>
                      <a:pt x="592" y="68"/>
                    </a:lnTo>
                    <a:lnTo>
                      <a:pt x="609" y="74"/>
                    </a:lnTo>
                    <a:lnTo>
                      <a:pt x="625" y="81"/>
                    </a:lnTo>
                    <a:lnTo>
                      <a:pt x="640" y="91"/>
                    </a:lnTo>
                    <a:lnTo>
                      <a:pt x="655" y="103"/>
                    </a:lnTo>
                    <a:lnTo>
                      <a:pt x="668" y="115"/>
                    </a:lnTo>
                    <a:lnTo>
                      <a:pt x="681" y="130"/>
                    </a:lnTo>
                    <a:lnTo>
                      <a:pt x="691" y="147"/>
                    </a:lnTo>
                    <a:lnTo>
                      <a:pt x="702" y="164"/>
                    </a:lnTo>
                    <a:lnTo>
                      <a:pt x="711" y="182"/>
                    </a:lnTo>
                    <a:lnTo>
                      <a:pt x="718" y="202"/>
                    </a:lnTo>
                    <a:lnTo>
                      <a:pt x="724" y="223"/>
                    </a:lnTo>
                    <a:lnTo>
                      <a:pt x="728" y="244"/>
                    </a:lnTo>
                    <a:lnTo>
                      <a:pt x="731" y="267"/>
                    </a:lnTo>
                    <a:lnTo>
                      <a:pt x="732" y="290"/>
                    </a:lnTo>
                    <a:lnTo>
                      <a:pt x="732" y="290"/>
                    </a:lnTo>
                    <a:lnTo>
                      <a:pt x="731" y="306"/>
                    </a:lnTo>
                    <a:lnTo>
                      <a:pt x="730" y="324"/>
                    </a:lnTo>
                    <a:lnTo>
                      <a:pt x="728" y="340"/>
                    </a:lnTo>
                    <a:lnTo>
                      <a:pt x="725" y="356"/>
                    </a:lnTo>
                    <a:lnTo>
                      <a:pt x="725" y="356"/>
                    </a:lnTo>
                    <a:lnTo>
                      <a:pt x="724" y="362"/>
                    </a:lnTo>
                    <a:lnTo>
                      <a:pt x="724" y="369"/>
                    </a:lnTo>
                    <a:lnTo>
                      <a:pt x="726" y="374"/>
                    </a:lnTo>
                    <a:lnTo>
                      <a:pt x="728" y="379"/>
                    </a:lnTo>
                    <a:lnTo>
                      <a:pt x="732" y="385"/>
                    </a:lnTo>
                    <a:lnTo>
                      <a:pt x="736" y="389"/>
                    </a:lnTo>
                    <a:lnTo>
                      <a:pt x="742" y="391"/>
                    </a:lnTo>
                    <a:lnTo>
                      <a:pt x="748" y="393"/>
                    </a:lnTo>
                    <a:lnTo>
                      <a:pt x="748" y="393"/>
                    </a:lnTo>
                    <a:lnTo>
                      <a:pt x="756" y="394"/>
                    </a:lnTo>
                    <a:lnTo>
                      <a:pt x="756" y="394"/>
                    </a:lnTo>
                    <a:lnTo>
                      <a:pt x="761" y="394"/>
                    </a:lnTo>
                    <a:lnTo>
                      <a:pt x="765" y="393"/>
                    </a:lnTo>
                    <a:lnTo>
                      <a:pt x="771" y="391"/>
                    </a:lnTo>
                    <a:lnTo>
                      <a:pt x="775" y="388"/>
                    </a:lnTo>
                    <a:lnTo>
                      <a:pt x="778" y="385"/>
                    </a:lnTo>
                    <a:lnTo>
                      <a:pt x="782" y="380"/>
                    </a:lnTo>
                    <a:lnTo>
                      <a:pt x="785" y="375"/>
                    </a:lnTo>
                    <a:lnTo>
                      <a:pt x="786" y="370"/>
                    </a:lnTo>
                    <a:lnTo>
                      <a:pt x="786" y="370"/>
                    </a:lnTo>
                    <a:lnTo>
                      <a:pt x="790" y="350"/>
                    </a:lnTo>
                    <a:lnTo>
                      <a:pt x="793" y="331"/>
                    </a:lnTo>
                    <a:lnTo>
                      <a:pt x="794" y="311"/>
                    </a:lnTo>
                    <a:lnTo>
                      <a:pt x="795" y="290"/>
                    </a:lnTo>
                    <a:lnTo>
                      <a:pt x="795" y="290"/>
                    </a:lnTo>
                    <a:lnTo>
                      <a:pt x="794" y="260"/>
                    </a:lnTo>
                    <a:lnTo>
                      <a:pt x="790" y="231"/>
                    </a:lnTo>
                    <a:lnTo>
                      <a:pt x="785" y="203"/>
                    </a:lnTo>
                    <a:lnTo>
                      <a:pt x="776" y="178"/>
                    </a:lnTo>
                    <a:lnTo>
                      <a:pt x="767" y="152"/>
                    </a:lnTo>
                    <a:lnTo>
                      <a:pt x="755" y="128"/>
                    </a:lnTo>
                    <a:lnTo>
                      <a:pt x="741" y="106"/>
                    </a:lnTo>
                    <a:lnTo>
                      <a:pt x="726" y="85"/>
                    </a:lnTo>
                    <a:lnTo>
                      <a:pt x="709" y="66"/>
                    </a:lnTo>
                    <a:lnTo>
                      <a:pt x="690" y="50"/>
                    </a:lnTo>
                    <a:lnTo>
                      <a:pt x="670" y="35"/>
                    </a:lnTo>
                    <a:lnTo>
                      <a:pt x="660" y="29"/>
                    </a:lnTo>
                    <a:lnTo>
                      <a:pt x="650" y="23"/>
                    </a:lnTo>
                    <a:lnTo>
                      <a:pt x="639" y="18"/>
                    </a:lnTo>
                    <a:lnTo>
                      <a:pt x="628" y="14"/>
                    </a:lnTo>
                    <a:lnTo>
                      <a:pt x="616" y="9"/>
                    </a:lnTo>
                    <a:lnTo>
                      <a:pt x="604" y="6"/>
                    </a:lnTo>
                    <a:lnTo>
                      <a:pt x="593" y="3"/>
                    </a:lnTo>
                    <a:lnTo>
                      <a:pt x="581" y="2"/>
                    </a:lnTo>
                    <a:lnTo>
                      <a:pt x="569" y="1"/>
                    </a:lnTo>
                    <a:lnTo>
                      <a:pt x="557" y="0"/>
                    </a:lnTo>
                    <a:lnTo>
                      <a:pt x="557" y="0"/>
                    </a:lnTo>
                    <a:lnTo>
                      <a:pt x="543" y="1"/>
                    </a:lnTo>
                    <a:lnTo>
                      <a:pt x="529" y="2"/>
                    </a:lnTo>
                    <a:lnTo>
                      <a:pt x="517" y="4"/>
                    </a:lnTo>
                    <a:lnTo>
                      <a:pt x="503" y="7"/>
                    </a:lnTo>
                    <a:lnTo>
                      <a:pt x="490" y="11"/>
                    </a:lnTo>
                    <a:lnTo>
                      <a:pt x="477" y="17"/>
                    </a:lnTo>
                    <a:lnTo>
                      <a:pt x="465" y="22"/>
                    </a:lnTo>
                    <a:lnTo>
                      <a:pt x="452" y="30"/>
                    </a:lnTo>
                    <a:lnTo>
                      <a:pt x="452" y="30"/>
                    </a:lnTo>
                    <a:lnTo>
                      <a:pt x="447" y="33"/>
                    </a:lnTo>
                    <a:lnTo>
                      <a:pt x="442" y="37"/>
                    </a:lnTo>
                    <a:lnTo>
                      <a:pt x="439" y="43"/>
                    </a:lnTo>
                    <a:lnTo>
                      <a:pt x="438" y="49"/>
                    </a:lnTo>
                    <a:lnTo>
                      <a:pt x="437" y="54"/>
                    </a:lnTo>
                    <a:lnTo>
                      <a:pt x="437" y="61"/>
                    </a:lnTo>
                    <a:lnTo>
                      <a:pt x="438" y="67"/>
                    </a:lnTo>
                    <a:lnTo>
                      <a:pt x="441" y="73"/>
                    </a:lnTo>
                    <a:lnTo>
                      <a:pt x="441" y="73"/>
                    </a:lnTo>
                    <a:lnTo>
                      <a:pt x="445" y="78"/>
                    </a:lnTo>
                    <a:lnTo>
                      <a:pt x="450" y="82"/>
                    </a:lnTo>
                    <a:lnTo>
                      <a:pt x="455" y="85"/>
                    </a:lnTo>
                    <a:lnTo>
                      <a:pt x="461" y="88"/>
                    </a:lnTo>
                    <a:lnTo>
                      <a:pt x="467" y="89"/>
                    </a:lnTo>
                    <a:lnTo>
                      <a:pt x="473" y="88"/>
                    </a:lnTo>
                    <a:lnTo>
                      <a:pt x="479" y="87"/>
                    </a:lnTo>
                    <a:lnTo>
                      <a:pt x="484" y="84"/>
                    </a:lnTo>
                    <a:lnTo>
                      <a:pt x="484" y="84"/>
                    </a:lnTo>
                    <a:close/>
                    <a:moveTo>
                      <a:pt x="763" y="540"/>
                    </a:moveTo>
                    <a:lnTo>
                      <a:pt x="763" y="540"/>
                    </a:lnTo>
                    <a:lnTo>
                      <a:pt x="757" y="541"/>
                    </a:lnTo>
                    <a:lnTo>
                      <a:pt x="751" y="544"/>
                    </a:lnTo>
                    <a:lnTo>
                      <a:pt x="746" y="546"/>
                    </a:lnTo>
                    <a:lnTo>
                      <a:pt x="741" y="550"/>
                    </a:lnTo>
                    <a:lnTo>
                      <a:pt x="738" y="554"/>
                    </a:lnTo>
                    <a:lnTo>
                      <a:pt x="734" y="560"/>
                    </a:lnTo>
                    <a:lnTo>
                      <a:pt x="732" y="566"/>
                    </a:lnTo>
                    <a:lnTo>
                      <a:pt x="732" y="573"/>
                    </a:lnTo>
                    <a:lnTo>
                      <a:pt x="732" y="573"/>
                    </a:lnTo>
                    <a:lnTo>
                      <a:pt x="732" y="579"/>
                    </a:lnTo>
                    <a:lnTo>
                      <a:pt x="734" y="584"/>
                    </a:lnTo>
                    <a:lnTo>
                      <a:pt x="738" y="590"/>
                    </a:lnTo>
                    <a:lnTo>
                      <a:pt x="741" y="595"/>
                    </a:lnTo>
                    <a:lnTo>
                      <a:pt x="746" y="598"/>
                    </a:lnTo>
                    <a:lnTo>
                      <a:pt x="751" y="602"/>
                    </a:lnTo>
                    <a:lnTo>
                      <a:pt x="757" y="604"/>
                    </a:lnTo>
                    <a:lnTo>
                      <a:pt x="763" y="605"/>
                    </a:lnTo>
                    <a:lnTo>
                      <a:pt x="763" y="605"/>
                    </a:lnTo>
                    <a:lnTo>
                      <a:pt x="784" y="606"/>
                    </a:lnTo>
                    <a:lnTo>
                      <a:pt x="803" y="608"/>
                    </a:lnTo>
                    <a:lnTo>
                      <a:pt x="821" y="613"/>
                    </a:lnTo>
                    <a:lnTo>
                      <a:pt x="839" y="620"/>
                    </a:lnTo>
                    <a:lnTo>
                      <a:pt x="856" y="628"/>
                    </a:lnTo>
                    <a:lnTo>
                      <a:pt x="872" y="639"/>
                    </a:lnTo>
                    <a:lnTo>
                      <a:pt x="887" y="650"/>
                    </a:lnTo>
                    <a:lnTo>
                      <a:pt x="900" y="663"/>
                    </a:lnTo>
                    <a:lnTo>
                      <a:pt x="911" y="678"/>
                    </a:lnTo>
                    <a:lnTo>
                      <a:pt x="923" y="693"/>
                    </a:lnTo>
                    <a:lnTo>
                      <a:pt x="932" y="709"/>
                    </a:lnTo>
                    <a:lnTo>
                      <a:pt x="940" y="727"/>
                    </a:lnTo>
                    <a:lnTo>
                      <a:pt x="946" y="745"/>
                    </a:lnTo>
                    <a:lnTo>
                      <a:pt x="951" y="764"/>
                    </a:lnTo>
                    <a:lnTo>
                      <a:pt x="953" y="784"/>
                    </a:lnTo>
                    <a:lnTo>
                      <a:pt x="954" y="803"/>
                    </a:lnTo>
                    <a:lnTo>
                      <a:pt x="954" y="803"/>
                    </a:lnTo>
                    <a:lnTo>
                      <a:pt x="954" y="809"/>
                    </a:lnTo>
                    <a:lnTo>
                      <a:pt x="952" y="814"/>
                    </a:lnTo>
                    <a:lnTo>
                      <a:pt x="952" y="814"/>
                    </a:lnTo>
                    <a:lnTo>
                      <a:pt x="950" y="820"/>
                    </a:lnTo>
                    <a:lnTo>
                      <a:pt x="950" y="827"/>
                    </a:lnTo>
                    <a:lnTo>
                      <a:pt x="950" y="832"/>
                    </a:lnTo>
                    <a:lnTo>
                      <a:pt x="952" y="839"/>
                    </a:lnTo>
                    <a:lnTo>
                      <a:pt x="954" y="844"/>
                    </a:lnTo>
                    <a:lnTo>
                      <a:pt x="959" y="848"/>
                    </a:lnTo>
                    <a:lnTo>
                      <a:pt x="963" y="853"/>
                    </a:lnTo>
                    <a:lnTo>
                      <a:pt x="968" y="856"/>
                    </a:lnTo>
                    <a:lnTo>
                      <a:pt x="968" y="856"/>
                    </a:lnTo>
                    <a:lnTo>
                      <a:pt x="975" y="858"/>
                    </a:lnTo>
                    <a:lnTo>
                      <a:pt x="981" y="859"/>
                    </a:lnTo>
                    <a:lnTo>
                      <a:pt x="981" y="859"/>
                    </a:lnTo>
                    <a:lnTo>
                      <a:pt x="985" y="858"/>
                    </a:lnTo>
                    <a:lnTo>
                      <a:pt x="990" y="857"/>
                    </a:lnTo>
                    <a:lnTo>
                      <a:pt x="998" y="854"/>
                    </a:lnTo>
                    <a:lnTo>
                      <a:pt x="1003" y="851"/>
                    </a:lnTo>
                    <a:lnTo>
                      <a:pt x="1006" y="848"/>
                    </a:lnTo>
                    <a:lnTo>
                      <a:pt x="1008" y="844"/>
                    </a:lnTo>
                    <a:lnTo>
                      <a:pt x="1010" y="840"/>
                    </a:lnTo>
                    <a:lnTo>
                      <a:pt x="1010" y="840"/>
                    </a:lnTo>
                    <a:lnTo>
                      <a:pt x="1013" y="831"/>
                    </a:lnTo>
                    <a:lnTo>
                      <a:pt x="1017" y="823"/>
                    </a:lnTo>
                    <a:lnTo>
                      <a:pt x="1018" y="813"/>
                    </a:lnTo>
                    <a:lnTo>
                      <a:pt x="1018" y="803"/>
                    </a:lnTo>
                    <a:lnTo>
                      <a:pt x="1018" y="803"/>
                    </a:lnTo>
                    <a:lnTo>
                      <a:pt x="1018" y="790"/>
                    </a:lnTo>
                    <a:lnTo>
                      <a:pt x="1017" y="777"/>
                    </a:lnTo>
                    <a:lnTo>
                      <a:pt x="1013" y="751"/>
                    </a:lnTo>
                    <a:lnTo>
                      <a:pt x="1007" y="726"/>
                    </a:lnTo>
                    <a:lnTo>
                      <a:pt x="998" y="702"/>
                    </a:lnTo>
                    <a:lnTo>
                      <a:pt x="988" y="679"/>
                    </a:lnTo>
                    <a:lnTo>
                      <a:pt x="976" y="657"/>
                    </a:lnTo>
                    <a:lnTo>
                      <a:pt x="961" y="637"/>
                    </a:lnTo>
                    <a:lnTo>
                      <a:pt x="945" y="619"/>
                    </a:lnTo>
                    <a:lnTo>
                      <a:pt x="926" y="602"/>
                    </a:lnTo>
                    <a:lnTo>
                      <a:pt x="907" y="585"/>
                    </a:lnTo>
                    <a:lnTo>
                      <a:pt x="887" y="573"/>
                    </a:lnTo>
                    <a:lnTo>
                      <a:pt x="864" y="562"/>
                    </a:lnTo>
                    <a:lnTo>
                      <a:pt x="852" y="556"/>
                    </a:lnTo>
                    <a:lnTo>
                      <a:pt x="841" y="552"/>
                    </a:lnTo>
                    <a:lnTo>
                      <a:pt x="829" y="549"/>
                    </a:lnTo>
                    <a:lnTo>
                      <a:pt x="816" y="546"/>
                    </a:lnTo>
                    <a:lnTo>
                      <a:pt x="803" y="544"/>
                    </a:lnTo>
                    <a:lnTo>
                      <a:pt x="790" y="542"/>
                    </a:lnTo>
                    <a:lnTo>
                      <a:pt x="777" y="541"/>
                    </a:lnTo>
                    <a:lnTo>
                      <a:pt x="763" y="540"/>
                    </a:lnTo>
                    <a:lnTo>
                      <a:pt x="763" y="54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90204"/>
                  <a:buNone/>
                </a:pPr>
                <a:endParaRPr sz="1800" b="0" i="0" u="none" strike="noStrike" cap="none">
                  <a:solidFill>
                    <a:schemeClr val="dk2"/>
                  </a:solidFill>
                  <a:latin typeface="Arial" panose="020B0604020202090204"/>
                  <a:ea typeface="Arial" panose="020B0604020202090204"/>
                  <a:cs typeface="Arial" panose="020B0604020202090204"/>
                  <a:sym typeface="Arial" panose="020B0604020202090204"/>
                </a:endParaRPr>
              </a:p>
            </p:txBody>
          </p:sp>
        </p:grpSp>
        <p:sp>
          <p:nvSpPr>
            <p:cNvPr id="284" name="Google Shape;284;p11"/>
            <p:cNvSpPr/>
            <p:nvPr/>
          </p:nvSpPr>
          <p:spPr>
            <a:xfrm>
              <a:off x="4716170" y="1762689"/>
              <a:ext cx="869714" cy="869714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90204"/>
                <a:buNone/>
              </a:pPr>
              <a:endParaRPr sz="1800" b="0" i="0" u="none" strike="noStrike" cap="none" dirty="0">
                <a:solidFill>
                  <a:schemeClr val="lt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endParaRPr>
            </a:p>
          </p:txBody>
        </p:sp>
        <p:pic>
          <p:nvPicPr>
            <p:cNvPr id="6" name="图片 5" descr="徽标, 图标&#10;&#10;描述已自动生成">
              <a:extLst>
                <a:ext uri="{FF2B5EF4-FFF2-40B4-BE49-F238E27FC236}">
                  <a16:creationId xmlns:a16="http://schemas.microsoft.com/office/drawing/2014/main" id="{2B9266BA-30F7-5C44-BAF3-D5A0B8D949D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59350" y="2631748"/>
              <a:ext cx="2273300" cy="2273300"/>
            </a:xfrm>
            <a:prstGeom prst="ellipse">
              <a:avLst/>
            </a:prstGeom>
          </p:spPr>
        </p:pic>
        <p:sp>
          <p:nvSpPr>
            <p:cNvPr id="35" name="Google Shape;263;p11">
              <a:extLst>
                <a:ext uri="{FF2B5EF4-FFF2-40B4-BE49-F238E27FC236}">
                  <a16:creationId xmlns:a16="http://schemas.microsoft.com/office/drawing/2014/main" id="{AD16C4AD-8ED3-B448-AE4C-C74BBD3A706F}"/>
                </a:ext>
              </a:extLst>
            </p:cNvPr>
            <p:cNvSpPr/>
            <p:nvPr/>
          </p:nvSpPr>
          <p:spPr>
            <a:xfrm>
              <a:off x="2673548" y="3510820"/>
              <a:ext cx="1172907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90204"/>
                <a:buNone/>
              </a:pPr>
              <a:r>
                <a:rPr lang="zh-CN" altLang="en-US" sz="1600" b="0" i="0" u="none" strike="noStrike" cap="none" dirty="0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球员对比</a:t>
              </a:r>
              <a:endParaRPr sz="1050" b="0" i="0" u="none" strike="noStrike" cap="none" dirty="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36" name="Google Shape;263;p11">
              <a:extLst>
                <a:ext uri="{FF2B5EF4-FFF2-40B4-BE49-F238E27FC236}">
                  <a16:creationId xmlns:a16="http://schemas.microsoft.com/office/drawing/2014/main" id="{2D6ACD02-0ED5-4C46-8129-A1A6670D8C84}"/>
                </a:ext>
              </a:extLst>
            </p:cNvPr>
            <p:cNvSpPr/>
            <p:nvPr/>
          </p:nvSpPr>
          <p:spPr>
            <a:xfrm>
              <a:off x="3406796" y="5199331"/>
              <a:ext cx="1172907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90204"/>
                <a:buNone/>
              </a:pPr>
              <a:r>
                <a:rPr lang="zh-CN" altLang="en-US" sz="1600" b="0" i="0" u="none" strike="noStrike" cap="none" dirty="0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球队数据</a:t>
              </a:r>
              <a:endParaRPr sz="1050" b="0" i="0" u="none" strike="noStrike" cap="none" dirty="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37" name="Google Shape;263;p11">
              <a:extLst>
                <a:ext uri="{FF2B5EF4-FFF2-40B4-BE49-F238E27FC236}">
                  <a16:creationId xmlns:a16="http://schemas.microsoft.com/office/drawing/2014/main" id="{F98F1334-3B68-1244-BE27-B592E0BC0F13}"/>
                </a:ext>
              </a:extLst>
            </p:cNvPr>
            <p:cNvSpPr/>
            <p:nvPr/>
          </p:nvSpPr>
          <p:spPr>
            <a:xfrm>
              <a:off x="7595656" y="5169645"/>
              <a:ext cx="1172907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90204"/>
                <a:buNone/>
              </a:pPr>
              <a:r>
                <a:rPr lang="zh-CN" altLang="en-US" sz="1600" b="0" i="0" u="none" strike="noStrike" cap="none" dirty="0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球队对比</a:t>
              </a:r>
              <a:endParaRPr sz="1050" b="0" i="0" u="none" strike="noStrike" cap="none" dirty="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38" name="Google Shape;263;p11">
              <a:extLst>
                <a:ext uri="{FF2B5EF4-FFF2-40B4-BE49-F238E27FC236}">
                  <a16:creationId xmlns:a16="http://schemas.microsoft.com/office/drawing/2014/main" id="{8AC63E37-8E13-1E40-99F5-575E82719BDC}"/>
                </a:ext>
              </a:extLst>
            </p:cNvPr>
            <p:cNvSpPr/>
            <p:nvPr/>
          </p:nvSpPr>
          <p:spPr>
            <a:xfrm>
              <a:off x="7598018" y="1907509"/>
              <a:ext cx="1172907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90204"/>
                <a:buNone/>
              </a:pPr>
              <a:r>
                <a:rPr lang="zh-CN" altLang="en-US" sz="1600" dirty="0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直播时间</a:t>
              </a:r>
              <a:endParaRPr sz="1050" b="0" i="0" u="none" strike="noStrike" cap="none" dirty="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39" name="Google Shape;263;p11">
              <a:extLst>
                <a:ext uri="{FF2B5EF4-FFF2-40B4-BE49-F238E27FC236}">
                  <a16:creationId xmlns:a16="http://schemas.microsoft.com/office/drawing/2014/main" id="{83ED71E3-DBC1-8E44-A7D6-EE521D158E3E}"/>
                </a:ext>
              </a:extLst>
            </p:cNvPr>
            <p:cNvSpPr/>
            <p:nvPr/>
          </p:nvSpPr>
          <p:spPr>
            <a:xfrm>
              <a:off x="8345545" y="3512321"/>
              <a:ext cx="1172907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90204"/>
                <a:buNone/>
              </a:pPr>
              <a:r>
                <a:rPr lang="zh-CN" altLang="en-US" sz="1600" dirty="0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比赛数据</a:t>
              </a:r>
              <a:endParaRPr sz="1050" b="0" i="0" u="none" strike="noStrike" cap="none" dirty="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30" name="Google Shape;285;p11">
              <a:extLst>
                <a:ext uri="{FF2B5EF4-FFF2-40B4-BE49-F238E27FC236}">
                  <a16:creationId xmlns:a16="http://schemas.microsoft.com/office/drawing/2014/main" id="{180280CA-E171-F243-92D3-A128E42C7EBD}"/>
                </a:ext>
              </a:extLst>
            </p:cNvPr>
            <p:cNvSpPr/>
            <p:nvPr/>
          </p:nvSpPr>
          <p:spPr>
            <a:xfrm>
              <a:off x="7804324" y="3606473"/>
              <a:ext cx="212725" cy="323850"/>
            </a:xfrm>
            <a:custGeom>
              <a:avLst/>
              <a:gdLst/>
              <a:ahLst/>
              <a:cxnLst/>
              <a:rect l="l" t="t" r="r" b="b"/>
              <a:pathLst>
                <a:path w="669" h="1018" extrusionOk="0">
                  <a:moveTo>
                    <a:pt x="509" y="0"/>
                  </a:moveTo>
                  <a:lnTo>
                    <a:pt x="509" y="0"/>
                  </a:lnTo>
                  <a:lnTo>
                    <a:pt x="493" y="1"/>
                  </a:lnTo>
                  <a:lnTo>
                    <a:pt x="478" y="3"/>
                  </a:lnTo>
                  <a:lnTo>
                    <a:pt x="462" y="7"/>
                  </a:lnTo>
                  <a:lnTo>
                    <a:pt x="448" y="12"/>
                  </a:lnTo>
                  <a:lnTo>
                    <a:pt x="434" y="19"/>
                  </a:lnTo>
                  <a:lnTo>
                    <a:pt x="421" y="27"/>
                  </a:lnTo>
                  <a:lnTo>
                    <a:pt x="408" y="36"/>
                  </a:lnTo>
                  <a:lnTo>
                    <a:pt x="397" y="47"/>
                  </a:lnTo>
                  <a:lnTo>
                    <a:pt x="387" y="58"/>
                  </a:lnTo>
                  <a:lnTo>
                    <a:pt x="378" y="70"/>
                  </a:lnTo>
                  <a:lnTo>
                    <a:pt x="369" y="83"/>
                  </a:lnTo>
                  <a:lnTo>
                    <a:pt x="363" y="97"/>
                  </a:lnTo>
                  <a:lnTo>
                    <a:pt x="358" y="112"/>
                  </a:lnTo>
                  <a:lnTo>
                    <a:pt x="353" y="127"/>
                  </a:lnTo>
                  <a:lnTo>
                    <a:pt x="351" y="142"/>
                  </a:lnTo>
                  <a:lnTo>
                    <a:pt x="350" y="159"/>
                  </a:lnTo>
                  <a:lnTo>
                    <a:pt x="350" y="159"/>
                  </a:lnTo>
                  <a:lnTo>
                    <a:pt x="350" y="169"/>
                  </a:lnTo>
                  <a:lnTo>
                    <a:pt x="348" y="178"/>
                  </a:lnTo>
                  <a:lnTo>
                    <a:pt x="346" y="187"/>
                  </a:lnTo>
                  <a:lnTo>
                    <a:pt x="343" y="196"/>
                  </a:lnTo>
                  <a:lnTo>
                    <a:pt x="338" y="205"/>
                  </a:lnTo>
                  <a:lnTo>
                    <a:pt x="334" y="212"/>
                  </a:lnTo>
                  <a:lnTo>
                    <a:pt x="329" y="220"/>
                  </a:lnTo>
                  <a:lnTo>
                    <a:pt x="322" y="226"/>
                  </a:lnTo>
                  <a:lnTo>
                    <a:pt x="316" y="232"/>
                  </a:lnTo>
                  <a:lnTo>
                    <a:pt x="308" y="238"/>
                  </a:lnTo>
                  <a:lnTo>
                    <a:pt x="301" y="243"/>
                  </a:lnTo>
                  <a:lnTo>
                    <a:pt x="292" y="247"/>
                  </a:lnTo>
                  <a:lnTo>
                    <a:pt x="284" y="251"/>
                  </a:lnTo>
                  <a:lnTo>
                    <a:pt x="274" y="253"/>
                  </a:lnTo>
                  <a:lnTo>
                    <a:pt x="264" y="254"/>
                  </a:lnTo>
                  <a:lnTo>
                    <a:pt x="255" y="255"/>
                  </a:lnTo>
                  <a:lnTo>
                    <a:pt x="255" y="255"/>
                  </a:lnTo>
                  <a:lnTo>
                    <a:pt x="245" y="254"/>
                  </a:lnTo>
                  <a:lnTo>
                    <a:pt x="235" y="253"/>
                  </a:lnTo>
                  <a:lnTo>
                    <a:pt x="227" y="251"/>
                  </a:lnTo>
                  <a:lnTo>
                    <a:pt x="218" y="247"/>
                  </a:lnTo>
                  <a:lnTo>
                    <a:pt x="209" y="243"/>
                  </a:lnTo>
                  <a:lnTo>
                    <a:pt x="202" y="238"/>
                  </a:lnTo>
                  <a:lnTo>
                    <a:pt x="194" y="232"/>
                  </a:lnTo>
                  <a:lnTo>
                    <a:pt x="187" y="226"/>
                  </a:lnTo>
                  <a:lnTo>
                    <a:pt x="182" y="220"/>
                  </a:lnTo>
                  <a:lnTo>
                    <a:pt x="176" y="212"/>
                  </a:lnTo>
                  <a:lnTo>
                    <a:pt x="171" y="205"/>
                  </a:lnTo>
                  <a:lnTo>
                    <a:pt x="167" y="196"/>
                  </a:lnTo>
                  <a:lnTo>
                    <a:pt x="163" y="187"/>
                  </a:lnTo>
                  <a:lnTo>
                    <a:pt x="161" y="178"/>
                  </a:lnTo>
                  <a:lnTo>
                    <a:pt x="160" y="169"/>
                  </a:lnTo>
                  <a:lnTo>
                    <a:pt x="159" y="159"/>
                  </a:lnTo>
                  <a:lnTo>
                    <a:pt x="159" y="119"/>
                  </a:lnTo>
                  <a:lnTo>
                    <a:pt x="159" y="119"/>
                  </a:lnTo>
                  <a:lnTo>
                    <a:pt x="167" y="114"/>
                  </a:lnTo>
                  <a:lnTo>
                    <a:pt x="173" y="109"/>
                  </a:lnTo>
                  <a:lnTo>
                    <a:pt x="173" y="109"/>
                  </a:lnTo>
                  <a:lnTo>
                    <a:pt x="177" y="104"/>
                  </a:lnTo>
                  <a:lnTo>
                    <a:pt x="181" y="98"/>
                  </a:lnTo>
                  <a:lnTo>
                    <a:pt x="187" y="88"/>
                  </a:lnTo>
                  <a:lnTo>
                    <a:pt x="190" y="76"/>
                  </a:lnTo>
                  <a:lnTo>
                    <a:pt x="191" y="64"/>
                  </a:lnTo>
                  <a:lnTo>
                    <a:pt x="190" y="51"/>
                  </a:lnTo>
                  <a:lnTo>
                    <a:pt x="187" y="39"/>
                  </a:lnTo>
                  <a:lnTo>
                    <a:pt x="181" y="29"/>
                  </a:lnTo>
                  <a:lnTo>
                    <a:pt x="177" y="23"/>
                  </a:lnTo>
                  <a:lnTo>
                    <a:pt x="173" y="19"/>
                  </a:lnTo>
                  <a:lnTo>
                    <a:pt x="173" y="19"/>
                  </a:lnTo>
                  <a:lnTo>
                    <a:pt x="168" y="15"/>
                  </a:lnTo>
                  <a:lnTo>
                    <a:pt x="162" y="10"/>
                  </a:lnTo>
                  <a:lnTo>
                    <a:pt x="152" y="5"/>
                  </a:lnTo>
                  <a:lnTo>
                    <a:pt x="140" y="1"/>
                  </a:lnTo>
                  <a:lnTo>
                    <a:pt x="128" y="0"/>
                  </a:lnTo>
                  <a:lnTo>
                    <a:pt x="115" y="1"/>
                  </a:lnTo>
                  <a:lnTo>
                    <a:pt x="103" y="5"/>
                  </a:lnTo>
                  <a:lnTo>
                    <a:pt x="93" y="10"/>
                  </a:lnTo>
                  <a:lnTo>
                    <a:pt x="87" y="15"/>
                  </a:lnTo>
                  <a:lnTo>
                    <a:pt x="83" y="19"/>
                  </a:lnTo>
                  <a:lnTo>
                    <a:pt x="83" y="19"/>
                  </a:lnTo>
                  <a:lnTo>
                    <a:pt x="79" y="23"/>
                  </a:lnTo>
                  <a:lnTo>
                    <a:pt x="74" y="29"/>
                  </a:lnTo>
                  <a:lnTo>
                    <a:pt x="69" y="39"/>
                  </a:lnTo>
                  <a:lnTo>
                    <a:pt x="66" y="51"/>
                  </a:lnTo>
                  <a:lnTo>
                    <a:pt x="64" y="64"/>
                  </a:lnTo>
                  <a:lnTo>
                    <a:pt x="66" y="76"/>
                  </a:lnTo>
                  <a:lnTo>
                    <a:pt x="69" y="88"/>
                  </a:lnTo>
                  <a:lnTo>
                    <a:pt x="74" y="98"/>
                  </a:lnTo>
                  <a:lnTo>
                    <a:pt x="79" y="104"/>
                  </a:lnTo>
                  <a:lnTo>
                    <a:pt x="83" y="109"/>
                  </a:lnTo>
                  <a:lnTo>
                    <a:pt x="83" y="109"/>
                  </a:lnTo>
                  <a:lnTo>
                    <a:pt x="89" y="114"/>
                  </a:lnTo>
                  <a:lnTo>
                    <a:pt x="96" y="119"/>
                  </a:lnTo>
                  <a:lnTo>
                    <a:pt x="96" y="954"/>
                  </a:lnTo>
                  <a:lnTo>
                    <a:pt x="32" y="954"/>
                  </a:lnTo>
                  <a:lnTo>
                    <a:pt x="32" y="954"/>
                  </a:lnTo>
                  <a:lnTo>
                    <a:pt x="26" y="954"/>
                  </a:lnTo>
                  <a:lnTo>
                    <a:pt x="20" y="957"/>
                  </a:lnTo>
                  <a:lnTo>
                    <a:pt x="14" y="960"/>
                  </a:lnTo>
                  <a:lnTo>
                    <a:pt x="10" y="963"/>
                  </a:lnTo>
                  <a:lnTo>
                    <a:pt x="6" y="968"/>
                  </a:lnTo>
                  <a:lnTo>
                    <a:pt x="2" y="974"/>
                  </a:lnTo>
                  <a:lnTo>
                    <a:pt x="1" y="979"/>
                  </a:lnTo>
                  <a:lnTo>
                    <a:pt x="0" y="986"/>
                  </a:lnTo>
                  <a:lnTo>
                    <a:pt x="0" y="986"/>
                  </a:lnTo>
                  <a:lnTo>
                    <a:pt x="1" y="992"/>
                  </a:lnTo>
                  <a:lnTo>
                    <a:pt x="2" y="998"/>
                  </a:lnTo>
                  <a:lnTo>
                    <a:pt x="6" y="1004"/>
                  </a:lnTo>
                  <a:lnTo>
                    <a:pt x="10" y="1008"/>
                  </a:lnTo>
                  <a:lnTo>
                    <a:pt x="14" y="1012"/>
                  </a:lnTo>
                  <a:lnTo>
                    <a:pt x="20" y="1016"/>
                  </a:lnTo>
                  <a:lnTo>
                    <a:pt x="26" y="1017"/>
                  </a:lnTo>
                  <a:lnTo>
                    <a:pt x="32" y="1018"/>
                  </a:lnTo>
                  <a:lnTo>
                    <a:pt x="223" y="1018"/>
                  </a:lnTo>
                  <a:lnTo>
                    <a:pt x="223" y="1018"/>
                  </a:lnTo>
                  <a:lnTo>
                    <a:pt x="230" y="1017"/>
                  </a:lnTo>
                  <a:lnTo>
                    <a:pt x="235" y="1016"/>
                  </a:lnTo>
                  <a:lnTo>
                    <a:pt x="241" y="1012"/>
                  </a:lnTo>
                  <a:lnTo>
                    <a:pt x="246" y="1008"/>
                  </a:lnTo>
                  <a:lnTo>
                    <a:pt x="249" y="1004"/>
                  </a:lnTo>
                  <a:lnTo>
                    <a:pt x="252" y="998"/>
                  </a:lnTo>
                  <a:lnTo>
                    <a:pt x="255" y="992"/>
                  </a:lnTo>
                  <a:lnTo>
                    <a:pt x="255" y="986"/>
                  </a:lnTo>
                  <a:lnTo>
                    <a:pt x="255" y="986"/>
                  </a:lnTo>
                  <a:lnTo>
                    <a:pt x="255" y="979"/>
                  </a:lnTo>
                  <a:lnTo>
                    <a:pt x="252" y="974"/>
                  </a:lnTo>
                  <a:lnTo>
                    <a:pt x="249" y="968"/>
                  </a:lnTo>
                  <a:lnTo>
                    <a:pt x="246" y="963"/>
                  </a:lnTo>
                  <a:lnTo>
                    <a:pt x="241" y="960"/>
                  </a:lnTo>
                  <a:lnTo>
                    <a:pt x="235" y="957"/>
                  </a:lnTo>
                  <a:lnTo>
                    <a:pt x="230" y="954"/>
                  </a:lnTo>
                  <a:lnTo>
                    <a:pt x="223" y="954"/>
                  </a:lnTo>
                  <a:lnTo>
                    <a:pt x="159" y="954"/>
                  </a:lnTo>
                  <a:lnTo>
                    <a:pt x="159" y="571"/>
                  </a:lnTo>
                  <a:lnTo>
                    <a:pt x="159" y="571"/>
                  </a:lnTo>
                  <a:lnTo>
                    <a:pt x="170" y="579"/>
                  </a:lnTo>
                  <a:lnTo>
                    <a:pt x="181" y="585"/>
                  </a:lnTo>
                  <a:lnTo>
                    <a:pt x="192" y="591"/>
                  </a:lnTo>
                  <a:lnTo>
                    <a:pt x="204" y="595"/>
                  </a:lnTo>
                  <a:lnTo>
                    <a:pt x="216" y="599"/>
                  </a:lnTo>
                  <a:lnTo>
                    <a:pt x="229" y="602"/>
                  </a:lnTo>
                  <a:lnTo>
                    <a:pt x="242" y="604"/>
                  </a:lnTo>
                  <a:lnTo>
                    <a:pt x="255" y="605"/>
                  </a:lnTo>
                  <a:lnTo>
                    <a:pt x="255" y="605"/>
                  </a:lnTo>
                  <a:lnTo>
                    <a:pt x="271" y="604"/>
                  </a:lnTo>
                  <a:lnTo>
                    <a:pt x="287" y="602"/>
                  </a:lnTo>
                  <a:lnTo>
                    <a:pt x="302" y="597"/>
                  </a:lnTo>
                  <a:lnTo>
                    <a:pt x="317" y="592"/>
                  </a:lnTo>
                  <a:lnTo>
                    <a:pt x="331" y="585"/>
                  </a:lnTo>
                  <a:lnTo>
                    <a:pt x="344" y="577"/>
                  </a:lnTo>
                  <a:lnTo>
                    <a:pt x="356" y="568"/>
                  </a:lnTo>
                  <a:lnTo>
                    <a:pt x="367" y="558"/>
                  </a:lnTo>
                  <a:lnTo>
                    <a:pt x="378" y="547"/>
                  </a:lnTo>
                  <a:lnTo>
                    <a:pt x="387" y="534"/>
                  </a:lnTo>
                  <a:lnTo>
                    <a:pt x="395" y="521"/>
                  </a:lnTo>
                  <a:lnTo>
                    <a:pt x="402" y="507"/>
                  </a:lnTo>
                  <a:lnTo>
                    <a:pt x="407" y="492"/>
                  </a:lnTo>
                  <a:lnTo>
                    <a:pt x="410" y="477"/>
                  </a:lnTo>
                  <a:lnTo>
                    <a:pt x="413" y="462"/>
                  </a:lnTo>
                  <a:lnTo>
                    <a:pt x="414" y="445"/>
                  </a:lnTo>
                  <a:lnTo>
                    <a:pt x="414" y="445"/>
                  </a:lnTo>
                  <a:lnTo>
                    <a:pt x="414" y="435"/>
                  </a:lnTo>
                  <a:lnTo>
                    <a:pt x="415" y="426"/>
                  </a:lnTo>
                  <a:lnTo>
                    <a:pt x="419" y="417"/>
                  </a:lnTo>
                  <a:lnTo>
                    <a:pt x="422" y="408"/>
                  </a:lnTo>
                  <a:lnTo>
                    <a:pt x="425" y="400"/>
                  </a:lnTo>
                  <a:lnTo>
                    <a:pt x="431" y="392"/>
                  </a:lnTo>
                  <a:lnTo>
                    <a:pt x="436" y="385"/>
                  </a:lnTo>
                  <a:lnTo>
                    <a:pt x="442" y="378"/>
                  </a:lnTo>
                  <a:lnTo>
                    <a:pt x="449" y="372"/>
                  </a:lnTo>
                  <a:lnTo>
                    <a:pt x="456" y="367"/>
                  </a:lnTo>
                  <a:lnTo>
                    <a:pt x="464" y="361"/>
                  </a:lnTo>
                  <a:lnTo>
                    <a:pt x="472" y="357"/>
                  </a:lnTo>
                  <a:lnTo>
                    <a:pt x="481" y="354"/>
                  </a:lnTo>
                  <a:lnTo>
                    <a:pt x="491" y="352"/>
                  </a:lnTo>
                  <a:lnTo>
                    <a:pt x="499" y="350"/>
                  </a:lnTo>
                  <a:lnTo>
                    <a:pt x="509" y="349"/>
                  </a:lnTo>
                  <a:lnTo>
                    <a:pt x="509" y="349"/>
                  </a:lnTo>
                  <a:lnTo>
                    <a:pt x="520" y="350"/>
                  </a:lnTo>
                  <a:lnTo>
                    <a:pt x="528" y="352"/>
                  </a:lnTo>
                  <a:lnTo>
                    <a:pt x="538" y="354"/>
                  </a:lnTo>
                  <a:lnTo>
                    <a:pt x="546" y="357"/>
                  </a:lnTo>
                  <a:lnTo>
                    <a:pt x="555" y="361"/>
                  </a:lnTo>
                  <a:lnTo>
                    <a:pt x="562" y="367"/>
                  </a:lnTo>
                  <a:lnTo>
                    <a:pt x="570" y="372"/>
                  </a:lnTo>
                  <a:lnTo>
                    <a:pt x="576" y="378"/>
                  </a:lnTo>
                  <a:lnTo>
                    <a:pt x="583" y="385"/>
                  </a:lnTo>
                  <a:lnTo>
                    <a:pt x="588" y="392"/>
                  </a:lnTo>
                  <a:lnTo>
                    <a:pt x="594" y="400"/>
                  </a:lnTo>
                  <a:lnTo>
                    <a:pt x="597" y="408"/>
                  </a:lnTo>
                  <a:lnTo>
                    <a:pt x="600" y="417"/>
                  </a:lnTo>
                  <a:lnTo>
                    <a:pt x="603" y="426"/>
                  </a:lnTo>
                  <a:lnTo>
                    <a:pt x="604" y="435"/>
                  </a:lnTo>
                  <a:lnTo>
                    <a:pt x="604" y="445"/>
                  </a:lnTo>
                  <a:lnTo>
                    <a:pt x="604" y="445"/>
                  </a:lnTo>
                  <a:lnTo>
                    <a:pt x="605" y="451"/>
                  </a:lnTo>
                  <a:lnTo>
                    <a:pt x="608" y="458"/>
                  </a:lnTo>
                  <a:lnTo>
                    <a:pt x="610" y="463"/>
                  </a:lnTo>
                  <a:lnTo>
                    <a:pt x="614" y="467"/>
                  </a:lnTo>
                  <a:lnTo>
                    <a:pt x="618" y="472"/>
                  </a:lnTo>
                  <a:lnTo>
                    <a:pt x="624" y="475"/>
                  </a:lnTo>
                  <a:lnTo>
                    <a:pt x="630" y="476"/>
                  </a:lnTo>
                  <a:lnTo>
                    <a:pt x="637" y="477"/>
                  </a:lnTo>
                  <a:lnTo>
                    <a:pt x="637" y="477"/>
                  </a:lnTo>
                  <a:lnTo>
                    <a:pt x="643" y="476"/>
                  </a:lnTo>
                  <a:lnTo>
                    <a:pt x="649" y="475"/>
                  </a:lnTo>
                  <a:lnTo>
                    <a:pt x="655" y="472"/>
                  </a:lnTo>
                  <a:lnTo>
                    <a:pt x="659" y="467"/>
                  </a:lnTo>
                  <a:lnTo>
                    <a:pt x="663" y="463"/>
                  </a:lnTo>
                  <a:lnTo>
                    <a:pt x="665" y="458"/>
                  </a:lnTo>
                  <a:lnTo>
                    <a:pt x="668" y="451"/>
                  </a:lnTo>
                  <a:lnTo>
                    <a:pt x="669" y="445"/>
                  </a:lnTo>
                  <a:lnTo>
                    <a:pt x="669" y="159"/>
                  </a:lnTo>
                  <a:lnTo>
                    <a:pt x="669" y="159"/>
                  </a:lnTo>
                  <a:lnTo>
                    <a:pt x="668" y="142"/>
                  </a:lnTo>
                  <a:lnTo>
                    <a:pt x="665" y="127"/>
                  </a:lnTo>
                  <a:lnTo>
                    <a:pt x="661" y="112"/>
                  </a:lnTo>
                  <a:lnTo>
                    <a:pt x="656" y="97"/>
                  </a:lnTo>
                  <a:lnTo>
                    <a:pt x="649" y="83"/>
                  </a:lnTo>
                  <a:lnTo>
                    <a:pt x="641" y="70"/>
                  </a:lnTo>
                  <a:lnTo>
                    <a:pt x="632" y="58"/>
                  </a:lnTo>
                  <a:lnTo>
                    <a:pt x="621" y="47"/>
                  </a:lnTo>
                  <a:lnTo>
                    <a:pt x="611" y="36"/>
                  </a:lnTo>
                  <a:lnTo>
                    <a:pt x="598" y="27"/>
                  </a:lnTo>
                  <a:lnTo>
                    <a:pt x="585" y="19"/>
                  </a:lnTo>
                  <a:lnTo>
                    <a:pt x="571" y="12"/>
                  </a:lnTo>
                  <a:lnTo>
                    <a:pt x="556" y="7"/>
                  </a:lnTo>
                  <a:lnTo>
                    <a:pt x="541" y="3"/>
                  </a:lnTo>
                  <a:lnTo>
                    <a:pt x="526" y="1"/>
                  </a:lnTo>
                  <a:lnTo>
                    <a:pt x="509" y="0"/>
                  </a:lnTo>
                  <a:lnTo>
                    <a:pt x="509" y="0"/>
                  </a:lnTo>
                  <a:close/>
                  <a:moveTo>
                    <a:pt x="604" y="318"/>
                  </a:moveTo>
                  <a:lnTo>
                    <a:pt x="604" y="318"/>
                  </a:lnTo>
                  <a:lnTo>
                    <a:pt x="595" y="311"/>
                  </a:lnTo>
                  <a:lnTo>
                    <a:pt x="584" y="304"/>
                  </a:lnTo>
                  <a:lnTo>
                    <a:pt x="572" y="299"/>
                  </a:lnTo>
                  <a:lnTo>
                    <a:pt x="560" y="295"/>
                  </a:lnTo>
                  <a:lnTo>
                    <a:pt x="549" y="291"/>
                  </a:lnTo>
                  <a:lnTo>
                    <a:pt x="536" y="288"/>
                  </a:lnTo>
                  <a:lnTo>
                    <a:pt x="523" y="287"/>
                  </a:lnTo>
                  <a:lnTo>
                    <a:pt x="509" y="286"/>
                  </a:lnTo>
                  <a:lnTo>
                    <a:pt x="509" y="286"/>
                  </a:lnTo>
                  <a:lnTo>
                    <a:pt x="493" y="287"/>
                  </a:lnTo>
                  <a:lnTo>
                    <a:pt x="478" y="289"/>
                  </a:lnTo>
                  <a:lnTo>
                    <a:pt x="462" y="294"/>
                  </a:lnTo>
                  <a:lnTo>
                    <a:pt x="448" y="299"/>
                  </a:lnTo>
                  <a:lnTo>
                    <a:pt x="434" y="305"/>
                  </a:lnTo>
                  <a:lnTo>
                    <a:pt x="421" y="314"/>
                  </a:lnTo>
                  <a:lnTo>
                    <a:pt x="408" y="323"/>
                  </a:lnTo>
                  <a:lnTo>
                    <a:pt x="397" y="333"/>
                  </a:lnTo>
                  <a:lnTo>
                    <a:pt x="387" y="344"/>
                  </a:lnTo>
                  <a:lnTo>
                    <a:pt x="378" y="357"/>
                  </a:lnTo>
                  <a:lnTo>
                    <a:pt x="369" y="370"/>
                  </a:lnTo>
                  <a:lnTo>
                    <a:pt x="363" y="384"/>
                  </a:lnTo>
                  <a:lnTo>
                    <a:pt x="358" y="398"/>
                  </a:lnTo>
                  <a:lnTo>
                    <a:pt x="353" y="414"/>
                  </a:lnTo>
                  <a:lnTo>
                    <a:pt x="351" y="429"/>
                  </a:lnTo>
                  <a:lnTo>
                    <a:pt x="350" y="445"/>
                  </a:lnTo>
                  <a:lnTo>
                    <a:pt x="350" y="445"/>
                  </a:lnTo>
                  <a:lnTo>
                    <a:pt x="350" y="455"/>
                  </a:lnTo>
                  <a:lnTo>
                    <a:pt x="348" y="464"/>
                  </a:lnTo>
                  <a:lnTo>
                    <a:pt x="346" y="474"/>
                  </a:lnTo>
                  <a:lnTo>
                    <a:pt x="343" y="482"/>
                  </a:lnTo>
                  <a:lnTo>
                    <a:pt x="338" y="491"/>
                  </a:lnTo>
                  <a:lnTo>
                    <a:pt x="334" y="499"/>
                  </a:lnTo>
                  <a:lnTo>
                    <a:pt x="329" y="506"/>
                  </a:lnTo>
                  <a:lnTo>
                    <a:pt x="322" y="512"/>
                  </a:lnTo>
                  <a:lnTo>
                    <a:pt x="316" y="519"/>
                  </a:lnTo>
                  <a:lnTo>
                    <a:pt x="308" y="524"/>
                  </a:lnTo>
                  <a:lnTo>
                    <a:pt x="301" y="530"/>
                  </a:lnTo>
                  <a:lnTo>
                    <a:pt x="292" y="533"/>
                  </a:lnTo>
                  <a:lnTo>
                    <a:pt x="284" y="536"/>
                  </a:lnTo>
                  <a:lnTo>
                    <a:pt x="274" y="538"/>
                  </a:lnTo>
                  <a:lnTo>
                    <a:pt x="264" y="540"/>
                  </a:lnTo>
                  <a:lnTo>
                    <a:pt x="255" y="540"/>
                  </a:lnTo>
                  <a:lnTo>
                    <a:pt x="255" y="540"/>
                  </a:lnTo>
                  <a:lnTo>
                    <a:pt x="245" y="540"/>
                  </a:lnTo>
                  <a:lnTo>
                    <a:pt x="235" y="538"/>
                  </a:lnTo>
                  <a:lnTo>
                    <a:pt x="227" y="536"/>
                  </a:lnTo>
                  <a:lnTo>
                    <a:pt x="218" y="533"/>
                  </a:lnTo>
                  <a:lnTo>
                    <a:pt x="209" y="530"/>
                  </a:lnTo>
                  <a:lnTo>
                    <a:pt x="202" y="524"/>
                  </a:lnTo>
                  <a:lnTo>
                    <a:pt x="194" y="519"/>
                  </a:lnTo>
                  <a:lnTo>
                    <a:pt x="187" y="512"/>
                  </a:lnTo>
                  <a:lnTo>
                    <a:pt x="182" y="506"/>
                  </a:lnTo>
                  <a:lnTo>
                    <a:pt x="176" y="499"/>
                  </a:lnTo>
                  <a:lnTo>
                    <a:pt x="171" y="491"/>
                  </a:lnTo>
                  <a:lnTo>
                    <a:pt x="167" y="482"/>
                  </a:lnTo>
                  <a:lnTo>
                    <a:pt x="163" y="474"/>
                  </a:lnTo>
                  <a:lnTo>
                    <a:pt x="161" y="464"/>
                  </a:lnTo>
                  <a:lnTo>
                    <a:pt x="160" y="455"/>
                  </a:lnTo>
                  <a:lnTo>
                    <a:pt x="159" y="445"/>
                  </a:lnTo>
                  <a:lnTo>
                    <a:pt x="159" y="285"/>
                  </a:lnTo>
                  <a:lnTo>
                    <a:pt x="159" y="285"/>
                  </a:lnTo>
                  <a:lnTo>
                    <a:pt x="170" y="293"/>
                  </a:lnTo>
                  <a:lnTo>
                    <a:pt x="181" y="299"/>
                  </a:lnTo>
                  <a:lnTo>
                    <a:pt x="192" y="304"/>
                  </a:lnTo>
                  <a:lnTo>
                    <a:pt x="204" y="310"/>
                  </a:lnTo>
                  <a:lnTo>
                    <a:pt x="216" y="313"/>
                  </a:lnTo>
                  <a:lnTo>
                    <a:pt x="229" y="316"/>
                  </a:lnTo>
                  <a:lnTo>
                    <a:pt x="242" y="317"/>
                  </a:lnTo>
                  <a:lnTo>
                    <a:pt x="255" y="318"/>
                  </a:lnTo>
                  <a:lnTo>
                    <a:pt x="255" y="318"/>
                  </a:lnTo>
                  <a:lnTo>
                    <a:pt x="271" y="317"/>
                  </a:lnTo>
                  <a:lnTo>
                    <a:pt x="287" y="315"/>
                  </a:lnTo>
                  <a:lnTo>
                    <a:pt x="302" y="311"/>
                  </a:lnTo>
                  <a:lnTo>
                    <a:pt x="317" y="305"/>
                  </a:lnTo>
                  <a:lnTo>
                    <a:pt x="331" y="299"/>
                  </a:lnTo>
                  <a:lnTo>
                    <a:pt x="344" y="290"/>
                  </a:lnTo>
                  <a:lnTo>
                    <a:pt x="356" y="282"/>
                  </a:lnTo>
                  <a:lnTo>
                    <a:pt x="367" y="271"/>
                  </a:lnTo>
                  <a:lnTo>
                    <a:pt x="378" y="260"/>
                  </a:lnTo>
                  <a:lnTo>
                    <a:pt x="387" y="247"/>
                  </a:lnTo>
                  <a:lnTo>
                    <a:pt x="395" y="235"/>
                  </a:lnTo>
                  <a:lnTo>
                    <a:pt x="402" y="221"/>
                  </a:lnTo>
                  <a:lnTo>
                    <a:pt x="407" y="207"/>
                  </a:lnTo>
                  <a:lnTo>
                    <a:pt x="410" y="191"/>
                  </a:lnTo>
                  <a:lnTo>
                    <a:pt x="413" y="176"/>
                  </a:lnTo>
                  <a:lnTo>
                    <a:pt x="414" y="159"/>
                  </a:lnTo>
                  <a:lnTo>
                    <a:pt x="414" y="159"/>
                  </a:lnTo>
                  <a:lnTo>
                    <a:pt x="414" y="150"/>
                  </a:lnTo>
                  <a:lnTo>
                    <a:pt x="415" y="140"/>
                  </a:lnTo>
                  <a:lnTo>
                    <a:pt x="419" y="130"/>
                  </a:lnTo>
                  <a:lnTo>
                    <a:pt x="422" y="122"/>
                  </a:lnTo>
                  <a:lnTo>
                    <a:pt x="425" y="113"/>
                  </a:lnTo>
                  <a:lnTo>
                    <a:pt x="431" y="106"/>
                  </a:lnTo>
                  <a:lnTo>
                    <a:pt x="436" y="98"/>
                  </a:lnTo>
                  <a:lnTo>
                    <a:pt x="442" y="92"/>
                  </a:lnTo>
                  <a:lnTo>
                    <a:pt x="449" y="85"/>
                  </a:lnTo>
                  <a:lnTo>
                    <a:pt x="456" y="80"/>
                  </a:lnTo>
                  <a:lnTo>
                    <a:pt x="464" y="75"/>
                  </a:lnTo>
                  <a:lnTo>
                    <a:pt x="472" y="71"/>
                  </a:lnTo>
                  <a:lnTo>
                    <a:pt x="481" y="68"/>
                  </a:lnTo>
                  <a:lnTo>
                    <a:pt x="491" y="65"/>
                  </a:lnTo>
                  <a:lnTo>
                    <a:pt x="499" y="64"/>
                  </a:lnTo>
                  <a:lnTo>
                    <a:pt x="509" y="64"/>
                  </a:lnTo>
                  <a:lnTo>
                    <a:pt x="509" y="64"/>
                  </a:lnTo>
                  <a:lnTo>
                    <a:pt x="520" y="64"/>
                  </a:lnTo>
                  <a:lnTo>
                    <a:pt x="528" y="65"/>
                  </a:lnTo>
                  <a:lnTo>
                    <a:pt x="538" y="68"/>
                  </a:lnTo>
                  <a:lnTo>
                    <a:pt x="546" y="71"/>
                  </a:lnTo>
                  <a:lnTo>
                    <a:pt x="555" y="75"/>
                  </a:lnTo>
                  <a:lnTo>
                    <a:pt x="562" y="80"/>
                  </a:lnTo>
                  <a:lnTo>
                    <a:pt x="570" y="85"/>
                  </a:lnTo>
                  <a:lnTo>
                    <a:pt x="576" y="92"/>
                  </a:lnTo>
                  <a:lnTo>
                    <a:pt x="583" y="98"/>
                  </a:lnTo>
                  <a:lnTo>
                    <a:pt x="588" y="106"/>
                  </a:lnTo>
                  <a:lnTo>
                    <a:pt x="594" y="113"/>
                  </a:lnTo>
                  <a:lnTo>
                    <a:pt x="597" y="122"/>
                  </a:lnTo>
                  <a:lnTo>
                    <a:pt x="600" y="130"/>
                  </a:lnTo>
                  <a:lnTo>
                    <a:pt x="603" y="140"/>
                  </a:lnTo>
                  <a:lnTo>
                    <a:pt x="604" y="150"/>
                  </a:lnTo>
                  <a:lnTo>
                    <a:pt x="604" y="159"/>
                  </a:lnTo>
                  <a:lnTo>
                    <a:pt x="604" y="3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90204"/>
                <a:buNone/>
              </a:pPr>
              <a:endParaRPr sz="1800" b="0" i="0" u="none" strike="noStrike" cap="none">
                <a:solidFill>
                  <a:schemeClr val="dk2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endParaRPr>
            </a:p>
          </p:txBody>
        </p:sp>
        <p:pic>
          <p:nvPicPr>
            <p:cNvPr id="3" name="图形 2" descr="统计数据 纯色填充">
              <a:extLst>
                <a:ext uri="{FF2B5EF4-FFF2-40B4-BE49-F238E27FC236}">
                  <a16:creationId xmlns:a16="http://schemas.microsoft.com/office/drawing/2014/main" id="{629DC6D6-9BEA-6D43-849A-426A613C373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926856" y="1947282"/>
              <a:ext cx="456054" cy="456054"/>
            </a:xfrm>
            <a:prstGeom prst="rect">
              <a:avLst/>
            </a:prstGeom>
          </p:spPr>
        </p:pic>
        <p:pic>
          <p:nvPicPr>
            <p:cNvPr id="5" name="图形 4" descr="条形图 轮廓">
              <a:extLst>
                <a:ext uri="{FF2B5EF4-FFF2-40B4-BE49-F238E27FC236}">
                  <a16:creationId xmlns:a16="http://schemas.microsoft.com/office/drawing/2014/main" id="{621E6550-4396-3E4F-B66C-7B6EC4720DE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959350" y="5105669"/>
              <a:ext cx="477622" cy="477622"/>
            </a:xfrm>
            <a:prstGeom prst="rect">
              <a:avLst/>
            </a:prstGeom>
          </p:spPr>
        </p:pic>
      </p:grpSp>
      <p:grpSp>
        <p:nvGrpSpPr>
          <p:cNvPr id="40" name="Google Shape;222;p8">
            <a:extLst>
              <a:ext uri="{FF2B5EF4-FFF2-40B4-BE49-F238E27FC236}">
                <a16:creationId xmlns:a16="http://schemas.microsoft.com/office/drawing/2014/main" id="{AD3D7670-2097-FB4C-AAB8-FE285F9D4399}"/>
              </a:ext>
            </a:extLst>
          </p:cNvPr>
          <p:cNvGrpSpPr/>
          <p:nvPr/>
        </p:nvGrpSpPr>
        <p:grpSpPr>
          <a:xfrm>
            <a:off x="8497988" y="2063225"/>
            <a:ext cx="3795499" cy="2704579"/>
            <a:chOff x="4046335" y="2857499"/>
            <a:chExt cx="4830965" cy="1962150"/>
          </a:xfrm>
        </p:grpSpPr>
        <p:sp>
          <p:nvSpPr>
            <p:cNvPr id="44" name="Google Shape;225;p8">
              <a:extLst>
                <a:ext uri="{FF2B5EF4-FFF2-40B4-BE49-F238E27FC236}">
                  <a16:creationId xmlns:a16="http://schemas.microsoft.com/office/drawing/2014/main" id="{7AD87F82-6248-8B47-9BC6-425B71E2B3BF}"/>
                </a:ext>
              </a:extLst>
            </p:cNvPr>
            <p:cNvSpPr txBox="1"/>
            <p:nvPr/>
          </p:nvSpPr>
          <p:spPr>
            <a:xfrm>
              <a:off x="4588359" y="3275011"/>
              <a:ext cx="3850008" cy="8463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 panose="020B0604020202090204"/>
                <a:buNone/>
              </a:pPr>
              <a:r>
                <a:rPr lang="zh-CN" altLang="en-US" sz="2400" b="0" i="0" u="none" strike="noStrike" cap="none" dirty="0">
                  <a:solidFill>
                    <a:schemeClr val="bg1"/>
                  </a:solidFill>
                  <a:latin typeface="Helvetica Neue" panose="02000503000000020004"/>
                  <a:ea typeface="Microsoft YaHei" panose="020B0503020204020204" pitchFamily="34" charset="-122"/>
                  <a:cs typeface="Helvetica Neue" panose="02000503000000020004"/>
                  <a:sym typeface="Helvetica Neue" panose="02000503000000020004"/>
                </a:rPr>
                <a:t>数据包含：助攻</a:t>
              </a:r>
              <a:r>
                <a:rPr lang="zh-CN" altLang="en-US" sz="2400" dirty="0">
                  <a:solidFill>
                    <a:schemeClr val="bg1"/>
                  </a:solidFill>
                  <a:latin typeface="Helvetica Neue" panose="02000503000000020004"/>
                  <a:ea typeface="Microsoft YaHei" panose="020B0503020204020204" pitchFamily="34" charset="-122"/>
                  <a:cs typeface="Helvetica Neue" panose="02000503000000020004"/>
                  <a:sym typeface="Helvetica Neue" panose="02000503000000020004"/>
                </a:rPr>
                <a:t>、抢断、篮板、盖帽、失误、犯规、总得分等等。</a:t>
              </a:r>
              <a:endParaRPr sz="2400" b="0" i="0" u="none" strike="noStrike" cap="none" dirty="0">
                <a:solidFill>
                  <a:schemeClr val="bg1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endParaRPr>
            </a:p>
          </p:txBody>
        </p:sp>
        <p:sp>
          <p:nvSpPr>
            <p:cNvPr id="42" name="Google Shape;226;p8">
              <a:extLst>
                <a:ext uri="{FF2B5EF4-FFF2-40B4-BE49-F238E27FC236}">
                  <a16:creationId xmlns:a16="http://schemas.microsoft.com/office/drawing/2014/main" id="{F89AF7F9-5421-1243-B18D-3ED33AA7107C}"/>
                </a:ext>
              </a:extLst>
            </p:cNvPr>
            <p:cNvSpPr/>
            <p:nvPr/>
          </p:nvSpPr>
          <p:spPr>
            <a:xfrm>
              <a:off x="4046335" y="2857499"/>
              <a:ext cx="4830965" cy="1962150"/>
            </a:xfrm>
            <a:custGeom>
              <a:avLst/>
              <a:gdLst/>
              <a:ahLst/>
              <a:cxnLst/>
              <a:rect l="l" t="t" r="r" b="b"/>
              <a:pathLst>
                <a:path w="4830965" h="1962150" extrusionOk="0">
                  <a:moveTo>
                    <a:pt x="0" y="0"/>
                  </a:moveTo>
                  <a:lnTo>
                    <a:pt x="4830965" y="0"/>
                  </a:lnTo>
                  <a:lnTo>
                    <a:pt x="4830965" y="1962150"/>
                  </a:lnTo>
                  <a:lnTo>
                    <a:pt x="0" y="1962150"/>
                  </a:lnTo>
                  <a:lnTo>
                    <a:pt x="0" y="0"/>
                  </a:lnTo>
                  <a:close/>
                  <a:moveTo>
                    <a:pt x="95250" y="95250"/>
                  </a:moveTo>
                  <a:lnTo>
                    <a:pt x="95250" y="1876425"/>
                  </a:lnTo>
                  <a:lnTo>
                    <a:pt x="4726190" y="1876425"/>
                  </a:lnTo>
                  <a:lnTo>
                    <a:pt x="4726190" y="95250"/>
                  </a:lnTo>
                  <a:lnTo>
                    <a:pt x="95250" y="9525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 panose="020B0604020202090204"/>
                <a:buNone/>
              </a:pPr>
              <a:endParaRPr sz="2400" b="0" i="0" u="none" strike="noStrike" cap="none">
                <a:solidFill>
                  <a:srgbClr val="B7B7B7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endParaRPr>
            </a:p>
          </p:txBody>
        </p:sp>
      </p:grpSp>
      <p:pic>
        <p:nvPicPr>
          <p:cNvPr id="31" name="图片 30" descr="文本, 徽标&#10;&#10;描述已自动生成">
            <a:extLst>
              <a:ext uri="{FF2B5EF4-FFF2-40B4-BE49-F238E27FC236}">
                <a16:creationId xmlns:a16="http://schemas.microsoft.com/office/drawing/2014/main" id="{82E2FEA3-7E34-3E49-B064-7E36A02FADC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058400" y="0"/>
            <a:ext cx="2040651" cy="675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854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13"/>
          <p:cNvSpPr/>
          <p:nvPr/>
        </p:nvSpPr>
        <p:spPr>
          <a:xfrm>
            <a:off x="0" y="2811625"/>
            <a:ext cx="12192000" cy="4046400"/>
          </a:xfrm>
          <a:prstGeom prst="rect">
            <a:avLst/>
          </a:prstGeom>
          <a:solidFill>
            <a:srgbClr val="0C343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</a:pPr>
            <a:endParaRPr sz="1400" b="0" i="0" u="none" strike="noStrike" cap="none" dirty="0">
              <a:solidFill>
                <a:srgbClr val="B7B7B7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333" name="Google Shape;333;p13"/>
          <p:cNvSpPr/>
          <p:nvPr/>
        </p:nvSpPr>
        <p:spPr>
          <a:xfrm>
            <a:off x="4445000" y="1637792"/>
            <a:ext cx="3302100" cy="2334900"/>
          </a:xfrm>
          <a:prstGeom prst="diamond">
            <a:avLst/>
          </a:prstGeom>
          <a:solidFill>
            <a:srgbClr val="0C343D"/>
          </a:solidFill>
          <a:ln w="76200" cap="flat" cmpd="sng">
            <a:solidFill>
              <a:srgbClr val="D0E0E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90204"/>
              <a:buNone/>
            </a:pPr>
            <a:endParaRPr sz="1800" b="0" i="0" u="none" strike="noStrike" cap="none" dirty="0">
              <a:solidFill>
                <a:srgbClr val="B7B7B7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334" name="Google Shape;334;p13"/>
          <p:cNvSpPr/>
          <p:nvPr/>
        </p:nvSpPr>
        <p:spPr>
          <a:xfrm>
            <a:off x="4612937" y="4143404"/>
            <a:ext cx="2986500" cy="824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90204"/>
              <a:buNone/>
            </a:pPr>
            <a:r>
              <a:rPr lang="zh-CN" altLang="en-US" sz="2800" b="0" i="0" u="none" strike="noStrike" cap="none" dirty="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项目规划</a:t>
            </a:r>
            <a:endParaRPr lang="en-US" altLang="zh-CN" sz="2800" b="0" i="0" u="none" strike="noStrike" cap="none" dirty="0">
              <a:solidFill>
                <a:srgbClr val="FFFFF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90204"/>
              <a:buNone/>
            </a:pPr>
            <a:r>
              <a:rPr lang="en-US" altLang="zh-CN" sz="1800" dirty="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PROJECT</a:t>
            </a:r>
            <a:r>
              <a:rPr lang="zh-CN" altLang="en-US" sz="1800" dirty="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 </a:t>
            </a:r>
            <a:r>
              <a:rPr lang="en-US" altLang="zh-CN" sz="1800" dirty="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PLANNING</a:t>
            </a:r>
            <a:endParaRPr sz="1800" b="0" i="0" u="none" strike="noStrike" cap="none" dirty="0">
              <a:solidFill>
                <a:srgbClr val="FFFFF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335" name="Google Shape;335;p13"/>
          <p:cNvSpPr/>
          <p:nvPr/>
        </p:nvSpPr>
        <p:spPr>
          <a:xfrm>
            <a:off x="5741446" y="2505065"/>
            <a:ext cx="351101" cy="547479"/>
          </a:xfrm>
          <a:custGeom>
            <a:avLst/>
            <a:gdLst/>
            <a:ahLst/>
            <a:cxnLst/>
            <a:rect l="l" t="t" r="r" b="b"/>
            <a:pathLst>
              <a:path w="1350388" h="2105689" extrusionOk="0">
                <a:moveTo>
                  <a:pt x="687971" y="25"/>
                </a:moveTo>
                <a:lnTo>
                  <a:pt x="712279" y="25"/>
                </a:lnTo>
                <a:cubicBezTo>
                  <a:pt x="894524" y="11675"/>
                  <a:pt x="1037459" y="72697"/>
                  <a:pt x="1141084" y="183096"/>
                </a:cubicBezTo>
                <a:cubicBezTo>
                  <a:pt x="1244708" y="293492"/>
                  <a:pt x="1309403" y="428959"/>
                  <a:pt x="1335166" y="589489"/>
                </a:cubicBezTo>
                <a:cubicBezTo>
                  <a:pt x="1339661" y="614115"/>
                  <a:pt x="1342826" y="640070"/>
                  <a:pt x="1344661" y="667352"/>
                </a:cubicBezTo>
                <a:cubicBezTo>
                  <a:pt x="1346497" y="694635"/>
                  <a:pt x="1347383" y="721348"/>
                  <a:pt x="1347320" y="747493"/>
                </a:cubicBezTo>
                <a:lnTo>
                  <a:pt x="1350359" y="1242764"/>
                </a:lnTo>
                <a:cubicBezTo>
                  <a:pt x="1351055" y="1358098"/>
                  <a:pt x="1339028" y="1469256"/>
                  <a:pt x="1314277" y="1576235"/>
                </a:cubicBezTo>
                <a:cubicBezTo>
                  <a:pt x="1289526" y="1683215"/>
                  <a:pt x="1247873" y="1777662"/>
                  <a:pt x="1189319" y="1859573"/>
                </a:cubicBezTo>
                <a:cubicBezTo>
                  <a:pt x="1132728" y="1938765"/>
                  <a:pt x="1056006" y="1999154"/>
                  <a:pt x="959155" y="2040744"/>
                </a:cubicBezTo>
                <a:cubicBezTo>
                  <a:pt x="862304" y="2082332"/>
                  <a:pt x="756717" y="2103981"/>
                  <a:pt x="642394" y="2105689"/>
                </a:cubicBezTo>
                <a:cubicBezTo>
                  <a:pt x="510952" y="2093742"/>
                  <a:pt x="400441" y="2053830"/>
                  <a:pt x="310863" y="1985954"/>
                </a:cubicBezTo>
                <a:cubicBezTo>
                  <a:pt x="221284" y="1918073"/>
                  <a:pt x="151287" y="1833146"/>
                  <a:pt x="100870" y="1731170"/>
                </a:cubicBezTo>
                <a:cubicBezTo>
                  <a:pt x="50454" y="1629193"/>
                  <a:pt x="18269" y="1521086"/>
                  <a:pt x="4314" y="1406842"/>
                </a:cubicBezTo>
                <a:cubicBezTo>
                  <a:pt x="2669" y="1380570"/>
                  <a:pt x="1403" y="1352589"/>
                  <a:pt x="516" y="1322902"/>
                </a:cubicBezTo>
                <a:cubicBezTo>
                  <a:pt x="-370" y="1293213"/>
                  <a:pt x="-117" y="1264476"/>
                  <a:pt x="1276" y="1236685"/>
                </a:cubicBezTo>
                <a:cubicBezTo>
                  <a:pt x="1403" y="1163510"/>
                  <a:pt x="1909" y="1089573"/>
                  <a:pt x="2795" y="1014879"/>
                </a:cubicBezTo>
                <a:cubicBezTo>
                  <a:pt x="3681" y="940181"/>
                  <a:pt x="4188" y="866246"/>
                  <a:pt x="4314" y="793069"/>
                </a:cubicBezTo>
                <a:cubicBezTo>
                  <a:pt x="4251" y="681721"/>
                  <a:pt x="18811" y="577780"/>
                  <a:pt x="47993" y="481244"/>
                </a:cubicBezTo>
                <a:cubicBezTo>
                  <a:pt x="77175" y="384709"/>
                  <a:pt x="121359" y="298242"/>
                  <a:pt x="180546" y="221836"/>
                </a:cubicBezTo>
                <a:cubicBezTo>
                  <a:pt x="235112" y="151256"/>
                  <a:pt x="304490" y="96434"/>
                  <a:pt x="388681" y="57378"/>
                </a:cubicBezTo>
                <a:cubicBezTo>
                  <a:pt x="472872" y="18321"/>
                  <a:pt x="572636" y="-795"/>
                  <a:pt x="687971" y="25"/>
                </a:cubicBezTo>
                <a:close/>
                <a:moveTo>
                  <a:pt x="706202" y="197529"/>
                </a:moveTo>
                <a:cubicBezTo>
                  <a:pt x="621188" y="194807"/>
                  <a:pt x="547378" y="206327"/>
                  <a:pt x="484773" y="232092"/>
                </a:cubicBezTo>
                <a:cubicBezTo>
                  <a:pt x="422168" y="257854"/>
                  <a:pt x="370387" y="295960"/>
                  <a:pt x="329431" y="346413"/>
                </a:cubicBezTo>
                <a:cubicBezTo>
                  <a:pt x="287082" y="401803"/>
                  <a:pt x="255558" y="468015"/>
                  <a:pt x="234859" y="545053"/>
                </a:cubicBezTo>
                <a:cubicBezTo>
                  <a:pt x="214159" y="622091"/>
                  <a:pt x="203144" y="705777"/>
                  <a:pt x="201815" y="796107"/>
                </a:cubicBezTo>
                <a:cubicBezTo>
                  <a:pt x="201562" y="869158"/>
                  <a:pt x="200549" y="942586"/>
                  <a:pt x="198776" y="1016396"/>
                </a:cubicBezTo>
                <a:cubicBezTo>
                  <a:pt x="197004" y="1090206"/>
                  <a:pt x="195992" y="1163637"/>
                  <a:pt x="195738" y="1236685"/>
                </a:cubicBezTo>
                <a:cubicBezTo>
                  <a:pt x="194156" y="1284098"/>
                  <a:pt x="195802" y="1332082"/>
                  <a:pt x="200676" y="1380637"/>
                </a:cubicBezTo>
                <a:cubicBezTo>
                  <a:pt x="205550" y="1429187"/>
                  <a:pt x="214033" y="1476408"/>
                  <a:pt x="226123" y="1522301"/>
                </a:cubicBezTo>
                <a:cubicBezTo>
                  <a:pt x="249861" y="1632003"/>
                  <a:pt x="295818" y="1721766"/>
                  <a:pt x="363994" y="1791588"/>
                </a:cubicBezTo>
                <a:cubicBezTo>
                  <a:pt x="432169" y="1861411"/>
                  <a:pt x="525983" y="1900276"/>
                  <a:pt x="645432" y="1908190"/>
                </a:cubicBezTo>
                <a:cubicBezTo>
                  <a:pt x="733232" y="1911037"/>
                  <a:pt x="808307" y="1898505"/>
                  <a:pt x="870659" y="1870588"/>
                </a:cubicBezTo>
                <a:cubicBezTo>
                  <a:pt x="933011" y="1842672"/>
                  <a:pt x="984539" y="1800513"/>
                  <a:pt x="1025242" y="1744111"/>
                </a:cubicBezTo>
                <a:cubicBezTo>
                  <a:pt x="1071768" y="1679164"/>
                  <a:pt x="1104812" y="1603201"/>
                  <a:pt x="1124372" y="1516227"/>
                </a:cubicBezTo>
                <a:cubicBezTo>
                  <a:pt x="1143932" y="1429249"/>
                  <a:pt x="1153427" y="1338095"/>
                  <a:pt x="1152858" y="1242764"/>
                </a:cubicBezTo>
                <a:lnTo>
                  <a:pt x="1149819" y="747493"/>
                </a:lnTo>
                <a:cubicBezTo>
                  <a:pt x="1150326" y="664946"/>
                  <a:pt x="1137159" y="583919"/>
                  <a:pt x="1110319" y="504413"/>
                </a:cubicBezTo>
                <a:cubicBezTo>
                  <a:pt x="1079618" y="419085"/>
                  <a:pt x="1030116" y="348188"/>
                  <a:pt x="961814" y="291720"/>
                </a:cubicBezTo>
                <a:cubicBezTo>
                  <a:pt x="893511" y="235257"/>
                  <a:pt x="808307" y="203858"/>
                  <a:pt x="706202" y="197529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90204"/>
              <a:buNone/>
            </a:pPr>
            <a:endParaRPr sz="1800" b="0" i="0" u="none" strike="noStrike" cap="none">
              <a:solidFill>
                <a:srgbClr val="B7B7B7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7" name="Google Shape;235;p9">
            <a:extLst>
              <a:ext uri="{FF2B5EF4-FFF2-40B4-BE49-F238E27FC236}">
                <a16:creationId xmlns:a16="http://schemas.microsoft.com/office/drawing/2014/main" id="{A0D70DEA-0075-5B49-AABE-34FB7FB78EE5}"/>
              </a:ext>
            </a:extLst>
          </p:cNvPr>
          <p:cNvSpPr/>
          <p:nvPr/>
        </p:nvSpPr>
        <p:spPr>
          <a:xfrm>
            <a:off x="6111048" y="2494053"/>
            <a:ext cx="325651" cy="557851"/>
          </a:xfrm>
          <a:custGeom>
            <a:avLst/>
            <a:gdLst/>
            <a:ahLst/>
            <a:cxnLst/>
            <a:rect l="l" t="t" r="r" b="b"/>
            <a:pathLst>
              <a:path w="1252502" h="2145581" extrusionOk="0">
                <a:moveTo>
                  <a:pt x="535419" y="379"/>
                </a:moveTo>
                <a:cubicBezTo>
                  <a:pt x="630625" y="-1835"/>
                  <a:pt x="720513" y="5633"/>
                  <a:pt x="805084" y="22788"/>
                </a:cubicBezTo>
                <a:cubicBezTo>
                  <a:pt x="889655" y="39943"/>
                  <a:pt x="962831" y="70961"/>
                  <a:pt x="1024613" y="115841"/>
                </a:cubicBezTo>
                <a:cubicBezTo>
                  <a:pt x="1080762" y="158887"/>
                  <a:pt x="1125706" y="208008"/>
                  <a:pt x="1159446" y="263207"/>
                </a:cubicBezTo>
                <a:cubicBezTo>
                  <a:pt x="1193186" y="318407"/>
                  <a:pt x="1216101" y="376645"/>
                  <a:pt x="1228191" y="437920"/>
                </a:cubicBezTo>
                <a:cubicBezTo>
                  <a:pt x="1229774" y="455834"/>
                  <a:pt x="1231167" y="473179"/>
                  <a:pt x="1232369" y="489955"/>
                </a:cubicBezTo>
                <a:cubicBezTo>
                  <a:pt x="1233572" y="506728"/>
                  <a:pt x="1234205" y="524833"/>
                  <a:pt x="1234268" y="544265"/>
                </a:cubicBezTo>
                <a:cubicBezTo>
                  <a:pt x="1233762" y="635611"/>
                  <a:pt x="1213505" y="723347"/>
                  <a:pt x="1173499" y="807475"/>
                </a:cubicBezTo>
                <a:cubicBezTo>
                  <a:pt x="1133492" y="891602"/>
                  <a:pt x="1076774" y="961867"/>
                  <a:pt x="1003344" y="1018269"/>
                </a:cubicBezTo>
                <a:cubicBezTo>
                  <a:pt x="1084180" y="1070682"/>
                  <a:pt x="1145836" y="1142086"/>
                  <a:pt x="1188311" y="1232481"/>
                </a:cubicBezTo>
                <a:cubicBezTo>
                  <a:pt x="1230787" y="1322876"/>
                  <a:pt x="1252183" y="1418588"/>
                  <a:pt x="1252499" y="1519617"/>
                </a:cubicBezTo>
                <a:cubicBezTo>
                  <a:pt x="1252752" y="1607606"/>
                  <a:pt x="1234775" y="1693695"/>
                  <a:pt x="1198566" y="1777887"/>
                </a:cubicBezTo>
                <a:cubicBezTo>
                  <a:pt x="1162358" y="1862078"/>
                  <a:pt x="1106399" y="1936015"/>
                  <a:pt x="1030690" y="1999696"/>
                </a:cubicBezTo>
                <a:cubicBezTo>
                  <a:pt x="960995" y="2053629"/>
                  <a:pt x="880096" y="2091609"/>
                  <a:pt x="787992" y="2113639"/>
                </a:cubicBezTo>
                <a:cubicBezTo>
                  <a:pt x="695889" y="2135668"/>
                  <a:pt x="600557" y="2146302"/>
                  <a:pt x="501996" y="2145543"/>
                </a:cubicBezTo>
                <a:cubicBezTo>
                  <a:pt x="462559" y="2145606"/>
                  <a:pt x="419894" y="2144720"/>
                  <a:pt x="374000" y="2142884"/>
                </a:cubicBezTo>
                <a:cubicBezTo>
                  <a:pt x="328107" y="2141048"/>
                  <a:pt x="287720" y="2137884"/>
                  <a:pt x="252841" y="2133389"/>
                </a:cubicBezTo>
                <a:cubicBezTo>
                  <a:pt x="229672" y="2130286"/>
                  <a:pt x="206124" y="2126616"/>
                  <a:pt x="182196" y="2122375"/>
                </a:cubicBezTo>
                <a:cubicBezTo>
                  <a:pt x="158268" y="2118133"/>
                  <a:pt x="136240" y="2113702"/>
                  <a:pt x="116110" y="2109081"/>
                </a:cubicBezTo>
                <a:lnTo>
                  <a:pt x="76609" y="2096927"/>
                </a:lnTo>
                <a:cubicBezTo>
                  <a:pt x="45782" y="2089837"/>
                  <a:pt x="23879" y="2074392"/>
                  <a:pt x="10902" y="2050591"/>
                </a:cubicBezTo>
                <a:cubicBezTo>
                  <a:pt x="-2075" y="2026789"/>
                  <a:pt x="-3467" y="2000708"/>
                  <a:pt x="6725" y="1972350"/>
                </a:cubicBezTo>
                <a:lnTo>
                  <a:pt x="6725" y="1966273"/>
                </a:lnTo>
                <a:cubicBezTo>
                  <a:pt x="15144" y="1943041"/>
                  <a:pt x="30209" y="1925696"/>
                  <a:pt x="51922" y="1914239"/>
                </a:cubicBezTo>
                <a:cubicBezTo>
                  <a:pt x="73634" y="1902781"/>
                  <a:pt x="97056" y="1899869"/>
                  <a:pt x="122187" y="1905504"/>
                </a:cubicBezTo>
                <a:cubicBezTo>
                  <a:pt x="148710" y="1911706"/>
                  <a:pt x="176183" y="1917530"/>
                  <a:pt x="204605" y="1922974"/>
                </a:cubicBezTo>
                <a:cubicBezTo>
                  <a:pt x="233027" y="1928418"/>
                  <a:pt x="258222" y="1932723"/>
                  <a:pt x="280187" y="1935887"/>
                </a:cubicBezTo>
                <a:cubicBezTo>
                  <a:pt x="313610" y="1940509"/>
                  <a:pt x="351591" y="1944180"/>
                  <a:pt x="394130" y="1946903"/>
                </a:cubicBezTo>
                <a:cubicBezTo>
                  <a:pt x="436669" y="1949624"/>
                  <a:pt x="474650" y="1951017"/>
                  <a:pt x="508073" y="1951080"/>
                </a:cubicBezTo>
                <a:cubicBezTo>
                  <a:pt x="588213" y="1951523"/>
                  <a:pt x="663415" y="1943800"/>
                  <a:pt x="733680" y="1927911"/>
                </a:cubicBezTo>
                <a:cubicBezTo>
                  <a:pt x="803944" y="1912023"/>
                  <a:pt x="862435" y="1885310"/>
                  <a:pt x="909152" y="1847772"/>
                </a:cubicBezTo>
                <a:cubicBezTo>
                  <a:pt x="958970" y="1807196"/>
                  <a:pt x="995305" y="1757694"/>
                  <a:pt x="1018157" y="1699267"/>
                </a:cubicBezTo>
                <a:cubicBezTo>
                  <a:pt x="1041009" y="1640840"/>
                  <a:pt x="1052277" y="1579943"/>
                  <a:pt x="1051960" y="1516578"/>
                </a:cubicBezTo>
                <a:cubicBezTo>
                  <a:pt x="1051264" y="1429792"/>
                  <a:pt x="1029108" y="1351171"/>
                  <a:pt x="985493" y="1280715"/>
                </a:cubicBezTo>
                <a:cubicBezTo>
                  <a:pt x="941878" y="1210262"/>
                  <a:pt x="880982" y="1167344"/>
                  <a:pt x="802805" y="1151962"/>
                </a:cubicBezTo>
                <a:cubicBezTo>
                  <a:pt x="708486" y="1141770"/>
                  <a:pt x="609988" y="1135566"/>
                  <a:pt x="507313" y="1133350"/>
                </a:cubicBezTo>
                <a:cubicBezTo>
                  <a:pt x="404638" y="1131135"/>
                  <a:pt x="307660" y="1130249"/>
                  <a:pt x="216379" y="1130692"/>
                </a:cubicBezTo>
                <a:lnTo>
                  <a:pt x="155610" y="1130692"/>
                </a:lnTo>
                <a:cubicBezTo>
                  <a:pt x="140544" y="1130819"/>
                  <a:pt x="127377" y="1129046"/>
                  <a:pt x="116110" y="1125374"/>
                </a:cubicBezTo>
                <a:cubicBezTo>
                  <a:pt x="104842" y="1121703"/>
                  <a:pt x="94714" y="1115373"/>
                  <a:pt x="85725" y="1106384"/>
                </a:cubicBezTo>
                <a:cubicBezTo>
                  <a:pt x="67494" y="1088154"/>
                  <a:pt x="58379" y="1063846"/>
                  <a:pt x="58379" y="1033461"/>
                </a:cubicBezTo>
                <a:cubicBezTo>
                  <a:pt x="59075" y="1004152"/>
                  <a:pt x="68317" y="980732"/>
                  <a:pt x="86105" y="963197"/>
                </a:cubicBezTo>
                <a:cubicBezTo>
                  <a:pt x="103892" y="945661"/>
                  <a:pt x="126048" y="936673"/>
                  <a:pt x="152571" y="936229"/>
                </a:cubicBezTo>
                <a:lnTo>
                  <a:pt x="395649" y="936229"/>
                </a:lnTo>
                <a:cubicBezTo>
                  <a:pt x="419830" y="936167"/>
                  <a:pt x="443632" y="936294"/>
                  <a:pt x="467054" y="936610"/>
                </a:cubicBezTo>
                <a:cubicBezTo>
                  <a:pt x="490475" y="936926"/>
                  <a:pt x="514276" y="937812"/>
                  <a:pt x="538458" y="939268"/>
                </a:cubicBezTo>
                <a:cubicBezTo>
                  <a:pt x="545041" y="935723"/>
                  <a:pt x="553143" y="933699"/>
                  <a:pt x="562766" y="933191"/>
                </a:cubicBezTo>
                <a:cubicBezTo>
                  <a:pt x="639234" y="927621"/>
                  <a:pt x="714183" y="917493"/>
                  <a:pt x="787613" y="902806"/>
                </a:cubicBezTo>
                <a:cubicBezTo>
                  <a:pt x="864587" y="884386"/>
                  <a:pt x="925610" y="840707"/>
                  <a:pt x="970680" y="771771"/>
                </a:cubicBezTo>
                <a:cubicBezTo>
                  <a:pt x="1015751" y="702837"/>
                  <a:pt x="1038793" y="628014"/>
                  <a:pt x="1039806" y="547305"/>
                </a:cubicBezTo>
                <a:cubicBezTo>
                  <a:pt x="1039553" y="497677"/>
                  <a:pt x="1027905" y="448807"/>
                  <a:pt x="1004863" y="400698"/>
                </a:cubicBezTo>
                <a:cubicBezTo>
                  <a:pt x="981822" y="352589"/>
                  <a:pt x="948905" y="311315"/>
                  <a:pt x="906113" y="276882"/>
                </a:cubicBezTo>
                <a:cubicBezTo>
                  <a:pt x="862688" y="246813"/>
                  <a:pt x="809008" y="225670"/>
                  <a:pt x="745074" y="213453"/>
                </a:cubicBezTo>
                <a:cubicBezTo>
                  <a:pt x="681139" y="201235"/>
                  <a:pt x="612267" y="196046"/>
                  <a:pt x="538458" y="197879"/>
                </a:cubicBezTo>
                <a:cubicBezTo>
                  <a:pt x="472434" y="199525"/>
                  <a:pt x="400903" y="203830"/>
                  <a:pt x="323865" y="210794"/>
                </a:cubicBezTo>
                <a:cubicBezTo>
                  <a:pt x="246827" y="217757"/>
                  <a:pt x="177575" y="226618"/>
                  <a:pt x="116110" y="237382"/>
                </a:cubicBezTo>
                <a:cubicBezTo>
                  <a:pt x="89523" y="241369"/>
                  <a:pt x="65975" y="235673"/>
                  <a:pt x="45465" y="220289"/>
                </a:cubicBezTo>
                <a:cubicBezTo>
                  <a:pt x="24955" y="204907"/>
                  <a:pt x="12042" y="183257"/>
                  <a:pt x="6725" y="155342"/>
                </a:cubicBezTo>
                <a:cubicBezTo>
                  <a:pt x="5142" y="142998"/>
                  <a:pt x="5269" y="130464"/>
                  <a:pt x="7104" y="117740"/>
                </a:cubicBezTo>
                <a:cubicBezTo>
                  <a:pt x="8940" y="105016"/>
                  <a:pt x="12865" y="93243"/>
                  <a:pt x="18878" y="82419"/>
                </a:cubicBezTo>
                <a:cubicBezTo>
                  <a:pt x="26601" y="70326"/>
                  <a:pt x="36223" y="61086"/>
                  <a:pt x="47744" y="54692"/>
                </a:cubicBezTo>
                <a:cubicBezTo>
                  <a:pt x="59265" y="48298"/>
                  <a:pt x="71925" y="44374"/>
                  <a:pt x="85725" y="42918"/>
                </a:cubicBezTo>
                <a:cubicBezTo>
                  <a:pt x="148520" y="32031"/>
                  <a:pt x="220431" y="22661"/>
                  <a:pt x="301456" y="14813"/>
                </a:cubicBezTo>
                <a:cubicBezTo>
                  <a:pt x="382483" y="6962"/>
                  <a:pt x="460470" y="2153"/>
                  <a:pt x="535419" y="37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90204"/>
              <a:buNone/>
            </a:pPr>
            <a:endParaRPr sz="1800" b="0" i="0" u="none" strike="noStrike" cap="none">
              <a:solidFill>
                <a:srgbClr val="B7B7B7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pic>
        <p:nvPicPr>
          <p:cNvPr id="8" name="图片 7" descr="文本, 徽标&#10;&#10;描述已自动生成">
            <a:extLst>
              <a:ext uri="{FF2B5EF4-FFF2-40B4-BE49-F238E27FC236}">
                <a16:creationId xmlns:a16="http://schemas.microsoft.com/office/drawing/2014/main" id="{B64D1EE6-828F-5F46-B9CB-FA1D04FEEF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8400" y="0"/>
            <a:ext cx="2040651" cy="67568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97bd26ac3e_0_6"/>
          <p:cNvSpPr txBox="1"/>
          <p:nvPr/>
        </p:nvSpPr>
        <p:spPr>
          <a:xfrm>
            <a:off x="420821" y="163641"/>
            <a:ext cx="46626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90204"/>
              <a:buNone/>
            </a:pPr>
            <a:r>
              <a:rPr lang="zh-CN" altLang="en-US" sz="2800" b="1" i="0" u="none" strike="noStrike" cap="none" dirty="0">
                <a:solidFill>
                  <a:schemeClr val="tx1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开发工具及语言</a:t>
            </a:r>
            <a:endParaRPr sz="1400" b="0" i="0" u="none" strike="noStrike" cap="none" dirty="0">
              <a:solidFill>
                <a:schemeClr val="tx1"/>
              </a:solidFill>
              <a:sym typeface="Arial" panose="020B0604020202090204"/>
            </a:endParaRPr>
          </a:p>
        </p:txBody>
      </p:sp>
      <p:grpSp>
        <p:nvGrpSpPr>
          <p:cNvPr id="294" name="Google Shape;294;g97bd26ac3e_0_6"/>
          <p:cNvGrpSpPr/>
          <p:nvPr/>
        </p:nvGrpSpPr>
        <p:grpSpPr>
          <a:xfrm>
            <a:off x="5395477" y="4038505"/>
            <a:ext cx="6441126" cy="2616135"/>
            <a:chOff x="4046335" y="2857499"/>
            <a:chExt cx="4830965" cy="1962150"/>
          </a:xfrm>
        </p:grpSpPr>
        <p:grpSp>
          <p:nvGrpSpPr>
            <p:cNvPr id="295" name="Google Shape;295;g97bd26ac3e_0_6"/>
            <p:cNvGrpSpPr/>
            <p:nvPr/>
          </p:nvGrpSpPr>
          <p:grpSpPr>
            <a:xfrm>
              <a:off x="5146219" y="3204490"/>
              <a:ext cx="3254400" cy="1242311"/>
              <a:chOff x="5146219" y="3156865"/>
              <a:chExt cx="3254400" cy="1242311"/>
            </a:xfrm>
          </p:grpSpPr>
          <p:sp>
            <p:nvSpPr>
              <p:cNvPr id="296" name="Google Shape;296;g97bd26ac3e_0_6"/>
              <p:cNvSpPr txBox="1"/>
              <p:nvPr/>
            </p:nvSpPr>
            <p:spPr>
              <a:xfrm>
                <a:off x="5146219" y="3529713"/>
                <a:ext cx="3254400" cy="8694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31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65"/>
                  <a:buFont typeface="Arial" panose="020B0604020202090204"/>
                  <a:buNone/>
                </a:pPr>
                <a:r>
                  <a:rPr lang="en-US" altLang="zh-CN" sz="1800" b="1" dirty="0"/>
                  <a:t>Python</a:t>
                </a:r>
              </a:p>
              <a:p>
                <a:pPr marL="0" marR="0" lvl="0" indent="0" algn="l" rtl="0">
                  <a:lnSpc>
                    <a:spcPct val="131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65"/>
                  <a:buFont typeface="Arial" panose="020B0604020202090204"/>
                  <a:buNone/>
                </a:pPr>
                <a:r>
                  <a:rPr lang="en-US" altLang="zh-CN" sz="1800" b="1" dirty="0"/>
                  <a:t>Java</a:t>
                </a:r>
              </a:p>
              <a:p>
                <a:pPr marL="0" marR="0" lvl="0" indent="0" algn="l" rtl="0">
                  <a:lnSpc>
                    <a:spcPct val="131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65"/>
                  <a:buFont typeface="Arial" panose="020B0604020202090204"/>
                  <a:buNone/>
                </a:pPr>
                <a:endParaRPr lang="en-US" altLang="zh-CN" sz="1800" b="1" dirty="0"/>
              </a:p>
            </p:txBody>
          </p:sp>
          <p:sp>
            <p:nvSpPr>
              <p:cNvPr id="297" name="Google Shape;297;g97bd26ac3e_0_6"/>
              <p:cNvSpPr txBox="1"/>
              <p:nvPr/>
            </p:nvSpPr>
            <p:spPr>
              <a:xfrm>
                <a:off x="5146219" y="3156865"/>
                <a:ext cx="2198700" cy="38113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 panose="020B0604020202090204"/>
                  <a:buNone/>
                </a:pPr>
                <a:r>
                  <a:rPr lang="zh-CN" altLang="en-US" sz="3200" b="0" i="0" u="none" strike="noStrike" cap="none" dirty="0">
                    <a:latin typeface="Helvetica Neue" panose="02000503000000020004"/>
                    <a:ea typeface="Helvetica Neue" panose="02000503000000020004"/>
                    <a:cs typeface="Helvetica Neue" panose="02000503000000020004"/>
                    <a:sym typeface="Helvetica Neue" panose="02000503000000020004"/>
                  </a:rPr>
                  <a:t>开发语言</a:t>
                </a:r>
                <a:endParaRPr sz="3200" b="0" i="0" u="none" strike="noStrike" cap="none" dirty="0">
                  <a:latin typeface="Helvetica Neue" panose="02000503000000020004"/>
                  <a:ea typeface="Helvetica Neue" panose="02000503000000020004"/>
                  <a:cs typeface="Helvetica Neue" panose="02000503000000020004"/>
                  <a:sym typeface="Helvetica Neue" panose="02000503000000020004"/>
                </a:endParaRPr>
              </a:p>
            </p:txBody>
          </p:sp>
        </p:grpSp>
        <p:sp>
          <p:nvSpPr>
            <p:cNvPr id="298" name="Google Shape;298;g97bd26ac3e_0_6"/>
            <p:cNvSpPr/>
            <p:nvPr/>
          </p:nvSpPr>
          <p:spPr>
            <a:xfrm>
              <a:off x="4046335" y="2857499"/>
              <a:ext cx="4830965" cy="1962150"/>
            </a:xfrm>
            <a:custGeom>
              <a:avLst/>
              <a:gdLst/>
              <a:ahLst/>
              <a:cxnLst/>
              <a:rect l="l" t="t" r="r" b="b"/>
              <a:pathLst>
                <a:path w="4830965" h="1962150" extrusionOk="0">
                  <a:moveTo>
                    <a:pt x="0" y="0"/>
                  </a:moveTo>
                  <a:lnTo>
                    <a:pt x="4830965" y="0"/>
                  </a:lnTo>
                  <a:lnTo>
                    <a:pt x="4830965" y="1962150"/>
                  </a:lnTo>
                  <a:lnTo>
                    <a:pt x="0" y="1962150"/>
                  </a:lnTo>
                  <a:lnTo>
                    <a:pt x="0" y="0"/>
                  </a:lnTo>
                  <a:close/>
                  <a:moveTo>
                    <a:pt x="95250" y="95250"/>
                  </a:moveTo>
                  <a:lnTo>
                    <a:pt x="95250" y="1876425"/>
                  </a:lnTo>
                  <a:lnTo>
                    <a:pt x="4726190" y="1876425"/>
                  </a:lnTo>
                  <a:lnTo>
                    <a:pt x="4726190" y="95250"/>
                  </a:lnTo>
                  <a:lnTo>
                    <a:pt x="95250" y="95250"/>
                  </a:lnTo>
                  <a:close/>
                </a:path>
              </a:pathLst>
            </a:custGeom>
            <a:solidFill>
              <a:srgbClr val="0C343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 panose="020B0604020202090204"/>
                <a:buNone/>
              </a:pPr>
              <a:endParaRPr sz="2400" b="0" i="0" u="none" strike="noStrike" cap="none">
                <a:solidFill>
                  <a:srgbClr val="B7B7B7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endParaRPr>
            </a:p>
          </p:txBody>
        </p:sp>
      </p:grpSp>
      <p:grpSp>
        <p:nvGrpSpPr>
          <p:cNvPr id="299" name="Google Shape;299;g97bd26ac3e_0_6"/>
          <p:cNvGrpSpPr/>
          <p:nvPr/>
        </p:nvGrpSpPr>
        <p:grpSpPr>
          <a:xfrm>
            <a:off x="420826" y="1280105"/>
            <a:ext cx="6441126" cy="2616135"/>
            <a:chOff x="4046335" y="2857499"/>
            <a:chExt cx="4830965" cy="1962150"/>
          </a:xfrm>
        </p:grpSpPr>
        <p:grpSp>
          <p:nvGrpSpPr>
            <p:cNvPr id="300" name="Google Shape;300;g97bd26ac3e_0_6"/>
            <p:cNvGrpSpPr/>
            <p:nvPr/>
          </p:nvGrpSpPr>
          <p:grpSpPr>
            <a:xfrm>
              <a:off x="5125880" y="3174233"/>
              <a:ext cx="3254400" cy="1294977"/>
              <a:chOff x="5125880" y="3126608"/>
              <a:chExt cx="3254400" cy="1294977"/>
            </a:xfrm>
          </p:grpSpPr>
          <p:sp>
            <p:nvSpPr>
              <p:cNvPr id="301" name="Google Shape;301;g97bd26ac3e_0_6"/>
              <p:cNvSpPr txBox="1"/>
              <p:nvPr/>
            </p:nvSpPr>
            <p:spPr>
              <a:xfrm>
                <a:off x="5125880" y="3522187"/>
                <a:ext cx="3254400" cy="8993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lvl="0">
                  <a:lnSpc>
                    <a:spcPct val="131000"/>
                  </a:lnSpc>
                  <a:buSzPts val="1065"/>
                </a:pPr>
                <a:r>
                  <a:rPr lang="en-US" altLang="zh-CN" sz="1800" b="1" dirty="0"/>
                  <a:t>PyCharm</a:t>
                </a:r>
                <a:r>
                  <a:rPr lang="zh-CN" altLang="en-US" sz="1800" b="1" dirty="0"/>
                  <a:t> </a:t>
                </a:r>
                <a:endParaRPr lang="en-US" altLang="zh-CN" sz="1800" b="1" dirty="0"/>
              </a:p>
              <a:p>
                <a:pPr lvl="0">
                  <a:lnSpc>
                    <a:spcPct val="131000"/>
                  </a:lnSpc>
                  <a:buSzPts val="1065"/>
                </a:pPr>
                <a:r>
                  <a:rPr lang="en-US" altLang="zh-CN" sz="1800" b="1" dirty="0"/>
                  <a:t>IDEA</a:t>
                </a:r>
              </a:p>
              <a:p>
                <a:pPr lvl="0">
                  <a:lnSpc>
                    <a:spcPct val="131000"/>
                  </a:lnSpc>
                  <a:buSzPts val="1065"/>
                </a:pPr>
                <a:r>
                  <a:rPr lang="en-US" altLang="zh-CN" sz="1800" b="1" dirty="0"/>
                  <a:t>MySQL</a:t>
                </a:r>
                <a:endParaRPr lang="en-US" sz="1800" b="1" i="0" u="none" strike="noStrike" cap="none" dirty="0">
                  <a:latin typeface="Arial" panose="020B0604020202090204"/>
                  <a:ea typeface="Arial" panose="020B0604020202090204"/>
                  <a:cs typeface="Arial" panose="020B0604020202090204"/>
                  <a:sym typeface="Arial" panose="020B0604020202090204"/>
                </a:endParaRPr>
              </a:p>
            </p:txBody>
          </p:sp>
          <p:sp>
            <p:nvSpPr>
              <p:cNvPr id="302" name="Google Shape;302;g97bd26ac3e_0_6"/>
              <p:cNvSpPr txBox="1"/>
              <p:nvPr/>
            </p:nvSpPr>
            <p:spPr>
              <a:xfrm>
                <a:off x="5125880" y="3126608"/>
                <a:ext cx="2198700" cy="39557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lvl="0">
                  <a:buSzPts val="2400"/>
                </a:pPr>
                <a:r>
                  <a:rPr lang="zh-CN" altLang="en-US" sz="3200" dirty="0">
                    <a:latin typeface="Helvetica Neue" panose="02000503000000020004"/>
                    <a:ea typeface="Helvetica Neue" panose="02000503000000020004"/>
                    <a:cs typeface="Helvetica Neue" panose="02000503000000020004"/>
                    <a:sym typeface="Helvetica Neue" panose="02000503000000020004"/>
                  </a:rPr>
                  <a:t>开发工具</a:t>
                </a:r>
              </a:p>
            </p:txBody>
          </p:sp>
        </p:grpSp>
        <p:sp>
          <p:nvSpPr>
            <p:cNvPr id="303" name="Google Shape;303;g97bd26ac3e_0_6"/>
            <p:cNvSpPr/>
            <p:nvPr/>
          </p:nvSpPr>
          <p:spPr>
            <a:xfrm>
              <a:off x="4046335" y="2857499"/>
              <a:ext cx="4830965" cy="1962150"/>
            </a:xfrm>
            <a:custGeom>
              <a:avLst/>
              <a:gdLst/>
              <a:ahLst/>
              <a:cxnLst/>
              <a:rect l="l" t="t" r="r" b="b"/>
              <a:pathLst>
                <a:path w="4830965" h="1962150" extrusionOk="0">
                  <a:moveTo>
                    <a:pt x="0" y="0"/>
                  </a:moveTo>
                  <a:lnTo>
                    <a:pt x="4830965" y="0"/>
                  </a:lnTo>
                  <a:lnTo>
                    <a:pt x="4830965" y="1962150"/>
                  </a:lnTo>
                  <a:lnTo>
                    <a:pt x="0" y="1962150"/>
                  </a:lnTo>
                  <a:lnTo>
                    <a:pt x="0" y="0"/>
                  </a:lnTo>
                  <a:close/>
                  <a:moveTo>
                    <a:pt x="95250" y="95250"/>
                  </a:moveTo>
                  <a:lnTo>
                    <a:pt x="95250" y="1876425"/>
                  </a:lnTo>
                  <a:lnTo>
                    <a:pt x="4726190" y="1876425"/>
                  </a:lnTo>
                  <a:lnTo>
                    <a:pt x="4726190" y="95250"/>
                  </a:lnTo>
                  <a:lnTo>
                    <a:pt x="95250" y="95250"/>
                  </a:lnTo>
                  <a:close/>
                </a:path>
              </a:pathLst>
            </a:custGeom>
            <a:solidFill>
              <a:srgbClr val="0C343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 panose="020B0604020202090204"/>
                <a:buNone/>
              </a:pPr>
              <a:endParaRPr sz="2400" b="0" i="0" u="none" strike="noStrike" cap="none">
                <a:solidFill>
                  <a:srgbClr val="B7B7B7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endParaRPr>
            </a:p>
          </p:txBody>
        </p:sp>
      </p:grpSp>
      <p:pic>
        <p:nvPicPr>
          <p:cNvPr id="13" name="图片 12" descr="文本, 徽标&#10;&#10;描述已自动生成">
            <a:extLst>
              <a:ext uri="{FF2B5EF4-FFF2-40B4-BE49-F238E27FC236}">
                <a16:creationId xmlns:a16="http://schemas.microsoft.com/office/drawing/2014/main" id="{39EE050E-8D40-7E42-96E0-7D3C9E594A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8400" y="0"/>
            <a:ext cx="2040651" cy="67568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900" decel="100000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4"/>
          <p:cNvSpPr/>
          <p:nvPr/>
        </p:nvSpPr>
        <p:spPr>
          <a:xfrm>
            <a:off x="5066" y="0"/>
            <a:ext cx="12192000" cy="6858000"/>
          </a:xfrm>
          <a:prstGeom prst="rect">
            <a:avLst/>
          </a:prstGeom>
          <a:solidFill>
            <a:srgbClr val="0C343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 dirty="0">
              <a:solidFill>
                <a:srgbClr val="B7B7B7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43" name="Google Shape;343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altLang="zh-CN">
                <a:solidFill>
                  <a:srgbClr val="B7B7B7"/>
                </a:solidFill>
              </a:rPr>
              <a:t>9</a:t>
            </a:fld>
            <a:endParaRPr>
              <a:solidFill>
                <a:srgbClr val="B7B7B7"/>
              </a:solidFill>
            </a:endParaRPr>
          </a:p>
        </p:txBody>
      </p:sp>
      <p:sp>
        <p:nvSpPr>
          <p:cNvPr id="358" name="Google Shape;358;p14"/>
          <p:cNvSpPr txBox="1"/>
          <p:nvPr/>
        </p:nvSpPr>
        <p:spPr>
          <a:xfrm>
            <a:off x="420821" y="163641"/>
            <a:ext cx="4662575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20204"/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进度规划</a:t>
            </a:r>
            <a:endParaRPr sz="1400" b="0" i="0" u="none" strike="noStrike" cap="none" dirty="0">
              <a:solidFill>
                <a:schemeClr val="bg1"/>
              </a:solidFill>
              <a:sym typeface="Arial" panose="020B0604020202020204"/>
            </a:endParaRPr>
          </a:p>
        </p:txBody>
      </p:sp>
      <p:pic>
        <p:nvPicPr>
          <p:cNvPr id="15" name="图片 14" descr="文本, 徽标&#10;&#10;描述已自动生成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8400" y="0"/>
            <a:ext cx="2040651" cy="675682"/>
          </a:xfrm>
          <a:prstGeom prst="rect">
            <a:avLst/>
          </a:prstGeom>
        </p:spPr>
      </p:pic>
      <p:sp>
        <p:nvSpPr>
          <p:cNvPr id="345" name="Google Shape;345;p14"/>
          <p:cNvSpPr/>
          <p:nvPr/>
        </p:nvSpPr>
        <p:spPr>
          <a:xfrm>
            <a:off x="789777" y="3842886"/>
            <a:ext cx="1649855" cy="1284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zh-CN" altLang="en-US" sz="1600" dirty="0">
                <a:solidFill>
                  <a:srgbClr val="FFFFFF"/>
                </a:solidFill>
              </a:rPr>
              <a:t>项目规划</a:t>
            </a:r>
            <a:endParaRPr lang="en-US" altLang="zh-CN" sz="1600" dirty="0">
              <a:solidFill>
                <a:srgbClr val="FFFFFF"/>
              </a:solidFill>
            </a:endParaRPr>
          </a:p>
          <a:p>
            <a:pPr marL="171450" marR="0" lvl="0" indent="-1714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4">
                  <a:lumMod val="60000"/>
                  <a:lumOff val="40000"/>
                </a:schemeClr>
              </a:buClr>
              <a:buSzPts val="1400"/>
              <a:buFont typeface="Wingdings" panose="05000000000000000000" pitchFamily="2" charset="2"/>
              <a:buChar char="l"/>
            </a:pPr>
            <a:r>
              <a:rPr lang="zh-CN" altLang="en-US" sz="1200" dirty="0">
                <a:solidFill>
                  <a:srgbClr val="FFFFFF"/>
                </a:solidFill>
              </a:rPr>
              <a:t>项目需求分析</a:t>
            </a:r>
            <a:endParaRPr lang="en-US" altLang="zh-CN" sz="1200" dirty="0">
              <a:solidFill>
                <a:srgbClr val="FFFFFF"/>
              </a:solidFill>
            </a:endParaRPr>
          </a:p>
          <a:p>
            <a:pPr marL="171450" marR="0" lvl="0" indent="-1714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4">
                  <a:lumMod val="60000"/>
                  <a:lumOff val="40000"/>
                </a:schemeClr>
              </a:buClr>
              <a:buSzPts val="1400"/>
              <a:buFont typeface="Wingdings" panose="05000000000000000000" pitchFamily="2" charset="2"/>
              <a:buChar char="l"/>
            </a:pPr>
            <a:r>
              <a:rPr lang="zh-CN" altLang="en-US" sz="1200" dirty="0">
                <a:solidFill>
                  <a:srgbClr val="FFFFFF"/>
                </a:solidFill>
              </a:rPr>
              <a:t>实现语言</a:t>
            </a:r>
            <a:endParaRPr lang="en-US" altLang="zh-CN" sz="1200" dirty="0">
              <a:solidFill>
                <a:srgbClr val="FFFFFF"/>
              </a:solidFill>
            </a:endParaRPr>
          </a:p>
          <a:p>
            <a:pPr marL="171450" marR="0" lvl="0" indent="-1714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4">
                  <a:lumMod val="60000"/>
                  <a:lumOff val="40000"/>
                </a:schemeClr>
              </a:buClr>
              <a:buSzPts val="1400"/>
              <a:buFont typeface="Wingdings" panose="05000000000000000000" pitchFamily="2" charset="2"/>
              <a:buChar char="l"/>
            </a:pPr>
            <a:r>
              <a:rPr lang="zh-CN" altLang="en-US" sz="1200" dirty="0">
                <a:solidFill>
                  <a:srgbClr val="FFFFFF"/>
                </a:solidFill>
              </a:rPr>
              <a:t>开发工具选择</a:t>
            </a:r>
            <a:endParaRPr lang="en-US" altLang="zh-CN" sz="1200" dirty="0">
              <a:solidFill>
                <a:srgbClr val="FFFFFF"/>
              </a:solidFill>
            </a:endParaRPr>
          </a:p>
        </p:txBody>
      </p:sp>
      <p:sp>
        <p:nvSpPr>
          <p:cNvPr id="19" name="Google Shape;345;p14"/>
          <p:cNvSpPr/>
          <p:nvPr/>
        </p:nvSpPr>
        <p:spPr>
          <a:xfrm>
            <a:off x="5378487" y="1968903"/>
            <a:ext cx="1439536" cy="969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zh-CN" altLang="en-US" sz="1600" dirty="0">
                <a:solidFill>
                  <a:srgbClr val="FFFFFF"/>
                </a:solidFill>
              </a:rPr>
              <a:t>球员功能模块模块设计</a:t>
            </a:r>
            <a:endParaRPr lang="en-US" altLang="zh-CN" sz="1600" dirty="0">
              <a:solidFill>
                <a:srgbClr val="FFFFFF"/>
              </a:solidFill>
            </a:endParaRPr>
          </a:p>
        </p:txBody>
      </p:sp>
      <p:sp>
        <p:nvSpPr>
          <p:cNvPr id="20" name="Google Shape;345;p14"/>
          <p:cNvSpPr/>
          <p:nvPr/>
        </p:nvSpPr>
        <p:spPr>
          <a:xfrm>
            <a:off x="3868846" y="3846817"/>
            <a:ext cx="1649855" cy="12845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zh-CN" altLang="en-US" sz="1600" dirty="0">
                <a:solidFill>
                  <a:srgbClr val="FFFFFF"/>
                </a:solidFill>
              </a:rPr>
              <a:t>数据采集</a:t>
            </a:r>
            <a:endParaRPr lang="en-US" altLang="zh-CN" sz="1600" dirty="0">
              <a:solidFill>
                <a:srgbClr val="FFFFFF"/>
              </a:solidFill>
            </a:endParaRPr>
          </a:p>
          <a:p>
            <a:pPr marL="171450" lvl="0" indent="-171450">
              <a:lnSpc>
                <a:spcPct val="150000"/>
              </a:lnSpc>
              <a:buClr>
                <a:schemeClr val="accent4">
                  <a:lumMod val="60000"/>
                  <a:lumOff val="40000"/>
                </a:schemeClr>
              </a:buClr>
              <a:buSzPts val="1400"/>
              <a:buFont typeface="Wingdings" panose="05000000000000000000" pitchFamily="2" charset="2"/>
              <a:buChar char="l"/>
            </a:pPr>
            <a:r>
              <a:rPr lang="zh-CN" altLang="en-US" sz="1200" dirty="0">
                <a:solidFill>
                  <a:srgbClr val="FFFFFF"/>
                </a:solidFill>
              </a:rPr>
              <a:t>分析所需数据集</a:t>
            </a:r>
            <a:endParaRPr lang="en-US" altLang="zh-CN" sz="1200" dirty="0">
              <a:solidFill>
                <a:srgbClr val="FFFFFF"/>
              </a:solidFill>
            </a:endParaRPr>
          </a:p>
          <a:p>
            <a:pPr marL="171450" lvl="0" indent="-171450">
              <a:lnSpc>
                <a:spcPct val="150000"/>
              </a:lnSpc>
              <a:buClr>
                <a:schemeClr val="accent4">
                  <a:lumMod val="60000"/>
                  <a:lumOff val="40000"/>
                </a:schemeClr>
              </a:buClr>
              <a:buSzPts val="1400"/>
              <a:buFont typeface="Wingdings" panose="05000000000000000000" pitchFamily="2" charset="2"/>
              <a:buChar char="l"/>
            </a:pPr>
            <a:r>
              <a:rPr lang="zh-CN" altLang="en-US" sz="1200" dirty="0">
                <a:solidFill>
                  <a:srgbClr val="FFFFFF"/>
                </a:solidFill>
              </a:rPr>
              <a:t>搜索数据来源</a:t>
            </a:r>
            <a:endParaRPr lang="en-US" altLang="zh-CN" sz="1200" dirty="0">
              <a:solidFill>
                <a:srgbClr val="FFFFFF"/>
              </a:solidFill>
            </a:endParaRPr>
          </a:p>
          <a:p>
            <a:pPr marL="171450" lvl="0" indent="-171450">
              <a:lnSpc>
                <a:spcPct val="150000"/>
              </a:lnSpc>
              <a:buClr>
                <a:schemeClr val="accent4">
                  <a:lumMod val="60000"/>
                  <a:lumOff val="40000"/>
                </a:schemeClr>
              </a:buClr>
              <a:buSzPts val="1400"/>
              <a:buFont typeface="Wingdings" panose="05000000000000000000" pitchFamily="2" charset="2"/>
              <a:buChar char="l"/>
            </a:pPr>
            <a:r>
              <a:rPr lang="zh-CN" altLang="en-US" sz="1200" dirty="0">
                <a:solidFill>
                  <a:srgbClr val="FFFFFF"/>
                </a:solidFill>
              </a:rPr>
              <a:t>编写数据采集程序</a:t>
            </a:r>
            <a:endParaRPr lang="en-US" altLang="zh-CN" sz="1200" dirty="0">
              <a:solidFill>
                <a:srgbClr val="FFFFFF"/>
              </a:solidFill>
            </a:endParaRPr>
          </a:p>
        </p:txBody>
      </p:sp>
      <p:sp>
        <p:nvSpPr>
          <p:cNvPr id="21" name="Google Shape;345;p14"/>
          <p:cNvSpPr/>
          <p:nvPr/>
        </p:nvSpPr>
        <p:spPr>
          <a:xfrm>
            <a:off x="2289096" y="1899628"/>
            <a:ext cx="1649855" cy="1284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zh-CN" altLang="en-US" sz="1600" dirty="0">
                <a:solidFill>
                  <a:srgbClr val="FFFFFF"/>
                </a:solidFill>
              </a:rPr>
              <a:t>数据库设计</a:t>
            </a:r>
            <a:endParaRPr lang="en-US" altLang="zh-CN" sz="1600" dirty="0">
              <a:solidFill>
                <a:srgbClr val="FFFFFF"/>
              </a:solidFill>
            </a:endParaRPr>
          </a:p>
          <a:p>
            <a:pPr marL="171450" marR="0" lvl="0" indent="-1714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4">
                  <a:lumMod val="60000"/>
                  <a:lumOff val="40000"/>
                </a:schemeClr>
              </a:buClr>
              <a:buSzPts val="1400"/>
              <a:buFont typeface="Wingdings" panose="05000000000000000000" pitchFamily="2" charset="2"/>
              <a:buChar char="l"/>
            </a:pPr>
            <a:r>
              <a:rPr lang="en-US" altLang="zh-CN" sz="1200" dirty="0">
                <a:solidFill>
                  <a:srgbClr val="FFFFFF"/>
                </a:solidFill>
              </a:rPr>
              <a:t>E-R</a:t>
            </a:r>
            <a:r>
              <a:rPr lang="zh-CN" altLang="en-US" sz="1200" dirty="0">
                <a:solidFill>
                  <a:srgbClr val="FFFFFF"/>
                </a:solidFill>
              </a:rPr>
              <a:t>模型设计</a:t>
            </a:r>
            <a:endParaRPr lang="en-US" altLang="zh-CN" sz="1200" dirty="0">
              <a:solidFill>
                <a:srgbClr val="FFFFFF"/>
              </a:solidFill>
            </a:endParaRPr>
          </a:p>
          <a:p>
            <a:pPr marL="171450" marR="0" lvl="0" indent="-1714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4">
                  <a:lumMod val="60000"/>
                  <a:lumOff val="40000"/>
                </a:schemeClr>
              </a:buClr>
              <a:buSzPts val="1400"/>
              <a:buFont typeface="Wingdings" panose="05000000000000000000" pitchFamily="2" charset="2"/>
              <a:buChar char="l"/>
            </a:pPr>
            <a:r>
              <a:rPr lang="zh-CN" altLang="en-US" sz="1200" dirty="0">
                <a:solidFill>
                  <a:srgbClr val="FFFFFF"/>
                </a:solidFill>
              </a:rPr>
              <a:t>数据表设计</a:t>
            </a:r>
            <a:endParaRPr lang="en-US" altLang="zh-CN" sz="1200" dirty="0">
              <a:solidFill>
                <a:srgbClr val="FFFFFF"/>
              </a:solidFill>
            </a:endParaRPr>
          </a:p>
        </p:txBody>
      </p:sp>
      <p:sp>
        <p:nvSpPr>
          <p:cNvPr id="22" name="Google Shape;345;p14"/>
          <p:cNvSpPr/>
          <p:nvPr/>
        </p:nvSpPr>
        <p:spPr>
          <a:xfrm>
            <a:off x="9892578" y="3847864"/>
            <a:ext cx="1509644" cy="1284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zh-CN" altLang="en-US" sz="1600" dirty="0">
                <a:solidFill>
                  <a:srgbClr val="FFFFFF"/>
                </a:solidFill>
              </a:rPr>
              <a:t>系统完成</a:t>
            </a:r>
            <a:endParaRPr lang="en-US" altLang="zh-CN" sz="1600" dirty="0">
              <a:solidFill>
                <a:srgbClr val="FFFFFF"/>
              </a:solidFill>
            </a:endParaRPr>
          </a:p>
          <a:p>
            <a:pPr marL="171450" marR="0" lvl="0" indent="-1714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4">
                  <a:lumMod val="60000"/>
                  <a:lumOff val="40000"/>
                </a:schemeClr>
              </a:buClr>
              <a:buSzPts val="1400"/>
              <a:buFont typeface="Wingdings" panose="05000000000000000000" pitchFamily="2" charset="2"/>
              <a:buChar char="l"/>
            </a:pPr>
            <a:r>
              <a:rPr lang="zh-CN" altLang="en-US" sz="1200" dirty="0">
                <a:solidFill>
                  <a:srgbClr val="FFFFFF"/>
                </a:solidFill>
              </a:rPr>
              <a:t>各模块整合</a:t>
            </a:r>
            <a:endParaRPr lang="en-US" altLang="zh-CN" sz="1200" dirty="0">
              <a:solidFill>
                <a:srgbClr val="FFFFFF"/>
              </a:solidFill>
            </a:endParaRPr>
          </a:p>
          <a:p>
            <a:pPr marL="171450" marR="0" lvl="0" indent="-1714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4">
                  <a:lumMod val="60000"/>
                  <a:lumOff val="40000"/>
                </a:schemeClr>
              </a:buClr>
              <a:buSzPts val="1400"/>
              <a:buFont typeface="Wingdings" panose="05000000000000000000" pitchFamily="2" charset="2"/>
              <a:buChar char="l"/>
            </a:pPr>
            <a:r>
              <a:rPr lang="zh-CN" altLang="en-US" sz="1200" dirty="0">
                <a:solidFill>
                  <a:srgbClr val="FFFFFF"/>
                </a:solidFill>
              </a:rPr>
              <a:t>测试优化</a:t>
            </a:r>
            <a:endParaRPr lang="en-US" altLang="zh-CN" sz="1200" dirty="0">
              <a:solidFill>
                <a:srgbClr val="FFFFFF"/>
              </a:solidFill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002C825C-29F8-2944-B0D9-01A12605ABE6}"/>
              </a:ext>
            </a:extLst>
          </p:cNvPr>
          <p:cNvGrpSpPr/>
          <p:nvPr/>
        </p:nvGrpSpPr>
        <p:grpSpPr>
          <a:xfrm>
            <a:off x="849560" y="3123889"/>
            <a:ext cx="10537821" cy="690032"/>
            <a:chOff x="849560" y="3123889"/>
            <a:chExt cx="10537821" cy="690032"/>
          </a:xfrm>
        </p:grpSpPr>
        <p:sp>
          <p:nvSpPr>
            <p:cNvPr id="353" name="Google Shape;353;p14"/>
            <p:cNvSpPr/>
            <p:nvPr/>
          </p:nvSpPr>
          <p:spPr>
            <a:xfrm>
              <a:off x="6888132" y="3138239"/>
              <a:ext cx="1509643" cy="675682"/>
            </a:xfrm>
            <a:prstGeom prst="chevron">
              <a:avLst>
                <a:gd name="adj" fmla="val 20519"/>
              </a:avLst>
            </a:pr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zh-CN" sz="1400" b="0" i="0" u="none" strike="noStrike" cap="none">
                  <a:solidFill>
                    <a:srgbClr val="FFFFFF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第五步</a:t>
              </a: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4" name="Google Shape;354;p14"/>
            <p:cNvSpPr/>
            <p:nvPr/>
          </p:nvSpPr>
          <p:spPr>
            <a:xfrm>
              <a:off x="5378489" y="3138239"/>
              <a:ext cx="1509643" cy="675682"/>
            </a:xfrm>
            <a:prstGeom prst="chevron">
              <a:avLst>
                <a:gd name="adj" fmla="val 20519"/>
              </a:avLst>
            </a:pr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zh-CN" sz="1400" b="0" i="0" u="none" strike="noStrike" cap="none">
                  <a:solidFill>
                    <a:srgbClr val="FFFFFF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第四步</a:t>
              </a: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5" name="Google Shape;355;p14"/>
            <p:cNvSpPr/>
            <p:nvPr/>
          </p:nvSpPr>
          <p:spPr>
            <a:xfrm>
              <a:off x="3868846" y="3138239"/>
              <a:ext cx="1509643" cy="675682"/>
            </a:xfrm>
            <a:prstGeom prst="chevron">
              <a:avLst>
                <a:gd name="adj" fmla="val 20519"/>
              </a:avLst>
            </a:pr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zh-CN" sz="1400" b="0" i="0" u="none" strike="noStrike" cap="none">
                  <a:solidFill>
                    <a:srgbClr val="FFFFFF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第三步</a:t>
              </a: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6" name="Google Shape;356;p14"/>
            <p:cNvSpPr/>
            <p:nvPr/>
          </p:nvSpPr>
          <p:spPr>
            <a:xfrm>
              <a:off x="2359203" y="3138239"/>
              <a:ext cx="1509643" cy="675682"/>
            </a:xfrm>
            <a:prstGeom prst="chevron">
              <a:avLst>
                <a:gd name="adj" fmla="val 20519"/>
              </a:avLst>
            </a:pr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zh-CN" sz="1400" b="0" i="0" u="none" strike="noStrike" cap="none">
                  <a:solidFill>
                    <a:srgbClr val="FFFFFF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第二步</a:t>
              </a: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7" name="Google Shape;357;p14"/>
            <p:cNvSpPr/>
            <p:nvPr/>
          </p:nvSpPr>
          <p:spPr>
            <a:xfrm>
              <a:off x="849560" y="3138239"/>
              <a:ext cx="1509643" cy="675682"/>
            </a:xfrm>
            <a:prstGeom prst="chevron">
              <a:avLst>
                <a:gd name="adj" fmla="val 20519"/>
              </a:avLst>
            </a:pr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zh-CN" sz="1400" b="0" i="0" u="none" strike="noStrike" cap="none" dirty="0">
                  <a:solidFill>
                    <a:srgbClr val="FFFFFF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第一步</a:t>
              </a:r>
              <a:endParaRPr sz="1400" b="0" i="0" u="none" strike="noStrike" cap="none" dirty="0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" name="Google Shape;357;p14">
              <a:extLst>
                <a:ext uri="{FF2B5EF4-FFF2-40B4-BE49-F238E27FC236}">
                  <a16:creationId xmlns:a16="http://schemas.microsoft.com/office/drawing/2014/main" id="{11BB06F4-92CA-FA4B-B85A-F4BBD2185EB4}"/>
                </a:ext>
              </a:extLst>
            </p:cNvPr>
            <p:cNvSpPr/>
            <p:nvPr/>
          </p:nvSpPr>
          <p:spPr>
            <a:xfrm>
              <a:off x="8382935" y="3123889"/>
              <a:ext cx="1509643" cy="675682"/>
            </a:xfrm>
            <a:prstGeom prst="chevron">
              <a:avLst>
                <a:gd name="adj" fmla="val 20519"/>
              </a:avLst>
            </a:pr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zh-CN" sz="1400" b="0" i="0" u="none" strike="noStrike" cap="none" dirty="0">
                  <a:solidFill>
                    <a:srgbClr val="FFFFFF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第</a:t>
              </a:r>
              <a:r>
                <a:rPr lang="zh-CN" altLang="en-US" dirty="0">
                  <a:solidFill>
                    <a:srgbClr val="FFFFFF"/>
                  </a:solidFill>
                </a:rPr>
                <a:t>七</a:t>
              </a:r>
              <a:r>
                <a:rPr lang="zh-CN" sz="1400" b="0" i="0" u="none" strike="noStrike" cap="none" dirty="0">
                  <a:solidFill>
                    <a:srgbClr val="FFFFFF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步</a:t>
              </a:r>
              <a:endParaRPr sz="1400" b="0" i="0" u="none" strike="noStrike" cap="none" dirty="0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" name="Google Shape;357;p14">
              <a:extLst>
                <a:ext uri="{FF2B5EF4-FFF2-40B4-BE49-F238E27FC236}">
                  <a16:creationId xmlns:a16="http://schemas.microsoft.com/office/drawing/2014/main" id="{8E2F6F34-22AB-F14B-908F-26D3DA2B3CFE}"/>
                </a:ext>
              </a:extLst>
            </p:cNvPr>
            <p:cNvSpPr/>
            <p:nvPr/>
          </p:nvSpPr>
          <p:spPr>
            <a:xfrm>
              <a:off x="9877738" y="3123889"/>
              <a:ext cx="1509643" cy="675682"/>
            </a:xfrm>
            <a:prstGeom prst="chevron">
              <a:avLst>
                <a:gd name="adj" fmla="val 20519"/>
              </a:avLst>
            </a:pr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zh-CN" sz="1400" b="0" i="0" u="none" strike="noStrike" cap="none" dirty="0">
                  <a:solidFill>
                    <a:srgbClr val="FFFFFF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第</a:t>
              </a:r>
              <a:r>
                <a:rPr lang="zh-CN" altLang="en-US" sz="1400" b="0" i="0" u="none" strike="noStrike" cap="none" dirty="0">
                  <a:solidFill>
                    <a:srgbClr val="FFFFFF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八</a:t>
              </a:r>
              <a:r>
                <a:rPr lang="zh-CN" sz="1400" b="0" i="0" u="none" strike="noStrike" cap="none" dirty="0">
                  <a:solidFill>
                    <a:srgbClr val="FFFFFF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步</a:t>
              </a:r>
              <a:endParaRPr sz="1400" b="0" i="0" u="none" strike="noStrike" cap="none" dirty="0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24" name="Google Shape;345;p14">
            <a:extLst>
              <a:ext uri="{FF2B5EF4-FFF2-40B4-BE49-F238E27FC236}">
                <a16:creationId xmlns:a16="http://schemas.microsoft.com/office/drawing/2014/main" id="{3B60C2EC-9816-DB43-A9C1-423808F60801}"/>
              </a:ext>
            </a:extLst>
          </p:cNvPr>
          <p:cNvSpPr/>
          <p:nvPr/>
        </p:nvSpPr>
        <p:spPr>
          <a:xfrm>
            <a:off x="6923185" y="3884451"/>
            <a:ext cx="1439536" cy="969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zh-CN" altLang="en-US" sz="1600" dirty="0">
                <a:solidFill>
                  <a:srgbClr val="FFFFFF"/>
                </a:solidFill>
              </a:rPr>
              <a:t>球队功能模块模块设计</a:t>
            </a:r>
            <a:endParaRPr lang="en-US" altLang="zh-CN" sz="1600" dirty="0">
              <a:solidFill>
                <a:srgbClr val="FFFFFF"/>
              </a:solidFill>
            </a:endParaRPr>
          </a:p>
        </p:txBody>
      </p:sp>
      <p:sp>
        <p:nvSpPr>
          <p:cNvPr id="25" name="Google Shape;345;p14">
            <a:extLst>
              <a:ext uri="{FF2B5EF4-FFF2-40B4-BE49-F238E27FC236}">
                <a16:creationId xmlns:a16="http://schemas.microsoft.com/office/drawing/2014/main" id="{B7F9D5F5-C09C-2542-9703-1F10B5FBF83B}"/>
              </a:ext>
            </a:extLst>
          </p:cNvPr>
          <p:cNvSpPr/>
          <p:nvPr/>
        </p:nvSpPr>
        <p:spPr>
          <a:xfrm>
            <a:off x="8417988" y="1968903"/>
            <a:ext cx="1439536" cy="969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zh-CN" altLang="en-US" sz="1600" dirty="0">
                <a:solidFill>
                  <a:srgbClr val="FFFFFF"/>
                </a:solidFill>
              </a:rPr>
              <a:t>比赛功能模块模块设计</a:t>
            </a:r>
            <a:endParaRPr lang="en-US" altLang="zh-CN" sz="1600" dirty="0">
              <a:solidFill>
                <a:srgbClr val="FFFFFF"/>
              </a:solidFill>
            </a:endParaRPr>
          </a:p>
        </p:txBody>
      </p:sp>
      <p:pic>
        <p:nvPicPr>
          <p:cNvPr id="4" name="图形 3" descr="标志 纯色填充">
            <a:extLst>
              <a:ext uri="{FF2B5EF4-FFF2-40B4-BE49-F238E27FC236}">
                <a16:creationId xmlns:a16="http://schemas.microsoft.com/office/drawing/2014/main" id="{7C18AAD0-E67B-D94E-81C1-BF13FB60F7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74692" y="1111920"/>
            <a:ext cx="914400" cy="914400"/>
          </a:xfrm>
          <a:prstGeom prst="rect">
            <a:avLst/>
          </a:prstGeom>
        </p:spPr>
      </p:pic>
      <p:pic>
        <p:nvPicPr>
          <p:cNvPr id="26" name="图形 25" descr="标志 纯色填充">
            <a:extLst>
              <a:ext uri="{FF2B5EF4-FFF2-40B4-BE49-F238E27FC236}">
                <a16:creationId xmlns:a16="http://schemas.microsoft.com/office/drawing/2014/main" id="{2A4699A4-04A1-1747-91DE-2E0DE056B4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85753" y="4670226"/>
            <a:ext cx="914400" cy="914400"/>
          </a:xfrm>
          <a:prstGeom prst="rect">
            <a:avLst/>
          </a:prstGeom>
        </p:spPr>
      </p:pic>
      <p:pic>
        <p:nvPicPr>
          <p:cNvPr id="27" name="图形 26" descr="标志 纯色填充">
            <a:extLst>
              <a:ext uri="{FF2B5EF4-FFF2-40B4-BE49-F238E27FC236}">
                <a16:creationId xmlns:a16="http://schemas.microsoft.com/office/drawing/2014/main" id="{B2CEBEDA-FB86-C943-BBBA-BBDF7D1289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33685" y="1111920"/>
            <a:ext cx="914400" cy="91440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000"/>
                            </p:stCondLst>
                            <p:childTnLst>
                              <p:par>
                                <p:cTn id="52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000"/>
                            </p:stCondLst>
                            <p:childTnLst>
                              <p:par>
                                <p:cTn id="58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5" grpId="0"/>
      <p:bldP spid="19" grpId="0"/>
      <p:bldP spid="20" grpId="0"/>
      <p:bldP spid="21" grpId="0"/>
      <p:bldP spid="22" grpId="0"/>
      <p:bldP spid="24" grpId="0"/>
      <p:bldP spid="25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千图网海量PPT模板www.58pic.com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</TotalTime>
  <Words>583</Words>
  <Application>Microsoft Macintosh PowerPoint</Application>
  <PresentationFormat>宽屏</PresentationFormat>
  <Paragraphs>88</Paragraphs>
  <Slides>14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0" baseType="lpstr">
      <vt:lpstr>Helvetica Neue</vt:lpstr>
      <vt:lpstr>微软雅黑</vt:lpstr>
      <vt:lpstr>Times New Roman</vt:lpstr>
      <vt:lpstr>Arial</vt:lpstr>
      <vt:lpstr>Wingdings</vt:lpstr>
      <vt:lpstr>千图网海量PPT模板www.58pic.com​​</vt:lpstr>
      <vt:lpstr>PowerPoint 演示文稿</vt:lpstr>
      <vt:lpstr>目录 CONTENTS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蔡 书林</cp:lastModifiedBy>
  <cp:revision>13</cp:revision>
  <dcterms:created xsi:type="dcterms:W3CDTF">2021-08-24T10:23:38Z</dcterms:created>
  <dcterms:modified xsi:type="dcterms:W3CDTF">2022-03-27T09:51:33Z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2052-3.9.0.6159</vt:lpwstr>
  </property>
  <property fmtid="{D5CDD505-2E9C-101B-9397-08002B2CF9AE}" pid="3" name="KSOTemplateUUID">
    <vt:lpwstr>v1.0_mb_ro19Sy/YboBI9IyNq7tWwA==</vt:lpwstr>
  </property>
</Properties>
</file>