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2" r:id="rId15"/>
    <p:sldId id="269" r:id="rId16"/>
    <p:sldId id="270" r:id="rId17"/>
    <p:sldId id="271" r:id="rId1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79" autoAdjust="0"/>
    <p:restoredTop sz="94660"/>
  </p:normalViewPr>
  <p:slideViewPr>
    <p:cSldViewPr>
      <p:cViewPr varScale="1">
        <p:scale>
          <a:sx n="68" d="100"/>
          <a:sy n="68" d="100"/>
        </p:scale>
        <p:origin x="1494"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BO"/>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D5ED07-438A-468C-8EB1-5B3D68567A54}" type="datetimeFigureOut">
              <a:rPr lang="es-BO" smtClean="0"/>
              <a:pPr/>
              <a:t>23/1/2021</a:t>
            </a:fld>
            <a:endParaRPr lang="es-BO"/>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BO"/>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BO"/>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CCE942-C9CD-4598-901A-B9DC8605AC1A}" type="slidenum">
              <a:rPr lang="es-BO" smtClean="0"/>
              <a:pPr/>
              <a:t>‹Nº›</a:t>
            </a:fld>
            <a:endParaRPr lang="es-BO"/>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4"/>
          </p:nvPr>
        </p:nvSpPr>
        <p:spPr>
          <a:ln/>
        </p:spPr>
        <p:txBody>
          <a:bodyPr/>
          <a:lstStyle/>
          <a:p>
            <a:r>
              <a:rPr lang="nl-NL"/>
              <a:t>© SE, Architecture, Hans van Vliet</a:t>
            </a:r>
          </a:p>
        </p:txBody>
      </p:sp>
      <p:sp>
        <p:nvSpPr>
          <p:cNvPr id="6" name="Rectangle 7"/>
          <p:cNvSpPr>
            <a:spLocks noGrp="1" noChangeArrowheads="1"/>
          </p:cNvSpPr>
          <p:nvPr>
            <p:ph type="sldNum" sz="quarter" idx="5"/>
          </p:nvPr>
        </p:nvSpPr>
        <p:spPr>
          <a:ln/>
        </p:spPr>
        <p:txBody>
          <a:bodyPr/>
          <a:lstStyle/>
          <a:p>
            <a:fld id="{03FCB010-15CD-4BD2-961C-4EEF08046320}" type="slidenum">
              <a:rPr lang="nl-NL"/>
              <a:pPr/>
              <a:t>3</a:t>
            </a:fld>
            <a:endParaRPr lang="nl-NL"/>
          </a:p>
        </p:txBody>
      </p:sp>
      <p:sp>
        <p:nvSpPr>
          <p:cNvPr id="711682" name="Rectangle 2"/>
          <p:cNvSpPr>
            <a:spLocks noGrp="1" noRot="1" noChangeAspect="1" noChangeArrowheads="1" noTextEdit="1"/>
          </p:cNvSpPr>
          <p:nvPr>
            <p:ph type="sldImg"/>
          </p:nvPr>
        </p:nvSpPr>
        <p:spPr>
          <a:xfrm>
            <a:off x="1144588" y="684213"/>
            <a:ext cx="4570412" cy="3429000"/>
          </a:xfrm>
          <a:ln/>
        </p:spPr>
      </p:sp>
      <p:sp>
        <p:nvSpPr>
          <p:cNvPr id="711683" name="Rectangle 3"/>
          <p:cNvSpPr>
            <a:spLocks noGrp="1" noChangeArrowheads="1"/>
          </p:cNvSpPr>
          <p:nvPr>
            <p:ph type="body" idx="1"/>
          </p:nvPr>
        </p:nvSpPr>
        <p:spPr>
          <a:xfrm>
            <a:off x="915294" y="4343703"/>
            <a:ext cx="5027414" cy="4115405"/>
          </a:xfrm>
        </p:spPr>
        <p:txBody>
          <a:bodyPr/>
          <a:lstStyle/>
          <a:p>
            <a:endParaRPr lang="es-E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4"/>
          </p:nvPr>
        </p:nvSpPr>
        <p:spPr>
          <a:ln/>
        </p:spPr>
        <p:txBody>
          <a:bodyPr/>
          <a:lstStyle/>
          <a:p>
            <a:r>
              <a:rPr lang="nl-NL"/>
              <a:t>© SE, Architecture, Hans van Vliet</a:t>
            </a:r>
          </a:p>
        </p:txBody>
      </p:sp>
      <p:sp>
        <p:nvSpPr>
          <p:cNvPr id="6" name="Rectangle 7"/>
          <p:cNvSpPr>
            <a:spLocks noGrp="1" noChangeArrowheads="1"/>
          </p:cNvSpPr>
          <p:nvPr>
            <p:ph type="sldNum" sz="quarter" idx="5"/>
          </p:nvPr>
        </p:nvSpPr>
        <p:spPr>
          <a:ln/>
        </p:spPr>
        <p:txBody>
          <a:bodyPr/>
          <a:lstStyle/>
          <a:p>
            <a:fld id="{2398CF72-877B-4F7C-BC46-7AB2392F56DB}" type="slidenum">
              <a:rPr lang="nl-NL"/>
              <a:pPr/>
              <a:t>13</a:t>
            </a:fld>
            <a:endParaRPr lang="nl-NL"/>
          </a:p>
        </p:txBody>
      </p:sp>
      <p:sp>
        <p:nvSpPr>
          <p:cNvPr id="747522" name="Rectangle 2"/>
          <p:cNvSpPr>
            <a:spLocks noGrp="1" noRot="1" noChangeAspect="1" noChangeArrowheads="1" noTextEdit="1"/>
          </p:cNvSpPr>
          <p:nvPr>
            <p:ph type="sldImg"/>
          </p:nvPr>
        </p:nvSpPr>
        <p:spPr>
          <a:xfrm>
            <a:off x="1144588" y="684213"/>
            <a:ext cx="4570412" cy="3429000"/>
          </a:xfrm>
          <a:ln/>
        </p:spPr>
      </p:sp>
      <p:sp>
        <p:nvSpPr>
          <p:cNvPr id="747523" name="Rectangle 3"/>
          <p:cNvSpPr>
            <a:spLocks noGrp="1" noChangeArrowheads="1"/>
          </p:cNvSpPr>
          <p:nvPr>
            <p:ph type="body" idx="1"/>
          </p:nvPr>
        </p:nvSpPr>
        <p:spPr>
          <a:xfrm>
            <a:off x="915294" y="4343703"/>
            <a:ext cx="5027414" cy="4115405"/>
          </a:xfrm>
        </p:spPr>
        <p:txBody>
          <a:bodyPr/>
          <a:lstStyle/>
          <a:p>
            <a:endParaRPr lang="es-E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4"/>
          </p:nvPr>
        </p:nvSpPr>
        <p:spPr>
          <a:ln/>
        </p:spPr>
        <p:txBody>
          <a:bodyPr/>
          <a:lstStyle/>
          <a:p>
            <a:r>
              <a:rPr lang="nl-NL"/>
              <a:t>© SE, Architecture, Hans van Vliet</a:t>
            </a:r>
          </a:p>
        </p:txBody>
      </p:sp>
      <p:sp>
        <p:nvSpPr>
          <p:cNvPr id="6" name="Rectangle 7"/>
          <p:cNvSpPr>
            <a:spLocks noGrp="1" noChangeArrowheads="1"/>
          </p:cNvSpPr>
          <p:nvPr>
            <p:ph type="sldNum" sz="quarter" idx="5"/>
          </p:nvPr>
        </p:nvSpPr>
        <p:spPr>
          <a:ln/>
        </p:spPr>
        <p:txBody>
          <a:bodyPr/>
          <a:lstStyle/>
          <a:p>
            <a:fld id="{FEAF266D-55C7-4735-A5A1-67FAB0E126BC}" type="slidenum">
              <a:rPr lang="nl-NL"/>
              <a:pPr/>
              <a:t>15</a:t>
            </a:fld>
            <a:endParaRPr lang="nl-NL"/>
          </a:p>
        </p:txBody>
      </p:sp>
      <p:sp>
        <p:nvSpPr>
          <p:cNvPr id="753666" name="Rectangle 2"/>
          <p:cNvSpPr>
            <a:spLocks noGrp="1" noRot="1" noChangeAspect="1" noChangeArrowheads="1" noTextEdit="1"/>
          </p:cNvSpPr>
          <p:nvPr>
            <p:ph type="sldImg"/>
          </p:nvPr>
        </p:nvSpPr>
        <p:spPr>
          <a:xfrm>
            <a:off x="1144588" y="684213"/>
            <a:ext cx="4570412" cy="3429000"/>
          </a:xfrm>
          <a:ln/>
        </p:spPr>
      </p:sp>
      <p:sp>
        <p:nvSpPr>
          <p:cNvPr id="753667" name="Rectangle 3"/>
          <p:cNvSpPr>
            <a:spLocks noGrp="1" noChangeArrowheads="1"/>
          </p:cNvSpPr>
          <p:nvPr>
            <p:ph type="body" idx="1"/>
          </p:nvPr>
        </p:nvSpPr>
        <p:spPr>
          <a:xfrm>
            <a:off x="915294" y="4343703"/>
            <a:ext cx="5027414" cy="4115405"/>
          </a:xfrm>
        </p:spPr>
        <p:txBody>
          <a:bodyPr/>
          <a:lstStyle/>
          <a:p>
            <a:endParaRPr lang="es-E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4"/>
          </p:nvPr>
        </p:nvSpPr>
        <p:spPr>
          <a:ln/>
        </p:spPr>
        <p:txBody>
          <a:bodyPr/>
          <a:lstStyle/>
          <a:p>
            <a:r>
              <a:rPr lang="nl-NL"/>
              <a:t>© SE, Architecture, Hans van Vliet</a:t>
            </a:r>
          </a:p>
        </p:txBody>
      </p:sp>
      <p:sp>
        <p:nvSpPr>
          <p:cNvPr id="6" name="Rectangle 7"/>
          <p:cNvSpPr>
            <a:spLocks noGrp="1" noChangeArrowheads="1"/>
          </p:cNvSpPr>
          <p:nvPr>
            <p:ph type="sldNum" sz="quarter" idx="5"/>
          </p:nvPr>
        </p:nvSpPr>
        <p:spPr>
          <a:ln/>
        </p:spPr>
        <p:txBody>
          <a:bodyPr/>
          <a:lstStyle/>
          <a:p>
            <a:fld id="{7C64FD26-6ECF-4A0A-9027-84109FC9C67F}" type="slidenum">
              <a:rPr lang="nl-NL"/>
              <a:pPr/>
              <a:t>16</a:t>
            </a:fld>
            <a:endParaRPr lang="nl-NL"/>
          </a:p>
        </p:txBody>
      </p:sp>
      <p:sp>
        <p:nvSpPr>
          <p:cNvPr id="755714" name="Rectangle 2"/>
          <p:cNvSpPr>
            <a:spLocks noGrp="1" noRot="1" noChangeAspect="1" noChangeArrowheads="1" noTextEdit="1"/>
          </p:cNvSpPr>
          <p:nvPr>
            <p:ph type="sldImg"/>
          </p:nvPr>
        </p:nvSpPr>
        <p:spPr>
          <a:xfrm>
            <a:off x="1144588" y="684213"/>
            <a:ext cx="4570412" cy="3429000"/>
          </a:xfrm>
          <a:ln/>
        </p:spPr>
      </p:sp>
      <p:sp>
        <p:nvSpPr>
          <p:cNvPr id="755715" name="Rectangle 3"/>
          <p:cNvSpPr>
            <a:spLocks noGrp="1" noChangeArrowheads="1"/>
          </p:cNvSpPr>
          <p:nvPr>
            <p:ph type="body" idx="1"/>
          </p:nvPr>
        </p:nvSpPr>
        <p:spPr>
          <a:xfrm>
            <a:off x="915294" y="4343703"/>
            <a:ext cx="5027414" cy="4115405"/>
          </a:xfrm>
        </p:spPr>
        <p:txBody>
          <a:bodyPr/>
          <a:lstStyle/>
          <a:p>
            <a:endParaRPr lang="es-E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4"/>
          </p:nvPr>
        </p:nvSpPr>
        <p:spPr>
          <a:ln/>
        </p:spPr>
        <p:txBody>
          <a:bodyPr/>
          <a:lstStyle/>
          <a:p>
            <a:r>
              <a:rPr lang="nl-NL"/>
              <a:t>© SE, Architecture, Hans van Vliet</a:t>
            </a:r>
          </a:p>
        </p:txBody>
      </p:sp>
      <p:sp>
        <p:nvSpPr>
          <p:cNvPr id="6" name="Rectangle 7"/>
          <p:cNvSpPr>
            <a:spLocks noGrp="1" noChangeArrowheads="1"/>
          </p:cNvSpPr>
          <p:nvPr>
            <p:ph type="sldNum" sz="quarter" idx="5"/>
          </p:nvPr>
        </p:nvSpPr>
        <p:spPr>
          <a:ln/>
        </p:spPr>
        <p:txBody>
          <a:bodyPr/>
          <a:lstStyle/>
          <a:p>
            <a:fld id="{4AAFDCF8-7468-41A2-8753-FE53ECCFB655}" type="slidenum">
              <a:rPr lang="nl-NL"/>
              <a:pPr/>
              <a:t>17</a:t>
            </a:fld>
            <a:endParaRPr lang="nl-NL"/>
          </a:p>
        </p:txBody>
      </p:sp>
      <p:sp>
        <p:nvSpPr>
          <p:cNvPr id="757762" name="Rectangle 2"/>
          <p:cNvSpPr>
            <a:spLocks noGrp="1" noRot="1" noChangeAspect="1" noChangeArrowheads="1" noTextEdit="1"/>
          </p:cNvSpPr>
          <p:nvPr>
            <p:ph type="sldImg"/>
          </p:nvPr>
        </p:nvSpPr>
        <p:spPr>
          <a:xfrm>
            <a:off x="1144588" y="684213"/>
            <a:ext cx="4570412" cy="3429000"/>
          </a:xfrm>
          <a:ln/>
        </p:spPr>
      </p:sp>
      <p:sp>
        <p:nvSpPr>
          <p:cNvPr id="757763" name="Rectangle 3"/>
          <p:cNvSpPr>
            <a:spLocks noGrp="1" noChangeArrowheads="1"/>
          </p:cNvSpPr>
          <p:nvPr>
            <p:ph type="body" idx="1"/>
          </p:nvPr>
        </p:nvSpPr>
        <p:spPr>
          <a:xfrm>
            <a:off x="915294" y="4343703"/>
            <a:ext cx="5027414" cy="4115405"/>
          </a:xfrm>
        </p:spPr>
        <p:txBody>
          <a:bodyPr/>
          <a:lstStyle/>
          <a:p>
            <a:endParaRPr lang="es-E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4"/>
          </p:nvPr>
        </p:nvSpPr>
        <p:spPr>
          <a:ln/>
        </p:spPr>
        <p:txBody>
          <a:bodyPr/>
          <a:lstStyle/>
          <a:p>
            <a:r>
              <a:rPr lang="nl-NL"/>
              <a:t>© SE, Architecture, Hans van Vliet</a:t>
            </a:r>
          </a:p>
        </p:txBody>
      </p:sp>
      <p:sp>
        <p:nvSpPr>
          <p:cNvPr id="6" name="Rectangle 7"/>
          <p:cNvSpPr>
            <a:spLocks noGrp="1" noChangeArrowheads="1"/>
          </p:cNvSpPr>
          <p:nvPr>
            <p:ph type="sldNum" sz="quarter" idx="5"/>
          </p:nvPr>
        </p:nvSpPr>
        <p:spPr>
          <a:ln/>
        </p:spPr>
        <p:txBody>
          <a:bodyPr/>
          <a:lstStyle/>
          <a:p>
            <a:fld id="{A6092015-8CEB-4025-88BE-66E831E1EDE8}" type="slidenum">
              <a:rPr lang="nl-NL"/>
              <a:pPr/>
              <a:t>4</a:t>
            </a:fld>
            <a:endParaRPr lang="nl-NL"/>
          </a:p>
        </p:txBody>
      </p:sp>
      <p:sp>
        <p:nvSpPr>
          <p:cNvPr id="713730" name="Rectangle 2"/>
          <p:cNvSpPr>
            <a:spLocks noGrp="1" noRot="1" noChangeAspect="1" noChangeArrowheads="1" noTextEdit="1"/>
          </p:cNvSpPr>
          <p:nvPr>
            <p:ph type="sldImg"/>
          </p:nvPr>
        </p:nvSpPr>
        <p:spPr>
          <a:xfrm>
            <a:off x="1144588" y="684213"/>
            <a:ext cx="4570412" cy="3429000"/>
          </a:xfrm>
          <a:ln/>
        </p:spPr>
      </p:sp>
      <p:sp>
        <p:nvSpPr>
          <p:cNvPr id="713731" name="Rectangle 3"/>
          <p:cNvSpPr>
            <a:spLocks noGrp="1" noChangeArrowheads="1"/>
          </p:cNvSpPr>
          <p:nvPr>
            <p:ph type="body" idx="1"/>
          </p:nvPr>
        </p:nvSpPr>
        <p:spPr>
          <a:xfrm>
            <a:off x="915294" y="4343703"/>
            <a:ext cx="5027414" cy="4115405"/>
          </a:xfrm>
        </p:spPr>
        <p:txBody>
          <a:bodyPr/>
          <a:lstStyle/>
          <a:p>
            <a:endParaRPr lang="es-E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4"/>
          </p:nvPr>
        </p:nvSpPr>
        <p:spPr>
          <a:ln/>
        </p:spPr>
        <p:txBody>
          <a:bodyPr/>
          <a:lstStyle/>
          <a:p>
            <a:r>
              <a:rPr lang="nl-NL"/>
              <a:t>© SE, Architecture, Hans van Vliet</a:t>
            </a:r>
          </a:p>
        </p:txBody>
      </p:sp>
      <p:sp>
        <p:nvSpPr>
          <p:cNvPr id="6" name="Rectangle 7"/>
          <p:cNvSpPr>
            <a:spLocks noGrp="1" noChangeArrowheads="1"/>
          </p:cNvSpPr>
          <p:nvPr>
            <p:ph type="sldNum" sz="quarter" idx="5"/>
          </p:nvPr>
        </p:nvSpPr>
        <p:spPr>
          <a:ln/>
        </p:spPr>
        <p:txBody>
          <a:bodyPr/>
          <a:lstStyle/>
          <a:p>
            <a:fld id="{B5709383-B24F-40CC-90FA-419E774DAE62}" type="slidenum">
              <a:rPr lang="nl-NL"/>
              <a:pPr/>
              <a:t>5</a:t>
            </a:fld>
            <a:endParaRPr lang="nl-NL"/>
          </a:p>
        </p:txBody>
      </p:sp>
      <p:sp>
        <p:nvSpPr>
          <p:cNvPr id="715778" name="Rectangle 2"/>
          <p:cNvSpPr>
            <a:spLocks noGrp="1" noRot="1" noChangeAspect="1" noChangeArrowheads="1" noTextEdit="1"/>
          </p:cNvSpPr>
          <p:nvPr>
            <p:ph type="sldImg"/>
          </p:nvPr>
        </p:nvSpPr>
        <p:spPr>
          <a:xfrm>
            <a:off x="1144588" y="684213"/>
            <a:ext cx="4570412" cy="3429000"/>
          </a:xfrm>
          <a:ln/>
        </p:spPr>
      </p:sp>
      <p:sp>
        <p:nvSpPr>
          <p:cNvPr id="715779" name="Rectangle 3"/>
          <p:cNvSpPr>
            <a:spLocks noGrp="1" noChangeArrowheads="1"/>
          </p:cNvSpPr>
          <p:nvPr>
            <p:ph type="body" idx="1"/>
          </p:nvPr>
        </p:nvSpPr>
        <p:spPr>
          <a:xfrm>
            <a:off x="915294" y="4343703"/>
            <a:ext cx="5027414" cy="4115405"/>
          </a:xfrm>
        </p:spPr>
        <p:txBody>
          <a:bodyPr/>
          <a:lstStyle/>
          <a:p>
            <a:endParaRPr lang="es-E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4"/>
          </p:nvPr>
        </p:nvSpPr>
        <p:spPr>
          <a:ln/>
        </p:spPr>
        <p:txBody>
          <a:bodyPr/>
          <a:lstStyle/>
          <a:p>
            <a:r>
              <a:rPr lang="nl-NL"/>
              <a:t>© SE, Architecture, Hans van Vliet</a:t>
            </a:r>
          </a:p>
        </p:txBody>
      </p:sp>
      <p:sp>
        <p:nvSpPr>
          <p:cNvPr id="6" name="Rectangle 7"/>
          <p:cNvSpPr>
            <a:spLocks noGrp="1" noChangeArrowheads="1"/>
          </p:cNvSpPr>
          <p:nvPr>
            <p:ph type="sldNum" sz="quarter" idx="5"/>
          </p:nvPr>
        </p:nvSpPr>
        <p:spPr>
          <a:ln/>
        </p:spPr>
        <p:txBody>
          <a:bodyPr/>
          <a:lstStyle/>
          <a:p>
            <a:fld id="{6751024F-6A5A-462E-B064-B2B3C5C9D061}" type="slidenum">
              <a:rPr lang="nl-NL"/>
              <a:pPr/>
              <a:t>6</a:t>
            </a:fld>
            <a:endParaRPr lang="nl-NL"/>
          </a:p>
        </p:txBody>
      </p:sp>
      <p:sp>
        <p:nvSpPr>
          <p:cNvPr id="717826" name="Rectangle 2"/>
          <p:cNvSpPr>
            <a:spLocks noGrp="1" noRot="1" noChangeAspect="1" noChangeArrowheads="1" noTextEdit="1"/>
          </p:cNvSpPr>
          <p:nvPr>
            <p:ph type="sldImg"/>
          </p:nvPr>
        </p:nvSpPr>
        <p:spPr>
          <a:xfrm>
            <a:off x="1144588" y="684213"/>
            <a:ext cx="4570412" cy="3429000"/>
          </a:xfrm>
          <a:ln/>
        </p:spPr>
      </p:sp>
      <p:sp>
        <p:nvSpPr>
          <p:cNvPr id="717827" name="Rectangle 3"/>
          <p:cNvSpPr>
            <a:spLocks noGrp="1" noChangeArrowheads="1"/>
          </p:cNvSpPr>
          <p:nvPr>
            <p:ph type="body" idx="1"/>
          </p:nvPr>
        </p:nvSpPr>
        <p:spPr>
          <a:xfrm>
            <a:off x="915294" y="4343703"/>
            <a:ext cx="5027414" cy="4115405"/>
          </a:xfrm>
        </p:spPr>
        <p:txBody>
          <a:bodyPr/>
          <a:lstStyle/>
          <a:p>
            <a:endParaRPr lang="es-E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4"/>
          </p:nvPr>
        </p:nvSpPr>
        <p:spPr>
          <a:ln/>
        </p:spPr>
        <p:txBody>
          <a:bodyPr/>
          <a:lstStyle/>
          <a:p>
            <a:r>
              <a:rPr lang="nl-NL"/>
              <a:t>© SE, Architecture, Hans van Vliet</a:t>
            </a:r>
          </a:p>
        </p:txBody>
      </p:sp>
      <p:sp>
        <p:nvSpPr>
          <p:cNvPr id="6" name="Rectangle 7"/>
          <p:cNvSpPr>
            <a:spLocks noGrp="1" noChangeArrowheads="1"/>
          </p:cNvSpPr>
          <p:nvPr>
            <p:ph type="sldNum" sz="quarter" idx="5"/>
          </p:nvPr>
        </p:nvSpPr>
        <p:spPr>
          <a:ln/>
        </p:spPr>
        <p:txBody>
          <a:bodyPr/>
          <a:lstStyle/>
          <a:p>
            <a:fld id="{32601A33-E88A-448A-9B9D-B8124C0D17F8}" type="slidenum">
              <a:rPr lang="nl-NL"/>
              <a:pPr/>
              <a:t>7</a:t>
            </a:fld>
            <a:endParaRPr lang="nl-NL"/>
          </a:p>
        </p:txBody>
      </p:sp>
      <p:sp>
        <p:nvSpPr>
          <p:cNvPr id="719874" name="Rectangle 2"/>
          <p:cNvSpPr>
            <a:spLocks noGrp="1" noRot="1" noChangeAspect="1" noChangeArrowheads="1" noTextEdit="1"/>
          </p:cNvSpPr>
          <p:nvPr>
            <p:ph type="sldImg"/>
          </p:nvPr>
        </p:nvSpPr>
        <p:spPr>
          <a:xfrm>
            <a:off x="1144588" y="684213"/>
            <a:ext cx="4570412" cy="3429000"/>
          </a:xfrm>
          <a:ln/>
        </p:spPr>
      </p:sp>
      <p:sp>
        <p:nvSpPr>
          <p:cNvPr id="719875" name="Rectangle 3"/>
          <p:cNvSpPr>
            <a:spLocks noGrp="1" noChangeArrowheads="1"/>
          </p:cNvSpPr>
          <p:nvPr>
            <p:ph type="body" idx="1"/>
          </p:nvPr>
        </p:nvSpPr>
        <p:spPr>
          <a:xfrm>
            <a:off x="915294" y="4343703"/>
            <a:ext cx="5027414" cy="4115405"/>
          </a:xfrm>
        </p:spPr>
        <p:txBody>
          <a:bodyPr/>
          <a:lstStyle/>
          <a:p>
            <a:endParaRPr lang="es-E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4"/>
          </p:nvPr>
        </p:nvSpPr>
        <p:spPr>
          <a:ln/>
        </p:spPr>
        <p:txBody>
          <a:bodyPr/>
          <a:lstStyle/>
          <a:p>
            <a:r>
              <a:rPr lang="nl-NL"/>
              <a:t>© SE, Architecture, Hans van Vliet</a:t>
            </a:r>
          </a:p>
        </p:txBody>
      </p:sp>
      <p:sp>
        <p:nvSpPr>
          <p:cNvPr id="6" name="Rectangle 7"/>
          <p:cNvSpPr>
            <a:spLocks noGrp="1" noChangeArrowheads="1"/>
          </p:cNvSpPr>
          <p:nvPr>
            <p:ph type="sldNum" sz="quarter" idx="5"/>
          </p:nvPr>
        </p:nvSpPr>
        <p:spPr>
          <a:ln/>
        </p:spPr>
        <p:txBody>
          <a:bodyPr/>
          <a:lstStyle/>
          <a:p>
            <a:fld id="{7FDCE407-AC01-4C23-BF6E-99055BB7C8D8}" type="slidenum">
              <a:rPr lang="nl-NL"/>
              <a:pPr/>
              <a:t>8</a:t>
            </a:fld>
            <a:endParaRPr lang="nl-NL"/>
          </a:p>
        </p:txBody>
      </p:sp>
      <p:sp>
        <p:nvSpPr>
          <p:cNvPr id="721922" name="Rectangle 2"/>
          <p:cNvSpPr>
            <a:spLocks noGrp="1" noRot="1" noChangeAspect="1" noChangeArrowheads="1" noTextEdit="1"/>
          </p:cNvSpPr>
          <p:nvPr>
            <p:ph type="sldImg"/>
          </p:nvPr>
        </p:nvSpPr>
        <p:spPr>
          <a:xfrm>
            <a:off x="1144588" y="684213"/>
            <a:ext cx="4570412" cy="3429000"/>
          </a:xfrm>
          <a:ln/>
        </p:spPr>
      </p:sp>
      <p:sp>
        <p:nvSpPr>
          <p:cNvPr id="721923" name="Rectangle 3"/>
          <p:cNvSpPr>
            <a:spLocks noGrp="1" noChangeArrowheads="1"/>
          </p:cNvSpPr>
          <p:nvPr>
            <p:ph type="body" idx="1"/>
          </p:nvPr>
        </p:nvSpPr>
        <p:spPr>
          <a:xfrm>
            <a:off x="915294" y="4343703"/>
            <a:ext cx="5027414" cy="4115405"/>
          </a:xfrm>
        </p:spPr>
        <p:txBody>
          <a:bodyPr/>
          <a:lstStyle/>
          <a:p>
            <a:endParaRPr lang="es-E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4"/>
          </p:nvPr>
        </p:nvSpPr>
        <p:spPr>
          <a:ln/>
        </p:spPr>
        <p:txBody>
          <a:bodyPr/>
          <a:lstStyle/>
          <a:p>
            <a:r>
              <a:rPr lang="nl-NL"/>
              <a:t>© SE, Architecture, Hans van Vliet</a:t>
            </a:r>
          </a:p>
        </p:txBody>
      </p:sp>
      <p:sp>
        <p:nvSpPr>
          <p:cNvPr id="6" name="Rectangle 7"/>
          <p:cNvSpPr>
            <a:spLocks noGrp="1" noChangeArrowheads="1"/>
          </p:cNvSpPr>
          <p:nvPr>
            <p:ph type="sldNum" sz="quarter" idx="5"/>
          </p:nvPr>
        </p:nvSpPr>
        <p:spPr>
          <a:ln/>
        </p:spPr>
        <p:txBody>
          <a:bodyPr/>
          <a:lstStyle/>
          <a:p>
            <a:fld id="{24BBDD64-A9DC-4C71-B1E6-74D573BD2FCC}" type="slidenum">
              <a:rPr lang="nl-NL"/>
              <a:pPr/>
              <a:t>10</a:t>
            </a:fld>
            <a:endParaRPr lang="nl-NL"/>
          </a:p>
        </p:txBody>
      </p:sp>
      <p:sp>
        <p:nvSpPr>
          <p:cNvPr id="731138" name="Rectangle 2"/>
          <p:cNvSpPr>
            <a:spLocks noGrp="1" noRot="1" noChangeAspect="1" noChangeArrowheads="1" noTextEdit="1"/>
          </p:cNvSpPr>
          <p:nvPr>
            <p:ph type="sldImg"/>
          </p:nvPr>
        </p:nvSpPr>
        <p:spPr>
          <a:xfrm>
            <a:off x="1144588" y="684213"/>
            <a:ext cx="4570412" cy="3429000"/>
          </a:xfrm>
          <a:ln/>
        </p:spPr>
      </p:sp>
      <p:sp>
        <p:nvSpPr>
          <p:cNvPr id="731139" name="Rectangle 3"/>
          <p:cNvSpPr>
            <a:spLocks noGrp="1" noChangeArrowheads="1"/>
          </p:cNvSpPr>
          <p:nvPr>
            <p:ph type="body" idx="1"/>
          </p:nvPr>
        </p:nvSpPr>
        <p:spPr>
          <a:xfrm>
            <a:off x="915294" y="4343703"/>
            <a:ext cx="5027414" cy="4115405"/>
          </a:xfrm>
        </p:spPr>
        <p:txBody>
          <a:bodyPr/>
          <a:lstStyle/>
          <a:p>
            <a:endParaRPr lang="es-E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4"/>
          </p:nvPr>
        </p:nvSpPr>
        <p:spPr>
          <a:ln/>
        </p:spPr>
        <p:txBody>
          <a:bodyPr/>
          <a:lstStyle/>
          <a:p>
            <a:r>
              <a:rPr lang="nl-NL"/>
              <a:t>© SE, Architecture, Hans van Vliet</a:t>
            </a:r>
          </a:p>
        </p:txBody>
      </p:sp>
      <p:sp>
        <p:nvSpPr>
          <p:cNvPr id="6" name="Rectangle 7"/>
          <p:cNvSpPr>
            <a:spLocks noGrp="1" noChangeArrowheads="1"/>
          </p:cNvSpPr>
          <p:nvPr>
            <p:ph type="sldNum" sz="quarter" idx="5"/>
          </p:nvPr>
        </p:nvSpPr>
        <p:spPr>
          <a:ln/>
        </p:spPr>
        <p:txBody>
          <a:bodyPr/>
          <a:lstStyle/>
          <a:p>
            <a:fld id="{4ED1E115-EF8B-4C23-A73D-0E1E726D6B2F}" type="slidenum">
              <a:rPr lang="nl-NL"/>
              <a:pPr/>
              <a:t>11</a:t>
            </a:fld>
            <a:endParaRPr lang="nl-NL"/>
          </a:p>
        </p:txBody>
      </p:sp>
      <p:sp>
        <p:nvSpPr>
          <p:cNvPr id="735234" name="Rectangle 2"/>
          <p:cNvSpPr>
            <a:spLocks noGrp="1" noRot="1" noChangeAspect="1" noChangeArrowheads="1" noTextEdit="1"/>
          </p:cNvSpPr>
          <p:nvPr>
            <p:ph type="sldImg"/>
          </p:nvPr>
        </p:nvSpPr>
        <p:spPr>
          <a:xfrm>
            <a:off x="1144588" y="684213"/>
            <a:ext cx="4570412" cy="3429000"/>
          </a:xfrm>
          <a:ln/>
        </p:spPr>
      </p:sp>
      <p:sp>
        <p:nvSpPr>
          <p:cNvPr id="735235" name="Rectangle 3"/>
          <p:cNvSpPr>
            <a:spLocks noGrp="1" noChangeArrowheads="1"/>
          </p:cNvSpPr>
          <p:nvPr>
            <p:ph type="body" idx="1"/>
          </p:nvPr>
        </p:nvSpPr>
        <p:spPr>
          <a:xfrm>
            <a:off x="915294" y="4343703"/>
            <a:ext cx="5027414" cy="4115405"/>
          </a:xfrm>
        </p:spPr>
        <p:txBody>
          <a:bodyPr/>
          <a:lstStyle/>
          <a:p>
            <a:endParaRPr lang="es-E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ftr" sz="quarter" idx="4"/>
          </p:nvPr>
        </p:nvSpPr>
        <p:spPr>
          <a:ln/>
        </p:spPr>
        <p:txBody>
          <a:bodyPr/>
          <a:lstStyle/>
          <a:p>
            <a:r>
              <a:rPr lang="nl-NL"/>
              <a:t>© SE, Architecture, Hans van Vliet</a:t>
            </a:r>
          </a:p>
        </p:txBody>
      </p:sp>
      <p:sp>
        <p:nvSpPr>
          <p:cNvPr id="6" name="Rectangle 7"/>
          <p:cNvSpPr>
            <a:spLocks noGrp="1" noChangeArrowheads="1"/>
          </p:cNvSpPr>
          <p:nvPr>
            <p:ph type="sldNum" sz="quarter" idx="5"/>
          </p:nvPr>
        </p:nvSpPr>
        <p:spPr>
          <a:ln/>
        </p:spPr>
        <p:txBody>
          <a:bodyPr/>
          <a:lstStyle/>
          <a:p>
            <a:fld id="{DC237330-BC90-47E2-B8B8-13D687AF930E}" type="slidenum">
              <a:rPr lang="nl-NL"/>
              <a:pPr/>
              <a:t>12</a:t>
            </a:fld>
            <a:endParaRPr lang="nl-NL"/>
          </a:p>
        </p:txBody>
      </p:sp>
      <p:sp>
        <p:nvSpPr>
          <p:cNvPr id="741378" name="Rectangle 2"/>
          <p:cNvSpPr>
            <a:spLocks noGrp="1" noRot="1" noChangeAspect="1" noChangeArrowheads="1" noTextEdit="1"/>
          </p:cNvSpPr>
          <p:nvPr>
            <p:ph type="sldImg"/>
          </p:nvPr>
        </p:nvSpPr>
        <p:spPr>
          <a:xfrm>
            <a:off x="1144588" y="684213"/>
            <a:ext cx="4570412" cy="3429000"/>
          </a:xfrm>
          <a:ln/>
        </p:spPr>
      </p:sp>
      <p:sp>
        <p:nvSpPr>
          <p:cNvPr id="741379" name="Rectangle 3"/>
          <p:cNvSpPr>
            <a:spLocks noGrp="1" noChangeArrowheads="1"/>
          </p:cNvSpPr>
          <p:nvPr>
            <p:ph type="body" idx="1"/>
          </p:nvPr>
        </p:nvSpPr>
        <p:spPr>
          <a:xfrm>
            <a:off x="915294" y="4343703"/>
            <a:ext cx="5027414" cy="4115405"/>
          </a:xfrm>
        </p:spPr>
        <p:txBody>
          <a:bodyPr/>
          <a:lstStyle/>
          <a:p>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2.bin"/><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3082" name="Rectangle 10"/>
          <p:cNvSpPr>
            <a:spLocks noChangeArrowheads="1"/>
          </p:cNvSpPr>
          <p:nvPr/>
        </p:nvSpPr>
        <p:spPr bwMode="gray">
          <a:xfrm>
            <a:off x="1588" y="3803650"/>
            <a:ext cx="9142412" cy="1301750"/>
          </a:xfrm>
          <a:prstGeom prst="rect">
            <a:avLst/>
          </a:prstGeom>
          <a:gradFill rotWithShape="1">
            <a:gsLst>
              <a:gs pos="0">
                <a:schemeClr val="accent2"/>
              </a:gs>
              <a:gs pos="100000">
                <a:schemeClr val="accent2">
                  <a:gamma/>
                  <a:tint val="0"/>
                  <a:invGamma/>
                </a:schemeClr>
              </a:gs>
            </a:gsLst>
            <a:lin ang="5400000" scaled="1"/>
          </a:gradFill>
          <a:ln w="0" algn="ctr">
            <a:noFill/>
            <a:miter lim="800000"/>
            <a:headEnd/>
            <a:tailEnd/>
          </a:ln>
          <a:effectLst/>
        </p:spPr>
        <p:txBody>
          <a:bodyPr wrap="none" anchor="ctr"/>
          <a:lstStyle/>
          <a:p>
            <a:endParaRPr lang="es-BO"/>
          </a:p>
        </p:txBody>
      </p:sp>
      <p:graphicFrame>
        <p:nvGraphicFramePr>
          <p:cNvPr id="3090" name="Object 18"/>
          <p:cNvGraphicFramePr>
            <a:graphicFrameLocks noChangeAspect="1"/>
          </p:cNvGraphicFramePr>
          <p:nvPr/>
        </p:nvGraphicFramePr>
        <p:xfrm>
          <a:off x="0" y="0"/>
          <a:ext cx="9144000" cy="2622550"/>
        </p:xfrm>
        <a:graphic>
          <a:graphicData uri="http://schemas.openxmlformats.org/presentationml/2006/ole">
            <mc:AlternateContent xmlns:mc="http://schemas.openxmlformats.org/markup-compatibility/2006">
              <mc:Choice xmlns:v="urn:schemas-microsoft-com:vml" Requires="v">
                <p:oleObj name="Image" r:id="rId2" imgW="13003175" imgH="4571429" progId="">
                  <p:embed/>
                </p:oleObj>
              </mc:Choice>
              <mc:Fallback>
                <p:oleObj name="Image" r:id="rId2" imgW="13003175" imgH="4571429" progId="">
                  <p:embed/>
                  <p:pic>
                    <p:nvPicPr>
                      <p:cNvPr id="0"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262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91" name="Rectangle 19"/>
          <p:cNvSpPr>
            <a:spLocks noChangeArrowheads="1"/>
          </p:cNvSpPr>
          <p:nvPr/>
        </p:nvSpPr>
        <p:spPr bwMode="gray">
          <a:xfrm>
            <a:off x="0" y="2678113"/>
            <a:ext cx="9144000" cy="1071562"/>
          </a:xfrm>
          <a:prstGeom prst="rect">
            <a:avLst/>
          </a:prstGeom>
          <a:gradFill rotWithShape="1">
            <a:gsLst>
              <a:gs pos="0">
                <a:schemeClr val="accent1"/>
              </a:gs>
              <a:gs pos="100000">
                <a:schemeClr val="accent1">
                  <a:gamma/>
                  <a:shade val="46275"/>
                  <a:invGamma/>
                </a:schemeClr>
              </a:gs>
            </a:gsLst>
            <a:lin ang="5400000" scaled="1"/>
          </a:gradFill>
          <a:ln w="9525">
            <a:noFill/>
            <a:miter lim="800000"/>
            <a:headEnd/>
            <a:tailEnd/>
          </a:ln>
          <a:effectLst/>
        </p:spPr>
        <p:txBody>
          <a:bodyPr wrap="none" anchor="ctr"/>
          <a:lstStyle/>
          <a:p>
            <a:endParaRPr lang="es-BO"/>
          </a:p>
        </p:txBody>
      </p:sp>
      <p:sp>
        <p:nvSpPr>
          <p:cNvPr id="3076" name="Rectangle 4"/>
          <p:cNvSpPr>
            <a:spLocks noGrp="1" noChangeArrowheads="1"/>
          </p:cNvSpPr>
          <p:nvPr>
            <p:ph type="dt" sz="half" idx="2"/>
          </p:nvPr>
        </p:nvSpPr>
        <p:spPr>
          <a:xfrm>
            <a:off x="457200" y="6477000"/>
            <a:ext cx="2133600" cy="244475"/>
          </a:xfrm>
        </p:spPr>
        <p:txBody>
          <a:bodyPr/>
          <a:lstStyle>
            <a:lvl1pPr>
              <a:defRPr sz="1200"/>
            </a:lvl1pPr>
          </a:lstStyle>
          <a:p>
            <a:endParaRPr lang="en-US"/>
          </a:p>
        </p:txBody>
      </p:sp>
      <p:sp>
        <p:nvSpPr>
          <p:cNvPr id="3077" name="Rectangle 5"/>
          <p:cNvSpPr>
            <a:spLocks noGrp="1" noChangeArrowheads="1"/>
          </p:cNvSpPr>
          <p:nvPr>
            <p:ph type="ftr" sz="quarter" idx="3"/>
          </p:nvPr>
        </p:nvSpPr>
        <p:spPr>
          <a:xfrm>
            <a:off x="3124200" y="6477000"/>
            <a:ext cx="2895600" cy="244475"/>
          </a:xfrm>
        </p:spPr>
        <p:txBody>
          <a:bodyPr/>
          <a:lstStyle>
            <a:lvl1pPr>
              <a:defRPr sz="1200"/>
            </a:lvl1pPr>
          </a:lstStyle>
          <a:p>
            <a:endParaRPr lang="en-US"/>
          </a:p>
        </p:txBody>
      </p:sp>
      <p:sp>
        <p:nvSpPr>
          <p:cNvPr id="3078" name="Rectangle 6"/>
          <p:cNvSpPr>
            <a:spLocks noGrp="1" noChangeArrowheads="1"/>
          </p:cNvSpPr>
          <p:nvPr>
            <p:ph type="sldNum" sz="quarter" idx="4"/>
          </p:nvPr>
        </p:nvSpPr>
        <p:spPr>
          <a:xfrm>
            <a:off x="6553200" y="6477000"/>
            <a:ext cx="2133600" cy="244475"/>
          </a:xfrm>
        </p:spPr>
        <p:txBody>
          <a:bodyPr/>
          <a:lstStyle>
            <a:lvl1pPr>
              <a:defRPr sz="1200"/>
            </a:lvl1pPr>
          </a:lstStyle>
          <a:p>
            <a:fld id="{90267EB7-2C63-445F-B1AF-01026742A1CF}" type="slidenum">
              <a:rPr lang="en-US"/>
              <a:pPr/>
              <a:t>‹Nº›</a:t>
            </a:fld>
            <a:endParaRPr lang="en-US"/>
          </a:p>
        </p:txBody>
      </p:sp>
      <p:sp>
        <p:nvSpPr>
          <p:cNvPr id="3083" name="AutoShape 11"/>
          <p:cNvSpPr>
            <a:spLocks noChangeArrowheads="1"/>
          </p:cNvSpPr>
          <p:nvPr/>
        </p:nvSpPr>
        <p:spPr bwMode="gray">
          <a:xfrm>
            <a:off x="685800" y="3429000"/>
            <a:ext cx="7620000" cy="685800"/>
          </a:xfrm>
          <a:prstGeom prst="roundRect">
            <a:avLst>
              <a:gd name="adj" fmla="val 38449"/>
            </a:avLst>
          </a:prstGeom>
          <a:solidFill>
            <a:schemeClr val="bg1"/>
          </a:solidFill>
          <a:ln w="38100" algn="ctr">
            <a:noFill/>
            <a:round/>
            <a:headEnd/>
            <a:tailEnd/>
          </a:ln>
          <a:effectLst/>
        </p:spPr>
        <p:txBody>
          <a:bodyPr wrap="none" anchor="ctr"/>
          <a:lstStyle/>
          <a:p>
            <a:endParaRPr lang="es-BO"/>
          </a:p>
        </p:txBody>
      </p:sp>
      <p:sp>
        <p:nvSpPr>
          <p:cNvPr id="3075" name="Rectangle 3"/>
          <p:cNvSpPr>
            <a:spLocks noGrp="1" noChangeArrowheads="1"/>
          </p:cNvSpPr>
          <p:nvPr>
            <p:ph type="subTitle" idx="1"/>
          </p:nvPr>
        </p:nvSpPr>
        <p:spPr bwMode="gray">
          <a:xfrm>
            <a:off x="914400" y="2895600"/>
            <a:ext cx="7304088" cy="381000"/>
          </a:xfrm>
        </p:spPr>
        <p:txBody>
          <a:bodyPr/>
          <a:lstStyle>
            <a:lvl1pPr marL="0" indent="0" algn="ctr">
              <a:buFont typeface="Wingdings" pitchFamily="2" charset="2"/>
              <a:buNone/>
              <a:defRPr sz="2400">
                <a:solidFill>
                  <a:schemeClr val="bg1"/>
                </a:solidFill>
              </a:defRPr>
            </a:lvl1pPr>
          </a:lstStyle>
          <a:p>
            <a:r>
              <a:rPr lang="es-BO" noProof="0"/>
              <a:t>Haga clic para modificar el estilo de subtítulo del patrón</a:t>
            </a:r>
          </a:p>
        </p:txBody>
      </p:sp>
      <p:sp>
        <p:nvSpPr>
          <p:cNvPr id="3074" name="Rectangle 2"/>
          <p:cNvSpPr>
            <a:spLocks noGrp="1" noChangeArrowheads="1"/>
          </p:cNvSpPr>
          <p:nvPr>
            <p:ph type="ctrTitle"/>
          </p:nvPr>
        </p:nvSpPr>
        <p:spPr bwMode="gray">
          <a:xfrm>
            <a:off x="762000" y="3432175"/>
            <a:ext cx="7620000" cy="682625"/>
          </a:xfrm>
        </p:spPr>
        <p:txBody>
          <a:bodyPr/>
          <a:lstStyle>
            <a:lvl1pPr>
              <a:defRPr sz="4000" b="1">
                <a:solidFill>
                  <a:schemeClr val="tx1"/>
                </a:solidFill>
              </a:defRPr>
            </a:lvl1pPr>
          </a:lstStyle>
          <a:p>
            <a:r>
              <a:rPr lang="es-ES" dirty="0"/>
              <a:t>Haga clic para modificar el estilo de título del patrón</a:t>
            </a:r>
            <a:endParaRPr lang="en-US" dirty="0"/>
          </a:p>
        </p:txBody>
      </p:sp>
      <p:pic>
        <p:nvPicPr>
          <p:cNvPr id="3092" name="Picture 20"/>
          <p:cNvPicPr>
            <a:picLocks noChangeAspect="1" noChangeArrowheads="1"/>
          </p:cNvPicPr>
          <p:nvPr userDrawn="1"/>
        </p:nvPicPr>
        <p:blipFill>
          <a:blip r:embed="rId4" cstate="print"/>
          <a:srcRect/>
          <a:stretch>
            <a:fillRect/>
          </a:stretch>
        </p:blipFill>
        <p:spPr bwMode="auto">
          <a:xfrm>
            <a:off x="4211960" y="5445224"/>
            <a:ext cx="830705" cy="707405"/>
          </a:xfrm>
          <a:prstGeom prst="rect">
            <a:avLst/>
          </a:prstGeom>
          <a:noFill/>
          <a:ln w="9525">
            <a:noFill/>
            <a:miter lim="800000"/>
            <a:headEnd/>
            <a:tailEnd/>
          </a:ln>
          <a:effec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BO"/>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4" name="3 Marcador de fecha"/>
          <p:cNvSpPr>
            <a:spLocks noGrp="1"/>
          </p:cNvSpPr>
          <p:nvPr>
            <p:ph type="dt" sz="half" idx="10"/>
          </p:nvPr>
        </p:nvSpPr>
        <p:spPr/>
        <p:txBody>
          <a:bodyPr/>
          <a:lstStyle>
            <a:lvl1pPr>
              <a:defRPr/>
            </a:lvl1pPr>
          </a:lstStyle>
          <a:p>
            <a:endParaRPr lang="en-US"/>
          </a:p>
        </p:txBody>
      </p:sp>
      <p:sp>
        <p:nvSpPr>
          <p:cNvPr id="5" name="4 Marcador de pie de página"/>
          <p:cNvSpPr>
            <a:spLocks noGrp="1"/>
          </p:cNvSpPr>
          <p:nvPr>
            <p:ph type="ftr" sz="quarter" idx="11"/>
          </p:nvPr>
        </p:nvSpPr>
        <p:spPr/>
        <p:txBody>
          <a:bodyPr/>
          <a:lstStyle>
            <a:lvl1pPr>
              <a:defRPr/>
            </a:lvl1pPr>
          </a:lstStyle>
          <a:p>
            <a:endParaRPr lang="en-US"/>
          </a:p>
        </p:txBody>
      </p:sp>
      <p:sp>
        <p:nvSpPr>
          <p:cNvPr id="6" name="5 Marcador de número de diapositiva"/>
          <p:cNvSpPr>
            <a:spLocks noGrp="1"/>
          </p:cNvSpPr>
          <p:nvPr>
            <p:ph type="sldNum" sz="quarter" idx="12"/>
          </p:nvPr>
        </p:nvSpPr>
        <p:spPr/>
        <p:txBody>
          <a:bodyPr/>
          <a:lstStyle>
            <a:lvl1pPr>
              <a:defRPr/>
            </a:lvl1pPr>
          </a:lstStyle>
          <a:p>
            <a:fld id="{74A85F5D-BBD2-4B52-94E6-E4492F742135}" type="slidenum">
              <a:rPr lang="en-US"/>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374650"/>
            <a:ext cx="2057400" cy="5949950"/>
          </a:xfrm>
        </p:spPr>
        <p:txBody>
          <a:bodyPr vert="eaVert"/>
          <a:lstStyle/>
          <a:p>
            <a:r>
              <a:rPr lang="es-ES"/>
              <a:t>Haga clic para modificar el estilo de título del patrón</a:t>
            </a:r>
            <a:endParaRPr lang="es-BO"/>
          </a:p>
        </p:txBody>
      </p:sp>
      <p:sp>
        <p:nvSpPr>
          <p:cNvPr id="3" name="2 Marcador de texto vertical"/>
          <p:cNvSpPr>
            <a:spLocks noGrp="1"/>
          </p:cNvSpPr>
          <p:nvPr>
            <p:ph type="body" orient="vert" idx="1"/>
          </p:nvPr>
        </p:nvSpPr>
        <p:spPr>
          <a:xfrm>
            <a:off x="457200" y="374650"/>
            <a:ext cx="6019800" cy="594995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4" name="3 Marcador de fecha"/>
          <p:cNvSpPr>
            <a:spLocks noGrp="1"/>
          </p:cNvSpPr>
          <p:nvPr>
            <p:ph type="dt" sz="half" idx="10"/>
          </p:nvPr>
        </p:nvSpPr>
        <p:spPr/>
        <p:txBody>
          <a:bodyPr/>
          <a:lstStyle>
            <a:lvl1pPr>
              <a:defRPr/>
            </a:lvl1pPr>
          </a:lstStyle>
          <a:p>
            <a:endParaRPr lang="en-US"/>
          </a:p>
        </p:txBody>
      </p:sp>
      <p:sp>
        <p:nvSpPr>
          <p:cNvPr id="5" name="4 Marcador de pie de página"/>
          <p:cNvSpPr>
            <a:spLocks noGrp="1"/>
          </p:cNvSpPr>
          <p:nvPr>
            <p:ph type="ftr" sz="quarter" idx="11"/>
          </p:nvPr>
        </p:nvSpPr>
        <p:spPr/>
        <p:txBody>
          <a:bodyPr/>
          <a:lstStyle>
            <a:lvl1pPr>
              <a:defRPr/>
            </a:lvl1pPr>
          </a:lstStyle>
          <a:p>
            <a:endParaRPr lang="en-US"/>
          </a:p>
        </p:txBody>
      </p:sp>
      <p:sp>
        <p:nvSpPr>
          <p:cNvPr id="6" name="5 Marcador de número de diapositiva"/>
          <p:cNvSpPr>
            <a:spLocks noGrp="1"/>
          </p:cNvSpPr>
          <p:nvPr>
            <p:ph type="sldNum" sz="quarter" idx="12"/>
          </p:nvPr>
        </p:nvSpPr>
        <p:spPr/>
        <p:txBody>
          <a:bodyPr/>
          <a:lstStyle>
            <a:lvl1pPr>
              <a:defRPr/>
            </a:lvl1pPr>
          </a:lstStyle>
          <a:p>
            <a:fld id="{6E046AE8-3BFC-4E43-A93D-F5B5E3F8123B}" type="slidenum">
              <a:rPr lang="en-US"/>
              <a:pPr/>
              <a:t>‹Nº›</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838200" y="374650"/>
            <a:ext cx="7010400" cy="563563"/>
          </a:xfrm>
        </p:spPr>
        <p:txBody>
          <a:bodyPr/>
          <a:lstStyle/>
          <a:p>
            <a:r>
              <a:rPr lang="es-ES"/>
              <a:t>Haga clic para modificar el estilo de título del patrón</a:t>
            </a:r>
            <a:endParaRPr lang="es-BO"/>
          </a:p>
        </p:txBody>
      </p:sp>
      <p:sp>
        <p:nvSpPr>
          <p:cNvPr id="3" name="2 Marcador de tabla"/>
          <p:cNvSpPr>
            <a:spLocks noGrp="1"/>
          </p:cNvSpPr>
          <p:nvPr>
            <p:ph type="tbl" idx="1"/>
          </p:nvPr>
        </p:nvSpPr>
        <p:spPr>
          <a:xfrm>
            <a:off x="457200" y="1219200"/>
            <a:ext cx="8229600" cy="5105400"/>
          </a:xfrm>
        </p:spPr>
        <p:txBody>
          <a:bodyPr/>
          <a:lstStyle/>
          <a:p>
            <a:r>
              <a:rPr lang="es-ES"/>
              <a:t>Haga clic en el icono para agregar una tabla</a:t>
            </a:r>
            <a:endParaRPr lang="es-BO"/>
          </a:p>
        </p:txBody>
      </p:sp>
      <p:sp>
        <p:nvSpPr>
          <p:cNvPr id="4" name="3 Marcador de fecha"/>
          <p:cNvSpPr>
            <a:spLocks noGrp="1"/>
          </p:cNvSpPr>
          <p:nvPr>
            <p:ph type="dt" sz="half" idx="10"/>
          </p:nvPr>
        </p:nvSpPr>
        <p:spPr>
          <a:xfrm>
            <a:off x="457200" y="6400800"/>
            <a:ext cx="2133600" cy="320675"/>
          </a:xfrm>
        </p:spPr>
        <p:txBody>
          <a:bodyPr/>
          <a:lstStyle>
            <a:lvl1pPr>
              <a:defRPr/>
            </a:lvl1pPr>
          </a:lstStyle>
          <a:p>
            <a:endParaRPr lang="en-US"/>
          </a:p>
        </p:txBody>
      </p:sp>
      <p:sp>
        <p:nvSpPr>
          <p:cNvPr id="5" name="4 Marcador de pie de página"/>
          <p:cNvSpPr>
            <a:spLocks noGrp="1"/>
          </p:cNvSpPr>
          <p:nvPr>
            <p:ph type="ftr" sz="quarter" idx="11"/>
          </p:nvPr>
        </p:nvSpPr>
        <p:spPr>
          <a:xfrm>
            <a:off x="3124200" y="6400800"/>
            <a:ext cx="2895600" cy="320675"/>
          </a:xfrm>
        </p:spPr>
        <p:txBody>
          <a:bodyPr/>
          <a:lstStyle>
            <a:lvl1pPr>
              <a:defRPr/>
            </a:lvl1pPr>
          </a:lstStyle>
          <a:p>
            <a:endParaRPr lang="en-US"/>
          </a:p>
        </p:txBody>
      </p:sp>
      <p:sp>
        <p:nvSpPr>
          <p:cNvPr id="6" name="5 Marcador de número de diapositiva"/>
          <p:cNvSpPr>
            <a:spLocks noGrp="1"/>
          </p:cNvSpPr>
          <p:nvPr>
            <p:ph type="sldNum" sz="quarter" idx="12"/>
          </p:nvPr>
        </p:nvSpPr>
        <p:spPr>
          <a:xfrm>
            <a:off x="6553200" y="6400800"/>
            <a:ext cx="2133600" cy="320675"/>
          </a:xfrm>
        </p:spPr>
        <p:txBody>
          <a:bodyPr/>
          <a:lstStyle>
            <a:lvl1pPr>
              <a:defRPr/>
            </a:lvl1pPr>
          </a:lstStyle>
          <a:p>
            <a:fld id="{E1B1118B-587A-4384-9605-C52732D04853}" type="slidenum">
              <a:rPr lang="en-US"/>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BO"/>
          </a:p>
        </p:txBody>
      </p:sp>
      <p:sp>
        <p:nvSpPr>
          <p:cNvPr id="3" name="2 Marcador de contenido"/>
          <p:cNvSpPr>
            <a:spLocks noGrp="1"/>
          </p:cNvSpPr>
          <p:nvPr>
            <p:ph idx="1"/>
          </p:nvPr>
        </p:nvSpPr>
        <p:spPr/>
        <p:txBody>
          <a:bodyPr/>
          <a:lstStyle/>
          <a:p>
            <a:pPr lvl="0"/>
            <a:r>
              <a:rPr lang="es-BO" noProof="0"/>
              <a:t>Haga clic para modificar el estilo de texto del patrón</a:t>
            </a:r>
          </a:p>
          <a:p>
            <a:pPr lvl="1"/>
            <a:r>
              <a:rPr lang="es-BO" noProof="0"/>
              <a:t>Segundo nivel</a:t>
            </a:r>
          </a:p>
          <a:p>
            <a:pPr lvl="2"/>
            <a:r>
              <a:rPr lang="es-BO" noProof="0"/>
              <a:t>Tercer nivel</a:t>
            </a:r>
          </a:p>
          <a:p>
            <a:pPr lvl="3"/>
            <a:r>
              <a:rPr lang="es-BO" noProof="0"/>
              <a:t>Cuarto nivel</a:t>
            </a:r>
          </a:p>
          <a:p>
            <a:pPr lvl="4"/>
            <a:r>
              <a:rPr lang="es-BO" noProof="0"/>
              <a:t>Quinto nivel</a:t>
            </a:r>
          </a:p>
        </p:txBody>
      </p:sp>
      <p:sp>
        <p:nvSpPr>
          <p:cNvPr id="4" name="3 Marcador de fecha"/>
          <p:cNvSpPr>
            <a:spLocks noGrp="1"/>
          </p:cNvSpPr>
          <p:nvPr>
            <p:ph type="dt" sz="half" idx="10"/>
          </p:nvPr>
        </p:nvSpPr>
        <p:spPr/>
        <p:txBody>
          <a:bodyPr/>
          <a:lstStyle>
            <a:lvl1pPr>
              <a:defRPr/>
            </a:lvl1pPr>
          </a:lstStyle>
          <a:p>
            <a:endParaRPr lang="en-US"/>
          </a:p>
        </p:txBody>
      </p:sp>
      <p:sp>
        <p:nvSpPr>
          <p:cNvPr id="5" name="4 Marcador de pie de página"/>
          <p:cNvSpPr>
            <a:spLocks noGrp="1"/>
          </p:cNvSpPr>
          <p:nvPr>
            <p:ph type="ftr" sz="quarter" idx="11"/>
          </p:nvPr>
        </p:nvSpPr>
        <p:spPr/>
        <p:txBody>
          <a:bodyPr/>
          <a:lstStyle>
            <a:lvl1pPr>
              <a:defRPr/>
            </a:lvl1pPr>
          </a:lstStyle>
          <a:p>
            <a:endParaRPr lang="en-US"/>
          </a:p>
        </p:txBody>
      </p:sp>
      <p:sp>
        <p:nvSpPr>
          <p:cNvPr id="6" name="5 Marcador de número de diapositiva"/>
          <p:cNvSpPr>
            <a:spLocks noGrp="1"/>
          </p:cNvSpPr>
          <p:nvPr>
            <p:ph type="sldNum" sz="quarter" idx="12"/>
          </p:nvPr>
        </p:nvSpPr>
        <p:spPr/>
        <p:txBody>
          <a:bodyPr/>
          <a:lstStyle>
            <a:lvl1pPr>
              <a:defRPr/>
            </a:lvl1pPr>
          </a:lstStyle>
          <a:p>
            <a:fld id="{8D8F4E7F-7307-494C-9D5D-4D93BEB394E0}" type="slidenum">
              <a:rPr lang="en-US"/>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BO"/>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lvl1pPr>
              <a:defRPr/>
            </a:lvl1pPr>
          </a:lstStyle>
          <a:p>
            <a:endParaRPr lang="en-US"/>
          </a:p>
        </p:txBody>
      </p:sp>
      <p:sp>
        <p:nvSpPr>
          <p:cNvPr id="5" name="4 Marcador de pie de página"/>
          <p:cNvSpPr>
            <a:spLocks noGrp="1"/>
          </p:cNvSpPr>
          <p:nvPr>
            <p:ph type="ftr" sz="quarter" idx="11"/>
          </p:nvPr>
        </p:nvSpPr>
        <p:spPr/>
        <p:txBody>
          <a:bodyPr/>
          <a:lstStyle>
            <a:lvl1pPr>
              <a:defRPr/>
            </a:lvl1pPr>
          </a:lstStyle>
          <a:p>
            <a:endParaRPr lang="en-US"/>
          </a:p>
        </p:txBody>
      </p:sp>
      <p:sp>
        <p:nvSpPr>
          <p:cNvPr id="6" name="5 Marcador de número de diapositiva"/>
          <p:cNvSpPr>
            <a:spLocks noGrp="1"/>
          </p:cNvSpPr>
          <p:nvPr>
            <p:ph type="sldNum" sz="quarter" idx="12"/>
          </p:nvPr>
        </p:nvSpPr>
        <p:spPr/>
        <p:txBody>
          <a:bodyPr/>
          <a:lstStyle>
            <a:lvl1pPr>
              <a:defRPr/>
            </a:lvl1pPr>
          </a:lstStyle>
          <a:p>
            <a:fld id="{2F467828-2EA7-41C9-85C5-776D61B636AF}" type="slidenum">
              <a:rPr lang="en-US"/>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BO"/>
          </a:p>
        </p:txBody>
      </p:sp>
      <p:sp>
        <p:nvSpPr>
          <p:cNvPr id="3" name="2 Marcador de contenido"/>
          <p:cNvSpPr>
            <a:spLocks noGrp="1"/>
          </p:cNvSpPr>
          <p:nvPr>
            <p:ph sz="half" idx="1"/>
          </p:nvPr>
        </p:nvSpPr>
        <p:spPr>
          <a:xfrm>
            <a:off x="457200" y="1219200"/>
            <a:ext cx="4038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4" name="3 Marcador de contenido"/>
          <p:cNvSpPr>
            <a:spLocks noGrp="1"/>
          </p:cNvSpPr>
          <p:nvPr>
            <p:ph sz="half" idx="2"/>
          </p:nvPr>
        </p:nvSpPr>
        <p:spPr>
          <a:xfrm>
            <a:off x="4648200" y="1219200"/>
            <a:ext cx="4038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5" name="4 Marcador de fecha"/>
          <p:cNvSpPr>
            <a:spLocks noGrp="1"/>
          </p:cNvSpPr>
          <p:nvPr>
            <p:ph type="dt" sz="half" idx="10"/>
          </p:nvPr>
        </p:nvSpPr>
        <p:spPr/>
        <p:txBody>
          <a:bodyPr/>
          <a:lstStyle>
            <a:lvl1pPr>
              <a:defRPr/>
            </a:lvl1pPr>
          </a:lstStyle>
          <a:p>
            <a:endParaRPr lang="en-US"/>
          </a:p>
        </p:txBody>
      </p:sp>
      <p:sp>
        <p:nvSpPr>
          <p:cNvPr id="6" name="5 Marcador de pie de página"/>
          <p:cNvSpPr>
            <a:spLocks noGrp="1"/>
          </p:cNvSpPr>
          <p:nvPr>
            <p:ph type="ftr" sz="quarter" idx="11"/>
          </p:nvPr>
        </p:nvSpPr>
        <p:spPr/>
        <p:txBody>
          <a:bodyPr/>
          <a:lstStyle>
            <a:lvl1pPr>
              <a:defRPr/>
            </a:lvl1pPr>
          </a:lstStyle>
          <a:p>
            <a:endParaRPr lang="en-US"/>
          </a:p>
        </p:txBody>
      </p:sp>
      <p:sp>
        <p:nvSpPr>
          <p:cNvPr id="7" name="6 Marcador de número de diapositiva"/>
          <p:cNvSpPr>
            <a:spLocks noGrp="1"/>
          </p:cNvSpPr>
          <p:nvPr>
            <p:ph type="sldNum" sz="quarter" idx="12"/>
          </p:nvPr>
        </p:nvSpPr>
        <p:spPr/>
        <p:txBody>
          <a:bodyPr/>
          <a:lstStyle>
            <a:lvl1pPr>
              <a:defRPr/>
            </a:lvl1pPr>
          </a:lstStyle>
          <a:p>
            <a:fld id="{7E747AFD-A699-4255-8BF6-2AE0E1176898}" type="slidenum">
              <a:rPr lang="en-US"/>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endParaRPr lang="es-BO"/>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7" name="6 Marcador de fecha"/>
          <p:cNvSpPr>
            <a:spLocks noGrp="1"/>
          </p:cNvSpPr>
          <p:nvPr>
            <p:ph type="dt" sz="half" idx="10"/>
          </p:nvPr>
        </p:nvSpPr>
        <p:spPr/>
        <p:txBody>
          <a:bodyPr/>
          <a:lstStyle>
            <a:lvl1pPr>
              <a:defRPr/>
            </a:lvl1pPr>
          </a:lstStyle>
          <a:p>
            <a:endParaRPr lang="en-US"/>
          </a:p>
        </p:txBody>
      </p:sp>
      <p:sp>
        <p:nvSpPr>
          <p:cNvPr id="8" name="7 Marcador de pie de página"/>
          <p:cNvSpPr>
            <a:spLocks noGrp="1"/>
          </p:cNvSpPr>
          <p:nvPr>
            <p:ph type="ftr" sz="quarter" idx="11"/>
          </p:nvPr>
        </p:nvSpPr>
        <p:spPr/>
        <p:txBody>
          <a:bodyPr/>
          <a:lstStyle>
            <a:lvl1pPr>
              <a:defRPr/>
            </a:lvl1pPr>
          </a:lstStyle>
          <a:p>
            <a:endParaRPr lang="en-US"/>
          </a:p>
        </p:txBody>
      </p:sp>
      <p:sp>
        <p:nvSpPr>
          <p:cNvPr id="9" name="8 Marcador de número de diapositiva"/>
          <p:cNvSpPr>
            <a:spLocks noGrp="1"/>
          </p:cNvSpPr>
          <p:nvPr>
            <p:ph type="sldNum" sz="quarter" idx="12"/>
          </p:nvPr>
        </p:nvSpPr>
        <p:spPr/>
        <p:txBody>
          <a:bodyPr/>
          <a:lstStyle>
            <a:lvl1pPr>
              <a:defRPr/>
            </a:lvl1pPr>
          </a:lstStyle>
          <a:p>
            <a:fld id="{E27A69BD-6934-46BE-9227-BBD827B384B5}" type="slidenum">
              <a:rPr lang="en-US"/>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BO"/>
          </a:p>
        </p:txBody>
      </p:sp>
      <p:sp>
        <p:nvSpPr>
          <p:cNvPr id="3" name="2 Marcador de fecha"/>
          <p:cNvSpPr>
            <a:spLocks noGrp="1"/>
          </p:cNvSpPr>
          <p:nvPr>
            <p:ph type="dt" sz="half" idx="10"/>
          </p:nvPr>
        </p:nvSpPr>
        <p:spPr/>
        <p:txBody>
          <a:bodyPr/>
          <a:lstStyle>
            <a:lvl1pPr>
              <a:defRPr/>
            </a:lvl1pPr>
          </a:lstStyle>
          <a:p>
            <a:endParaRPr lang="en-US"/>
          </a:p>
        </p:txBody>
      </p:sp>
      <p:sp>
        <p:nvSpPr>
          <p:cNvPr id="4" name="3 Marcador de pie de página"/>
          <p:cNvSpPr>
            <a:spLocks noGrp="1"/>
          </p:cNvSpPr>
          <p:nvPr>
            <p:ph type="ftr" sz="quarter" idx="11"/>
          </p:nvPr>
        </p:nvSpPr>
        <p:spPr/>
        <p:txBody>
          <a:bodyPr/>
          <a:lstStyle>
            <a:lvl1pPr>
              <a:defRPr/>
            </a:lvl1pPr>
          </a:lstStyle>
          <a:p>
            <a:endParaRPr lang="en-US"/>
          </a:p>
        </p:txBody>
      </p:sp>
      <p:sp>
        <p:nvSpPr>
          <p:cNvPr id="5" name="4 Marcador de número de diapositiva"/>
          <p:cNvSpPr>
            <a:spLocks noGrp="1"/>
          </p:cNvSpPr>
          <p:nvPr>
            <p:ph type="sldNum" sz="quarter" idx="12"/>
          </p:nvPr>
        </p:nvSpPr>
        <p:spPr/>
        <p:txBody>
          <a:bodyPr/>
          <a:lstStyle>
            <a:lvl1pPr>
              <a:defRPr/>
            </a:lvl1pPr>
          </a:lstStyle>
          <a:p>
            <a:fld id="{2E318EC8-6371-4A7A-A3AF-8AF8A5FDBFC5}" type="slidenum">
              <a:rPr lang="en-US"/>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lvl1pPr>
              <a:defRPr/>
            </a:lvl1pPr>
          </a:lstStyle>
          <a:p>
            <a:endParaRPr lang="en-US"/>
          </a:p>
        </p:txBody>
      </p:sp>
      <p:sp>
        <p:nvSpPr>
          <p:cNvPr id="3" name="2 Marcador de pie de página"/>
          <p:cNvSpPr>
            <a:spLocks noGrp="1"/>
          </p:cNvSpPr>
          <p:nvPr>
            <p:ph type="ftr" sz="quarter" idx="11"/>
          </p:nvPr>
        </p:nvSpPr>
        <p:spPr/>
        <p:txBody>
          <a:bodyPr/>
          <a:lstStyle>
            <a:lvl1pPr>
              <a:defRPr/>
            </a:lvl1pPr>
          </a:lstStyle>
          <a:p>
            <a:endParaRPr lang="en-US"/>
          </a:p>
        </p:txBody>
      </p:sp>
      <p:sp>
        <p:nvSpPr>
          <p:cNvPr id="4" name="3 Marcador de número de diapositiva"/>
          <p:cNvSpPr>
            <a:spLocks noGrp="1"/>
          </p:cNvSpPr>
          <p:nvPr>
            <p:ph type="sldNum" sz="quarter" idx="12"/>
          </p:nvPr>
        </p:nvSpPr>
        <p:spPr/>
        <p:txBody>
          <a:bodyPr/>
          <a:lstStyle>
            <a:lvl1pPr>
              <a:defRPr/>
            </a:lvl1pPr>
          </a:lstStyle>
          <a:p>
            <a:fld id="{BA482D19-C856-4F0A-AA7D-BBAEC179383B}" type="slidenum">
              <a:rPr lang="en-US"/>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BO"/>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n-US"/>
          </a:p>
        </p:txBody>
      </p:sp>
      <p:sp>
        <p:nvSpPr>
          <p:cNvPr id="6" name="5 Marcador de pie de página"/>
          <p:cNvSpPr>
            <a:spLocks noGrp="1"/>
          </p:cNvSpPr>
          <p:nvPr>
            <p:ph type="ftr" sz="quarter" idx="11"/>
          </p:nvPr>
        </p:nvSpPr>
        <p:spPr/>
        <p:txBody>
          <a:bodyPr/>
          <a:lstStyle>
            <a:lvl1pPr>
              <a:defRPr/>
            </a:lvl1pPr>
          </a:lstStyle>
          <a:p>
            <a:endParaRPr lang="en-US"/>
          </a:p>
        </p:txBody>
      </p:sp>
      <p:sp>
        <p:nvSpPr>
          <p:cNvPr id="7" name="6 Marcador de número de diapositiva"/>
          <p:cNvSpPr>
            <a:spLocks noGrp="1"/>
          </p:cNvSpPr>
          <p:nvPr>
            <p:ph type="sldNum" sz="quarter" idx="12"/>
          </p:nvPr>
        </p:nvSpPr>
        <p:spPr/>
        <p:txBody>
          <a:bodyPr/>
          <a:lstStyle>
            <a:lvl1pPr>
              <a:defRPr/>
            </a:lvl1pPr>
          </a:lstStyle>
          <a:p>
            <a:fld id="{7E8771B8-E15F-4915-9828-ED31A2B1E765}" type="slidenum">
              <a:rPr lang="en-US"/>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BO"/>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s-BO"/>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n-US"/>
          </a:p>
        </p:txBody>
      </p:sp>
      <p:sp>
        <p:nvSpPr>
          <p:cNvPr id="6" name="5 Marcador de pie de página"/>
          <p:cNvSpPr>
            <a:spLocks noGrp="1"/>
          </p:cNvSpPr>
          <p:nvPr>
            <p:ph type="ftr" sz="quarter" idx="11"/>
          </p:nvPr>
        </p:nvSpPr>
        <p:spPr/>
        <p:txBody>
          <a:bodyPr/>
          <a:lstStyle>
            <a:lvl1pPr>
              <a:defRPr/>
            </a:lvl1pPr>
          </a:lstStyle>
          <a:p>
            <a:endParaRPr lang="en-US"/>
          </a:p>
        </p:txBody>
      </p:sp>
      <p:sp>
        <p:nvSpPr>
          <p:cNvPr id="7" name="6 Marcador de número de diapositiva"/>
          <p:cNvSpPr>
            <a:spLocks noGrp="1"/>
          </p:cNvSpPr>
          <p:nvPr>
            <p:ph type="sldNum" sz="quarter" idx="12"/>
          </p:nvPr>
        </p:nvSpPr>
        <p:spPr/>
        <p:txBody>
          <a:bodyPr/>
          <a:lstStyle>
            <a:lvl1pPr>
              <a:defRPr/>
            </a:lvl1pPr>
          </a:lstStyle>
          <a:p>
            <a:fld id="{1D725ED5-0099-4D5E-9017-754090FE54D2}" type="slidenum">
              <a:rPr lang="en-US"/>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0" name="Rectangle 16"/>
          <p:cNvSpPr>
            <a:spLocks noChangeArrowheads="1"/>
          </p:cNvSpPr>
          <p:nvPr/>
        </p:nvSpPr>
        <p:spPr bwMode="gray">
          <a:xfrm>
            <a:off x="0" y="641350"/>
            <a:ext cx="9144000" cy="92075"/>
          </a:xfrm>
          <a:prstGeom prst="rect">
            <a:avLst/>
          </a:prstGeom>
          <a:gradFill rotWithShape="1">
            <a:gsLst>
              <a:gs pos="0">
                <a:schemeClr val="accent1"/>
              </a:gs>
              <a:gs pos="100000">
                <a:schemeClr val="accent1">
                  <a:gamma/>
                  <a:shade val="46275"/>
                  <a:invGamma/>
                </a:schemeClr>
              </a:gs>
            </a:gsLst>
            <a:lin ang="5400000" scaled="1"/>
          </a:gradFill>
          <a:ln w="9525">
            <a:noFill/>
            <a:miter lim="800000"/>
            <a:headEnd/>
            <a:tailEnd/>
          </a:ln>
          <a:effectLst/>
        </p:spPr>
        <p:txBody>
          <a:bodyPr wrap="none" anchor="ctr"/>
          <a:lstStyle/>
          <a:p>
            <a:endParaRPr lang="es-BO"/>
          </a:p>
        </p:txBody>
      </p:sp>
      <p:sp>
        <p:nvSpPr>
          <p:cNvPr id="1031" name="Rectangle 7"/>
          <p:cNvSpPr>
            <a:spLocks noChangeArrowheads="1"/>
          </p:cNvSpPr>
          <p:nvPr/>
        </p:nvSpPr>
        <p:spPr bwMode="white">
          <a:xfrm>
            <a:off x="1588" y="766763"/>
            <a:ext cx="9142412" cy="1366837"/>
          </a:xfrm>
          <a:prstGeom prst="rect">
            <a:avLst/>
          </a:prstGeom>
          <a:gradFill rotWithShape="0">
            <a:gsLst>
              <a:gs pos="0">
                <a:schemeClr val="accent2"/>
              </a:gs>
              <a:gs pos="100000">
                <a:schemeClr val="accent2">
                  <a:gamma/>
                  <a:tint val="0"/>
                  <a:invGamma/>
                </a:schemeClr>
              </a:gs>
            </a:gsLst>
            <a:lin ang="5400000" scaled="1"/>
          </a:gradFill>
          <a:ln w="0" algn="ctr">
            <a:noFill/>
            <a:miter lim="800000"/>
            <a:headEnd/>
            <a:tailEnd/>
          </a:ln>
          <a:effectLst/>
        </p:spPr>
        <p:txBody>
          <a:bodyPr wrap="none" anchor="ctr"/>
          <a:lstStyle/>
          <a:p>
            <a:endParaRPr lang="es-BO"/>
          </a:p>
        </p:txBody>
      </p:sp>
      <p:graphicFrame>
        <p:nvGraphicFramePr>
          <p:cNvPr id="1039" name="Object 15"/>
          <p:cNvGraphicFramePr>
            <a:graphicFrameLocks noChangeAspect="1"/>
          </p:cNvGraphicFramePr>
          <p:nvPr/>
        </p:nvGraphicFramePr>
        <p:xfrm>
          <a:off x="-11113" y="0"/>
          <a:ext cx="9155113" cy="609600"/>
        </p:xfrm>
        <a:graphic>
          <a:graphicData uri="http://schemas.openxmlformats.org/presentationml/2006/ole">
            <mc:AlternateContent xmlns:mc="http://schemas.openxmlformats.org/markup-compatibility/2006">
              <mc:Choice xmlns:v="urn:schemas-microsoft-com:vml" Requires="v">
                <p:oleObj name="Image" r:id="rId14" imgW="13003175" imgH="4571429" progId="">
                  <p:embed/>
                </p:oleObj>
              </mc:Choice>
              <mc:Fallback>
                <p:oleObj name="Image" r:id="rId14" imgW="13003175" imgH="4571429" progId="">
                  <p:embed/>
                  <p:pic>
                    <p:nvPicPr>
                      <p:cNvPr id="0" name="Picture 1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113" y="0"/>
                        <a:ext cx="9155113" cy="609600"/>
                      </a:xfrm>
                      <a:prstGeom prst="rect">
                        <a:avLst/>
                      </a:prstGeom>
                      <a:noFill/>
                      <a:ln>
                        <a:noFill/>
                      </a:ln>
                      <a:effectLst/>
                      <a:extLst>
                        <a:ext uri="{909E8E84-426E-40DD-AFC4-6F175D3DCCD1}">
                          <a14:hiddenFill xmlns:a14="http://schemas.microsoft.com/office/drawing/2010/main">
                            <a:solidFill>
                              <a:srgbClr val="3191D3"/>
                            </a:solidFill>
                          </a14:hiddenFill>
                        </a:ext>
                        <a:ext uri="{91240B29-F687-4F45-9708-019B960494DF}">
                          <a14:hiddenLine xmlns:a14="http://schemas.microsoft.com/office/drawing/2010/main" w="9525">
                            <a:solidFill>
                              <a:srgbClr val="0D1259"/>
                            </a:solidFill>
                            <a:miter lim="800000"/>
                            <a:headEnd/>
                            <a:tailEnd/>
                          </a14:hiddenLine>
                        </a:ext>
                        <a:ext uri="{AF507438-7753-43E0-B8FC-AC1667EBCBE1}">
                          <a14:hiddenEffects xmlns:a14="http://schemas.microsoft.com/office/drawing/2010/main">
                            <a:effectLst>
                              <a:outerShdw dist="35921" dir="2700000" algn="ctr" rotWithShape="0">
                                <a:srgbClr val="C0C0C0"/>
                              </a:outerShdw>
                            </a:effectLst>
                          </a14:hiddenEffects>
                        </a:ext>
                      </a:extLst>
                    </p:spPr>
                  </p:pic>
                </p:oleObj>
              </mc:Fallback>
            </mc:AlternateContent>
          </a:graphicData>
        </a:graphic>
      </p:graphicFrame>
      <p:sp>
        <p:nvSpPr>
          <p:cNvPr id="1033" name="AutoShape 9"/>
          <p:cNvSpPr>
            <a:spLocks noChangeArrowheads="1"/>
          </p:cNvSpPr>
          <p:nvPr/>
        </p:nvSpPr>
        <p:spPr bwMode="gray">
          <a:xfrm>
            <a:off x="609600" y="344488"/>
            <a:ext cx="7366000" cy="644525"/>
          </a:xfrm>
          <a:prstGeom prst="roundRect">
            <a:avLst>
              <a:gd name="adj" fmla="val 41870"/>
            </a:avLst>
          </a:prstGeom>
          <a:gradFill rotWithShape="1">
            <a:gsLst>
              <a:gs pos="0">
                <a:schemeClr val="tx2">
                  <a:gamma/>
                  <a:shade val="46275"/>
                  <a:invGamma/>
                </a:schemeClr>
              </a:gs>
              <a:gs pos="100000">
                <a:schemeClr val="tx2"/>
              </a:gs>
            </a:gsLst>
            <a:lin ang="0" scaled="1"/>
          </a:gradFill>
          <a:ln w="38100" algn="ctr">
            <a:solidFill>
              <a:schemeClr val="bg1"/>
            </a:solidFill>
            <a:round/>
            <a:headEnd/>
            <a:tailEnd/>
          </a:ln>
          <a:effectLst/>
        </p:spPr>
        <p:txBody>
          <a:bodyPr wrap="none" anchor="ctr"/>
          <a:lstStyle/>
          <a:p>
            <a:endParaRPr lang="es-BO"/>
          </a:p>
        </p:txBody>
      </p:sp>
      <p:sp>
        <p:nvSpPr>
          <p:cNvPr id="1027" name="Rectangle 3"/>
          <p:cNvSpPr>
            <a:spLocks noGrp="1" noChangeArrowheads="1"/>
          </p:cNvSpPr>
          <p:nvPr>
            <p:ph type="body" idx="1"/>
          </p:nvPr>
        </p:nvSpPr>
        <p:spPr bwMode="auto">
          <a:xfrm>
            <a:off x="457200" y="1219200"/>
            <a:ext cx="8229600" cy="5105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1028" name="Rectangle 4"/>
          <p:cNvSpPr>
            <a:spLocks noGrp="1" noChangeArrowheads="1"/>
          </p:cNvSpPr>
          <p:nvPr>
            <p:ph type="dt" sz="half" idx="2"/>
          </p:nvPr>
        </p:nvSpPr>
        <p:spPr bwMode="auto">
          <a:xfrm>
            <a:off x="457200" y="6400800"/>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400800"/>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400800"/>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11D259BF-6ED2-4902-B4BC-806CDDB0E40A}" type="slidenum">
              <a:rPr lang="en-US"/>
              <a:pPr/>
              <a:t>‹Nº›</a:t>
            </a:fld>
            <a:endParaRPr lang="en-US"/>
          </a:p>
        </p:txBody>
      </p:sp>
      <p:sp>
        <p:nvSpPr>
          <p:cNvPr id="1026" name="Rectangle 2"/>
          <p:cNvSpPr>
            <a:spLocks noGrp="1" noChangeArrowheads="1"/>
          </p:cNvSpPr>
          <p:nvPr>
            <p:ph type="title"/>
          </p:nvPr>
        </p:nvSpPr>
        <p:spPr bwMode="white">
          <a:xfrm>
            <a:off x="838200" y="374650"/>
            <a:ext cx="7010400" cy="5635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s-ES"/>
              <a:t>Haga clic para modificar el estilo de título del patrón</a:t>
            </a:r>
            <a:endParaRPr lang="en-US"/>
          </a:p>
        </p:txBody>
      </p:sp>
      <p:pic>
        <p:nvPicPr>
          <p:cNvPr id="1041" name="Picture 17"/>
          <p:cNvPicPr>
            <a:picLocks noChangeAspect="1" noChangeArrowheads="1"/>
          </p:cNvPicPr>
          <p:nvPr userDrawn="1"/>
        </p:nvPicPr>
        <p:blipFill>
          <a:blip r:embed="rId16" cstate="print"/>
          <a:srcRect/>
          <a:stretch>
            <a:fillRect/>
          </a:stretch>
        </p:blipFill>
        <p:spPr bwMode="auto">
          <a:xfrm>
            <a:off x="8496944" y="161221"/>
            <a:ext cx="539552" cy="459467"/>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1" fontAlgn="base" hangingPunct="1">
        <a:spcBef>
          <a:spcPct val="0"/>
        </a:spcBef>
        <a:spcAft>
          <a:spcPct val="0"/>
        </a:spcAft>
        <a:defRPr sz="3600">
          <a:solidFill>
            <a:schemeClr val="bg1"/>
          </a:solidFill>
          <a:latin typeface="+mj-lt"/>
          <a:ea typeface="+mj-ea"/>
          <a:cs typeface="+mj-cs"/>
        </a:defRPr>
      </a:lvl1pPr>
      <a:lvl2pPr algn="ctr" rtl="0" eaLnBrk="1" fontAlgn="base" hangingPunct="1">
        <a:spcBef>
          <a:spcPct val="0"/>
        </a:spcBef>
        <a:spcAft>
          <a:spcPct val="0"/>
        </a:spcAft>
        <a:defRPr sz="3600">
          <a:solidFill>
            <a:schemeClr val="bg1"/>
          </a:solidFill>
          <a:latin typeface="Arial" pitchFamily="34" charset="0"/>
        </a:defRPr>
      </a:lvl2pPr>
      <a:lvl3pPr algn="ctr" rtl="0" eaLnBrk="1" fontAlgn="base" hangingPunct="1">
        <a:spcBef>
          <a:spcPct val="0"/>
        </a:spcBef>
        <a:spcAft>
          <a:spcPct val="0"/>
        </a:spcAft>
        <a:defRPr sz="3600">
          <a:solidFill>
            <a:schemeClr val="bg1"/>
          </a:solidFill>
          <a:latin typeface="Arial" pitchFamily="34" charset="0"/>
        </a:defRPr>
      </a:lvl3pPr>
      <a:lvl4pPr algn="ctr" rtl="0" eaLnBrk="1" fontAlgn="base" hangingPunct="1">
        <a:spcBef>
          <a:spcPct val="0"/>
        </a:spcBef>
        <a:spcAft>
          <a:spcPct val="0"/>
        </a:spcAft>
        <a:defRPr sz="3600">
          <a:solidFill>
            <a:schemeClr val="bg1"/>
          </a:solidFill>
          <a:latin typeface="Arial" pitchFamily="34" charset="0"/>
        </a:defRPr>
      </a:lvl4pPr>
      <a:lvl5pPr algn="ctr" rtl="0" eaLnBrk="1" fontAlgn="base" hangingPunct="1">
        <a:spcBef>
          <a:spcPct val="0"/>
        </a:spcBef>
        <a:spcAft>
          <a:spcPct val="0"/>
        </a:spcAft>
        <a:defRPr sz="3600">
          <a:solidFill>
            <a:schemeClr val="bg1"/>
          </a:solidFill>
          <a:latin typeface="Arial" pitchFamily="34" charset="0"/>
        </a:defRPr>
      </a:lvl5pPr>
      <a:lvl6pPr marL="457200" algn="ctr" rtl="0" eaLnBrk="1" fontAlgn="base" hangingPunct="1">
        <a:spcBef>
          <a:spcPct val="0"/>
        </a:spcBef>
        <a:spcAft>
          <a:spcPct val="0"/>
        </a:spcAft>
        <a:defRPr sz="3600">
          <a:solidFill>
            <a:schemeClr val="bg1"/>
          </a:solidFill>
          <a:latin typeface="Arial" pitchFamily="34" charset="0"/>
        </a:defRPr>
      </a:lvl6pPr>
      <a:lvl7pPr marL="914400" algn="ctr" rtl="0" eaLnBrk="1" fontAlgn="base" hangingPunct="1">
        <a:spcBef>
          <a:spcPct val="0"/>
        </a:spcBef>
        <a:spcAft>
          <a:spcPct val="0"/>
        </a:spcAft>
        <a:defRPr sz="3600">
          <a:solidFill>
            <a:schemeClr val="bg1"/>
          </a:solidFill>
          <a:latin typeface="Arial" pitchFamily="34" charset="0"/>
        </a:defRPr>
      </a:lvl7pPr>
      <a:lvl8pPr marL="1371600" algn="ctr" rtl="0" eaLnBrk="1" fontAlgn="base" hangingPunct="1">
        <a:spcBef>
          <a:spcPct val="0"/>
        </a:spcBef>
        <a:spcAft>
          <a:spcPct val="0"/>
        </a:spcAft>
        <a:defRPr sz="3600">
          <a:solidFill>
            <a:schemeClr val="bg1"/>
          </a:solidFill>
          <a:latin typeface="Arial" pitchFamily="34" charset="0"/>
        </a:defRPr>
      </a:lvl8pPr>
      <a:lvl9pPr marL="1828800" algn="ctr" rtl="0" eaLnBrk="1" fontAlgn="base" hangingPunct="1">
        <a:spcBef>
          <a:spcPct val="0"/>
        </a:spcBef>
        <a:spcAft>
          <a:spcPct val="0"/>
        </a:spcAft>
        <a:defRPr sz="3600">
          <a:solidFill>
            <a:schemeClr val="bg1"/>
          </a:solidFill>
          <a:latin typeface="Arial" pitchFamily="34" charset="0"/>
        </a:defRPr>
      </a:lvl9pPr>
    </p:titleStyle>
    <p:bodyStyle>
      <a:lvl1pPr marL="342900" indent="-342900" algn="l" rtl="0" eaLnBrk="1" fontAlgn="base" hangingPunct="1">
        <a:spcBef>
          <a:spcPct val="20000"/>
        </a:spcBef>
        <a:spcAft>
          <a:spcPct val="0"/>
        </a:spcAft>
        <a:buClr>
          <a:schemeClr val="tx2"/>
        </a:buClr>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s-BO" dirty="0"/>
              <a:t>Estilos Arquitectónicos</a:t>
            </a:r>
            <a:endParaRPr lang="es-BO" dirty="0">
              <a:solidFill>
                <a:schemeClr val="tx2"/>
              </a:solidFill>
            </a:endParaRPr>
          </a:p>
        </p:txBody>
      </p:sp>
      <p:sp>
        <p:nvSpPr>
          <p:cNvPr id="2051" name="Rectangle 3"/>
          <p:cNvSpPr>
            <a:spLocks noGrp="1" noChangeArrowheads="1"/>
          </p:cNvSpPr>
          <p:nvPr>
            <p:ph type="subTitle" idx="1"/>
          </p:nvPr>
        </p:nvSpPr>
        <p:spPr/>
        <p:txBody>
          <a:bodyPr/>
          <a:lstStyle/>
          <a:p>
            <a:pPr>
              <a:lnSpc>
                <a:spcPct val="90000"/>
              </a:lnSpc>
            </a:pPr>
            <a:r>
              <a:rPr lang="en-US" sz="2000" dirty="0"/>
              <a:t>COM350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F5FB5C8F-DDC9-46B1-A49E-33E120809DC7}" type="slidenum">
              <a:rPr lang="nl-NL"/>
              <a:pPr/>
              <a:t>10</a:t>
            </a:fld>
            <a:endParaRPr lang="nl-NL"/>
          </a:p>
        </p:txBody>
      </p:sp>
      <p:sp>
        <p:nvSpPr>
          <p:cNvPr id="730114" name="Rectangle 2"/>
          <p:cNvSpPr>
            <a:spLocks noGrp="1" noChangeArrowheads="1"/>
          </p:cNvSpPr>
          <p:nvPr>
            <p:ph type="title"/>
          </p:nvPr>
        </p:nvSpPr>
        <p:spPr/>
        <p:txBody>
          <a:bodyPr/>
          <a:lstStyle/>
          <a:p>
            <a:br>
              <a:rPr lang="es-ES" sz="2800" b="0" dirty="0"/>
            </a:br>
            <a:r>
              <a:rPr lang="es-ES" sz="2800" b="0" dirty="0"/>
              <a:t>Estilo de programa principal con subrutinas</a:t>
            </a:r>
          </a:p>
        </p:txBody>
      </p:sp>
      <p:sp>
        <p:nvSpPr>
          <p:cNvPr id="730115" name="Rectangle 3"/>
          <p:cNvSpPr>
            <a:spLocks noGrp="1" noChangeArrowheads="1"/>
          </p:cNvSpPr>
          <p:nvPr>
            <p:ph type="body" idx="1"/>
          </p:nvPr>
        </p:nvSpPr>
        <p:spPr/>
        <p:txBody>
          <a:bodyPr/>
          <a:lstStyle/>
          <a:p>
            <a:pPr marL="342900" indent="-342900">
              <a:buFont typeface="Wingdings" pitchFamily="2" charset="2"/>
              <a:buNone/>
              <a:tabLst/>
            </a:pPr>
            <a:endParaRPr lang="en-US" sz="2000" b="0" dirty="0"/>
          </a:p>
          <a:p>
            <a:pPr marL="342900" indent="-342900">
              <a:buNone/>
              <a:tabLst/>
            </a:pPr>
            <a:r>
              <a:rPr lang="en-US" sz="2000" dirty="0" err="1"/>
              <a:t>problema</a:t>
            </a:r>
            <a:r>
              <a:rPr lang="en-US" sz="2000" dirty="0"/>
              <a:t>: </a:t>
            </a:r>
            <a:r>
              <a:rPr lang="es-ES" sz="2000" b="0" dirty="0"/>
              <a:t>jerarquía de funciones; resultado de descomposición funcional, hilo único de control</a:t>
            </a:r>
            <a:endParaRPr lang="en-US" sz="2000" dirty="0"/>
          </a:p>
          <a:p>
            <a:pPr marL="342900" indent="-342900">
              <a:buNone/>
              <a:tabLst/>
            </a:pPr>
            <a:r>
              <a:rPr lang="es-ES" sz="2000" b="0" dirty="0"/>
              <a:t>contexto: lenguaje con procedimientos anidados</a:t>
            </a:r>
          </a:p>
          <a:p>
            <a:pPr marL="342900" indent="-342900">
              <a:buNone/>
              <a:tabLst/>
            </a:pPr>
            <a:r>
              <a:rPr lang="en-US" sz="2000" dirty="0" err="1"/>
              <a:t>solucion</a:t>
            </a:r>
            <a:r>
              <a:rPr lang="en-US" sz="2000" dirty="0"/>
              <a:t>:</a:t>
            </a:r>
          </a:p>
          <a:p>
            <a:pPr marL="742950" lvl="1" indent="-285750">
              <a:tabLst/>
            </a:pPr>
            <a:r>
              <a:rPr lang="es-ES" sz="1800" dirty="0"/>
              <a:t>modelo de sistema: módulos en una jerarquía, pueden ser débiles o fuertes, argumentos de acoplamiento / cohesión </a:t>
            </a:r>
          </a:p>
          <a:p>
            <a:pPr marL="742950" lvl="1" indent="-285750">
              <a:tabLst/>
            </a:pPr>
            <a:r>
              <a:rPr lang="es-ES" sz="1800" dirty="0"/>
              <a:t>componentes: módulos con datos locales, así como datos globales </a:t>
            </a:r>
          </a:p>
          <a:p>
            <a:pPr marL="742950" lvl="1" indent="-285750">
              <a:tabLst/>
            </a:pPr>
            <a:r>
              <a:rPr lang="es-ES" sz="1800" dirty="0"/>
              <a:t>conectores: llamada de procedimiento </a:t>
            </a:r>
          </a:p>
          <a:p>
            <a:pPr marL="742950" lvl="1" indent="-285750">
              <a:tabLst/>
            </a:pPr>
            <a:r>
              <a:rPr lang="es-ES" sz="1800" dirty="0"/>
              <a:t>estructura de control: hilo único, control centralizado: el programa principal tira de las cuerdas</a:t>
            </a:r>
          </a:p>
          <a:p>
            <a:pPr marL="742950" lvl="1" indent="-285750">
              <a:tabLst/>
            </a:pPr>
            <a:r>
              <a:rPr lang="en-US" sz="2000" dirty="0" err="1"/>
              <a:t>variantes</a:t>
            </a:r>
            <a:r>
              <a:rPr lang="en-US" sz="2000" dirty="0"/>
              <a:t>: OO versus no-OO</a:t>
            </a:r>
            <a:endParaRPr lang="en-US" b="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F5854C2E-6DF6-4C50-A8FB-393012E9B349}" type="slidenum">
              <a:rPr lang="nl-NL"/>
              <a:pPr/>
              <a:t>11</a:t>
            </a:fld>
            <a:endParaRPr lang="nl-NL"/>
          </a:p>
        </p:txBody>
      </p:sp>
      <p:sp>
        <p:nvSpPr>
          <p:cNvPr id="734210" name="Rectangle 2"/>
          <p:cNvSpPr>
            <a:spLocks noGrp="1" noChangeArrowheads="1"/>
          </p:cNvSpPr>
          <p:nvPr>
            <p:ph type="title"/>
          </p:nvPr>
        </p:nvSpPr>
        <p:spPr/>
        <p:txBody>
          <a:bodyPr/>
          <a:lstStyle/>
          <a:p>
            <a:r>
              <a:rPr lang="es-ES" dirty="0"/>
              <a:t>Estilo de datos abstractos</a:t>
            </a:r>
            <a:endParaRPr lang="en-US" dirty="0"/>
          </a:p>
        </p:txBody>
      </p:sp>
      <p:sp>
        <p:nvSpPr>
          <p:cNvPr id="734211" name="Rectangle 3"/>
          <p:cNvSpPr>
            <a:spLocks noGrp="1" noChangeArrowheads="1"/>
          </p:cNvSpPr>
          <p:nvPr>
            <p:ph type="body" idx="1"/>
          </p:nvPr>
        </p:nvSpPr>
        <p:spPr/>
        <p:txBody>
          <a:bodyPr/>
          <a:lstStyle/>
          <a:p>
            <a:pPr marL="342900" indent="-342900">
              <a:buFont typeface="Wingdings" pitchFamily="2" charset="2"/>
              <a:buNone/>
              <a:tabLst/>
            </a:pPr>
            <a:endParaRPr lang="en-US" sz="2000" b="0" dirty="0"/>
          </a:p>
          <a:p>
            <a:pPr marL="342900" indent="-342900">
              <a:buNone/>
              <a:tabLst/>
            </a:pPr>
            <a:r>
              <a:rPr lang="en-US" sz="2000" dirty="0" err="1"/>
              <a:t>problema</a:t>
            </a:r>
            <a:r>
              <a:rPr lang="en-US" sz="2000" dirty="0"/>
              <a:t>: </a:t>
            </a:r>
            <a:r>
              <a:rPr lang="es-ES" sz="2000" b="0" dirty="0"/>
              <a:t>identificar y proteger los cuerpos de información relacionados. Representaciones de datos susceptibles de cambiar.</a:t>
            </a:r>
            <a:endParaRPr lang="en-US" sz="2000" dirty="0"/>
          </a:p>
          <a:p>
            <a:pPr marL="342900" indent="-342900">
              <a:buNone/>
              <a:tabLst/>
            </a:pPr>
            <a:r>
              <a:rPr lang="en-US" sz="2000" dirty="0"/>
              <a:t>context: </a:t>
            </a:r>
            <a:r>
              <a:rPr lang="es-ES" sz="2000" dirty="0"/>
              <a:t>OO-métodos que guían el diseño, OO-</a:t>
            </a:r>
            <a:r>
              <a:rPr lang="es-ES" sz="2000" dirty="0" err="1"/>
              <a:t>languages</a:t>
            </a:r>
            <a:r>
              <a:rPr lang="es-ES" sz="2000" dirty="0"/>
              <a:t> ​​que proporcionan el concepto de clase</a:t>
            </a:r>
            <a:endParaRPr lang="en-US" sz="2000" dirty="0"/>
          </a:p>
          <a:p>
            <a:pPr marL="342900" indent="-342900">
              <a:buFont typeface="Wingdings" pitchFamily="2" charset="2"/>
              <a:buNone/>
              <a:tabLst/>
            </a:pPr>
            <a:r>
              <a:rPr lang="en-US" sz="2000" dirty="0" err="1"/>
              <a:t>solucion</a:t>
            </a:r>
            <a:r>
              <a:rPr lang="en-US" sz="2000" dirty="0"/>
              <a:t>:</a:t>
            </a:r>
          </a:p>
          <a:p>
            <a:pPr marL="742950" lvl="1" indent="-285750">
              <a:tabLst/>
            </a:pPr>
            <a:r>
              <a:rPr lang="es-ES" sz="1800" dirty="0"/>
              <a:t>modelo de sistema: el componente tiene sus propios datos locales (= secreto que oculta)</a:t>
            </a:r>
          </a:p>
          <a:p>
            <a:pPr marL="742950" lvl="1" indent="-285750">
              <a:tabLst/>
            </a:pPr>
            <a:r>
              <a:rPr lang="es-ES" sz="1800" dirty="0"/>
              <a:t> componentes: gerentes (servidores, objetos, </a:t>
            </a:r>
            <a:r>
              <a:rPr lang="es-ES" sz="1800" dirty="0" err="1"/>
              <a:t>adt</a:t>
            </a:r>
            <a:r>
              <a:rPr lang="es-ES" sz="1800" dirty="0"/>
              <a:t>) </a:t>
            </a:r>
          </a:p>
          <a:p>
            <a:pPr marL="742950" lvl="1" indent="-285750">
              <a:tabLst/>
            </a:pPr>
            <a:r>
              <a:rPr lang="es-ES" sz="1800" dirty="0"/>
              <a:t>conectores: llamada de procedimiento (mensaje) </a:t>
            </a:r>
          </a:p>
          <a:p>
            <a:pPr marL="742950" lvl="1" indent="-285750">
              <a:tabLst/>
            </a:pPr>
            <a:r>
              <a:rPr lang="es-ES" sz="1800" dirty="0"/>
              <a:t>estructura de control: hilo único, por lo general; el control esta descentralizado</a:t>
            </a:r>
            <a:endParaRPr lang="en-US" sz="1800" dirty="0"/>
          </a:p>
          <a:p>
            <a:pPr marL="342900" indent="-342900">
              <a:buNone/>
              <a:tabLst/>
            </a:pPr>
            <a:r>
              <a:rPr lang="en-US" sz="2000" dirty="0" err="1"/>
              <a:t>variantes</a:t>
            </a:r>
            <a:r>
              <a:rPr lang="en-US" sz="2000" dirty="0"/>
              <a:t>: </a:t>
            </a:r>
            <a:r>
              <a:rPr lang="es-ES" sz="2000" b="0" dirty="0"/>
              <a:t>causado por las instalaciones de lenguaje</a:t>
            </a:r>
            <a:endParaRPr lang="en-US" dirty="0"/>
          </a:p>
          <a:p>
            <a:pPr marL="342900" indent="-342900">
              <a:buFont typeface="Wingdings" pitchFamily="2" charset="2"/>
              <a:buNone/>
              <a:tabLst/>
            </a:pPr>
            <a:endParaRPr lang="en-US" b="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DDD25B7F-6E74-44CF-9001-6BBD0E3B72C4}" type="slidenum">
              <a:rPr lang="nl-NL"/>
              <a:pPr/>
              <a:t>12</a:t>
            </a:fld>
            <a:endParaRPr lang="nl-NL"/>
          </a:p>
        </p:txBody>
      </p:sp>
      <p:sp>
        <p:nvSpPr>
          <p:cNvPr id="740354" name="Rectangle 2"/>
          <p:cNvSpPr>
            <a:spLocks noGrp="1" noChangeArrowheads="1"/>
          </p:cNvSpPr>
          <p:nvPr>
            <p:ph type="title"/>
          </p:nvPr>
        </p:nvSpPr>
        <p:spPr/>
        <p:txBody>
          <a:bodyPr/>
          <a:lstStyle/>
          <a:p>
            <a:r>
              <a:rPr lang="es-ES" b="0" dirty="0"/>
              <a:t>Estilo de invocación implícita</a:t>
            </a:r>
            <a:endParaRPr lang="en-US" dirty="0"/>
          </a:p>
        </p:txBody>
      </p:sp>
      <p:sp>
        <p:nvSpPr>
          <p:cNvPr id="740355" name="Rectangle 3"/>
          <p:cNvSpPr>
            <a:spLocks noGrp="1" noChangeArrowheads="1"/>
          </p:cNvSpPr>
          <p:nvPr>
            <p:ph type="body" idx="1"/>
          </p:nvPr>
        </p:nvSpPr>
        <p:spPr/>
        <p:txBody>
          <a:bodyPr/>
          <a:lstStyle/>
          <a:p>
            <a:pPr marL="342900" indent="-342900">
              <a:tabLst/>
            </a:pPr>
            <a:endParaRPr lang="en-US" sz="2000" b="0" dirty="0"/>
          </a:p>
          <a:p>
            <a:pPr marL="342900" indent="-342900">
              <a:tabLst/>
            </a:pPr>
            <a:r>
              <a:rPr lang="en-US" sz="2000" dirty="0" err="1"/>
              <a:t>problema</a:t>
            </a:r>
            <a:r>
              <a:rPr lang="en-US" sz="2000" dirty="0"/>
              <a:t>: </a:t>
            </a:r>
            <a:r>
              <a:rPr lang="es-ES" sz="2000" b="0" dirty="0"/>
              <a:t>una colección de componentes débilmente acoplada. Útil para aplicaciones que deben ser reconfigurables</a:t>
            </a:r>
            <a:r>
              <a:rPr lang="en-US" sz="2000" dirty="0"/>
              <a:t>.</a:t>
            </a:r>
          </a:p>
          <a:p>
            <a:pPr marL="342900" indent="-342900">
              <a:tabLst/>
            </a:pPr>
            <a:r>
              <a:rPr lang="en-US" sz="2000" dirty="0" err="1"/>
              <a:t>contexto</a:t>
            </a:r>
            <a:r>
              <a:rPr lang="en-US" sz="2000" dirty="0"/>
              <a:t>: </a:t>
            </a:r>
            <a:r>
              <a:rPr lang="es-ES" sz="2000" dirty="0" err="1"/>
              <a:t>equiere</a:t>
            </a:r>
            <a:r>
              <a:rPr lang="es-ES" sz="2000" dirty="0"/>
              <a:t> controlador de eventos, a través del sistema operativo o el lenguaje</a:t>
            </a:r>
            <a:r>
              <a:rPr lang="en-US" sz="2000" dirty="0"/>
              <a:t>.</a:t>
            </a:r>
          </a:p>
          <a:p>
            <a:pPr marL="342900" indent="-342900">
              <a:tabLst/>
            </a:pPr>
            <a:r>
              <a:rPr lang="en-US" sz="2000" dirty="0" err="1"/>
              <a:t>solucion</a:t>
            </a:r>
            <a:r>
              <a:rPr lang="en-US" sz="2000" dirty="0"/>
              <a:t>:</a:t>
            </a:r>
          </a:p>
          <a:p>
            <a:pPr marL="742950" lvl="1" indent="-285750">
              <a:tabLst/>
            </a:pPr>
            <a:r>
              <a:rPr lang="en-US" sz="1800" dirty="0"/>
              <a:t>system model: independent, reactive processes, invoked when an event is raised</a:t>
            </a:r>
          </a:p>
          <a:p>
            <a:pPr marL="742950" lvl="1" indent="-285750">
              <a:tabLst/>
            </a:pPr>
            <a:r>
              <a:rPr lang="en-US" sz="1800" dirty="0"/>
              <a:t>components: processes that signal events and react to events</a:t>
            </a:r>
          </a:p>
          <a:p>
            <a:pPr marL="742950" lvl="1" indent="-285750">
              <a:tabLst/>
            </a:pPr>
            <a:r>
              <a:rPr lang="en-US" sz="1800" dirty="0"/>
              <a:t>connectors: automatic invocation</a:t>
            </a:r>
          </a:p>
          <a:p>
            <a:pPr marL="742950" lvl="1" indent="-285750">
              <a:tabLst/>
            </a:pPr>
            <a:r>
              <a:rPr lang="en-US" sz="1800" dirty="0"/>
              <a:t>control structure: decentralized control. Components do not know who is going to react.</a:t>
            </a:r>
          </a:p>
          <a:p>
            <a:pPr marL="342900" indent="-342900">
              <a:tabLst/>
            </a:pPr>
            <a:r>
              <a:rPr lang="en-US" sz="2000" dirty="0" err="1"/>
              <a:t>variantes</a:t>
            </a:r>
            <a:r>
              <a:rPr lang="en-US" sz="2000" dirty="0"/>
              <a:t>: </a:t>
            </a:r>
            <a:r>
              <a:rPr lang="es-ES" sz="2000" b="0" dirty="0"/>
              <a:t>Marcos de integración de herramientas </a:t>
            </a:r>
            <a:r>
              <a:rPr lang="es-ES" sz="2000" b="0"/>
              <a:t>e lenguajes con </a:t>
            </a:r>
            <a:r>
              <a:rPr lang="es-ES" sz="2000" b="0" dirty="0"/>
              <a:t>características especiales.</a:t>
            </a:r>
            <a:r>
              <a:rPr lang="en-US" sz="2000" dirty="0"/>
              <a:t>.</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D6FF4113-627F-4A79-BC7A-8541C9ED3B73}" type="slidenum">
              <a:rPr lang="nl-NL"/>
              <a:pPr/>
              <a:t>13</a:t>
            </a:fld>
            <a:endParaRPr lang="nl-NL"/>
          </a:p>
        </p:txBody>
      </p:sp>
      <p:sp>
        <p:nvSpPr>
          <p:cNvPr id="746498" name="Rectangle 2"/>
          <p:cNvSpPr>
            <a:spLocks noGrp="1" noChangeArrowheads="1"/>
          </p:cNvSpPr>
          <p:nvPr>
            <p:ph type="title"/>
          </p:nvPr>
        </p:nvSpPr>
        <p:spPr/>
        <p:txBody>
          <a:bodyPr/>
          <a:lstStyle/>
          <a:p>
            <a:r>
              <a:rPr lang="es-ES" dirty="0"/>
              <a:t>Estilo de tubos y filtros</a:t>
            </a:r>
            <a:endParaRPr lang="en-US" dirty="0"/>
          </a:p>
        </p:txBody>
      </p:sp>
      <p:sp>
        <p:nvSpPr>
          <p:cNvPr id="746499" name="Rectangle 3"/>
          <p:cNvSpPr>
            <a:spLocks noGrp="1" noChangeArrowheads="1"/>
          </p:cNvSpPr>
          <p:nvPr>
            <p:ph type="body" idx="1"/>
          </p:nvPr>
        </p:nvSpPr>
        <p:spPr/>
        <p:txBody>
          <a:bodyPr/>
          <a:lstStyle/>
          <a:p>
            <a:pPr marL="342900" indent="-342900">
              <a:lnSpc>
                <a:spcPct val="80000"/>
              </a:lnSpc>
              <a:tabLst/>
            </a:pPr>
            <a:endParaRPr lang="en-US" sz="1800" b="0" dirty="0"/>
          </a:p>
          <a:p>
            <a:pPr marL="342900" indent="-342900">
              <a:lnSpc>
                <a:spcPct val="80000"/>
              </a:lnSpc>
              <a:tabLst/>
            </a:pPr>
            <a:r>
              <a:rPr lang="en-US" sz="1800" dirty="0" err="1"/>
              <a:t>problema</a:t>
            </a:r>
            <a:r>
              <a:rPr lang="en-US" sz="1800" dirty="0"/>
              <a:t>: </a:t>
            </a:r>
            <a:r>
              <a:rPr lang="es-ES" sz="1800" dirty="0"/>
              <a:t>Transformaciones independientes y secuenciales en datos ordenados. Por lo general, incrementales, tuberías de </a:t>
            </a:r>
            <a:r>
              <a:rPr lang="es-ES" sz="1800" dirty="0" err="1"/>
              <a:t>Ascii</a:t>
            </a:r>
            <a:r>
              <a:rPr lang="es-ES" sz="1800" dirty="0"/>
              <a:t>.</a:t>
            </a:r>
            <a:endParaRPr lang="en-US" sz="1800" dirty="0"/>
          </a:p>
          <a:p>
            <a:pPr marL="342900" indent="-342900">
              <a:lnSpc>
                <a:spcPct val="80000"/>
              </a:lnSpc>
              <a:tabLst/>
            </a:pPr>
            <a:r>
              <a:rPr lang="en-US" sz="1800" dirty="0" err="1"/>
              <a:t>contexto</a:t>
            </a:r>
            <a:r>
              <a:rPr lang="en-US" sz="1800" dirty="0"/>
              <a:t>: </a:t>
            </a:r>
            <a:r>
              <a:rPr lang="es-ES" sz="1800" dirty="0"/>
              <a:t>serie de transformaciones incrementales. Las funciones OS transfieren datos entre procesos. Manejo de errores </a:t>
            </a:r>
            <a:r>
              <a:rPr lang="es-ES" sz="1800" dirty="0" err="1"/>
              <a:t>difícils</a:t>
            </a:r>
            <a:r>
              <a:rPr lang="en-US" sz="1800" dirty="0" err="1"/>
              <a:t>olucion</a:t>
            </a:r>
            <a:r>
              <a:rPr lang="en-US" sz="1800" dirty="0"/>
              <a:t>:</a:t>
            </a:r>
          </a:p>
          <a:p>
            <a:pPr lvl="1"/>
            <a:r>
              <a:rPr lang="es-ES" sz="2400" b="0" dirty="0"/>
              <a:t>modelo de sistema: flujo continuo de datos; los componentes transforman los datos de forma incremental </a:t>
            </a:r>
          </a:p>
          <a:p>
            <a:pPr lvl="1"/>
            <a:r>
              <a:rPr lang="es-ES" sz="2400" b="0" dirty="0"/>
              <a:t>componentes: filtros para procesamiento local </a:t>
            </a:r>
          </a:p>
          <a:p>
            <a:pPr lvl="1"/>
            <a:r>
              <a:rPr lang="es-ES" sz="2400" b="0" dirty="0"/>
              <a:t>conectores: flujos de datos (generalmente ASCII simple) </a:t>
            </a:r>
          </a:p>
          <a:p>
            <a:pPr lvl="1"/>
            <a:r>
              <a:rPr lang="es-ES" sz="2400" b="0" dirty="0"/>
              <a:t>estructura de control: flujo de datos entre componentes; componente tiene flujo propio</a:t>
            </a:r>
          </a:p>
          <a:p>
            <a:pPr marL="342900" indent="-342900">
              <a:lnSpc>
                <a:spcPct val="80000"/>
              </a:lnSpc>
              <a:tabLst/>
            </a:pPr>
            <a:r>
              <a:rPr lang="en-US" sz="1800" dirty="0" err="1"/>
              <a:t>varianets</a:t>
            </a:r>
            <a:r>
              <a:rPr lang="en-US" sz="1800" dirty="0"/>
              <a:t>:</a:t>
            </a:r>
            <a:r>
              <a:rPr lang="es-ES" sz="1800" dirty="0"/>
              <a:t>Desde filtros puros con poco estado interno hasta procesos por lotes</a:t>
            </a:r>
            <a:endParaRPr lang="en-US" sz="2800" dirty="0"/>
          </a:p>
          <a:p>
            <a:pPr marL="342900" indent="-342900">
              <a:lnSpc>
                <a:spcPct val="80000"/>
              </a:lnSpc>
              <a:tabLst/>
            </a:pPr>
            <a:endParaRPr lang="en-US" sz="2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BO"/>
          </a:p>
        </p:txBody>
      </p:sp>
      <p:pic>
        <p:nvPicPr>
          <p:cNvPr id="4098" name="Picture 2" descr="Qué es el proceso de KDD (Minería de datos)?, ¿Cuáles son las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484784"/>
            <a:ext cx="8568952" cy="4568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9750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4 Marcador de número de diapositiva"/>
          <p:cNvSpPr>
            <a:spLocks noGrp="1"/>
          </p:cNvSpPr>
          <p:nvPr>
            <p:ph type="sldNum" sz="quarter" idx="11"/>
          </p:nvPr>
        </p:nvSpPr>
        <p:spPr/>
        <p:txBody>
          <a:bodyPr/>
          <a:lstStyle/>
          <a:p>
            <a:fld id="{E10AECE9-D47A-4320-8C15-AC3DCE76CAC7}" type="slidenum">
              <a:rPr lang="nl-NL"/>
              <a:pPr/>
              <a:t>15</a:t>
            </a:fld>
            <a:endParaRPr lang="nl-NL"/>
          </a:p>
        </p:txBody>
      </p:sp>
      <p:sp>
        <p:nvSpPr>
          <p:cNvPr id="752642" name="Rectangle 2"/>
          <p:cNvSpPr>
            <a:spLocks noGrp="1" noChangeArrowheads="1"/>
          </p:cNvSpPr>
          <p:nvPr>
            <p:ph type="title"/>
          </p:nvPr>
        </p:nvSpPr>
        <p:spPr>
          <a:xfrm>
            <a:off x="760413" y="314630"/>
            <a:ext cx="7772400" cy="762000"/>
          </a:xfrm>
        </p:spPr>
        <p:txBody>
          <a:bodyPr/>
          <a:lstStyle/>
          <a:p>
            <a:r>
              <a:rPr lang="es-ES" b="0" dirty="0"/>
              <a:t>Estilo de repositorio</a:t>
            </a:r>
            <a:endParaRPr lang="en-US" dirty="0"/>
          </a:p>
        </p:txBody>
      </p:sp>
      <p:sp>
        <p:nvSpPr>
          <p:cNvPr id="752643" name="Rectangle 3"/>
          <p:cNvSpPr>
            <a:spLocks noGrp="1" noChangeArrowheads="1"/>
          </p:cNvSpPr>
          <p:nvPr>
            <p:ph type="body" idx="1"/>
          </p:nvPr>
        </p:nvSpPr>
        <p:spPr>
          <a:xfrm>
            <a:off x="685800" y="2606675"/>
            <a:ext cx="7847013" cy="3559175"/>
          </a:xfrm>
        </p:spPr>
        <p:txBody>
          <a:bodyPr/>
          <a:lstStyle/>
          <a:p>
            <a:pPr marL="342900" indent="-342900">
              <a:buNone/>
              <a:tabLst/>
            </a:pPr>
            <a:r>
              <a:rPr lang="en-US" sz="1800" dirty="0" err="1"/>
              <a:t>problema</a:t>
            </a:r>
            <a:r>
              <a:rPr lang="en-US" sz="1800" dirty="0"/>
              <a:t>: </a:t>
            </a:r>
            <a:r>
              <a:rPr lang="es-ES" sz="1800" b="0" dirty="0"/>
              <a:t>administre información ricamente estructurada, para ser manipulada de muchas maneras diferentes. Los datos son de larga vida.</a:t>
            </a:r>
            <a:endParaRPr lang="en-US" sz="1800" dirty="0"/>
          </a:p>
          <a:p>
            <a:pPr marL="342900" indent="-342900">
              <a:buNone/>
              <a:tabLst/>
            </a:pPr>
            <a:r>
              <a:rPr lang="en-US" sz="1800" dirty="0" err="1"/>
              <a:t>contexto</a:t>
            </a:r>
            <a:r>
              <a:rPr lang="en-US" sz="1800" dirty="0"/>
              <a:t>: </a:t>
            </a:r>
            <a:r>
              <a:rPr lang="es-ES" sz="1800" b="0" dirty="0"/>
              <a:t>datos compartidos sobre los que deben actuar varios clientes</a:t>
            </a:r>
            <a:endParaRPr lang="en-US" sz="1800" dirty="0"/>
          </a:p>
          <a:p>
            <a:pPr marL="342900" indent="-342900">
              <a:buFont typeface="Wingdings" pitchFamily="2" charset="2"/>
              <a:buNone/>
              <a:tabLst/>
            </a:pPr>
            <a:r>
              <a:rPr lang="en-US" sz="1800" dirty="0" err="1"/>
              <a:t>solucion</a:t>
            </a:r>
            <a:r>
              <a:rPr lang="en-US" sz="1800" dirty="0"/>
              <a:t>:</a:t>
            </a:r>
          </a:p>
          <a:p>
            <a:pPr marL="742950" lvl="1" indent="-285750">
              <a:buNone/>
              <a:tabLst/>
            </a:pPr>
            <a:r>
              <a:rPr lang="es-ES" sz="1600" dirty="0"/>
              <a:t>modelo de sistema: cuerpo centralizado de información. Elementos computacionales independientes. </a:t>
            </a:r>
          </a:p>
          <a:p>
            <a:pPr marL="742950" lvl="1" indent="-285750">
              <a:buNone/>
              <a:tabLst/>
            </a:pPr>
            <a:r>
              <a:rPr lang="es-ES" sz="1600" dirty="0"/>
              <a:t>componentes: una memoria, muchos computacionales </a:t>
            </a:r>
          </a:p>
          <a:p>
            <a:pPr marL="742950" lvl="1" indent="-285750">
              <a:buNone/>
              <a:tabLst/>
            </a:pPr>
            <a:r>
              <a:rPr lang="es-ES" sz="1600" dirty="0"/>
              <a:t>conectores: acceso directo o llamada de procedimiento </a:t>
            </a:r>
          </a:p>
          <a:p>
            <a:pPr marL="742950" lvl="1" indent="-285750">
              <a:buNone/>
              <a:tabLst/>
            </a:pPr>
            <a:r>
              <a:rPr lang="es-ES" sz="1600" dirty="0"/>
              <a:t>estructura de control: varía, puede depender de la entrada o el estado de computación</a:t>
            </a:r>
          </a:p>
          <a:p>
            <a:pPr marL="742950" lvl="1" indent="-285750">
              <a:buNone/>
              <a:tabLst/>
            </a:pPr>
            <a:r>
              <a:rPr lang="en-US" sz="1800" dirty="0" err="1"/>
              <a:t>variantes</a:t>
            </a:r>
            <a:r>
              <a:rPr lang="en-US" sz="1800" dirty="0"/>
              <a:t>: </a:t>
            </a:r>
            <a:br>
              <a:rPr lang="es-ES" sz="2400" dirty="0"/>
            </a:br>
            <a:r>
              <a:rPr lang="es-ES" sz="2400" dirty="0"/>
              <a:t>sistemas de bases de datos tradicionales, compiladores, sistemas de pizarra</a:t>
            </a:r>
            <a:endParaRPr lang="en-US" sz="2400" dirty="0"/>
          </a:p>
        </p:txBody>
      </p:sp>
      <p:grpSp>
        <p:nvGrpSpPr>
          <p:cNvPr id="2" name="Group 4"/>
          <p:cNvGrpSpPr>
            <a:grpSpLocks/>
          </p:cNvGrpSpPr>
          <p:nvPr/>
        </p:nvGrpSpPr>
        <p:grpSpPr bwMode="auto">
          <a:xfrm>
            <a:off x="1687513" y="1196752"/>
            <a:ext cx="5689600" cy="1273175"/>
            <a:chOff x="720" y="1148"/>
            <a:chExt cx="2688" cy="1158"/>
          </a:xfrm>
        </p:grpSpPr>
        <p:sp>
          <p:nvSpPr>
            <p:cNvPr id="752645" name="Text Box 5"/>
            <p:cNvSpPr txBox="1">
              <a:spLocks noChangeArrowheads="1"/>
            </p:cNvSpPr>
            <p:nvPr/>
          </p:nvSpPr>
          <p:spPr bwMode="auto">
            <a:xfrm>
              <a:off x="1680" y="1590"/>
              <a:ext cx="760" cy="588"/>
            </a:xfrm>
            <a:prstGeom prst="rect">
              <a:avLst/>
            </a:prstGeom>
            <a:solidFill>
              <a:schemeClr val="bg1"/>
            </a:solidFill>
            <a:ln w="9525">
              <a:solidFill>
                <a:schemeClr val="tx1"/>
              </a:solidFill>
              <a:miter lim="800000"/>
              <a:headEnd/>
              <a:tailEnd/>
            </a:ln>
            <a:effectLst/>
          </p:spPr>
          <p:txBody>
            <a:bodyPr wrap="square" anchor="ctr" anchorCtr="1">
              <a:spAutoFit/>
            </a:bodyPr>
            <a:lstStyle/>
            <a:p>
              <a:pPr algn="ctr" eaLnBrk="0" hangingPunct="0">
                <a:spcBef>
                  <a:spcPct val="50000"/>
                </a:spcBef>
                <a:buClrTx/>
                <a:buFontTx/>
                <a:buNone/>
              </a:pPr>
              <a:r>
                <a:rPr lang="en-US" sz="1800" dirty="0" err="1"/>
                <a:t>Datos</a:t>
              </a:r>
              <a:r>
                <a:rPr lang="en-US" sz="1800" dirty="0"/>
                <a:t> </a:t>
              </a:r>
              <a:r>
                <a:rPr lang="en-US" sz="1800" dirty="0" err="1"/>
                <a:t>Compartidos</a:t>
              </a:r>
              <a:endParaRPr lang="en-US" sz="1800" dirty="0"/>
            </a:p>
          </p:txBody>
        </p:sp>
        <p:sp>
          <p:nvSpPr>
            <p:cNvPr id="752646" name="Text Box 6"/>
            <p:cNvSpPr txBox="1">
              <a:spLocks noChangeArrowheads="1"/>
            </p:cNvSpPr>
            <p:nvPr/>
          </p:nvSpPr>
          <p:spPr bwMode="auto">
            <a:xfrm>
              <a:off x="864" y="1148"/>
              <a:ext cx="576" cy="342"/>
            </a:xfrm>
            <a:prstGeom prst="rect">
              <a:avLst/>
            </a:prstGeom>
            <a:solidFill>
              <a:schemeClr val="bg1"/>
            </a:solidFill>
            <a:ln w="9525">
              <a:solidFill>
                <a:schemeClr val="tx1"/>
              </a:solidFill>
              <a:miter lim="800000"/>
              <a:headEnd/>
              <a:tailEnd/>
            </a:ln>
            <a:effectLst/>
          </p:spPr>
          <p:txBody>
            <a:bodyPr anchor="ctr" anchorCtr="1">
              <a:spAutoFit/>
            </a:bodyPr>
            <a:lstStyle/>
            <a:p>
              <a:pPr algn="ctr" eaLnBrk="0" hangingPunct="0">
                <a:spcBef>
                  <a:spcPct val="50000"/>
                </a:spcBef>
                <a:buClrTx/>
                <a:buFontTx/>
                <a:buNone/>
              </a:pPr>
              <a:r>
                <a:rPr lang="en-US" sz="1800" dirty="0" err="1"/>
                <a:t>Cliente</a:t>
              </a:r>
              <a:endParaRPr lang="en-US" sz="1800" dirty="0"/>
            </a:p>
          </p:txBody>
        </p:sp>
        <p:sp>
          <p:nvSpPr>
            <p:cNvPr id="752647" name="Text Box 7"/>
            <p:cNvSpPr txBox="1">
              <a:spLocks noChangeArrowheads="1"/>
            </p:cNvSpPr>
            <p:nvPr/>
          </p:nvSpPr>
          <p:spPr bwMode="auto">
            <a:xfrm>
              <a:off x="720" y="1964"/>
              <a:ext cx="576" cy="342"/>
            </a:xfrm>
            <a:prstGeom prst="rect">
              <a:avLst/>
            </a:prstGeom>
            <a:solidFill>
              <a:schemeClr val="bg1"/>
            </a:solidFill>
            <a:ln w="9525">
              <a:solidFill>
                <a:schemeClr val="tx1"/>
              </a:solidFill>
              <a:miter lim="800000"/>
              <a:headEnd/>
              <a:tailEnd/>
            </a:ln>
            <a:effectLst/>
          </p:spPr>
          <p:txBody>
            <a:bodyPr anchor="ctr" anchorCtr="1">
              <a:spAutoFit/>
            </a:bodyPr>
            <a:lstStyle/>
            <a:p>
              <a:pPr algn="ctr" eaLnBrk="0" hangingPunct="0">
                <a:spcBef>
                  <a:spcPct val="50000"/>
                </a:spcBef>
                <a:buClrTx/>
                <a:buFontTx/>
                <a:buNone/>
              </a:pPr>
              <a:r>
                <a:rPr lang="en-US" sz="1800" dirty="0" err="1"/>
                <a:t>Cliente</a:t>
              </a:r>
              <a:endParaRPr lang="en-US" sz="1800" dirty="0"/>
            </a:p>
          </p:txBody>
        </p:sp>
        <p:sp>
          <p:nvSpPr>
            <p:cNvPr id="752648" name="Text Box 8"/>
            <p:cNvSpPr txBox="1">
              <a:spLocks noChangeArrowheads="1"/>
            </p:cNvSpPr>
            <p:nvPr/>
          </p:nvSpPr>
          <p:spPr bwMode="auto">
            <a:xfrm>
              <a:off x="2832" y="1340"/>
              <a:ext cx="576" cy="342"/>
            </a:xfrm>
            <a:prstGeom prst="rect">
              <a:avLst/>
            </a:prstGeom>
            <a:solidFill>
              <a:schemeClr val="bg1"/>
            </a:solidFill>
            <a:ln w="9525">
              <a:solidFill>
                <a:schemeClr val="tx1"/>
              </a:solidFill>
              <a:miter lim="800000"/>
              <a:headEnd/>
              <a:tailEnd/>
            </a:ln>
            <a:effectLst/>
          </p:spPr>
          <p:txBody>
            <a:bodyPr anchor="ctr" anchorCtr="1">
              <a:spAutoFit/>
            </a:bodyPr>
            <a:lstStyle/>
            <a:p>
              <a:pPr algn="ctr" eaLnBrk="0" hangingPunct="0">
                <a:spcBef>
                  <a:spcPct val="50000"/>
                </a:spcBef>
                <a:buClrTx/>
                <a:buFontTx/>
                <a:buNone/>
              </a:pPr>
              <a:r>
                <a:rPr lang="en-US" sz="1800" dirty="0" err="1"/>
                <a:t>Cliente</a:t>
              </a:r>
              <a:endParaRPr lang="en-US" sz="1800" dirty="0"/>
            </a:p>
          </p:txBody>
        </p:sp>
        <p:cxnSp>
          <p:nvCxnSpPr>
            <p:cNvPr id="752649" name="AutoShape 9"/>
            <p:cNvCxnSpPr>
              <a:cxnSpLocks noChangeShapeType="1"/>
              <a:stCxn id="752646" idx="3"/>
              <a:endCxn id="752645" idx="0"/>
            </p:cNvCxnSpPr>
            <p:nvPr/>
          </p:nvCxnSpPr>
          <p:spPr bwMode="auto">
            <a:xfrm>
              <a:off x="1440" y="1319"/>
              <a:ext cx="620" cy="271"/>
            </a:xfrm>
            <a:prstGeom prst="curvedConnector2">
              <a:avLst/>
            </a:prstGeom>
            <a:noFill/>
            <a:ln w="9525">
              <a:solidFill>
                <a:schemeClr val="tx1"/>
              </a:solidFill>
              <a:round/>
              <a:headEnd type="triangle" w="med" len="med"/>
              <a:tailEnd type="triangle" w="med" len="med"/>
            </a:ln>
            <a:effectLst/>
          </p:spPr>
        </p:cxnSp>
        <p:cxnSp>
          <p:nvCxnSpPr>
            <p:cNvPr id="752650" name="AutoShape 10"/>
            <p:cNvCxnSpPr>
              <a:cxnSpLocks noChangeShapeType="1"/>
              <a:stCxn id="752647" idx="3"/>
              <a:endCxn id="752645" idx="1"/>
            </p:cNvCxnSpPr>
            <p:nvPr/>
          </p:nvCxnSpPr>
          <p:spPr bwMode="auto">
            <a:xfrm flipV="1">
              <a:off x="1296" y="1884"/>
              <a:ext cx="384" cy="251"/>
            </a:xfrm>
            <a:prstGeom prst="curvedConnector3">
              <a:avLst>
                <a:gd name="adj1" fmla="val 50000"/>
              </a:avLst>
            </a:prstGeom>
            <a:noFill/>
            <a:ln w="9525">
              <a:solidFill>
                <a:schemeClr val="tx1"/>
              </a:solidFill>
              <a:round/>
              <a:headEnd type="triangle" w="med" len="med"/>
              <a:tailEnd type="triangle" w="med" len="med"/>
            </a:ln>
            <a:effectLst/>
          </p:spPr>
        </p:cxnSp>
        <p:cxnSp>
          <p:nvCxnSpPr>
            <p:cNvPr id="752651" name="AutoShape 11"/>
            <p:cNvCxnSpPr>
              <a:cxnSpLocks noChangeShapeType="1"/>
              <a:stCxn id="752645" idx="3"/>
              <a:endCxn id="752648" idx="1"/>
            </p:cNvCxnSpPr>
            <p:nvPr/>
          </p:nvCxnSpPr>
          <p:spPr bwMode="auto">
            <a:xfrm flipV="1">
              <a:off x="2440" y="1511"/>
              <a:ext cx="392" cy="373"/>
            </a:xfrm>
            <a:prstGeom prst="curvedConnector3">
              <a:avLst>
                <a:gd name="adj1" fmla="val 50000"/>
              </a:avLst>
            </a:prstGeom>
            <a:noFill/>
            <a:ln w="9525">
              <a:solidFill>
                <a:schemeClr val="tx1"/>
              </a:solidFill>
              <a:round/>
              <a:headEnd type="triangle" w="med" len="med"/>
              <a:tailEnd type="triangle" w="med" len="med"/>
            </a:ln>
            <a:effectLst/>
          </p:spPr>
        </p:cxn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4 Marcador de número de diapositiva"/>
          <p:cNvSpPr>
            <a:spLocks noGrp="1"/>
          </p:cNvSpPr>
          <p:nvPr>
            <p:ph type="sldNum" sz="quarter" idx="11"/>
          </p:nvPr>
        </p:nvSpPr>
        <p:spPr/>
        <p:txBody>
          <a:bodyPr/>
          <a:lstStyle/>
          <a:p>
            <a:fld id="{E9D5E562-0992-481F-B0C7-4E3BB682D236}" type="slidenum">
              <a:rPr lang="nl-NL"/>
              <a:pPr/>
              <a:t>16</a:t>
            </a:fld>
            <a:endParaRPr lang="nl-NL"/>
          </a:p>
        </p:txBody>
      </p:sp>
      <p:sp>
        <p:nvSpPr>
          <p:cNvPr id="754690" name="Rectangle 2"/>
          <p:cNvSpPr>
            <a:spLocks noGrp="1" noChangeArrowheads="1"/>
          </p:cNvSpPr>
          <p:nvPr>
            <p:ph type="title"/>
          </p:nvPr>
        </p:nvSpPr>
        <p:spPr>
          <a:xfrm>
            <a:off x="609600" y="369888"/>
            <a:ext cx="7772400" cy="760412"/>
          </a:xfrm>
        </p:spPr>
        <p:txBody>
          <a:bodyPr/>
          <a:lstStyle/>
          <a:p>
            <a:r>
              <a:rPr lang="es-ES" dirty="0"/>
              <a:t>Estilo de capas</a:t>
            </a:r>
            <a:endParaRPr lang="en-US" dirty="0"/>
          </a:p>
        </p:txBody>
      </p:sp>
      <p:sp>
        <p:nvSpPr>
          <p:cNvPr id="754691" name="Rectangle 3"/>
          <p:cNvSpPr>
            <a:spLocks noGrp="1" noChangeArrowheads="1"/>
          </p:cNvSpPr>
          <p:nvPr>
            <p:ph type="body" idx="1"/>
          </p:nvPr>
        </p:nvSpPr>
        <p:spPr>
          <a:xfrm>
            <a:off x="703263" y="3048000"/>
            <a:ext cx="7772400" cy="2825750"/>
          </a:xfrm>
        </p:spPr>
        <p:txBody>
          <a:bodyPr/>
          <a:lstStyle/>
          <a:p>
            <a:pPr marL="342900" indent="-342900">
              <a:buNone/>
              <a:tabLst/>
            </a:pPr>
            <a:r>
              <a:rPr lang="en-US" sz="1800" dirty="0" err="1"/>
              <a:t>problema</a:t>
            </a:r>
            <a:r>
              <a:rPr lang="en-US" sz="1800" dirty="0"/>
              <a:t>: </a:t>
            </a:r>
            <a:br>
              <a:rPr lang="es-ES" sz="1800" dirty="0"/>
            </a:br>
            <a:r>
              <a:rPr lang="es-ES" sz="1800" b="0" dirty="0"/>
              <a:t>clases de servicios distintas y jerárquicas. "Círculos concéntricos" de funcionalidad</a:t>
            </a:r>
          </a:p>
          <a:p>
            <a:pPr marL="342900" indent="-342900">
              <a:buNone/>
              <a:tabLst/>
            </a:pPr>
            <a:r>
              <a:rPr lang="en-US" sz="1800" dirty="0" err="1"/>
              <a:t>contexto</a:t>
            </a:r>
            <a:r>
              <a:rPr lang="en-US" sz="1800" dirty="0"/>
              <a:t>: </a:t>
            </a:r>
            <a:r>
              <a:rPr lang="es-ES" sz="1800" dirty="0"/>
              <a:t>un sistema grande que requiere descomposición (por ejemplo, máquinas virtuales, modelo OSI)</a:t>
            </a:r>
            <a:endParaRPr lang="en-US" sz="1800" dirty="0"/>
          </a:p>
          <a:p>
            <a:pPr marL="342900" indent="-342900">
              <a:buFont typeface="Wingdings" pitchFamily="2" charset="2"/>
              <a:buNone/>
              <a:tabLst/>
            </a:pPr>
            <a:r>
              <a:rPr lang="en-US" sz="1800" dirty="0" err="1"/>
              <a:t>solutcion</a:t>
            </a:r>
            <a:r>
              <a:rPr lang="en-US" sz="1800" dirty="0"/>
              <a:t>: </a:t>
            </a:r>
          </a:p>
          <a:p>
            <a:pPr marL="742950" lvl="1" indent="-285750">
              <a:tabLst/>
            </a:pPr>
            <a:r>
              <a:rPr lang="es-ES" sz="1600" dirty="0"/>
              <a:t>modelo de sistema: jerarquía de capas, a menudo visibilidad limitada </a:t>
            </a:r>
          </a:p>
          <a:p>
            <a:pPr marL="742950" lvl="1" indent="-285750">
              <a:tabLst/>
            </a:pPr>
            <a:r>
              <a:rPr lang="es-ES" sz="1600" dirty="0"/>
              <a:t>componentes: colecciones de procedimientos (módulo) </a:t>
            </a:r>
          </a:p>
          <a:p>
            <a:pPr marL="742950" lvl="1" indent="-285750">
              <a:tabLst/>
            </a:pPr>
            <a:r>
              <a:rPr lang="es-ES" sz="1600" dirty="0"/>
              <a:t>conectores: llamadas de procedimiento (limitadas) </a:t>
            </a:r>
          </a:p>
          <a:p>
            <a:pPr marL="742950" lvl="1" indent="-285750">
              <a:tabLst/>
            </a:pPr>
            <a:r>
              <a:rPr lang="es-ES" sz="1600" dirty="0"/>
              <a:t>estructura de control: hilos simples o múltiples</a:t>
            </a:r>
          </a:p>
          <a:p>
            <a:pPr marL="742950" lvl="1" indent="-285750">
              <a:tabLst/>
            </a:pPr>
            <a:r>
              <a:rPr lang="en-US" sz="1800" dirty="0" err="1"/>
              <a:t>variantes</a:t>
            </a:r>
            <a:r>
              <a:rPr lang="en-US" sz="1800" dirty="0"/>
              <a:t>: </a:t>
            </a:r>
            <a:r>
              <a:rPr lang="es-ES" sz="2400" dirty="0"/>
              <a:t>capas relajadas</a:t>
            </a:r>
            <a:endParaRPr lang="en-US" sz="2400" b="0" dirty="0"/>
          </a:p>
        </p:txBody>
      </p:sp>
      <p:sp>
        <p:nvSpPr>
          <p:cNvPr id="754692" name="Text Box 4"/>
          <p:cNvSpPr txBox="1">
            <a:spLocks noChangeArrowheads="1"/>
          </p:cNvSpPr>
          <p:nvPr/>
        </p:nvSpPr>
        <p:spPr bwMode="auto">
          <a:xfrm>
            <a:off x="1441450" y="1314450"/>
            <a:ext cx="5791200" cy="376238"/>
          </a:xfrm>
          <a:prstGeom prst="rect">
            <a:avLst/>
          </a:prstGeom>
          <a:solidFill>
            <a:schemeClr val="bg1"/>
          </a:solidFill>
          <a:ln w="9525">
            <a:solidFill>
              <a:schemeClr val="tx1"/>
            </a:solidFill>
            <a:miter lim="800000"/>
            <a:headEnd/>
            <a:tailEnd/>
          </a:ln>
          <a:effectLst/>
        </p:spPr>
        <p:txBody>
          <a:bodyPr anchor="ctr" anchorCtr="1">
            <a:spAutoFit/>
          </a:bodyPr>
          <a:lstStyle/>
          <a:p>
            <a:pPr algn="ctr" eaLnBrk="0" hangingPunct="0">
              <a:spcBef>
                <a:spcPct val="50000"/>
              </a:spcBef>
              <a:buClrTx/>
              <a:buFontTx/>
              <a:buNone/>
            </a:pPr>
            <a:r>
              <a:rPr lang="en-US" sz="1800" dirty="0" err="1"/>
              <a:t>Capa</a:t>
            </a:r>
            <a:r>
              <a:rPr lang="en-US" sz="1800" baseline="-25000" dirty="0" err="1"/>
              <a:t>n</a:t>
            </a:r>
            <a:endParaRPr lang="en-US" sz="1800" dirty="0"/>
          </a:p>
        </p:txBody>
      </p:sp>
      <p:sp>
        <p:nvSpPr>
          <p:cNvPr id="754693" name="Text Box 5"/>
          <p:cNvSpPr txBox="1">
            <a:spLocks noChangeArrowheads="1"/>
          </p:cNvSpPr>
          <p:nvPr/>
        </p:nvSpPr>
        <p:spPr bwMode="auto">
          <a:xfrm>
            <a:off x="1441450" y="1905000"/>
            <a:ext cx="5791200" cy="376238"/>
          </a:xfrm>
          <a:prstGeom prst="rect">
            <a:avLst/>
          </a:prstGeom>
          <a:solidFill>
            <a:schemeClr val="bg1"/>
          </a:solidFill>
          <a:ln w="9525">
            <a:solidFill>
              <a:schemeClr val="tx1"/>
            </a:solidFill>
            <a:miter lim="800000"/>
            <a:headEnd/>
            <a:tailEnd/>
          </a:ln>
          <a:effectLst/>
        </p:spPr>
        <p:txBody>
          <a:bodyPr anchor="ctr" anchorCtr="1">
            <a:spAutoFit/>
          </a:bodyPr>
          <a:lstStyle/>
          <a:p>
            <a:pPr algn="ctr" eaLnBrk="0" hangingPunct="0">
              <a:spcBef>
                <a:spcPct val="50000"/>
              </a:spcBef>
              <a:buClrTx/>
              <a:buFontTx/>
              <a:buNone/>
            </a:pPr>
            <a:r>
              <a:rPr lang="en-US" sz="1800" dirty="0"/>
              <a:t>Capa</a:t>
            </a:r>
            <a:r>
              <a:rPr lang="en-US" sz="1800" baseline="-25000" dirty="0"/>
              <a:t>2</a:t>
            </a:r>
            <a:endParaRPr lang="en-US" sz="1800" dirty="0"/>
          </a:p>
        </p:txBody>
      </p:sp>
      <p:sp>
        <p:nvSpPr>
          <p:cNvPr id="754694" name="Text Box 6"/>
          <p:cNvSpPr txBox="1">
            <a:spLocks noChangeArrowheads="1"/>
          </p:cNvSpPr>
          <p:nvPr/>
        </p:nvSpPr>
        <p:spPr bwMode="auto">
          <a:xfrm>
            <a:off x="1441450" y="2514600"/>
            <a:ext cx="5791200" cy="376238"/>
          </a:xfrm>
          <a:prstGeom prst="rect">
            <a:avLst/>
          </a:prstGeom>
          <a:solidFill>
            <a:schemeClr val="bg1"/>
          </a:solidFill>
          <a:ln w="9525">
            <a:solidFill>
              <a:schemeClr val="tx1"/>
            </a:solidFill>
            <a:miter lim="800000"/>
            <a:headEnd/>
            <a:tailEnd/>
          </a:ln>
          <a:effectLst/>
        </p:spPr>
        <p:txBody>
          <a:bodyPr anchor="ctr" anchorCtr="1">
            <a:spAutoFit/>
          </a:bodyPr>
          <a:lstStyle/>
          <a:p>
            <a:pPr algn="ctr" eaLnBrk="0" hangingPunct="0">
              <a:spcBef>
                <a:spcPct val="50000"/>
              </a:spcBef>
              <a:buClrTx/>
              <a:buFontTx/>
              <a:buNone/>
            </a:pPr>
            <a:r>
              <a:rPr lang="en-US" sz="1800" dirty="0"/>
              <a:t>Capa</a:t>
            </a:r>
            <a:r>
              <a:rPr lang="en-US" sz="1800" baseline="-25000" dirty="0"/>
              <a:t>1</a:t>
            </a:r>
            <a:endParaRPr lang="en-US" sz="1800" dirty="0"/>
          </a:p>
        </p:txBody>
      </p:sp>
      <p:cxnSp>
        <p:nvCxnSpPr>
          <p:cNvPr id="754695" name="AutoShape 7"/>
          <p:cNvCxnSpPr>
            <a:cxnSpLocks noChangeShapeType="1"/>
            <a:stCxn id="754693" idx="2"/>
            <a:endCxn id="754694" idx="0"/>
          </p:cNvCxnSpPr>
          <p:nvPr/>
        </p:nvCxnSpPr>
        <p:spPr bwMode="auto">
          <a:xfrm rot="5400000">
            <a:off x="4582319" y="2397919"/>
            <a:ext cx="233362" cy="0"/>
          </a:xfrm>
          <a:prstGeom prst="straightConnector1">
            <a:avLst/>
          </a:prstGeom>
          <a:noFill/>
          <a:ln w="9525">
            <a:solidFill>
              <a:schemeClr val="tx1"/>
            </a:solidFill>
            <a:round/>
            <a:headEnd type="triangle" w="med" len="med"/>
            <a:tailEnd type="triangle" w="med" len="med"/>
          </a:ln>
          <a:effectLst/>
        </p:spPr>
      </p:cxnSp>
      <p:cxnSp>
        <p:nvCxnSpPr>
          <p:cNvPr id="754696" name="AutoShape 8"/>
          <p:cNvCxnSpPr>
            <a:cxnSpLocks noChangeShapeType="1"/>
            <a:stCxn id="754693" idx="0"/>
            <a:endCxn id="754692" idx="2"/>
          </p:cNvCxnSpPr>
          <p:nvPr/>
        </p:nvCxnSpPr>
        <p:spPr bwMode="auto">
          <a:xfrm rot="16200000">
            <a:off x="4591844" y="1797844"/>
            <a:ext cx="214312" cy="0"/>
          </a:xfrm>
          <a:prstGeom prst="straightConnector1">
            <a:avLst/>
          </a:prstGeom>
          <a:noFill/>
          <a:ln w="9525">
            <a:solidFill>
              <a:schemeClr val="tx1"/>
            </a:solidFill>
            <a:round/>
            <a:headEnd type="triangle" w="med" len="med"/>
            <a:tailEnd type="triangle" w="med" len="med"/>
          </a:ln>
          <a:effectLst/>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4 Marcador de número de diapositiva"/>
          <p:cNvSpPr>
            <a:spLocks noGrp="1"/>
          </p:cNvSpPr>
          <p:nvPr>
            <p:ph type="sldNum" sz="quarter" idx="11"/>
          </p:nvPr>
        </p:nvSpPr>
        <p:spPr/>
        <p:txBody>
          <a:bodyPr/>
          <a:lstStyle/>
          <a:p>
            <a:fld id="{993F8A61-641D-472C-AB3A-6DAF2559B122}" type="slidenum">
              <a:rPr lang="nl-NL"/>
              <a:pPr/>
              <a:t>17</a:t>
            </a:fld>
            <a:endParaRPr lang="nl-NL"/>
          </a:p>
        </p:txBody>
      </p:sp>
      <p:sp>
        <p:nvSpPr>
          <p:cNvPr id="756738" name="Rectangle 2"/>
          <p:cNvSpPr>
            <a:spLocks noGrp="1" noChangeArrowheads="1"/>
          </p:cNvSpPr>
          <p:nvPr>
            <p:ph type="title"/>
          </p:nvPr>
        </p:nvSpPr>
        <p:spPr>
          <a:xfrm>
            <a:off x="609600" y="633413"/>
            <a:ext cx="7772400" cy="762000"/>
          </a:xfrm>
        </p:spPr>
        <p:txBody>
          <a:bodyPr/>
          <a:lstStyle/>
          <a:p>
            <a:r>
              <a:rPr lang="en-US" dirty="0" err="1"/>
              <a:t>Estilo</a:t>
            </a:r>
            <a:r>
              <a:rPr lang="en-US" dirty="0"/>
              <a:t> </a:t>
            </a:r>
            <a:r>
              <a:rPr lang="en-US" dirty="0" err="1"/>
              <a:t>Modelo</a:t>
            </a:r>
            <a:r>
              <a:rPr lang="en-US" dirty="0"/>
              <a:t>-Vista-</a:t>
            </a:r>
            <a:r>
              <a:rPr lang="en-US" dirty="0" err="1"/>
              <a:t>Controlador</a:t>
            </a:r>
            <a:r>
              <a:rPr lang="en-US" dirty="0"/>
              <a:t> (MVC)</a:t>
            </a:r>
          </a:p>
        </p:txBody>
      </p:sp>
      <p:sp>
        <p:nvSpPr>
          <p:cNvPr id="756739" name="Rectangle 3"/>
          <p:cNvSpPr>
            <a:spLocks noGrp="1" noChangeArrowheads="1"/>
          </p:cNvSpPr>
          <p:nvPr>
            <p:ph type="body" idx="1"/>
          </p:nvPr>
        </p:nvSpPr>
        <p:spPr>
          <a:xfrm>
            <a:off x="773113" y="3048000"/>
            <a:ext cx="7772400" cy="2825750"/>
          </a:xfrm>
        </p:spPr>
        <p:txBody>
          <a:bodyPr/>
          <a:lstStyle/>
          <a:p>
            <a:r>
              <a:rPr lang="en-US" sz="1800" dirty="0" err="1"/>
              <a:t>problema</a:t>
            </a:r>
            <a:r>
              <a:rPr lang="en-US" sz="1800" dirty="0"/>
              <a:t>: </a:t>
            </a:r>
            <a:r>
              <a:rPr lang="es-ES" sz="1800" b="0" dirty="0"/>
              <a:t>la separación de UI de la aplicación es deseable debido a las adaptaciones esperadas de UI</a:t>
            </a:r>
          </a:p>
          <a:p>
            <a:endParaRPr lang="en-US" sz="1800" dirty="0"/>
          </a:p>
          <a:p>
            <a:pPr marL="342900" indent="-342900">
              <a:buNone/>
              <a:tabLst/>
            </a:pPr>
            <a:r>
              <a:rPr lang="en-US" sz="1800" dirty="0" err="1"/>
              <a:t>contexto</a:t>
            </a:r>
            <a:r>
              <a:rPr lang="en-US" sz="1800" dirty="0"/>
              <a:t>: </a:t>
            </a:r>
            <a:r>
              <a:rPr lang="es-ES" sz="1800" b="0" dirty="0"/>
              <a:t>aplicaciones interactivas con una interfaz de usuario flexible</a:t>
            </a:r>
            <a:endParaRPr lang="en-US" sz="1800" dirty="0"/>
          </a:p>
          <a:p>
            <a:pPr marL="342900" indent="-342900">
              <a:buFont typeface="Wingdings" pitchFamily="2" charset="2"/>
              <a:buNone/>
              <a:tabLst/>
            </a:pPr>
            <a:r>
              <a:rPr lang="en-US" sz="1800" dirty="0" err="1"/>
              <a:t>solucion</a:t>
            </a:r>
            <a:r>
              <a:rPr lang="en-US" sz="1800" dirty="0"/>
              <a:t>: </a:t>
            </a:r>
          </a:p>
          <a:p>
            <a:pPr marL="742950" lvl="1" indent="-285750">
              <a:tabLst/>
            </a:pPr>
            <a:r>
              <a:rPr lang="es-ES" sz="1600" dirty="0"/>
              <a:t>modelo de sistema: UI (Vista y Componente (s) del Controlador) está desacoplado de la aplicación (componente del Modelo) </a:t>
            </a:r>
          </a:p>
          <a:p>
            <a:pPr marL="742950" lvl="1" indent="-285750">
              <a:tabLst/>
            </a:pPr>
            <a:r>
              <a:rPr lang="es-ES" sz="1600" dirty="0"/>
              <a:t>componentes: colecciones de procedimientos (módulo) </a:t>
            </a:r>
          </a:p>
          <a:p>
            <a:pPr marL="742950" lvl="1" indent="-285750">
              <a:tabLst/>
            </a:pPr>
            <a:r>
              <a:rPr lang="es-ES" sz="1600" dirty="0"/>
              <a:t>conectores: llamadas de procedimiento </a:t>
            </a:r>
          </a:p>
          <a:p>
            <a:pPr marL="742950" lvl="1" indent="-285750">
              <a:tabLst/>
            </a:pPr>
            <a:r>
              <a:rPr lang="es-ES" sz="1600" dirty="0"/>
              <a:t>estructura de control: solo hilo varia</a:t>
            </a:r>
          </a:p>
          <a:p>
            <a:pPr marL="742950" lvl="1" indent="-285750">
              <a:tabLst/>
            </a:pPr>
            <a:r>
              <a:rPr lang="es-ES" sz="1600" dirty="0"/>
              <a:t>Variantes</a:t>
            </a:r>
            <a:r>
              <a:rPr lang="en-US" sz="1800" dirty="0"/>
              <a:t>: Vista de  </a:t>
            </a:r>
            <a:r>
              <a:rPr lang="en-US" sz="1800" dirty="0" err="1"/>
              <a:t>Documento</a:t>
            </a:r>
            <a:endParaRPr lang="en-US" sz="2400" b="0" dirty="0"/>
          </a:p>
        </p:txBody>
      </p:sp>
      <p:grpSp>
        <p:nvGrpSpPr>
          <p:cNvPr id="2" name="Group 4"/>
          <p:cNvGrpSpPr>
            <a:grpSpLocks/>
          </p:cNvGrpSpPr>
          <p:nvPr/>
        </p:nvGrpSpPr>
        <p:grpSpPr bwMode="auto">
          <a:xfrm>
            <a:off x="1970088" y="1600200"/>
            <a:ext cx="5080000" cy="1447800"/>
            <a:chOff x="672" y="1319"/>
            <a:chExt cx="2400" cy="1102"/>
          </a:xfrm>
        </p:grpSpPr>
        <p:sp>
          <p:nvSpPr>
            <p:cNvPr id="756741" name="Text Box 5"/>
            <p:cNvSpPr txBox="1">
              <a:spLocks noChangeArrowheads="1"/>
            </p:cNvSpPr>
            <p:nvPr/>
          </p:nvSpPr>
          <p:spPr bwMode="auto">
            <a:xfrm>
              <a:off x="1488" y="2135"/>
              <a:ext cx="816" cy="286"/>
            </a:xfrm>
            <a:prstGeom prst="rect">
              <a:avLst/>
            </a:prstGeom>
            <a:solidFill>
              <a:schemeClr val="bg1"/>
            </a:solidFill>
            <a:ln w="9525">
              <a:solidFill>
                <a:schemeClr val="tx1"/>
              </a:solidFill>
              <a:miter lim="800000"/>
              <a:headEnd/>
              <a:tailEnd/>
            </a:ln>
            <a:effectLst/>
          </p:spPr>
          <p:txBody>
            <a:bodyPr anchor="ctr" anchorCtr="1">
              <a:spAutoFit/>
            </a:bodyPr>
            <a:lstStyle/>
            <a:p>
              <a:pPr algn="ctr" eaLnBrk="0" hangingPunct="0">
                <a:spcBef>
                  <a:spcPct val="50000"/>
                </a:spcBef>
                <a:buClrTx/>
                <a:buFontTx/>
                <a:buNone/>
              </a:pPr>
              <a:r>
                <a:rPr lang="en-US" sz="1800"/>
                <a:t>Model</a:t>
              </a:r>
            </a:p>
          </p:txBody>
        </p:sp>
        <p:sp>
          <p:nvSpPr>
            <p:cNvPr id="756742" name="Text Box 6"/>
            <p:cNvSpPr txBox="1">
              <a:spLocks noChangeArrowheads="1"/>
            </p:cNvSpPr>
            <p:nvPr/>
          </p:nvSpPr>
          <p:spPr bwMode="auto">
            <a:xfrm>
              <a:off x="2256" y="1319"/>
              <a:ext cx="816" cy="286"/>
            </a:xfrm>
            <a:prstGeom prst="rect">
              <a:avLst/>
            </a:prstGeom>
            <a:solidFill>
              <a:schemeClr val="bg1"/>
            </a:solidFill>
            <a:ln w="9525">
              <a:solidFill>
                <a:schemeClr val="tx1"/>
              </a:solidFill>
              <a:miter lim="800000"/>
              <a:headEnd/>
              <a:tailEnd/>
            </a:ln>
            <a:effectLst/>
          </p:spPr>
          <p:txBody>
            <a:bodyPr anchor="ctr" anchorCtr="1">
              <a:spAutoFit/>
            </a:bodyPr>
            <a:lstStyle/>
            <a:p>
              <a:pPr algn="ctr" eaLnBrk="0" hangingPunct="0">
                <a:spcBef>
                  <a:spcPct val="50000"/>
                </a:spcBef>
                <a:buClrTx/>
                <a:buFontTx/>
                <a:buNone/>
              </a:pPr>
              <a:r>
                <a:rPr lang="en-US" sz="1800"/>
                <a:t>View</a:t>
              </a:r>
            </a:p>
          </p:txBody>
        </p:sp>
        <p:sp>
          <p:nvSpPr>
            <p:cNvPr id="756743" name="Text Box 7"/>
            <p:cNvSpPr txBox="1">
              <a:spLocks noChangeArrowheads="1"/>
            </p:cNvSpPr>
            <p:nvPr/>
          </p:nvSpPr>
          <p:spPr bwMode="auto">
            <a:xfrm>
              <a:off x="672" y="1319"/>
              <a:ext cx="816" cy="286"/>
            </a:xfrm>
            <a:prstGeom prst="rect">
              <a:avLst/>
            </a:prstGeom>
            <a:solidFill>
              <a:schemeClr val="bg1"/>
            </a:solidFill>
            <a:ln w="9525">
              <a:solidFill>
                <a:schemeClr val="tx1"/>
              </a:solidFill>
              <a:miter lim="800000"/>
              <a:headEnd/>
              <a:tailEnd/>
            </a:ln>
            <a:effectLst/>
          </p:spPr>
          <p:txBody>
            <a:bodyPr anchor="ctr" anchorCtr="1">
              <a:spAutoFit/>
            </a:bodyPr>
            <a:lstStyle/>
            <a:p>
              <a:pPr algn="ctr" eaLnBrk="0" hangingPunct="0">
                <a:spcBef>
                  <a:spcPct val="50000"/>
                </a:spcBef>
                <a:buClrTx/>
                <a:buFontTx/>
                <a:buNone/>
              </a:pPr>
              <a:r>
                <a:rPr lang="en-US" sz="1800"/>
                <a:t>Controller</a:t>
              </a:r>
            </a:p>
          </p:txBody>
        </p:sp>
        <p:cxnSp>
          <p:nvCxnSpPr>
            <p:cNvPr id="756744" name="AutoShape 8"/>
            <p:cNvCxnSpPr>
              <a:cxnSpLocks noChangeShapeType="1"/>
              <a:stCxn id="756743" idx="2"/>
              <a:endCxn id="756741" idx="0"/>
            </p:cNvCxnSpPr>
            <p:nvPr/>
          </p:nvCxnSpPr>
          <p:spPr bwMode="auto">
            <a:xfrm>
              <a:off x="1080" y="1581"/>
              <a:ext cx="816" cy="579"/>
            </a:xfrm>
            <a:prstGeom prst="straightConnector1">
              <a:avLst/>
            </a:prstGeom>
            <a:noFill/>
            <a:ln w="9525">
              <a:solidFill>
                <a:schemeClr val="tx1"/>
              </a:solidFill>
              <a:round/>
              <a:headEnd type="triangle" w="med" len="med"/>
              <a:tailEnd type="triangle" w="med" len="med"/>
            </a:ln>
            <a:effectLst/>
          </p:spPr>
        </p:cxnSp>
        <p:cxnSp>
          <p:nvCxnSpPr>
            <p:cNvPr id="756745" name="AutoShape 9"/>
            <p:cNvCxnSpPr>
              <a:cxnSpLocks noChangeShapeType="1"/>
              <a:stCxn id="756741" idx="0"/>
              <a:endCxn id="756742" idx="2"/>
            </p:cNvCxnSpPr>
            <p:nvPr/>
          </p:nvCxnSpPr>
          <p:spPr bwMode="auto">
            <a:xfrm flipV="1">
              <a:off x="1896" y="1581"/>
              <a:ext cx="768" cy="579"/>
            </a:xfrm>
            <a:prstGeom prst="straightConnector1">
              <a:avLst/>
            </a:prstGeom>
            <a:noFill/>
            <a:ln w="9525">
              <a:solidFill>
                <a:schemeClr val="tx1"/>
              </a:solidFill>
              <a:round/>
              <a:headEnd type="triangle" w="med" len="med"/>
              <a:tailEnd type="triangle" w="med" len="med"/>
            </a:ln>
            <a:effectLst/>
          </p:spPr>
        </p:cxnSp>
        <p:cxnSp>
          <p:nvCxnSpPr>
            <p:cNvPr id="756746" name="AutoShape 10"/>
            <p:cNvCxnSpPr>
              <a:cxnSpLocks noChangeShapeType="1"/>
              <a:stCxn id="756743" idx="3"/>
              <a:endCxn id="756742" idx="1"/>
            </p:cNvCxnSpPr>
            <p:nvPr/>
          </p:nvCxnSpPr>
          <p:spPr bwMode="auto">
            <a:xfrm>
              <a:off x="1488" y="1463"/>
              <a:ext cx="768" cy="0"/>
            </a:xfrm>
            <a:prstGeom prst="straightConnector1">
              <a:avLst/>
            </a:prstGeom>
            <a:noFill/>
            <a:ln w="9525">
              <a:solidFill>
                <a:schemeClr val="tx1"/>
              </a:solidFill>
              <a:round/>
              <a:headEnd type="triangle" w="med" len="med"/>
              <a:tailEnd type="triangle" w="med" len="med"/>
            </a:ln>
            <a:effectLst/>
          </p:spPr>
        </p:cxnSp>
        <p:sp>
          <p:nvSpPr>
            <p:cNvPr id="756747" name="Text Box 11"/>
            <p:cNvSpPr txBox="1">
              <a:spLocks noChangeArrowheads="1"/>
            </p:cNvSpPr>
            <p:nvPr/>
          </p:nvSpPr>
          <p:spPr bwMode="auto">
            <a:xfrm>
              <a:off x="2640" y="1584"/>
              <a:ext cx="136" cy="279"/>
            </a:xfrm>
            <a:prstGeom prst="rect">
              <a:avLst/>
            </a:prstGeom>
            <a:noFill/>
            <a:ln w="9525">
              <a:noFill/>
              <a:miter lim="800000"/>
              <a:headEnd/>
              <a:tailEnd/>
            </a:ln>
            <a:effectLst/>
          </p:spPr>
          <p:txBody>
            <a:bodyPr wrap="none">
              <a:spAutoFit/>
            </a:bodyPr>
            <a:lstStyle/>
            <a:p>
              <a:pPr eaLnBrk="0" hangingPunct="0">
                <a:spcBef>
                  <a:spcPct val="0"/>
                </a:spcBef>
                <a:buClrTx/>
                <a:buFontTx/>
                <a:buNone/>
              </a:pPr>
              <a:r>
                <a:rPr lang="en-US" sz="1800"/>
                <a:t>n</a:t>
              </a:r>
            </a:p>
          </p:txBody>
        </p:sp>
        <p:sp>
          <p:nvSpPr>
            <p:cNvPr id="756748" name="Text Box 12"/>
            <p:cNvSpPr txBox="1">
              <a:spLocks noChangeArrowheads="1"/>
            </p:cNvSpPr>
            <p:nvPr/>
          </p:nvSpPr>
          <p:spPr bwMode="auto">
            <a:xfrm>
              <a:off x="912" y="1584"/>
              <a:ext cx="136" cy="279"/>
            </a:xfrm>
            <a:prstGeom prst="rect">
              <a:avLst/>
            </a:prstGeom>
            <a:noFill/>
            <a:ln w="9525">
              <a:noFill/>
              <a:miter lim="800000"/>
              <a:headEnd/>
              <a:tailEnd/>
            </a:ln>
            <a:effectLst/>
          </p:spPr>
          <p:txBody>
            <a:bodyPr wrap="none">
              <a:spAutoFit/>
            </a:bodyPr>
            <a:lstStyle/>
            <a:p>
              <a:pPr eaLnBrk="0" hangingPunct="0">
                <a:spcBef>
                  <a:spcPct val="0"/>
                </a:spcBef>
                <a:buClrTx/>
                <a:buFontTx/>
                <a:buNone/>
              </a:pPr>
              <a:r>
                <a:rPr lang="en-US" sz="1800"/>
                <a:t>n</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s-BO" sz="4000" dirty="0"/>
              <a:t>Contenido</a:t>
            </a:r>
            <a:endParaRPr lang="es-BO" sz="2400" dirty="0">
              <a:solidFill>
                <a:schemeClr val="accent1"/>
              </a:solidFill>
            </a:endParaRPr>
          </a:p>
        </p:txBody>
      </p:sp>
      <p:grpSp>
        <p:nvGrpSpPr>
          <p:cNvPr id="40963" name="Group 3"/>
          <p:cNvGrpSpPr>
            <a:grpSpLocks/>
          </p:cNvGrpSpPr>
          <p:nvPr/>
        </p:nvGrpSpPr>
        <p:grpSpPr bwMode="auto">
          <a:xfrm>
            <a:off x="1828800" y="1752600"/>
            <a:ext cx="762000" cy="665163"/>
            <a:chOff x="1110" y="2656"/>
            <a:chExt cx="1549" cy="1351"/>
          </a:xfrm>
        </p:grpSpPr>
        <p:sp>
          <p:nvSpPr>
            <p:cNvPr id="40964"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es-BO"/>
            </a:p>
          </p:txBody>
        </p:sp>
        <p:sp>
          <p:nvSpPr>
            <p:cNvPr id="40965"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es-BO"/>
            </a:p>
          </p:txBody>
        </p:sp>
        <p:sp>
          <p:nvSpPr>
            <p:cNvPr id="40966"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endParaRPr lang="es-BO"/>
            </a:p>
          </p:txBody>
        </p:sp>
      </p:grpSp>
      <p:grpSp>
        <p:nvGrpSpPr>
          <p:cNvPr id="40967" name="Group 7"/>
          <p:cNvGrpSpPr>
            <a:grpSpLocks/>
          </p:cNvGrpSpPr>
          <p:nvPr/>
        </p:nvGrpSpPr>
        <p:grpSpPr bwMode="auto">
          <a:xfrm>
            <a:off x="1828800" y="2667000"/>
            <a:ext cx="762000" cy="665163"/>
            <a:chOff x="3174" y="2656"/>
            <a:chExt cx="1549" cy="1351"/>
          </a:xfrm>
        </p:grpSpPr>
        <p:sp>
          <p:nvSpPr>
            <p:cNvPr id="40968"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es-BO"/>
            </a:p>
          </p:txBody>
        </p:sp>
        <p:sp>
          <p:nvSpPr>
            <p:cNvPr id="40969"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es-BO"/>
            </a:p>
          </p:txBody>
        </p:sp>
        <p:sp>
          <p:nvSpPr>
            <p:cNvPr id="40970"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es-BO"/>
            </a:p>
          </p:txBody>
        </p:sp>
      </p:grpSp>
      <p:sp>
        <p:nvSpPr>
          <p:cNvPr id="40971" name="Line 11"/>
          <p:cNvSpPr>
            <a:spLocks noChangeShapeType="1"/>
          </p:cNvSpPr>
          <p:nvPr/>
        </p:nvSpPr>
        <p:spPr bwMode="auto">
          <a:xfrm>
            <a:off x="2438400" y="2362200"/>
            <a:ext cx="4800600" cy="0"/>
          </a:xfrm>
          <a:prstGeom prst="line">
            <a:avLst/>
          </a:prstGeom>
          <a:noFill/>
          <a:ln w="25400">
            <a:solidFill>
              <a:srgbClr val="C0C0C0"/>
            </a:solidFill>
            <a:prstDash val="sysDot"/>
            <a:round/>
            <a:headEnd/>
            <a:tailEnd type="oval" w="med" len="med"/>
          </a:ln>
          <a:effectLst/>
        </p:spPr>
        <p:txBody>
          <a:bodyPr wrap="none" anchor="ctr"/>
          <a:lstStyle/>
          <a:p>
            <a:endParaRPr lang="es-BO"/>
          </a:p>
        </p:txBody>
      </p:sp>
      <p:sp>
        <p:nvSpPr>
          <p:cNvPr id="40972" name="Text Box 12"/>
          <p:cNvSpPr txBox="1">
            <a:spLocks noChangeArrowheads="1"/>
          </p:cNvSpPr>
          <p:nvPr/>
        </p:nvSpPr>
        <p:spPr bwMode="auto">
          <a:xfrm>
            <a:off x="2667000" y="1828800"/>
            <a:ext cx="3266279" cy="461665"/>
          </a:xfrm>
          <a:prstGeom prst="rect">
            <a:avLst/>
          </a:prstGeom>
          <a:noFill/>
          <a:ln w="9525" algn="ctr">
            <a:noFill/>
            <a:miter lim="800000"/>
            <a:headEnd/>
            <a:tailEnd/>
          </a:ln>
          <a:effectLst/>
        </p:spPr>
        <p:txBody>
          <a:bodyPr wrap="none">
            <a:spAutoFit/>
          </a:bodyPr>
          <a:lstStyle/>
          <a:p>
            <a:pPr eaLnBrk="0" hangingPunct="0"/>
            <a:r>
              <a:rPr lang="es-BO" sz="2400" dirty="0"/>
              <a:t>Estilos Arquitectónicos</a:t>
            </a:r>
          </a:p>
        </p:txBody>
      </p:sp>
      <p:sp>
        <p:nvSpPr>
          <p:cNvPr id="40973" name="Text Box 13"/>
          <p:cNvSpPr txBox="1">
            <a:spLocks noChangeArrowheads="1"/>
          </p:cNvSpPr>
          <p:nvPr/>
        </p:nvSpPr>
        <p:spPr bwMode="gray">
          <a:xfrm>
            <a:off x="2025650" y="1851025"/>
            <a:ext cx="354013" cy="457200"/>
          </a:xfrm>
          <a:prstGeom prst="rect">
            <a:avLst/>
          </a:prstGeom>
          <a:noFill/>
          <a:ln w="9525" algn="ctr">
            <a:noFill/>
            <a:miter lim="800000"/>
            <a:headEnd/>
            <a:tailEnd/>
          </a:ln>
          <a:effectLst/>
        </p:spPr>
        <p:txBody>
          <a:bodyPr wrap="none">
            <a:spAutoFit/>
          </a:bodyPr>
          <a:lstStyle/>
          <a:p>
            <a:pPr algn="ctr" eaLnBrk="0" hangingPunct="0"/>
            <a:r>
              <a:rPr lang="en-US" sz="2400" b="1">
                <a:solidFill>
                  <a:schemeClr val="bg1"/>
                </a:solidFill>
              </a:rPr>
              <a:t>1</a:t>
            </a:r>
          </a:p>
        </p:txBody>
      </p:sp>
      <p:sp>
        <p:nvSpPr>
          <p:cNvPr id="40974" name="Line 14"/>
          <p:cNvSpPr>
            <a:spLocks noChangeShapeType="1"/>
          </p:cNvSpPr>
          <p:nvPr/>
        </p:nvSpPr>
        <p:spPr bwMode="auto">
          <a:xfrm>
            <a:off x="2438400" y="3276600"/>
            <a:ext cx="4800600" cy="0"/>
          </a:xfrm>
          <a:prstGeom prst="line">
            <a:avLst/>
          </a:prstGeom>
          <a:noFill/>
          <a:ln w="25400">
            <a:solidFill>
              <a:srgbClr val="C0C0C0"/>
            </a:solidFill>
            <a:prstDash val="sysDot"/>
            <a:round/>
            <a:headEnd/>
            <a:tailEnd type="oval" w="med" len="med"/>
          </a:ln>
          <a:effectLst/>
        </p:spPr>
        <p:txBody>
          <a:bodyPr wrap="none" anchor="ctr"/>
          <a:lstStyle/>
          <a:p>
            <a:endParaRPr lang="es-BO"/>
          </a:p>
        </p:txBody>
      </p:sp>
      <p:sp>
        <p:nvSpPr>
          <p:cNvPr id="40975" name="Text Box 15"/>
          <p:cNvSpPr txBox="1">
            <a:spLocks noChangeArrowheads="1"/>
          </p:cNvSpPr>
          <p:nvPr/>
        </p:nvSpPr>
        <p:spPr bwMode="auto">
          <a:xfrm>
            <a:off x="2667000" y="2743200"/>
            <a:ext cx="4003019" cy="461665"/>
          </a:xfrm>
          <a:prstGeom prst="rect">
            <a:avLst/>
          </a:prstGeom>
          <a:noFill/>
          <a:ln w="9525" algn="ctr">
            <a:noFill/>
            <a:miter lim="800000"/>
            <a:headEnd/>
            <a:tailEnd/>
          </a:ln>
          <a:effectLst/>
        </p:spPr>
        <p:txBody>
          <a:bodyPr wrap="none">
            <a:spAutoFit/>
          </a:bodyPr>
          <a:lstStyle/>
          <a:p>
            <a:pPr eaLnBrk="0" hangingPunct="0"/>
            <a:r>
              <a:rPr lang="es-BO" sz="2400" dirty="0"/>
              <a:t>Componentes y Conectores</a:t>
            </a:r>
          </a:p>
        </p:txBody>
      </p:sp>
      <p:sp>
        <p:nvSpPr>
          <p:cNvPr id="40976" name="Text Box 16"/>
          <p:cNvSpPr txBox="1">
            <a:spLocks noChangeArrowheads="1"/>
          </p:cNvSpPr>
          <p:nvPr/>
        </p:nvSpPr>
        <p:spPr bwMode="gray">
          <a:xfrm>
            <a:off x="2025650" y="2765425"/>
            <a:ext cx="354013" cy="457200"/>
          </a:xfrm>
          <a:prstGeom prst="rect">
            <a:avLst/>
          </a:prstGeom>
          <a:noFill/>
          <a:ln w="9525" algn="ctr">
            <a:noFill/>
            <a:miter lim="800000"/>
            <a:headEnd/>
            <a:tailEnd/>
          </a:ln>
          <a:effectLst/>
        </p:spPr>
        <p:txBody>
          <a:bodyPr wrap="none">
            <a:spAutoFit/>
          </a:bodyPr>
          <a:lstStyle/>
          <a:p>
            <a:pPr algn="ctr" eaLnBrk="0" hangingPunct="0"/>
            <a:r>
              <a:rPr lang="en-US" sz="2400" b="1">
                <a:solidFill>
                  <a:schemeClr val="bg1"/>
                </a:solidFill>
              </a:rPr>
              <a:t>2</a:t>
            </a:r>
          </a:p>
        </p:txBody>
      </p:sp>
      <p:grpSp>
        <p:nvGrpSpPr>
          <p:cNvPr id="40977" name="Group 17"/>
          <p:cNvGrpSpPr>
            <a:grpSpLocks/>
          </p:cNvGrpSpPr>
          <p:nvPr/>
        </p:nvGrpSpPr>
        <p:grpSpPr bwMode="auto">
          <a:xfrm>
            <a:off x="1828800" y="3559175"/>
            <a:ext cx="762000" cy="665163"/>
            <a:chOff x="1110" y="2656"/>
            <a:chExt cx="1549" cy="1351"/>
          </a:xfrm>
        </p:grpSpPr>
        <p:sp>
          <p:nvSpPr>
            <p:cNvPr id="40978"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es-BO"/>
            </a:p>
          </p:txBody>
        </p:sp>
        <p:sp>
          <p:nvSpPr>
            <p:cNvPr id="40979"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es-BO"/>
            </a:p>
          </p:txBody>
        </p:sp>
        <p:sp>
          <p:nvSpPr>
            <p:cNvPr id="40980"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p:spPr>
          <p:txBody>
            <a:bodyPr wrap="none" anchor="ctr"/>
            <a:lstStyle/>
            <a:p>
              <a:endParaRPr lang="es-BO"/>
            </a:p>
          </p:txBody>
        </p:sp>
      </p:grpSp>
      <p:grpSp>
        <p:nvGrpSpPr>
          <p:cNvPr id="40981" name="Group 21"/>
          <p:cNvGrpSpPr>
            <a:grpSpLocks/>
          </p:cNvGrpSpPr>
          <p:nvPr/>
        </p:nvGrpSpPr>
        <p:grpSpPr bwMode="auto">
          <a:xfrm>
            <a:off x="1828800" y="4473575"/>
            <a:ext cx="762000" cy="665163"/>
            <a:chOff x="3174" y="2656"/>
            <a:chExt cx="1549" cy="1351"/>
          </a:xfrm>
        </p:grpSpPr>
        <p:sp>
          <p:nvSpPr>
            <p:cNvPr id="40982"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es-BO"/>
            </a:p>
          </p:txBody>
        </p:sp>
        <p:sp>
          <p:nvSpPr>
            <p:cNvPr id="40983"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p:spPr>
          <p:txBody>
            <a:bodyPr wrap="none" anchor="ctr"/>
            <a:lstStyle/>
            <a:p>
              <a:endParaRPr lang="es-BO"/>
            </a:p>
          </p:txBody>
        </p:sp>
        <p:sp>
          <p:nvSpPr>
            <p:cNvPr id="40984"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endParaRPr lang="es-BO"/>
            </a:p>
          </p:txBody>
        </p:sp>
      </p:grpSp>
      <p:sp>
        <p:nvSpPr>
          <p:cNvPr id="40985" name="Line 25"/>
          <p:cNvSpPr>
            <a:spLocks noChangeShapeType="1"/>
          </p:cNvSpPr>
          <p:nvPr/>
        </p:nvSpPr>
        <p:spPr bwMode="auto">
          <a:xfrm>
            <a:off x="2438400" y="4168775"/>
            <a:ext cx="4800600" cy="0"/>
          </a:xfrm>
          <a:prstGeom prst="line">
            <a:avLst/>
          </a:prstGeom>
          <a:noFill/>
          <a:ln w="25400">
            <a:solidFill>
              <a:srgbClr val="C0C0C0"/>
            </a:solidFill>
            <a:prstDash val="sysDot"/>
            <a:round/>
            <a:headEnd/>
            <a:tailEnd type="oval" w="med" len="med"/>
          </a:ln>
          <a:effectLst/>
        </p:spPr>
        <p:txBody>
          <a:bodyPr wrap="none" anchor="ctr"/>
          <a:lstStyle/>
          <a:p>
            <a:endParaRPr lang="es-BO"/>
          </a:p>
        </p:txBody>
      </p:sp>
      <p:sp>
        <p:nvSpPr>
          <p:cNvPr id="40986" name="Text Box 26"/>
          <p:cNvSpPr txBox="1">
            <a:spLocks noChangeArrowheads="1"/>
          </p:cNvSpPr>
          <p:nvPr/>
        </p:nvSpPr>
        <p:spPr bwMode="auto">
          <a:xfrm>
            <a:off x="2667000" y="3635375"/>
            <a:ext cx="6109365" cy="461665"/>
          </a:xfrm>
          <a:prstGeom prst="rect">
            <a:avLst/>
          </a:prstGeom>
          <a:noFill/>
          <a:ln w="9525" algn="ctr">
            <a:noFill/>
            <a:miter lim="800000"/>
            <a:headEnd/>
            <a:tailEnd/>
          </a:ln>
          <a:effectLst/>
        </p:spPr>
        <p:txBody>
          <a:bodyPr wrap="none">
            <a:spAutoFit/>
          </a:bodyPr>
          <a:lstStyle/>
          <a:p>
            <a:pPr eaLnBrk="0" hangingPunct="0"/>
            <a:r>
              <a:rPr lang="es-BO" sz="2400" dirty="0"/>
              <a:t>Marco para describir estilos arquitectónicos</a:t>
            </a:r>
          </a:p>
        </p:txBody>
      </p:sp>
      <p:sp>
        <p:nvSpPr>
          <p:cNvPr id="40987" name="Text Box 27"/>
          <p:cNvSpPr txBox="1">
            <a:spLocks noChangeArrowheads="1"/>
          </p:cNvSpPr>
          <p:nvPr/>
        </p:nvSpPr>
        <p:spPr bwMode="gray">
          <a:xfrm>
            <a:off x="2025650" y="3657600"/>
            <a:ext cx="354013" cy="457200"/>
          </a:xfrm>
          <a:prstGeom prst="rect">
            <a:avLst/>
          </a:prstGeom>
          <a:noFill/>
          <a:ln w="9525" algn="ctr">
            <a:noFill/>
            <a:miter lim="800000"/>
            <a:headEnd/>
            <a:tailEnd/>
          </a:ln>
          <a:effectLst/>
        </p:spPr>
        <p:txBody>
          <a:bodyPr wrap="none">
            <a:spAutoFit/>
          </a:bodyPr>
          <a:lstStyle/>
          <a:p>
            <a:pPr algn="ctr" eaLnBrk="0" hangingPunct="0"/>
            <a:r>
              <a:rPr lang="en-US" sz="2400" b="1">
                <a:solidFill>
                  <a:schemeClr val="bg1"/>
                </a:solidFill>
              </a:rPr>
              <a:t>3</a:t>
            </a:r>
          </a:p>
        </p:txBody>
      </p:sp>
      <p:sp>
        <p:nvSpPr>
          <p:cNvPr id="40988" name="Line 28"/>
          <p:cNvSpPr>
            <a:spLocks noChangeShapeType="1"/>
          </p:cNvSpPr>
          <p:nvPr/>
        </p:nvSpPr>
        <p:spPr bwMode="auto">
          <a:xfrm>
            <a:off x="2438400" y="5083175"/>
            <a:ext cx="4800600" cy="0"/>
          </a:xfrm>
          <a:prstGeom prst="line">
            <a:avLst/>
          </a:prstGeom>
          <a:noFill/>
          <a:ln w="25400">
            <a:solidFill>
              <a:srgbClr val="C0C0C0"/>
            </a:solidFill>
            <a:prstDash val="sysDot"/>
            <a:round/>
            <a:headEnd/>
            <a:tailEnd type="oval" w="med" len="med"/>
          </a:ln>
          <a:effectLst/>
        </p:spPr>
        <p:txBody>
          <a:bodyPr wrap="none" anchor="ctr"/>
          <a:lstStyle/>
          <a:p>
            <a:endParaRPr lang="es-BO"/>
          </a:p>
        </p:txBody>
      </p:sp>
      <p:sp>
        <p:nvSpPr>
          <p:cNvPr id="40990" name="Text Box 30"/>
          <p:cNvSpPr txBox="1">
            <a:spLocks noChangeArrowheads="1"/>
          </p:cNvSpPr>
          <p:nvPr/>
        </p:nvSpPr>
        <p:spPr bwMode="gray">
          <a:xfrm>
            <a:off x="2025650" y="4572000"/>
            <a:ext cx="354013" cy="457200"/>
          </a:xfrm>
          <a:prstGeom prst="rect">
            <a:avLst/>
          </a:prstGeom>
          <a:noFill/>
          <a:ln w="9525" algn="ctr">
            <a:noFill/>
            <a:miter lim="800000"/>
            <a:headEnd/>
            <a:tailEnd/>
          </a:ln>
          <a:effectLst/>
        </p:spPr>
        <p:txBody>
          <a:bodyPr wrap="none">
            <a:spAutoFit/>
          </a:bodyPr>
          <a:lstStyle/>
          <a:p>
            <a:pPr algn="ctr" eaLnBrk="0" hangingPunct="0"/>
            <a:r>
              <a:rPr lang="en-US" sz="2400" b="1">
                <a:solidFill>
                  <a:schemeClr val="bg1"/>
                </a:solidFill>
              </a:rPr>
              <a:t>4</a:t>
            </a:r>
          </a:p>
        </p:txBody>
      </p:sp>
      <p:sp>
        <p:nvSpPr>
          <p:cNvPr id="38" name="Text Box 30"/>
          <p:cNvSpPr txBox="1">
            <a:spLocks noChangeArrowheads="1"/>
          </p:cNvSpPr>
          <p:nvPr/>
        </p:nvSpPr>
        <p:spPr bwMode="gray">
          <a:xfrm>
            <a:off x="2031459" y="5471641"/>
            <a:ext cx="356188" cy="461665"/>
          </a:xfrm>
          <a:prstGeom prst="rect">
            <a:avLst/>
          </a:prstGeom>
          <a:noFill/>
          <a:ln w="9525" algn="ctr">
            <a:noFill/>
            <a:miter lim="800000"/>
            <a:headEnd/>
            <a:tailEnd/>
          </a:ln>
          <a:effectLst/>
        </p:spPr>
        <p:txBody>
          <a:bodyPr wrap="none">
            <a:spAutoFit/>
          </a:bodyPr>
          <a:lstStyle/>
          <a:p>
            <a:pPr algn="ctr" eaLnBrk="0" hangingPunct="0"/>
            <a:r>
              <a:rPr lang="en-US" sz="2400" b="1" dirty="0">
                <a:solidFill>
                  <a:schemeClr val="bg1"/>
                </a:solidFill>
              </a:rPr>
              <a:t>5</a:t>
            </a:r>
          </a:p>
        </p:txBody>
      </p:sp>
      <p:sp>
        <p:nvSpPr>
          <p:cNvPr id="39" name="Text Box 29"/>
          <p:cNvSpPr txBox="1">
            <a:spLocks noChangeArrowheads="1"/>
          </p:cNvSpPr>
          <p:nvPr/>
        </p:nvSpPr>
        <p:spPr bwMode="auto">
          <a:xfrm>
            <a:off x="2771800" y="4509120"/>
            <a:ext cx="4705775" cy="461665"/>
          </a:xfrm>
          <a:prstGeom prst="rect">
            <a:avLst/>
          </a:prstGeom>
          <a:noFill/>
          <a:ln w="9525" algn="ctr">
            <a:noFill/>
            <a:miter lim="800000"/>
            <a:headEnd/>
            <a:tailEnd/>
          </a:ln>
          <a:effectLst/>
        </p:spPr>
        <p:txBody>
          <a:bodyPr wrap="none">
            <a:spAutoFit/>
          </a:bodyPr>
          <a:lstStyle/>
          <a:p>
            <a:pPr eaLnBrk="0" hangingPunct="0"/>
            <a:r>
              <a:rPr lang="es-BO" sz="2400" dirty="0"/>
              <a:t>Principales Estilo Arquitectónicos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8FE3D9E8-FAB7-4DD7-9D10-F147927B359B}" type="slidenum">
              <a:rPr lang="nl-NL"/>
              <a:pPr/>
              <a:t>3</a:t>
            </a:fld>
            <a:endParaRPr lang="nl-NL"/>
          </a:p>
        </p:txBody>
      </p:sp>
      <p:sp>
        <p:nvSpPr>
          <p:cNvPr id="710658" name="Rectangle 2"/>
          <p:cNvSpPr>
            <a:spLocks noGrp="1" noChangeArrowheads="1"/>
          </p:cNvSpPr>
          <p:nvPr>
            <p:ph type="title"/>
          </p:nvPr>
        </p:nvSpPr>
        <p:spPr/>
        <p:txBody>
          <a:bodyPr/>
          <a:lstStyle/>
          <a:p>
            <a:r>
              <a:rPr lang="es-BO" dirty="0"/>
              <a:t>Estilos arquitectónicos</a:t>
            </a:r>
          </a:p>
        </p:txBody>
      </p:sp>
      <p:sp>
        <p:nvSpPr>
          <p:cNvPr id="710659" name="Rectangle 3"/>
          <p:cNvSpPr>
            <a:spLocks noGrp="1" noChangeArrowheads="1"/>
          </p:cNvSpPr>
          <p:nvPr>
            <p:ph type="body" idx="1"/>
          </p:nvPr>
        </p:nvSpPr>
        <p:spPr/>
        <p:txBody>
          <a:bodyPr/>
          <a:lstStyle/>
          <a:p>
            <a:pPr marL="342900" indent="-342900">
              <a:tabLst/>
            </a:pPr>
            <a:r>
              <a:rPr lang="es-ES" b="0" dirty="0"/>
              <a:t>Un estilo arquitectónico es una descripción de los tipos de componente y conector y un patrón de control de tiempo de ejecución y / o transferencia de datos.</a:t>
            </a:r>
            <a:endParaRPr lang="en-US" dirty="0"/>
          </a:p>
          <a:p>
            <a:pPr marL="342900" indent="-342900">
              <a:tabLst/>
            </a:pPr>
            <a:r>
              <a:rPr lang="en-US" dirty="0" err="1"/>
              <a:t>Ejemplos</a:t>
            </a:r>
            <a:r>
              <a:rPr lang="en-US" dirty="0"/>
              <a:t> :</a:t>
            </a:r>
          </a:p>
          <a:p>
            <a:pPr marL="742950" lvl="1" indent="-285750">
              <a:tabLst/>
            </a:pPr>
            <a:r>
              <a:rPr lang="en-US" dirty="0" err="1"/>
              <a:t>Programa</a:t>
            </a:r>
            <a:r>
              <a:rPr lang="en-US" dirty="0"/>
              <a:t> principal con </a:t>
            </a:r>
            <a:r>
              <a:rPr lang="en-US" dirty="0" err="1"/>
              <a:t>subrutinas</a:t>
            </a:r>
            <a:endParaRPr lang="en-US" dirty="0"/>
          </a:p>
          <a:p>
            <a:pPr marL="742950" lvl="1" indent="-285750">
              <a:tabLst/>
            </a:pPr>
            <a:r>
              <a:rPr lang="es-ES" dirty="0"/>
              <a:t>abstracción de datos</a:t>
            </a:r>
          </a:p>
          <a:p>
            <a:pPr marL="742950" lvl="1" indent="-285750">
              <a:tabLst/>
            </a:pPr>
            <a:r>
              <a:rPr lang="es-ES" dirty="0"/>
              <a:t>invocación implícita</a:t>
            </a:r>
            <a:endParaRPr lang="en-US" dirty="0"/>
          </a:p>
          <a:p>
            <a:pPr marL="742950" lvl="1" indent="-285750">
              <a:tabLst/>
            </a:pPr>
            <a:r>
              <a:rPr lang="es-ES" dirty="0"/>
              <a:t>tubos y filtros</a:t>
            </a:r>
            <a:endParaRPr lang="en-US" dirty="0"/>
          </a:p>
          <a:p>
            <a:pPr marL="742950" lvl="1" indent="-285750">
              <a:tabLst/>
            </a:pPr>
            <a:r>
              <a:rPr lang="es-ES" dirty="0"/>
              <a:t>repositorio (pizarra)</a:t>
            </a:r>
            <a:endParaRPr lang="en-US" dirty="0"/>
          </a:p>
          <a:p>
            <a:pPr marL="742950" lvl="1" indent="-285750">
              <a:tabLst/>
            </a:pPr>
            <a:r>
              <a:rPr lang="es-ES" dirty="0"/>
              <a:t>capas de abstracción</a:t>
            </a:r>
            <a:endParaRPr lang="en-US" dirty="0"/>
          </a:p>
          <a:p>
            <a:pPr marL="342900" indent="-342900">
              <a:tabLst/>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C1B2DEE7-F64D-4FE5-9261-47C201EB7E4E}" type="slidenum">
              <a:rPr lang="nl-NL"/>
              <a:pPr/>
              <a:t>4</a:t>
            </a:fld>
            <a:endParaRPr lang="nl-NL" dirty="0"/>
          </a:p>
        </p:txBody>
      </p:sp>
      <p:sp>
        <p:nvSpPr>
          <p:cNvPr id="712706" name="Rectangle 2"/>
          <p:cNvSpPr>
            <a:spLocks noGrp="1" noChangeArrowheads="1"/>
          </p:cNvSpPr>
          <p:nvPr>
            <p:ph type="title"/>
          </p:nvPr>
        </p:nvSpPr>
        <p:spPr/>
        <p:txBody>
          <a:bodyPr/>
          <a:lstStyle/>
          <a:p>
            <a:r>
              <a:rPr lang="es-ES" b="0" dirty="0"/>
              <a:t>Patrones de </a:t>
            </a:r>
            <a:r>
              <a:rPr lang="es-ES" b="0" dirty="0" err="1"/>
              <a:t>Alexanders</a:t>
            </a:r>
            <a:endParaRPr lang="en-US" dirty="0"/>
          </a:p>
        </p:txBody>
      </p:sp>
      <p:sp>
        <p:nvSpPr>
          <p:cNvPr id="712707" name="Rectangle 3"/>
          <p:cNvSpPr>
            <a:spLocks noGrp="1" noChangeArrowheads="1"/>
          </p:cNvSpPr>
          <p:nvPr>
            <p:ph type="body" idx="1"/>
          </p:nvPr>
        </p:nvSpPr>
        <p:spPr/>
        <p:txBody>
          <a:bodyPr/>
          <a:lstStyle/>
          <a:p>
            <a:pPr marL="342900" indent="-342900">
              <a:tabLst/>
            </a:pPr>
            <a:r>
              <a:rPr lang="es-ES" sz="2000" dirty="0"/>
              <a:t>Hay evidencia de abundancia para mostrar que los edificios altos enloquecen a las personas.</a:t>
            </a:r>
            <a:endParaRPr lang="en-US" sz="2000" dirty="0"/>
          </a:p>
          <a:p>
            <a:pPr marL="342900" indent="-342900">
              <a:tabLst/>
            </a:pPr>
            <a:r>
              <a:rPr lang="es-ES" sz="2000" dirty="0"/>
              <a:t>Los edificios altos no tienen una ventaja genuina, excepto en ganancias especulativas. No son más baratos, no ayudan a crear espacios abiertos, dificultan la vida de los niños, destruyen los espacios abiertos cerca de ellos. Pero, aparte de esto, la evidencia empírica muestra que en realidad pueden dañar las mentes y los sentimientos de las personas.</a:t>
            </a:r>
            <a:endParaRPr lang="en-US" sz="2000" dirty="0"/>
          </a:p>
          <a:p>
            <a:pPr marL="342900" indent="-342900">
              <a:tabLst/>
            </a:pPr>
            <a:r>
              <a:rPr lang="es-ES" sz="2000" dirty="0"/>
              <a:t>En cualquier área urbana, mantenga la mayoría de los edificios cuatro pisos o menos. Es posible que ciertos edificios superen este límite, pero nunca deben ser edificios para la vivienda humana.</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307C67A3-C50B-45E9-8EF3-9278AD5CCAA4}" type="slidenum">
              <a:rPr lang="nl-NL"/>
              <a:pPr/>
              <a:t>5</a:t>
            </a:fld>
            <a:endParaRPr lang="nl-NL"/>
          </a:p>
        </p:txBody>
      </p:sp>
      <p:sp>
        <p:nvSpPr>
          <p:cNvPr id="714754" name="Rectangle 2"/>
          <p:cNvSpPr>
            <a:spLocks noGrp="1" noChangeArrowheads="1"/>
          </p:cNvSpPr>
          <p:nvPr>
            <p:ph type="title"/>
          </p:nvPr>
        </p:nvSpPr>
        <p:spPr/>
        <p:txBody>
          <a:bodyPr/>
          <a:lstStyle/>
          <a:p>
            <a:r>
              <a:rPr lang="es-ES" b="0" dirty="0"/>
              <a:t>Sabor general de un patrón</a:t>
            </a:r>
            <a:endParaRPr lang="en-US" dirty="0"/>
          </a:p>
        </p:txBody>
      </p:sp>
      <p:sp>
        <p:nvSpPr>
          <p:cNvPr id="714755" name="Rectangle 3"/>
          <p:cNvSpPr>
            <a:spLocks noGrp="1" noChangeArrowheads="1"/>
          </p:cNvSpPr>
          <p:nvPr>
            <p:ph type="body" idx="1"/>
          </p:nvPr>
        </p:nvSpPr>
        <p:spPr/>
        <p:txBody>
          <a:bodyPr/>
          <a:lstStyle/>
          <a:p>
            <a:pPr marL="342900" indent="-342900">
              <a:tabLst/>
            </a:pPr>
            <a:endParaRPr lang="en-US" dirty="0"/>
          </a:p>
          <a:p>
            <a:pPr marL="342900" indent="-342900">
              <a:tabLst/>
            </a:pPr>
            <a:r>
              <a:rPr lang="es-ES" dirty="0"/>
              <a:t>SI te encuentras en &lt;contexto&gt;, por ejemplo &lt;ejemplos&gt;, con &lt;problema&gt;</a:t>
            </a:r>
            <a:endParaRPr lang="en-US" dirty="0"/>
          </a:p>
          <a:p>
            <a:pPr marL="342900" indent="-342900">
              <a:tabLst/>
            </a:pPr>
            <a:r>
              <a:rPr lang="es-ES" dirty="0"/>
              <a:t>ENTONCES para algunos &lt;motivos&gt;, aplique &lt;patrón&gt; para construir una solución que conduzca a un &lt;nuevo contexto&gt; y &lt;otros patrones&gt;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4 Marcador de número de diapositiva"/>
          <p:cNvSpPr>
            <a:spLocks noGrp="1"/>
          </p:cNvSpPr>
          <p:nvPr>
            <p:ph type="sldNum" sz="quarter" idx="11"/>
          </p:nvPr>
        </p:nvSpPr>
        <p:spPr/>
        <p:txBody>
          <a:bodyPr/>
          <a:lstStyle/>
          <a:p>
            <a:fld id="{41247506-4857-4198-95A5-66BFCD5C51A0}" type="slidenum">
              <a:rPr lang="nl-NL"/>
              <a:pPr/>
              <a:t>6</a:t>
            </a:fld>
            <a:endParaRPr lang="nl-NL"/>
          </a:p>
        </p:txBody>
      </p:sp>
      <p:sp>
        <p:nvSpPr>
          <p:cNvPr id="716802" name="Rectangle 2"/>
          <p:cNvSpPr>
            <a:spLocks noChangeArrowheads="1"/>
          </p:cNvSpPr>
          <p:nvPr/>
        </p:nvSpPr>
        <p:spPr bwMode="auto">
          <a:xfrm>
            <a:off x="1055688" y="3124200"/>
            <a:ext cx="1928812" cy="581025"/>
          </a:xfrm>
          <a:prstGeom prst="rect">
            <a:avLst/>
          </a:prstGeom>
          <a:solidFill>
            <a:schemeClr val="bg1"/>
          </a:solidFill>
          <a:ln w="9525">
            <a:solidFill>
              <a:schemeClr val="tx1"/>
            </a:solidFill>
            <a:miter lim="800000"/>
            <a:headEnd/>
            <a:tailEnd/>
          </a:ln>
          <a:effectLst/>
        </p:spPr>
        <p:txBody>
          <a:bodyPr wrap="none" anchor="ctr"/>
          <a:lstStyle/>
          <a:p>
            <a:endParaRPr lang="es-ES"/>
          </a:p>
        </p:txBody>
      </p:sp>
      <p:sp>
        <p:nvSpPr>
          <p:cNvPr id="716803" name="Rectangle 3"/>
          <p:cNvSpPr>
            <a:spLocks noChangeArrowheads="1"/>
          </p:cNvSpPr>
          <p:nvPr/>
        </p:nvSpPr>
        <p:spPr bwMode="auto">
          <a:xfrm>
            <a:off x="4219575" y="3124200"/>
            <a:ext cx="1930400" cy="579438"/>
          </a:xfrm>
          <a:prstGeom prst="rect">
            <a:avLst/>
          </a:prstGeom>
          <a:solidFill>
            <a:schemeClr val="bg1"/>
          </a:solidFill>
          <a:ln w="9525">
            <a:solidFill>
              <a:schemeClr val="tx1"/>
            </a:solidFill>
            <a:miter lim="800000"/>
            <a:headEnd/>
            <a:tailEnd/>
          </a:ln>
          <a:effectLst/>
        </p:spPr>
        <p:txBody>
          <a:bodyPr wrap="none" anchor="ctr"/>
          <a:lstStyle/>
          <a:p>
            <a:endParaRPr lang="es-ES"/>
          </a:p>
        </p:txBody>
      </p:sp>
      <p:sp>
        <p:nvSpPr>
          <p:cNvPr id="716804" name="Rectangle 4"/>
          <p:cNvSpPr>
            <a:spLocks noChangeArrowheads="1"/>
          </p:cNvSpPr>
          <p:nvPr/>
        </p:nvSpPr>
        <p:spPr bwMode="auto">
          <a:xfrm>
            <a:off x="3657600" y="2209800"/>
            <a:ext cx="1930400" cy="581025"/>
          </a:xfrm>
          <a:prstGeom prst="rect">
            <a:avLst/>
          </a:prstGeom>
          <a:solidFill>
            <a:schemeClr val="bg1"/>
          </a:solidFill>
          <a:ln w="9525">
            <a:solidFill>
              <a:schemeClr val="tx1"/>
            </a:solidFill>
            <a:miter lim="800000"/>
            <a:headEnd/>
            <a:tailEnd/>
          </a:ln>
          <a:effectLst/>
        </p:spPr>
        <p:txBody>
          <a:bodyPr wrap="none" anchor="ctr"/>
          <a:lstStyle/>
          <a:p>
            <a:endParaRPr lang="es-ES"/>
          </a:p>
        </p:txBody>
      </p:sp>
      <p:cxnSp>
        <p:nvCxnSpPr>
          <p:cNvPr id="716805" name="AutoShape 5"/>
          <p:cNvCxnSpPr>
            <a:cxnSpLocks noChangeShapeType="1"/>
            <a:stCxn id="716803" idx="1"/>
            <a:endCxn id="716802" idx="3"/>
          </p:cNvCxnSpPr>
          <p:nvPr/>
        </p:nvCxnSpPr>
        <p:spPr bwMode="auto">
          <a:xfrm rot="10800000">
            <a:off x="3233738" y="3414713"/>
            <a:ext cx="1338262" cy="0"/>
          </a:xfrm>
          <a:prstGeom prst="straightConnector1">
            <a:avLst/>
          </a:prstGeom>
          <a:noFill/>
          <a:ln w="9525">
            <a:solidFill>
              <a:schemeClr val="tx1"/>
            </a:solidFill>
            <a:round/>
            <a:headEnd type="triangle" w="med" len="med"/>
            <a:tailEnd type="triangle" w="med" len="med"/>
          </a:ln>
          <a:effectLst/>
        </p:spPr>
      </p:cxnSp>
      <p:cxnSp>
        <p:nvCxnSpPr>
          <p:cNvPr id="716806" name="AutoShape 6"/>
          <p:cNvCxnSpPr>
            <a:cxnSpLocks noChangeShapeType="1"/>
            <a:stCxn id="716803" idx="3"/>
            <a:endCxn id="716804" idx="3"/>
          </p:cNvCxnSpPr>
          <p:nvPr/>
        </p:nvCxnSpPr>
        <p:spPr bwMode="auto">
          <a:xfrm flipH="1" flipV="1">
            <a:off x="6053138" y="2500313"/>
            <a:ext cx="609600" cy="914400"/>
          </a:xfrm>
          <a:prstGeom prst="curvedConnector3">
            <a:avLst>
              <a:gd name="adj1" fmla="val -37500"/>
            </a:avLst>
          </a:prstGeom>
          <a:noFill/>
          <a:ln w="9525">
            <a:solidFill>
              <a:schemeClr val="tx1"/>
            </a:solidFill>
            <a:round/>
            <a:headEnd type="triangle" w="med" len="med"/>
            <a:tailEnd type="triangle" w="med" len="med"/>
          </a:ln>
          <a:effectLst/>
        </p:spPr>
      </p:cxnSp>
      <p:cxnSp>
        <p:nvCxnSpPr>
          <p:cNvPr id="716807" name="AutoShape 7"/>
          <p:cNvCxnSpPr>
            <a:cxnSpLocks noChangeShapeType="1"/>
            <a:stCxn id="716804" idx="0"/>
            <a:endCxn id="716802" idx="0"/>
          </p:cNvCxnSpPr>
          <p:nvPr/>
        </p:nvCxnSpPr>
        <p:spPr bwMode="auto">
          <a:xfrm rot="16200000" flipH="1" flipV="1">
            <a:off x="3141663" y="1257300"/>
            <a:ext cx="914400" cy="2819400"/>
          </a:xfrm>
          <a:prstGeom prst="curvedConnector3">
            <a:avLst>
              <a:gd name="adj1" fmla="val -25000"/>
            </a:avLst>
          </a:prstGeom>
          <a:noFill/>
          <a:ln w="9525">
            <a:solidFill>
              <a:schemeClr val="tx1"/>
            </a:solidFill>
            <a:round/>
            <a:headEnd type="triangle" w="med" len="med"/>
            <a:tailEnd type="triangle" w="med" len="med"/>
          </a:ln>
          <a:effectLst/>
        </p:spPr>
      </p:cxnSp>
      <p:sp>
        <p:nvSpPr>
          <p:cNvPr id="716808" name="Rectangle 8"/>
          <p:cNvSpPr>
            <a:spLocks noGrp="1" noChangeArrowheads="1"/>
          </p:cNvSpPr>
          <p:nvPr>
            <p:ph type="title"/>
          </p:nvPr>
        </p:nvSpPr>
        <p:spPr/>
        <p:txBody>
          <a:bodyPr/>
          <a:lstStyle/>
          <a:p>
            <a:r>
              <a:rPr lang="es-BO" dirty="0"/>
              <a:t>Componentes y Conectores</a:t>
            </a:r>
          </a:p>
        </p:txBody>
      </p:sp>
      <p:sp>
        <p:nvSpPr>
          <p:cNvPr id="716809" name="Rectangle 9"/>
          <p:cNvSpPr>
            <a:spLocks noGrp="1" noChangeArrowheads="1"/>
          </p:cNvSpPr>
          <p:nvPr>
            <p:ph type="body" idx="1"/>
          </p:nvPr>
        </p:nvSpPr>
        <p:spPr>
          <a:xfrm>
            <a:off x="838200" y="1955937"/>
            <a:ext cx="7772400" cy="1866899"/>
          </a:xfrm>
        </p:spPr>
        <p:txBody>
          <a:bodyPr/>
          <a:lstStyle/>
          <a:p>
            <a:pPr marL="342900" indent="-342900">
              <a:tabLst/>
            </a:pPr>
            <a:endParaRPr lang="en-US" dirty="0"/>
          </a:p>
          <a:p>
            <a:pPr marL="342900" indent="-342900">
              <a:tabLst/>
            </a:pPr>
            <a:endParaRPr lang="en-US" dirty="0"/>
          </a:p>
          <a:p>
            <a:pPr marL="342900" indent="-342900">
              <a:tabLst/>
            </a:pPr>
            <a:endParaRPr lang="en-US" dirty="0"/>
          </a:p>
          <a:p>
            <a:pPr marL="342900" indent="-342900">
              <a:tabLst/>
            </a:pPr>
            <a:r>
              <a:rPr lang="es-ES" dirty="0"/>
              <a:t>Los componentes están conectados por conectores. </a:t>
            </a:r>
          </a:p>
          <a:p>
            <a:pPr marL="342900" indent="-342900">
              <a:tabLst/>
            </a:pPr>
            <a:r>
              <a:rPr lang="es-ES" dirty="0"/>
              <a:t>Son los bloques con los que se puede describir una arquitectura. </a:t>
            </a:r>
          </a:p>
          <a:p>
            <a:pPr marL="342900" indent="-342900">
              <a:tabLst/>
            </a:pPr>
            <a:r>
              <a:rPr lang="es-ES" dirty="0"/>
              <a:t>Ninguna notación estándar ha surgido todavía.</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579C3D40-B85E-4F53-886F-555CD02B994F}" type="slidenum">
              <a:rPr lang="nl-NL"/>
              <a:pPr/>
              <a:t>7</a:t>
            </a:fld>
            <a:endParaRPr lang="nl-NL"/>
          </a:p>
        </p:txBody>
      </p:sp>
      <p:sp>
        <p:nvSpPr>
          <p:cNvPr id="718850" name="Rectangle 2"/>
          <p:cNvSpPr>
            <a:spLocks noGrp="1" noChangeArrowheads="1"/>
          </p:cNvSpPr>
          <p:nvPr>
            <p:ph type="title"/>
          </p:nvPr>
        </p:nvSpPr>
        <p:spPr/>
        <p:txBody>
          <a:bodyPr/>
          <a:lstStyle/>
          <a:p>
            <a:r>
              <a:rPr lang="es-ES" b="0" dirty="0"/>
              <a:t>Tipos de componentes</a:t>
            </a:r>
            <a:endParaRPr lang="en-US" dirty="0"/>
          </a:p>
        </p:txBody>
      </p:sp>
      <p:sp>
        <p:nvSpPr>
          <p:cNvPr id="718851" name="Rectangle 3"/>
          <p:cNvSpPr>
            <a:spLocks noGrp="1" noChangeArrowheads="1"/>
          </p:cNvSpPr>
          <p:nvPr>
            <p:ph type="body" idx="1"/>
          </p:nvPr>
        </p:nvSpPr>
        <p:spPr/>
        <p:txBody>
          <a:bodyPr/>
          <a:lstStyle/>
          <a:p>
            <a:pPr marL="342900" indent="-342900">
              <a:tabLst/>
            </a:pPr>
            <a:r>
              <a:rPr lang="es-ES" dirty="0"/>
              <a:t>computacional: hace un cálculo de algún tipo. P.ej. función, filtro. </a:t>
            </a:r>
          </a:p>
          <a:p>
            <a:pPr marL="342900" indent="-342900">
              <a:tabLst/>
            </a:pPr>
            <a:r>
              <a:rPr lang="es-ES" dirty="0"/>
              <a:t>memoria: mantiene una colección de datos persistentes. P.ej. base de datos, sistema de archivos, tabla de símbolos. </a:t>
            </a:r>
          </a:p>
          <a:p>
            <a:pPr marL="342900" indent="-342900">
              <a:tabLst/>
            </a:pPr>
            <a:r>
              <a:rPr lang="es-ES" dirty="0"/>
              <a:t>manager: contiene operaciones </a:t>
            </a:r>
            <a:r>
              <a:rPr lang="es-ES" dirty="0" err="1"/>
              <a:t>state</a:t>
            </a:r>
            <a:r>
              <a:rPr lang="es-ES" dirty="0"/>
              <a:t> +. El estado se conserva entre invocaciones de operaciones. P.ej. </a:t>
            </a:r>
            <a:r>
              <a:rPr lang="es-ES" dirty="0" err="1"/>
              <a:t>adt</a:t>
            </a:r>
            <a:r>
              <a:rPr lang="es-ES" dirty="0"/>
              <a:t>, servidor. </a:t>
            </a:r>
          </a:p>
          <a:p>
            <a:pPr marL="342900" indent="-342900">
              <a:tabLst/>
            </a:pPr>
            <a:r>
              <a:rPr lang="es-ES" dirty="0"/>
              <a:t>controlador: rige la secuencia de tiempo de los eventos. P.ej. módulo de control, programador.</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2A03EBC8-4FE6-40AF-A771-63514CD98941}" type="slidenum">
              <a:rPr lang="nl-NL"/>
              <a:pPr/>
              <a:t>8</a:t>
            </a:fld>
            <a:endParaRPr lang="nl-NL"/>
          </a:p>
        </p:txBody>
      </p:sp>
      <p:sp>
        <p:nvSpPr>
          <p:cNvPr id="720898" name="Rectangle 2"/>
          <p:cNvSpPr>
            <a:spLocks noGrp="1" noChangeArrowheads="1"/>
          </p:cNvSpPr>
          <p:nvPr>
            <p:ph type="title"/>
          </p:nvPr>
        </p:nvSpPr>
        <p:spPr/>
        <p:txBody>
          <a:bodyPr/>
          <a:lstStyle/>
          <a:p>
            <a:r>
              <a:rPr lang="es-ES" b="0" dirty="0"/>
              <a:t>Tipos de conectores</a:t>
            </a:r>
            <a:endParaRPr lang="en-US" dirty="0"/>
          </a:p>
        </p:txBody>
      </p:sp>
      <p:sp>
        <p:nvSpPr>
          <p:cNvPr id="720899" name="Rectangle 3"/>
          <p:cNvSpPr>
            <a:spLocks noGrp="1" noChangeArrowheads="1"/>
          </p:cNvSpPr>
          <p:nvPr>
            <p:ph type="body" idx="1"/>
          </p:nvPr>
        </p:nvSpPr>
        <p:spPr>
          <a:xfrm>
            <a:off x="457200" y="1268760"/>
            <a:ext cx="8229600" cy="5105400"/>
          </a:xfrm>
        </p:spPr>
        <p:txBody>
          <a:bodyPr/>
          <a:lstStyle/>
          <a:p>
            <a:pPr marL="342900" indent="-342900">
              <a:tabLst/>
            </a:pPr>
            <a:endParaRPr lang="en-US" dirty="0"/>
          </a:p>
          <a:p>
            <a:pPr marL="342900" indent="-342900">
              <a:tabLst/>
            </a:pPr>
            <a:r>
              <a:rPr lang="es-ES" dirty="0"/>
              <a:t>llamada a procedimiento (incluido RPC) </a:t>
            </a:r>
          </a:p>
          <a:p>
            <a:pPr marL="342900" indent="-342900">
              <a:tabLst/>
            </a:pPr>
            <a:r>
              <a:rPr lang="es-ES" dirty="0"/>
              <a:t>flujo de datos (por ejemplo, tuberías)</a:t>
            </a:r>
          </a:p>
          <a:p>
            <a:pPr marL="342900" indent="-342900">
              <a:tabLst/>
            </a:pPr>
            <a:r>
              <a:rPr lang="es-ES" dirty="0"/>
              <a:t> invocación implícita </a:t>
            </a:r>
          </a:p>
          <a:p>
            <a:pPr marL="342900" indent="-342900">
              <a:tabLst/>
            </a:pPr>
            <a:r>
              <a:rPr lang="es-ES" dirty="0"/>
              <a:t>paso de mensajes datos compartidos (por ejemplo, pizarra o base de datos compartida) </a:t>
            </a:r>
          </a:p>
          <a:p>
            <a:pPr marL="342900" indent="-342900">
              <a:tabLst/>
            </a:pPr>
            <a:r>
              <a:rPr lang="es-ES" dirty="0"/>
              <a:t>instanciación</a:t>
            </a:r>
            <a:endParaRPr lang="en-US" dirty="0"/>
          </a:p>
        </p:txBody>
      </p:sp>
      <p:cxnSp>
        <p:nvCxnSpPr>
          <p:cNvPr id="3" name="Conector recto de flecha 2"/>
          <p:cNvCxnSpPr/>
          <p:nvPr/>
        </p:nvCxnSpPr>
        <p:spPr>
          <a:xfrm>
            <a:off x="2771800" y="1628800"/>
            <a:ext cx="24482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1"/>
          </p:nvPr>
        </p:nvSpPr>
        <p:spPr/>
        <p:txBody>
          <a:bodyPr/>
          <a:lstStyle/>
          <a:p>
            <a:fld id="{6D453D36-E7EB-46D2-8563-BF33EE6F4D70}" type="slidenum">
              <a:rPr lang="nl-NL"/>
              <a:pPr/>
              <a:t>9</a:t>
            </a:fld>
            <a:endParaRPr lang="nl-NL"/>
          </a:p>
        </p:txBody>
      </p:sp>
      <p:sp>
        <p:nvSpPr>
          <p:cNvPr id="722946" name="Rectangle 2"/>
          <p:cNvSpPr>
            <a:spLocks noGrp="1" noChangeArrowheads="1"/>
          </p:cNvSpPr>
          <p:nvPr>
            <p:ph type="title"/>
          </p:nvPr>
        </p:nvSpPr>
        <p:spPr>
          <a:xfrm>
            <a:off x="838200" y="374650"/>
            <a:ext cx="7848600" cy="563563"/>
          </a:xfrm>
        </p:spPr>
        <p:txBody>
          <a:bodyPr/>
          <a:lstStyle/>
          <a:p>
            <a:r>
              <a:rPr lang="en-US" sz="2800" dirty="0"/>
              <a:t>Marco </a:t>
            </a:r>
            <a:r>
              <a:rPr lang="en-US" sz="2800" dirty="0" err="1"/>
              <a:t>para</a:t>
            </a:r>
            <a:r>
              <a:rPr lang="en-US" sz="2800" dirty="0"/>
              <a:t> </a:t>
            </a:r>
            <a:r>
              <a:rPr lang="en-US" sz="2800" dirty="0" err="1"/>
              <a:t>describir</a:t>
            </a:r>
            <a:r>
              <a:rPr lang="en-US" sz="2800" dirty="0"/>
              <a:t> </a:t>
            </a:r>
            <a:r>
              <a:rPr lang="en-US" sz="2800" dirty="0" err="1"/>
              <a:t>estilos</a:t>
            </a:r>
            <a:r>
              <a:rPr lang="en-US" sz="2800" dirty="0"/>
              <a:t> </a:t>
            </a:r>
            <a:r>
              <a:rPr lang="en-US" sz="2800" dirty="0" err="1"/>
              <a:t>arquitectónicos</a:t>
            </a:r>
            <a:endParaRPr lang="en-US" sz="2800" dirty="0"/>
          </a:p>
        </p:txBody>
      </p:sp>
      <p:sp>
        <p:nvSpPr>
          <p:cNvPr id="722947" name="Rectangle 3"/>
          <p:cNvSpPr>
            <a:spLocks noGrp="1" noChangeArrowheads="1"/>
          </p:cNvSpPr>
          <p:nvPr>
            <p:ph type="body" idx="1"/>
          </p:nvPr>
        </p:nvSpPr>
        <p:spPr/>
        <p:txBody>
          <a:bodyPr/>
          <a:lstStyle/>
          <a:p>
            <a:pPr marL="342900" indent="-342900">
              <a:tabLst/>
            </a:pPr>
            <a:r>
              <a:rPr lang="es-ES" sz="2800" dirty="0"/>
              <a:t>problema: tipo de problema que aborda el estilo. Las características de los requisitos guían al diseñador en su elección para un estilo particular. </a:t>
            </a:r>
          </a:p>
          <a:p>
            <a:pPr marL="342900" indent="-342900">
              <a:tabLst/>
            </a:pPr>
            <a:r>
              <a:rPr lang="es-ES" sz="2800" dirty="0"/>
              <a:t>contexto: características del entorno que limitan al diseñador, las preguntas se imponen por el estilo. </a:t>
            </a:r>
          </a:p>
          <a:p>
            <a:pPr marL="342900" indent="-342900">
              <a:tabLst/>
            </a:pPr>
            <a:r>
              <a:rPr lang="es-ES" sz="2800" dirty="0"/>
              <a:t>solución: en términos de componentes y conectores (opción no independiente), y estructura de control (orden de ejecución de los componentes) </a:t>
            </a:r>
          </a:p>
          <a:p>
            <a:pPr marL="342900" indent="-342900">
              <a:tabLst/>
            </a:pPr>
            <a:r>
              <a:rPr lang="es-ES" sz="2800" dirty="0"/>
              <a:t>variantes ejemplos</a:t>
            </a:r>
            <a:endParaRPr lang="en-US" sz="2800" b="0" dirty="0"/>
          </a:p>
        </p:txBody>
      </p:sp>
    </p:spTree>
  </p:cSld>
  <p:clrMapOvr>
    <a:masterClrMapping/>
  </p:clrMapOvr>
</p:sld>
</file>

<file path=ppt/theme/theme1.xml><?xml version="1.0" encoding="utf-8"?>
<a:theme xmlns:a="http://schemas.openxmlformats.org/drawingml/2006/main" name="cdb2004161gl">
  <a:themeElements>
    <a:clrScheme name="Tema de Office 1">
      <a:dk1>
        <a:srgbClr val="0D1259"/>
      </a:dk1>
      <a:lt1>
        <a:srgbClr val="FFFFFF"/>
      </a:lt1>
      <a:dk2>
        <a:srgbClr val="0E4AA2"/>
      </a:dk2>
      <a:lt2>
        <a:srgbClr val="C0C0C0"/>
      </a:lt2>
      <a:accent1>
        <a:srgbClr val="3191D3"/>
      </a:accent1>
      <a:accent2>
        <a:srgbClr val="81CFEB"/>
      </a:accent2>
      <a:accent3>
        <a:srgbClr val="FFFFFF"/>
      </a:accent3>
      <a:accent4>
        <a:srgbClr val="090E4B"/>
      </a:accent4>
      <a:accent5>
        <a:srgbClr val="ADC7E6"/>
      </a:accent5>
      <a:accent6>
        <a:srgbClr val="74BBD5"/>
      </a:accent6>
      <a:hlink>
        <a:srgbClr val="6FB7B7"/>
      </a:hlink>
      <a:folHlink>
        <a:srgbClr val="DCCA42"/>
      </a:folHlink>
    </a:clrScheme>
    <a:fontScheme name="Tema de Offic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a de Office 1">
        <a:dk1>
          <a:srgbClr val="0D1259"/>
        </a:dk1>
        <a:lt1>
          <a:srgbClr val="FFFFFF"/>
        </a:lt1>
        <a:dk2>
          <a:srgbClr val="0E4AA2"/>
        </a:dk2>
        <a:lt2>
          <a:srgbClr val="C0C0C0"/>
        </a:lt2>
        <a:accent1>
          <a:srgbClr val="3191D3"/>
        </a:accent1>
        <a:accent2>
          <a:srgbClr val="81CFEB"/>
        </a:accent2>
        <a:accent3>
          <a:srgbClr val="FFFFFF"/>
        </a:accent3>
        <a:accent4>
          <a:srgbClr val="090E4B"/>
        </a:accent4>
        <a:accent5>
          <a:srgbClr val="ADC7E6"/>
        </a:accent5>
        <a:accent6>
          <a:srgbClr val="74BBD5"/>
        </a:accent6>
        <a:hlink>
          <a:srgbClr val="6FB7B7"/>
        </a:hlink>
        <a:folHlink>
          <a:srgbClr val="DCCA42"/>
        </a:folHlink>
      </a:clrScheme>
      <a:clrMap bg1="lt1" tx1="dk1" bg2="lt2" tx2="dk2" accent1="accent1" accent2="accent2" accent3="accent3" accent4="accent4" accent5="accent5" accent6="accent6" hlink="hlink" folHlink="folHlink"/>
    </a:extraClrScheme>
    <a:extraClrScheme>
      <a:clrScheme name="Tema de Office 2">
        <a:dk1>
          <a:srgbClr val="542F81"/>
        </a:dk1>
        <a:lt1>
          <a:srgbClr val="FFFFFF"/>
        </a:lt1>
        <a:dk2>
          <a:srgbClr val="0E4AA2"/>
        </a:dk2>
        <a:lt2>
          <a:srgbClr val="C0C0C0"/>
        </a:lt2>
        <a:accent1>
          <a:srgbClr val="2B59D9"/>
        </a:accent1>
        <a:accent2>
          <a:srgbClr val="EFA441"/>
        </a:accent2>
        <a:accent3>
          <a:srgbClr val="FFFFFF"/>
        </a:accent3>
        <a:accent4>
          <a:srgbClr val="46276D"/>
        </a:accent4>
        <a:accent5>
          <a:srgbClr val="ACB5E9"/>
        </a:accent5>
        <a:accent6>
          <a:srgbClr val="D9943A"/>
        </a:accent6>
        <a:hlink>
          <a:srgbClr val="63C398"/>
        </a:hlink>
        <a:folHlink>
          <a:srgbClr val="AAC856"/>
        </a:folHlink>
      </a:clrScheme>
      <a:clrMap bg1="lt1" tx1="dk1" bg2="lt2" tx2="dk2" accent1="accent1" accent2="accent2" accent3="accent3" accent4="accent4" accent5="accent5" accent6="accent6" hlink="hlink" folHlink="folHlink"/>
    </a:extraClrScheme>
    <a:extraClrScheme>
      <a:clrScheme name="Tema de Office 3">
        <a:dk1>
          <a:srgbClr val="0E3558"/>
        </a:dk1>
        <a:lt1>
          <a:srgbClr val="FFFFFF"/>
        </a:lt1>
        <a:dk2>
          <a:srgbClr val="006666"/>
        </a:dk2>
        <a:lt2>
          <a:srgbClr val="969696"/>
        </a:lt2>
        <a:accent1>
          <a:srgbClr val="E3BE05"/>
        </a:accent1>
        <a:accent2>
          <a:srgbClr val="4BC77A"/>
        </a:accent2>
        <a:accent3>
          <a:srgbClr val="FFFFFF"/>
        </a:accent3>
        <a:accent4>
          <a:srgbClr val="0A2C4A"/>
        </a:accent4>
        <a:accent5>
          <a:srgbClr val="EFDBAA"/>
        </a:accent5>
        <a:accent6>
          <a:srgbClr val="43B46E"/>
        </a:accent6>
        <a:hlink>
          <a:srgbClr val="CC3300"/>
        </a:hlink>
        <a:folHlink>
          <a:srgbClr val="3333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cdb2004161gl</Template>
  <TotalTime>6342</TotalTime>
  <Words>1267</Words>
  <Application>Microsoft Office PowerPoint</Application>
  <PresentationFormat>Presentación en pantalla (4:3)</PresentationFormat>
  <Paragraphs>172</Paragraphs>
  <Slides>17</Slides>
  <Notes>13</Notes>
  <HiddenSlides>0</HiddenSlides>
  <MMClips>0</MMClips>
  <ScaleCrop>false</ScaleCrop>
  <HeadingPairs>
    <vt:vector size="8" baseType="variant">
      <vt:variant>
        <vt:lpstr>Fuentes usadas</vt:lpstr>
      </vt:variant>
      <vt:variant>
        <vt:i4>3</vt:i4>
      </vt:variant>
      <vt:variant>
        <vt:lpstr>Tema</vt:lpstr>
      </vt:variant>
      <vt:variant>
        <vt:i4>1</vt:i4>
      </vt:variant>
      <vt:variant>
        <vt:lpstr>Servidores OLE incrustados</vt:lpstr>
      </vt:variant>
      <vt:variant>
        <vt:i4>1</vt:i4>
      </vt:variant>
      <vt:variant>
        <vt:lpstr>Títulos de diapositiva</vt:lpstr>
      </vt:variant>
      <vt:variant>
        <vt:i4>17</vt:i4>
      </vt:variant>
    </vt:vector>
  </HeadingPairs>
  <TitlesOfParts>
    <vt:vector size="22" baseType="lpstr">
      <vt:lpstr>Arial</vt:lpstr>
      <vt:lpstr>Calibri</vt:lpstr>
      <vt:lpstr>Wingdings</vt:lpstr>
      <vt:lpstr>cdb2004161gl</vt:lpstr>
      <vt:lpstr>Image</vt:lpstr>
      <vt:lpstr>Estilos Arquitectónicos</vt:lpstr>
      <vt:lpstr>Contenido</vt:lpstr>
      <vt:lpstr>Estilos arquitectónicos</vt:lpstr>
      <vt:lpstr>Patrones de Alexanders</vt:lpstr>
      <vt:lpstr>Sabor general de un patrón</vt:lpstr>
      <vt:lpstr>Componentes y Conectores</vt:lpstr>
      <vt:lpstr>Tipos de componentes</vt:lpstr>
      <vt:lpstr>Tipos de conectores</vt:lpstr>
      <vt:lpstr>Marco para describir estilos arquitectónicos</vt:lpstr>
      <vt:lpstr> Estilo de programa principal con subrutinas</vt:lpstr>
      <vt:lpstr>Estilo de datos abstractos</vt:lpstr>
      <vt:lpstr>Estilo de invocación implícita</vt:lpstr>
      <vt:lpstr>Estilo de tubos y filtros</vt:lpstr>
      <vt:lpstr>Presentación de PowerPoint</vt:lpstr>
      <vt:lpstr>Estilo de repositorio</vt:lpstr>
      <vt:lpstr>Estilo de capas</vt:lpstr>
      <vt:lpstr>Estilo Modelo-Vista-Controlador (MVC)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Windows User</dc:creator>
  <cp:lastModifiedBy>Carlos Montellano Barriga</cp:lastModifiedBy>
  <cp:revision>32</cp:revision>
  <dcterms:created xsi:type="dcterms:W3CDTF">2019-03-06T15:57:25Z</dcterms:created>
  <dcterms:modified xsi:type="dcterms:W3CDTF">2021-01-23T13:19:36Z</dcterms:modified>
</cp:coreProperties>
</file>