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6DF3-928D-4735-8287-F77198645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48477-2A1D-4828-A3F2-A0710EFD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E61C-A1DF-4E9E-BE81-80E8FEDD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1FCA-FC3E-4270-BBA8-03090286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98DE-E8BF-455D-901F-16108C67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1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BE96-149F-4BE8-944A-C6F7C796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E5DEE-B121-4236-A20D-EB73D946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E7A7-0295-4558-9801-8A4CBAC7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5123-09A8-4D64-80C8-B343AF63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F363-33C9-4A3A-8607-31FE57C1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1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D8451-B02B-43B8-AAC5-34378685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3969E-CCD4-4DC9-BDD6-790D755C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5C62-1875-4CCA-A6F6-529AD72C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B7C7-74FB-440E-A698-0ACF7453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2742-BCAE-4C58-A653-A3A07B42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3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5C25-FC9C-477A-AC5C-D0CC72FC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DF9C-0B84-4B5B-BCA7-C5982BAD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A0DC-E47F-48DF-9EB7-AB32A49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326F-39D3-4193-88B9-67F69763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028F-D997-40E5-A63E-9C08C11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2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9E55-D610-4F02-BC01-B7B6D7E1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C51F-215B-40AF-8542-BE621452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152E-D875-457F-972D-302C3EE6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710B-8635-4875-9BA3-E0DD4390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A2D5-B0E1-4FFF-9923-0CE99233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4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A25B-2ED7-4E3B-87AA-C6A4F130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8196-D2FC-4919-BE18-FCB63625D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0B25-C48F-484E-8608-F43E24D50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2514-1C01-4798-84FC-872FE47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CAEE-1E5B-46AD-9350-672F7EA5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248D4-9B50-4536-BD44-413EB712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7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AEFD-0048-48C1-925C-C9290628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C13F9-9E2E-4E01-BCFF-4231D330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9668F-3A4F-496F-BC55-FBA05675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2CEC6-6A25-4EF5-980F-CB9119C56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4AE1C-E4BD-4080-A117-472B12ED5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DB739-D346-4540-A159-340F81E4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CEF4E-CD5D-44ED-BE00-B84168B3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E0F16-97DA-4574-9D31-B5F8AEA7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3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323F-CAA6-4CD9-8D5F-18799DA8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69B12-E738-43EE-A8CD-35D0F95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0A68-0DDE-4909-BE41-51117817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5DD3-33E0-44A8-B367-1B8104F6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09B21-7C09-4F6D-8EBC-E30BC962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B5AAC-FCC1-4A1E-B12F-4CBB30CA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437B9-DE8D-4A7F-AB9D-672F782F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51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AD7-F46E-4A47-B27C-EF59B7B4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3019-E3F7-4040-9E1F-E1C87BF3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C4052-9DA6-4D08-90E8-488D625F9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6A6F-567C-416E-86BE-2E657B93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87004-5870-421D-86F5-FD1F3847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87F4-E20E-4DFD-A12B-7C081C76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6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C8BB-F4A7-4A87-9C37-8C094117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F3755-A01F-463C-85A3-C5B9F24FC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B22D-0DB2-4F24-9507-C515671A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A0DD9-BE1A-4E70-94D7-CF38F326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07EF2-E171-404D-B727-DC73A452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E26EA-80D8-46CA-97A1-2898F6E5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15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B8E53-0F8A-4F95-9502-F72E42B2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D956-3B60-4AAD-88B6-3E31084B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AC9A-6312-436B-A7EC-6BC72296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E2071-5FFD-4B60-BBE8-770AA14CDF9E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7434-C479-47E9-809E-1B48752C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C28F-CB5D-4414-8357-A2545CB80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05E7-99C2-43A7-9783-3E44A7161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c 65">
            <a:extLst>
              <a:ext uri="{FF2B5EF4-FFF2-40B4-BE49-F238E27FC236}">
                <a16:creationId xmlns:a16="http://schemas.microsoft.com/office/drawing/2014/main" id="{566CA5A2-450C-4C73-BCAE-EDB94EC0F755}"/>
              </a:ext>
            </a:extLst>
          </p:cNvPr>
          <p:cNvSpPr/>
          <p:nvPr/>
        </p:nvSpPr>
        <p:spPr>
          <a:xfrm>
            <a:off x="2601179" y="1944600"/>
            <a:ext cx="424978" cy="621506"/>
          </a:xfrm>
          <a:prstGeom prst="arc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7B8529-E7F2-468C-A144-34009F3CCE85}"/>
              </a:ext>
            </a:extLst>
          </p:cNvPr>
          <p:cNvSpPr/>
          <p:nvPr/>
        </p:nvSpPr>
        <p:spPr>
          <a:xfrm>
            <a:off x="2453951" y="706272"/>
            <a:ext cx="8400399" cy="5963790"/>
          </a:xfrm>
          <a:custGeom>
            <a:avLst/>
            <a:gdLst>
              <a:gd name="connsiteX0" fmla="*/ 0 w 8400399"/>
              <a:gd name="connsiteY0" fmla="*/ 1551736 h 5963790"/>
              <a:gd name="connsiteX1" fmla="*/ 4488025 w 8400399"/>
              <a:gd name="connsiteY1" fmla="*/ 217459 h 5963790"/>
              <a:gd name="connsiteX2" fmla="*/ 8136294 w 8400399"/>
              <a:gd name="connsiteY2" fmla="*/ 5573230 h 5963790"/>
              <a:gd name="connsiteX3" fmla="*/ 8117633 w 8400399"/>
              <a:gd name="connsiteY3" fmla="*/ 5554569 h 5963790"/>
              <a:gd name="connsiteX4" fmla="*/ 8108302 w 8400399"/>
              <a:gd name="connsiteY4" fmla="*/ 5545238 h 596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0399" h="5963790">
                <a:moveTo>
                  <a:pt x="0" y="1551736"/>
                </a:moveTo>
                <a:cubicBezTo>
                  <a:pt x="1565988" y="549473"/>
                  <a:pt x="3131976" y="-452790"/>
                  <a:pt x="4488025" y="217459"/>
                </a:cubicBezTo>
                <a:cubicBezTo>
                  <a:pt x="5844074" y="887708"/>
                  <a:pt x="7531359" y="4683712"/>
                  <a:pt x="8136294" y="5573230"/>
                </a:cubicBezTo>
                <a:cubicBezTo>
                  <a:pt x="8741229" y="6462748"/>
                  <a:pt x="8117633" y="5554569"/>
                  <a:pt x="8117633" y="5554569"/>
                </a:cubicBezTo>
                <a:lnTo>
                  <a:pt x="8108302" y="5545238"/>
                </a:ln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A4E76-67CF-4ABF-80F7-C2FE6C3774DD}"/>
              </a:ext>
            </a:extLst>
          </p:cNvPr>
          <p:cNvSpPr/>
          <p:nvPr/>
        </p:nvSpPr>
        <p:spPr>
          <a:xfrm>
            <a:off x="0" y="6258187"/>
            <a:ext cx="12192000" cy="599813"/>
          </a:xfrm>
          <a:prstGeom prst="rect">
            <a:avLst/>
          </a:prstGeom>
          <a:gradFill flip="none" rotWithShape="1">
            <a:gsLst>
              <a:gs pos="700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01B49-2A7A-429D-975B-AE8448CFF940}"/>
              </a:ext>
            </a:extLst>
          </p:cNvPr>
          <p:cNvSpPr/>
          <p:nvPr/>
        </p:nvSpPr>
        <p:spPr>
          <a:xfrm>
            <a:off x="0" y="3900196"/>
            <a:ext cx="2052735" cy="23579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52F551-093C-4633-8C09-DC2A4BD6C61E}"/>
              </a:ext>
            </a:extLst>
          </p:cNvPr>
          <p:cNvCxnSpPr>
            <a:cxnSpLocks/>
          </p:cNvCxnSpPr>
          <p:nvPr/>
        </p:nvCxnSpPr>
        <p:spPr>
          <a:xfrm>
            <a:off x="1625860" y="1922106"/>
            <a:ext cx="16328" cy="914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F58164-973B-4E81-B48C-8E94FACB275D}"/>
              </a:ext>
            </a:extLst>
          </p:cNvPr>
          <p:cNvCxnSpPr/>
          <p:nvPr/>
        </p:nvCxnSpPr>
        <p:spPr>
          <a:xfrm flipH="1">
            <a:off x="1282960" y="2836506"/>
            <a:ext cx="359228" cy="10636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BD8AFB-0A6B-4C5F-90E5-C5AEED563D9F}"/>
              </a:ext>
            </a:extLst>
          </p:cNvPr>
          <p:cNvCxnSpPr/>
          <p:nvPr/>
        </p:nvCxnSpPr>
        <p:spPr>
          <a:xfrm>
            <a:off x="1642188" y="2836506"/>
            <a:ext cx="233266" cy="10636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7D92D1-84B2-4523-BDD3-8D71433ABB0A}"/>
              </a:ext>
            </a:extLst>
          </p:cNvPr>
          <p:cNvSpPr/>
          <p:nvPr/>
        </p:nvSpPr>
        <p:spPr>
          <a:xfrm>
            <a:off x="1278295" y="1231641"/>
            <a:ext cx="695130" cy="6904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A7A6F9-3579-4026-A286-5F7717F37DD0}"/>
              </a:ext>
            </a:extLst>
          </p:cNvPr>
          <p:cNvCxnSpPr>
            <a:cxnSpLocks/>
          </p:cNvCxnSpPr>
          <p:nvPr/>
        </p:nvCxnSpPr>
        <p:spPr>
          <a:xfrm flipV="1">
            <a:off x="1625860" y="2255354"/>
            <a:ext cx="837422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50CE802-7B77-4692-92C1-0874D157C9E8}"/>
              </a:ext>
            </a:extLst>
          </p:cNvPr>
          <p:cNvSpPr/>
          <p:nvPr/>
        </p:nvSpPr>
        <p:spPr>
          <a:xfrm>
            <a:off x="5990253" y="634865"/>
            <a:ext cx="158620" cy="1428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BD945D-9D30-4274-9AC5-91BD32F9F006}"/>
              </a:ext>
            </a:extLst>
          </p:cNvPr>
          <p:cNvSpPr/>
          <p:nvPr/>
        </p:nvSpPr>
        <p:spPr>
          <a:xfrm>
            <a:off x="1700504" y="1367620"/>
            <a:ext cx="116633" cy="1306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92A128-38FD-4765-87AD-2C48428FCE1B}"/>
              </a:ext>
            </a:extLst>
          </p:cNvPr>
          <p:cNvCxnSpPr>
            <a:cxnSpLocks/>
          </p:cNvCxnSpPr>
          <p:nvPr/>
        </p:nvCxnSpPr>
        <p:spPr>
          <a:xfrm flipH="1" flipV="1">
            <a:off x="1680676" y="1674203"/>
            <a:ext cx="27292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8BF640-CA69-4D5A-A3D3-C18467E1E901}"/>
              </a:ext>
            </a:extLst>
          </p:cNvPr>
          <p:cNvCxnSpPr>
            <a:cxnSpLocks/>
          </p:cNvCxnSpPr>
          <p:nvPr/>
        </p:nvCxnSpPr>
        <p:spPr>
          <a:xfrm>
            <a:off x="2463282" y="2255354"/>
            <a:ext cx="0" cy="40028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7">
            <a:extLst>
              <a:ext uri="{FF2B5EF4-FFF2-40B4-BE49-F238E27FC236}">
                <a16:creationId xmlns:a16="http://schemas.microsoft.com/office/drawing/2014/main" id="{47750485-B238-4200-9AEB-91CECB0FDE29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2682553" y="3900196"/>
            <a:ext cx="319226" cy="435490"/>
          </a:xfrm>
          <a:custGeom>
            <a:avLst/>
            <a:gdLst>
              <a:gd name="T0" fmla="*/ 116 w 245"/>
              <a:gd name="T1" fmla="*/ 5 h 351"/>
              <a:gd name="T2" fmla="*/ 110 w 245"/>
              <a:gd name="T3" fmla="*/ 0 h 351"/>
              <a:gd name="T4" fmla="*/ 49 w 245"/>
              <a:gd name="T5" fmla="*/ 5 h 351"/>
              <a:gd name="T6" fmla="*/ 39 w 245"/>
              <a:gd name="T7" fmla="*/ 15 h 351"/>
              <a:gd name="T8" fmla="*/ 51 w 245"/>
              <a:gd name="T9" fmla="*/ 21 h 351"/>
              <a:gd name="T10" fmla="*/ 76 w 245"/>
              <a:gd name="T11" fmla="*/ 29 h 351"/>
              <a:gd name="T12" fmla="*/ 75 w 245"/>
              <a:gd name="T13" fmla="*/ 39 h 351"/>
              <a:gd name="T14" fmla="*/ 2 w 245"/>
              <a:gd name="T15" fmla="*/ 326 h 351"/>
              <a:gd name="T16" fmla="*/ 0 w 245"/>
              <a:gd name="T17" fmla="*/ 337 h 351"/>
              <a:gd name="T18" fmla="*/ 15 w 245"/>
              <a:gd name="T19" fmla="*/ 351 h 351"/>
              <a:gd name="T20" fmla="*/ 33 w 245"/>
              <a:gd name="T21" fmla="*/ 338 h 351"/>
              <a:gd name="T22" fmla="*/ 43 w 245"/>
              <a:gd name="T23" fmla="*/ 300 h 351"/>
              <a:gd name="T24" fmla="*/ 54 w 245"/>
              <a:gd name="T25" fmla="*/ 255 h 351"/>
              <a:gd name="T26" fmla="*/ 62 w 245"/>
              <a:gd name="T27" fmla="*/ 222 h 351"/>
              <a:gd name="T28" fmla="*/ 68 w 245"/>
              <a:gd name="T29" fmla="*/ 199 h 351"/>
              <a:gd name="T30" fmla="*/ 102 w 245"/>
              <a:gd name="T31" fmla="*/ 154 h 351"/>
              <a:gd name="T32" fmla="*/ 150 w 245"/>
              <a:gd name="T33" fmla="*/ 136 h 351"/>
              <a:gd name="T34" fmla="*/ 176 w 245"/>
              <a:gd name="T35" fmla="*/ 171 h 351"/>
              <a:gd name="T36" fmla="*/ 146 w 245"/>
              <a:gd name="T37" fmla="*/ 283 h 351"/>
              <a:gd name="T38" fmla="*/ 139 w 245"/>
              <a:gd name="T39" fmla="*/ 310 h 351"/>
              <a:gd name="T40" fmla="*/ 180 w 245"/>
              <a:gd name="T41" fmla="*/ 351 h 351"/>
              <a:gd name="T42" fmla="*/ 245 w 245"/>
              <a:gd name="T43" fmla="*/ 274 h 351"/>
              <a:gd name="T44" fmla="*/ 239 w 245"/>
              <a:gd name="T45" fmla="*/ 269 h 351"/>
              <a:gd name="T46" fmla="*/ 232 w 245"/>
              <a:gd name="T47" fmla="*/ 278 h 351"/>
              <a:gd name="T48" fmla="*/ 181 w 245"/>
              <a:gd name="T49" fmla="*/ 340 h 351"/>
              <a:gd name="T50" fmla="*/ 169 w 245"/>
              <a:gd name="T51" fmla="*/ 323 h 351"/>
              <a:gd name="T52" fmla="*/ 178 w 245"/>
              <a:gd name="T53" fmla="*/ 288 h 351"/>
              <a:gd name="T54" fmla="*/ 208 w 245"/>
              <a:gd name="T55" fmla="*/ 178 h 351"/>
              <a:gd name="T56" fmla="*/ 151 w 245"/>
              <a:gd name="T57" fmla="*/ 125 h 351"/>
              <a:gd name="T58" fmla="*/ 77 w 245"/>
              <a:gd name="T59" fmla="*/ 163 h 351"/>
              <a:gd name="T60" fmla="*/ 116 w 245"/>
              <a:gd name="T61" fmla="*/ 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5" h="351">
                <a:moveTo>
                  <a:pt x="116" y="5"/>
                </a:moveTo>
                <a:cubicBezTo>
                  <a:pt x="116" y="5"/>
                  <a:pt x="116" y="0"/>
                  <a:pt x="110" y="0"/>
                </a:cubicBezTo>
                <a:cubicBezTo>
                  <a:pt x="98" y="0"/>
                  <a:pt x="62" y="4"/>
                  <a:pt x="49" y="5"/>
                </a:cubicBezTo>
                <a:cubicBezTo>
                  <a:pt x="45" y="5"/>
                  <a:pt x="39" y="6"/>
                  <a:pt x="39" y="15"/>
                </a:cubicBezTo>
                <a:cubicBezTo>
                  <a:pt x="39" y="21"/>
                  <a:pt x="44" y="21"/>
                  <a:pt x="51" y="21"/>
                </a:cubicBezTo>
                <a:cubicBezTo>
                  <a:pt x="75" y="21"/>
                  <a:pt x="76" y="24"/>
                  <a:pt x="76" y="29"/>
                </a:cubicBezTo>
                <a:lnTo>
                  <a:pt x="75" y="39"/>
                </a:lnTo>
                <a:lnTo>
                  <a:pt x="2" y="326"/>
                </a:lnTo>
                <a:cubicBezTo>
                  <a:pt x="0" y="333"/>
                  <a:pt x="0" y="334"/>
                  <a:pt x="0" y="337"/>
                </a:cubicBezTo>
                <a:cubicBezTo>
                  <a:pt x="0" y="348"/>
                  <a:pt x="10" y="351"/>
                  <a:pt x="15" y="351"/>
                </a:cubicBezTo>
                <a:cubicBezTo>
                  <a:pt x="23" y="351"/>
                  <a:pt x="31" y="345"/>
                  <a:pt x="33" y="338"/>
                </a:cubicBezTo>
                <a:lnTo>
                  <a:pt x="43" y="300"/>
                </a:lnTo>
                <a:lnTo>
                  <a:pt x="54" y="255"/>
                </a:lnTo>
                <a:cubicBezTo>
                  <a:pt x="57" y="244"/>
                  <a:pt x="60" y="233"/>
                  <a:pt x="62" y="222"/>
                </a:cubicBezTo>
                <a:cubicBezTo>
                  <a:pt x="63" y="219"/>
                  <a:pt x="67" y="202"/>
                  <a:pt x="68" y="199"/>
                </a:cubicBezTo>
                <a:cubicBezTo>
                  <a:pt x="69" y="195"/>
                  <a:pt x="85" y="167"/>
                  <a:pt x="102" y="154"/>
                </a:cubicBezTo>
                <a:cubicBezTo>
                  <a:pt x="113" y="146"/>
                  <a:pt x="128" y="136"/>
                  <a:pt x="150" y="136"/>
                </a:cubicBezTo>
                <a:cubicBezTo>
                  <a:pt x="171" y="136"/>
                  <a:pt x="176" y="153"/>
                  <a:pt x="176" y="171"/>
                </a:cubicBezTo>
                <a:cubicBezTo>
                  <a:pt x="176" y="198"/>
                  <a:pt x="158" y="252"/>
                  <a:pt x="146" y="283"/>
                </a:cubicBezTo>
                <a:cubicBezTo>
                  <a:pt x="142" y="294"/>
                  <a:pt x="139" y="300"/>
                  <a:pt x="139" y="310"/>
                </a:cubicBezTo>
                <a:cubicBezTo>
                  <a:pt x="139" y="333"/>
                  <a:pt x="157" y="351"/>
                  <a:pt x="180" y="351"/>
                </a:cubicBezTo>
                <a:cubicBezTo>
                  <a:pt x="227" y="351"/>
                  <a:pt x="245" y="278"/>
                  <a:pt x="245" y="274"/>
                </a:cubicBezTo>
                <a:cubicBezTo>
                  <a:pt x="245" y="269"/>
                  <a:pt x="241" y="269"/>
                  <a:pt x="239" y="269"/>
                </a:cubicBezTo>
                <a:cubicBezTo>
                  <a:pt x="234" y="269"/>
                  <a:pt x="234" y="271"/>
                  <a:pt x="232" y="278"/>
                </a:cubicBezTo>
                <a:cubicBezTo>
                  <a:pt x="224" y="304"/>
                  <a:pt x="208" y="340"/>
                  <a:pt x="181" y="340"/>
                </a:cubicBezTo>
                <a:cubicBezTo>
                  <a:pt x="172" y="340"/>
                  <a:pt x="169" y="335"/>
                  <a:pt x="169" y="323"/>
                </a:cubicBezTo>
                <a:cubicBezTo>
                  <a:pt x="169" y="311"/>
                  <a:pt x="173" y="299"/>
                  <a:pt x="178" y="288"/>
                </a:cubicBezTo>
                <a:cubicBezTo>
                  <a:pt x="186" y="267"/>
                  <a:pt x="208" y="207"/>
                  <a:pt x="208" y="178"/>
                </a:cubicBezTo>
                <a:cubicBezTo>
                  <a:pt x="208" y="146"/>
                  <a:pt x="188" y="125"/>
                  <a:pt x="151" y="125"/>
                </a:cubicBezTo>
                <a:cubicBezTo>
                  <a:pt x="120" y="125"/>
                  <a:pt x="96" y="141"/>
                  <a:pt x="77" y="163"/>
                </a:cubicBezTo>
                <a:lnTo>
                  <a:pt x="116" y="5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A21639-DE53-4A9B-9535-1EEC3C584915}"/>
              </a:ext>
            </a:extLst>
          </p:cNvPr>
          <p:cNvCxnSpPr>
            <a:cxnSpLocks/>
          </p:cNvCxnSpPr>
          <p:nvPr/>
        </p:nvCxnSpPr>
        <p:spPr>
          <a:xfrm>
            <a:off x="6069563" y="787010"/>
            <a:ext cx="0" cy="45396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E20498-F0C7-4837-9B41-4E8D51AA670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788901" y="1381651"/>
            <a:ext cx="561324" cy="316563"/>
            <a:chOff x="2557462" y="2552700"/>
            <a:chExt cx="3673476" cy="2071688"/>
          </a:xfrm>
        </p:grpSpPr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F840CCF-23C1-4847-BD5A-E58BAFE7C2D7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557462" y="2552700"/>
              <a:ext cx="2271713" cy="1452563"/>
            </a:xfrm>
            <a:custGeom>
              <a:avLst/>
              <a:gdLst>
                <a:gd name="T0" fmla="*/ 29 w 407"/>
                <a:gd name="T1" fmla="*/ 190 h 225"/>
                <a:gd name="T2" fmla="*/ 25 w 407"/>
                <a:gd name="T3" fmla="*/ 211 h 225"/>
                <a:gd name="T4" fmla="*/ 39 w 407"/>
                <a:gd name="T5" fmla="*/ 225 h 225"/>
                <a:gd name="T6" fmla="*/ 58 w 407"/>
                <a:gd name="T7" fmla="*/ 211 h 225"/>
                <a:gd name="T8" fmla="*/ 67 w 407"/>
                <a:gd name="T9" fmla="*/ 174 h 225"/>
                <a:gd name="T10" fmla="*/ 78 w 407"/>
                <a:gd name="T11" fmla="*/ 129 h 225"/>
                <a:gd name="T12" fmla="*/ 86 w 407"/>
                <a:gd name="T13" fmla="*/ 96 h 225"/>
                <a:gd name="T14" fmla="*/ 93 w 407"/>
                <a:gd name="T15" fmla="*/ 71 h 225"/>
                <a:gd name="T16" fmla="*/ 174 w 407"/>
                <a:gd name="T17" fmla="*/ 11 h 225"/>
                <a:gd name="T18" fmla="*/ 201 w 407"/>
                <a:gd name="T19" fmla="*/ 45 h 225"/>
                <a:gd name="T20" fmla="*/ 193 w 407"/>
                <a:gd name="T21" fmla="*/ 87 h 225"/>
                <a:gd name="T22" fmla="*/ 179 w 407"/>
                <a:gd name="T23" fmla="*/ 144 h 225"/>
                <a:gd name="T24" fmla="*/ 169 w 407"/>
                <a:gd name="T25" fmla="*/ 182 h 225"/>
                <a:gd name="T26" fmla="*/ 163 w 407"/>
                <a:gd name="T27" fmla="*/ 211 h 225"/>
                <a:gd name="T28" fmla="*/ 177 w 407"/>
                <a:gd name="T29" fmla="*/ 225 h 225"/>
                <a:gd name="T30" fmla="*/ 200 w 407"/>
                <a:gd name="T31" fmla="*/ 197 h 225"/>
                <a:gd name="T32" fmla="*/ 229 w 407"/>
                <a:gd name="T33" fmla="*/ 77 h 225"/>
                <a:gd name="T34" fmla="*/ 311 w 407"/>
                <a:gd name="T35" fmla="*/ 11 h 225"/>
                <a:gd name="T36" fmla="*/ 338 w 407"/>
                <a:gd name="T37" fmla="*/ 45 h 225"/>
                <a:gd name="T38" fmla="*/ 307 w 407"/>
                <a:gd name="T39" fmla="*/ 157 h 225"/>
                <a:gd name="T40" fmla="*/ 301 w 407"/>
                <a:gd name="T41" fmla="*/ 184 h 225"/>
                <a:gd name="T42" fmla="*/ 342 w 407"/>
                <a:gd name="T43" fmla="*/ 225 h 225"/>
                <a:gd name="T44" fmla="*/ 407 w 407"/>
                <a:gd name="T45" fmla="*/ 148 h 225"/>
                <a:gd name="T46" fmla="*/ 401 w 407"/>
                <a:gd name="T47" fmla="*/ 143 h 225"/>
                <a:gd name="T48" fmla="*/ 393 w 407"/>
                <a:gd name="T49" fmla="*/ 152 h 225"/>
                <a:gd name="T50" fmla="*/ 343 w 407"/>
                <a:gd name="T51" fmla="*/ 214 h 225"/>
                <a:gd name="T52" fmla="*/ 331 w 407"/>
                <a:gd name="T53" fmla="*/ 198 h 225"/>
                <a:gd name="T54" fmla="*/ 340 w 407"/>
                <a:gd name="T55" fmla="*/ 162 h 225"/>
                <a:gd name="T56" fmla="*/ 370 w 407"/>
                <a:gd name="T57" fmla="*/ 53 h 225"/>
                <a:gd name="T58" fmla="*/ 313 w 407"/>
                <a:gd name="T59" fmla="*/ 0 h 225"/>
                <a:gd name="T60" fmla="*/ 232 w 407"/>
                <a:gd name="T61" fmla="*/ 48 h 225"/>
                <a:gd name="T62" fmla="*/ 216 w 407"/>
                <a:gd name="T63" fmla="*/ 13 h 225"/>
                <a:gd name="T64" fmla="*/ 175 w 407"/>
                <a:gd name="T65" fmla="*/ 0 h 225"/>
                <a:gd name="T66" fmla="*/ 98 w 407"/>
                <a:gd name="T67" fmla="*/ 43 h 225"/>
                <a:gd name="T68" fmla="*/ 52 w 407"/>
                <a:gd name="T69" fmla="*/ 0 h 225"/>
                <a:gd name="T70" fmla="*/ 15 w 407"/>
                <a:gd name="T71" fmla="*/ 28 h 225"/>
                <a:gd name="T72" fmla="*/ 0 w 407"/>
                <a:gd name="T73" fmla="*/ 76 h 225"/>
                <a:gd name="T74" fmla="*/ 6 w 407"/>
                <a:gd name="T75" fmla="*/ 81 h 225"/>
                <a:gd name="T76" fmla="*/ 14 w 407"/>
                <a:gd name="T77" fmla="*/ 70 h 225"/>
                <a:gd name="T78" fmla="*/ 51 w 407"/>
                <a:gd name="T79" fmla="*/ 11 h 225"/>
                <a:gd name="T80" fmla="*/ 66 w 407"/>
                <a:gd name="T81" fmla="*/ 33 h 225"/>
                <a:gd name="T82" fmla="*/ 58 w 407"/>
                <a:gd name="T83" fmla="*/ 75 h 225"/>
                <a:gd name="T84" fmla="*/ 29 w 407"/>
                <a:gd name="T85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225">
                  <a:moveTo>
                    <a:pt x="29" y="190"/>
                  </a:moveTo>
                  <a:cubicBezTo>
                    <a:pt x="28" y="198"/>
                    <a:pt x="25" y="209"/>
                    <a:pt x="25" y="211"/>
                  </a:cubicBezTo>
                  <a:cubicBezTo>
                    <a:pt x="25" y="220"/>
                    <a:pt x="32" y="225"/>
                    <a:pt x="39" y="225"/>
                  </a:cubicBezTo>
                  <a:cubicBezTo>
                    <a:pt x="45" y="225"/>
                    <a:pt x="54" y="221"/>
                    <a:pt x="58" y="211"/>
                  </a:cubicBezTo>
                  <a:cubicBezTo>
                    <a:pt x="58" y="210"/>
                    <a:pt x="64" y="187"/>
                    <a:pt x="67" y="174"/>
                  </a:cubicBezTo>
                  <a:lnTo>
                    <a:pt x="78" y="129"/>
                  </a:lnTo>
                  <a:cubicBezTo>
                    <a:pt x="81" y="118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6" y="11"/>
                    <a:pt x="201" y="29"/>
                    <a:pt x="201" y="45"/>
                  </a:cubicBezTo>
                  <a:cubicBezTo>
                    <a:pt x="201" y="58"/>
                    <a:pt x="197" y="72"/>
                    <a:pt x="193" y="87"/>
                  </a:cubicBezTo>
                  <a:lnTo>
                    <a:pt x="179" y="144"/>
                  </a:lnTo>
                  <a:lnTo>
                    <a:pt x="169" y="182"/>
                  </a:lnTo>
                  <a:cubicBezTo>
                    <a:pt x="167" y="192"/>
                    <a:pt x="163" y="209"/>
                    <a:pt x="163" y="211"/>
                  </a:cubicBezTo>
                  <a:cubicBezTo>
                    <a:pt x="163" y="220"/>
                    <a:pt x="170" y="225"/>
                    <a:pt x="177" y="225"/>
                  </a:cubicBezTo>
                  <a:cubicBezTo>
                    <a:pt x="193" y="225"/>
                    <a:pt x="196" y="212"/>
                    <a:pt x="200" y="197"/>
                  </a:cubicBezTo>
                  <a:cubicBezTo>
                    <a:pt x="207" y="169"/>
                    <a:pt x="225" y="96"/>
                    <a:pt x="229" y="77"/>
                  </a:cubicBezTo>
                  <a:cubicBezTo>
                    <a:pt x="231" y="70"/>
                    <a:pt x="257" y="11"/>
                    <a:pt x="311" y="11"/>
                  </a:cubicBezTo>
                  <a:cubicBezTo>
                    <a:pt x="333" y="11"/>
                    <a:pt x="338" y="27"/>
                    <a:pt x="338" y="45"/>
                  </a:cubicBezTo>
                  <a:cubicBezTo>
                    <a:pt x="338" y="74"/>
                    <a:pt x="317" y="130"/>
                    <a:pt x="307" y="157"/>
                  </a:cubicBezTo>
                  <a:cubicBezTo>
                    <a:pt x="303" y="169"/>
                    <a:pt x="301" y="174"/>
                    <a:pt x="301" y="184"/>
                  </a:cubicBezTo>
                  <a:cubicBezTo>
                    <a:pt x="301" y="207"/>
                    <a:pt x="318" y="225"/>
                    <a:pt x="342" y="225"/>
                  </a:cubicBezTo>
                  <a:cubicBezTo>
                    <a:pt x="388" y="225"/>
                    <a:pt x="407" y="152"/>
                    <a:pt x="407" y="148"/>
                  </a:cubicBezTo>
                  <a:cubicBezTo>
                    <a:pt x="407" y="143"/>
                    <a:pt x="402" y="143"/>
                    <a:pt x="401" y="143"/>
                  </a:cubicBezTo>
                  <a:cubicBezTo>
                    <a:pt x="396" y="143"/>
                    <a:pt x="396" y="145"/>
                    <a:pt x="393" y="152"/>
                  </a:cubicBezTo>
                  <a:cubicBezTo>
                    <a:pt x="386" y="179"/>
                    <a:pt x="370" y="214"/>
                    <a:pt x="343" y="214"/>
                  </a:cubicBezTo>
                  <a:cubicBezTo>
                    <a:pt x="334" y="214"/>
                    <a:pt x="331" y="209"/>
                    <a:pt x="331" y="198"/>
                  </a:cubicBezTo>
                  <a:cubicBezTo>
                    <a:pt x="331" y="185"/>
                    <a:pt x="335" y="173"/>
                    <a:pt x="340" y="162"/>
                  </a:cubicBezTo>
                  <a:cubicBezTo>
                    <a:pt x="349" y="136"/>
                    <a:pt x="370" y="81"/>
                    <a:pt x="370" y="53"/>
                  </a:cubicBezTo>
                  <a:cubicBezTo>
                    <a:pt x="370" y="20"/>
                    <a:pt x="350" y="0"/>
                    <a:pt x="313" y="0"/>
                  </a:cubicBezTo>
                  <a:cubicBezTo>
                    <a:pt x="276" y="0"/>
                    <a:pt x="250" y="21"/>
                    <a:pt x="232" y="48"/>
                  </a:cubicBezTo>
                  <a:cubicBezTo>
                    <a:pt x="231" y="41"/>
                    <a:pt x="230" y="24"/>
                    <a:pt x="216" y="13"/>
                  </a:cubicBezTo>
                  <a:cubicBezTo>
                    <a:pt x="204" y="2"/>
                    <a:pt x="188" y="0"/>
                    <a:pt x="175" y="0"/>
                  </a:cubicBezTo>
                  <a:cubicBezTo>
                    <a:pt x="131" y="0"/>
                    <a:pt x="106" y="31"/>
                    <a:pt x="98" y="43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6" y="45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4"/>
                    <a:pt x="33" y="11"/>
                    <a:pt x="51" y="11"/>
                  </a:cubicBezTo>
                  <a:cubicBezTo>
                    <a:pt x="59" y="11"/>
                    <a:pt x="66" y="15"/>
                    <a:pt x="66" y="33"/>
                  </a:cubicBezTo>
                  <a:cubicBezTo>
                    <a:pt x="66" y="44"/>
                    <a:pt x="65" y="49"/>
                    <a:pt x="58" y="75"/>
                  </a:cubicBezTo>
                  <a:lnTo>
                    <a:pt x="29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7A0FF550-4A35-47AC-9887-A4B629A90E6E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4953000" y="2552700"/>
              <a:ext cx="1277938" cy="2071688"/>
            </a:xfrm>
            <a:custGeom>
              <a:avLst/>
              <a:gdLst>
                <a:gd name="T0" fmla="*/ 227 w 229"/>
                <a:gd name="T1" fmla="*/ 32 h 321"/>
                <a:gd name="T2" fmla="*/ 229 w 229"/>
                <a:gd name="T3" fmla="*/ 23 h 321"/>
                <a:gd name="T4" fmla="*/ 214 w 229"/>
                <a:gd name="T5" fmla="*/ 10 h 321"/>
                <a:gd name="T6" fmla="*/ 194 w 229"/>
                <a:gd name="T7" fmla="*/ 31 h 321"/>
                <a:gd name="T8" fmla="*/ 148 w 229"/>
                <a:gd name="T9" fmla="*/ 0 h 321"/>
                <a:gd name="T10" fmla="*/ 29 w 229"/>
                <a:gd name="T11" fmla="*/ 141 h 321"/>
                <a:gd name="T12" fmla="*/ 95 w 229"/>
                <a:gd name="T13" fmla="*/ 219 h 321"/>
                <a:gd name="T14" fmla="*/ 153 w 229"/>
                <a:gd name="T15" fmla="*/ 191 h 321"/>
                <a:gd name="T16" fmla="*/ 154 w 229"/>
                <a:gd name="T17" fmla="*/ 191 h 321"/>
                <a:gd name="T18" fmla="*/ 137 w 229"/>
                <a:gd name="T19" fmla="*/ 257 h 321"/>
                <a:gd name="T20" fmla="*/ 66 w 229"/>
                <a:gd name="T21" fmla="*/ 310 h 321"/>
                <a:gd name="T22" fmla="*/ 26 w 229"/>
                <a:gd name="T23" fmla="*/ 305 h 321"/>
                <a:gd name="T24" fmla="*/ 46 w 229"/>
                <a:gd name="T25" fmla="*/ 280 h 321"/>
                <a:gd name="T26" fmla="*/ 27 w 229"/>
                <a:gd name="T27" fmla="*/ 262 h 321"/>
                <a:gd name="T28" fmla="*/ 0 w 229"/>
                <a:gd name="T29" fmla="*/ 291 h 321"/>
                <a:gd name="T30" fmla="*/ 67 w 229"/>
                <a:gd name="T31" fmla="*/ 321 h 321"/>
                <a:gd name="T32" fmla="*/ 172 w 229"/>
                <a:gd name="T33" fmla="*/ 253 h 321"/>
                <a:gd name="T34" fmla="*/ 227 w 229"/>
                <a:gd name="T35" fmla="*/ 32 h 321"/>
                <a:gd name="T36" fmla="*/ 162 w 229"/>
                <a:gd name="T37" fmla="*/ 156 h 321"/>
                <a:gd name="T38" fmla="*/ 137 w 229"/>
                <a:gd name="T39" fmla="*/ 191 h 321"/>
                <a:gd name="T40" fmla="*/ 97 w 229"/>
                <a:gd name="T41" fmla="*/ 208 h 321"/>
                <a:gd name="T42" fmla="*/ 65 w 229"/>
                <a:gd name="T43" fmla="*/ 163 h 321"/>
                <a:gd name="T44" fmla="*/ 92 w 229"/>
                <a:gd name="T45" fmla="*/ 55 h 321"/>
                <a:gd name="T46" fmla="*/ 148 w 229"/>
                <a:gd name="T47" fmla="*/ 11 h 321"/>
                <a:gd name="T48" fmla="*/ 188 w 229"/>
                <a:gd name="T49" fmla="*/ 53 h 321"/>
                <a:gd name="T50" fmla="*/ 186 w 229"/>
                <a:gd name="T51" fmla="*/ 61 h 321"/>
                <a:gd name="T52" fmla="*/ 162 w 229"/>
                <a:gd name="T53" fmla="*/ 15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9" h="321">
                  <a:moveTo>
                    <a:pt x="227" y="32"/>
                  </a:moveTo>
                  <a:cubicBezTo>
                    <a:pt x="228" y="29"/>
                    <a:pt x="229" y="26"/>
                    <a:pt x="229" y="23"/>
                  </a:cubicBezTo>
                  <a:cubicBezTo>
                    <a:pt x="229" y="15"/>
                    <a:pt x="223" y="10"/>
                    <a:pt x="214" y="10"/>
                  </a:cubicBezTo>
                  <a:cubicBezTo>
                    <a:pt x="209" y="10"/>
                    <a:pt x="196" y="13"/>
                    <a:pt x="194" y="31"/>
                  </a:cubicBezTo>
                  <a:cubicBezTo>
                    <a:pt x="185" y="13"/>
                    <a:pt x="167" y="0"/>
                    <a:pt x="148" y="0"/>
                  </a:cubicBezTo>
                  <a:cubicBezTo>
                    <a:pt x="91" y="0"/>
                    <a:pt x="29" y="69"/>
                    <a:pt x="29" y="141"/>
                  </a:cubicBezTo>
                  <a:cubicBezTo>
                    <a:pt x="29" y="190"/>
                    <a:pt x="60" y="219"/>
                    <a:pt x="95" y="219"/>
                  </a:cubicBezTo>
                  <a:cubicBezTo>
                    <a:pt x="125" y="219"/>
                    <a:pt x="148" y="196"/>
                    <a:pt x="153" y="191"/>
                  </a:cubicBezTo>
                  <a:lnTo>
                    <a:pt x="154" y="191"/>
                  </a:lnTo>
                  <a:cubicBezTo>
                    <a:pt x="143" y="235"/>
                    <a:pt x="137" y="256"/>
                    <a:pt x="137" y="257"/>
                  </a:cubicBezTo>
                  <a:cubicBezTo>
                    <a:pt x="135" y="261"/>
                    <a:pt x="118" y="310"/>
                    <a:pt x="66" y="310"/>
                  </a:cubicBezTo>
                  <a:cubicBezTo>
                    <a:pt x="56" y="310"/>
                    <a:pt x="40" y="310"/>
                    <a:pt x="26" y="305"/>
                  </a:cubicBezTo>
                  <a:cubicBezTo>
                    <a:pt x="41" y="301"/>
                    <a:pt x="46" y="288"/>
                    <a:pt x="46" y="280"/>
                  </a:cubicBezTo>
                  <a:cubicBezTo>
                    <a:pt x="46" y="272"/>
                    <a:pt x="41" y="262"/>
                    <a:pt x="27" y="262"/>
                  </a:cubicBezTo>
                  <a:cubicBezTo>
                    <a:pt x="16" y="262"/>
                    <a:pt x="0" y="271"/>
                    <a:pt x="0" y="291"/>
                  </a:cubicBezTo>
                  <a:cubicBezTo>
                    <a:pt x="0" y="311"/>
                    <a:pt x="19" y="321"/>
                    <a:pt x="67" y="321"/>
                  </a:cubicBezTo>
                  <a:cubicBezTo>
                    <a:pt x="129" y="321"/>
                    <a:pt x="164" y="283"/>
                    <a:pt x="172" y="253"/>
                  </a:cubicBezTo>
                  <a:lnTo>
                    <a:pt x="227" y="32"/>
                  </a:lnTo>
                  <a:close/>
                  <a:moveTo>
                    <a:pt x="162" y="156"/>
                  </a:moveTo>
                  <a:cubicBezTo>
                    <a:pt x="159" y="169"/>
                    <a:pt x="148" y="181"/>
                    <a:pt x="137" y="191"/>
                  </a:cubicBezTo>
                  <a:cubicBezTo>
                    <a:pt x="127" y="200"/>
                    <a:pt x="111" y="208"/>
                    <a:pt x="97" y="208"/>
                  </a:cubicBezTo>
                  <a:cubicBezTo>
                    <a:pt x="72" y="208"/>
                    <a:pt x="65" y="183"/>
                    <a:pt x="65" y="163"/>
                  </a:cubicBezTo>
                  <a:cubicBezTo>
                    <a:pt x="65" y="139"/>
                    <a:pt x="79" y="80"/>
                    <a:pt x="92" y="55"/>
                  </a:cubicBezTo>
                  <a:cubicBezTo>
                    <a:pt x="106" y="30"/>
                    <a:pt x="127" y="11"/>
                    <a:pt x="148" y="11"/>
                  </a:cubicBezTo>
                  <a:cubicBezTo>
                    <a:pt x="181" y="11"/>
                    <a:pt x="188" y="51"/>
                    <a:pt x="188" y="53"/>
                  </a:cubicBezTo>
                  <a:cubicBezTo>
                    <a:pt x="188" y="56"/>
                    <a:pt x="187" y="59"/>
                    <a:pt x="186" y="61"/>
                  </a:cubicBezTo>
                  <a:lnTo>
                    <a:pt x="162" y="15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0AF7EB-CB4B-4756-ABC6-713D0EEA5DE9}"/>
              </a:ext>
            </a:extLst>
          </p:cNvPr>
          <p:cNvCxnSpPr>
            <a:stCxn id="24" idx="0"/>
          </p:cNvCxnSpPr>
          <p:nvPr/>
        </p:nvCxnSpPr>
        <p:spPr>
          <a:xfrm flipV="1">
            <a:off x="2453951" y="1432934"/>
            <a:ext cx="933061" cy="82507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F6D9C7-AB92-4EC8-ACA2-ACE7CC700B04}"/>
              </a:ext>
            </a:extLst>
          </p:cNvPr>
          <p:cNvCxnSpPr>
            <a:stCxn id="24" idx="0"/>
          </p:cNvCxnSpPr>
          <p:nvPr/>
        </p:nvCxnSpPr>
        <p:spPr>
          <a:xfrm flipV="1">
            <a:off x="2453951" y="2255353"/>
            <a:ext cx="1148718" cy="2655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22">
            <a:extLst>
              <a:ext uri="{FF2B5EF4-FFF2-40B4-BE49-F238E27FC236}">
                <a16:creationId xmlns:a16="http://schemas.microsoft.com/office/drawing/2014/main" id="{8945F0A2-1349-40B8-99A5-C9A7BBF4BBE1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3275045" y="1071114"/>
            <a:ext cx="296492" cy="296506"/>
          </a:xfrm>
          <a:custGeom>
            <a:avLst/>
            <a:gdLst>
              <a:gd name="T0" fmla="*/ 218 w 218"/>
              <a:gd name="T1" fmla="*/ 35 h 226"/>
              <a:gd name="T2" fmla="*/ 196 w 218"/>
              <a:gd name="T3" fmla="*/ 0 h 226"/>
              <a:gd name="T4" fmla="*/ 172 w 218"/>
              <a:gd name="T5" fmla="*/ 24 h 226"/>
              <a:gd name="T6" fmla="*/ 180 w 218"/>
              <a:gd name="T7" fmla="*/ 39 h 226"/>
              <a:gd name="T8" fmla="*/ 197 w 218"/>
              <a:gd name="T9" fmla="*/ 80 h 226"/>
              <a:gd name="T10" fmla="*/ 108 w 218"/>
              <a:gd name="T11" fmla="*/ 215 h 226"/>
              <a:gd name="T12" fmla="*/ 72 w 218"/>
              <a:gd name="T13" fmla="*/ 171 h 226"/>
              <a:gd name="T14" fmla="*/ 100 w 218"/>
              <a:gd name="T15" fmla="*/ 66 h 226"/>
              <a:gd name="T16" fmla="*/ 106 w 218"/>
              <a:gd name="T17" fmla="*/ 41 h 226"/>
              <a:gd name="T18" fmla="*/ 66 w 218"/>
              <a:gd name="T19" fmla="*/ 0 h 226"/>
              <a:gd name="T20" fmla="*/ 0 w 218"/>
              <a:gd name="T21" fmla="*/ 77 h 226"/>
              <a:gd name="T22" fmla="*/ 6 w 218"/>
              <a:gd name="T23" fmla="*/ 82 h 226"/>
              <a:gd name="T24" fmla="*/ 14 w 218"/>
              <a:gd name="T25" fmla="*/ 73 h 226"/>
              <a:gd name="T26" fmla="*/ 64 w 218"/>
              <a:gd name="T27" fmla="*/ 11 h 226"/>
              <a:gd name="T28" fmla="*/ 77 w 218"/>
              <a:gd name="T29" fmla="*/ 27 h 226"/>
              <a:gd name="T30" fmla="*/ 68 w 218"/>
              <a:gd name="T31" fmla="*/ 62 h 226"/>
              <a:gd name="T32" fmla="*/ 40 w 218"/>
              <a:gd name="T33" fmla="*/ 164 h 226"/>
              <a:gd name="T34" fmla="*/ 106 w 218"/>
              <a:gd name="T35" fmla="*/ 226 h 226"/>
              <a:gd name="T36" fmla="*/ 218 w 218"/>
              <a:gd name="T37" fmla="*/ 3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226">
                <a:moveTo>
                  <a:pt x="218" y="35"/>
                </a:moveTo>
                <a:cubicBezTo>
                  <a:pt x="218" y="8"/>
                  <a:pt x="205" y="0"/>
                  <a:pt x="196" y="0"/>
                </a:cubicBezTo>
                <a:cubicBezTo>
                  <a:pt x="184" y="0"/>
                  <a:pt x="172" y="13"/>
                  <a:pt x="172" y="24"/>
                </a:cubicBezTo>
                <a:cubicBezTo>
                  <a:pt x="172" y="30"/>
                  <a:pt x="175" y="33"/>
                  <a:pt x="180" y="39"/>
                </a:cubicBezTo>
                <a:cubicBezTo>
                  <a:pt x="191" y="49"/>
                  <a:pt x="197" y="62"/>
                  <a:pt x="197" y="80"/>
                </a:cubicBezTo>
                <a:cubicBezTo>
                  <a:pt x="197" y="101"/>
                  <a:pt x="167" y="215"/>
                  <a:pt x="108" y="215"/>
                </a:cubicBezTo>
                <a:cubicBezTo>
                  <a:pt x="83" y="215"/>
                  <a:pt x="72" y="197"/>
                  <a:pt x="72" y="171"/>
                </a:cubicBezTo>
                <a:cubicBezTo>
                  <a:pt x="72" y="143"/>
                  <a:pt x="85" y="107"/>
                  <a:pt x="100" y="66"/>
                </a:cubicBezTo>
                <a:cubicBezTo>
                  <a:pt x="104" y="57"/>
                  <a:pt x="106" y="50"/>
                  <a:pt x="106" y="41"/>
                </a:cubicBezTo>
                <a:cubicBezTo>
                  <a:pt x="106" y="18"/>
                  <a:pt x="90" y="0"/>
                  <a:pt x="66" y="0"/>
                </a:cubicBezTo>
                <a:cubicBezTo>
                  <a:pt x="19" y="0"/>
                  <a:pt x="0" y="72"/>
                  <a:pt x="0" y="77"/>
                </a:cubicBezTo>
                <a:cubicBezTo>
                  <a:pt x="0" y="82"/>
                  <a:pt x="5" y="82"/>
                  <a:pt x="6" y="82"/>
                </a:cubicBezTo>
                <a:cubicBezTo>
                  <a:pt x="11" y="82"/>
                  <a:pt x="11" y="81"/>
                  <a:pt x="14" y="73"/>
                </a:cubicBezTo>
                <a:cubicBezTo>
                  <a:pt x="28" y="22"/>
                  <a:pt x="50" y="11"/>
                  <a:pt x="64" y="11"/>
                </a:cubicBezTo>
                <a:cubicBezTo>
                  <a:pt x="68" y="11"/>
                  <a:pt x="77" y="11"/>
                  <a:pt x="77" y="27"/>
                </a:cubicBezTo>
                <a:cubicBezTo>
                  <a:pt x="77" y="39"/>
                  <a:pt x="72" y="53"/>
                  <a:pt x="68" y="62"/>
                </a:cubicBezTo>
                <a:cubicBezTo>
                  <a:pt x="46" y="119"/>
                  <a:pt x="40" y="142"/>
                  <a:pt x="40" y="164"/>
                </a:cubicBezTo>
                <a:cubicBezTo>
                  <a:pt x="40" y="218"/>
                  <a:pt x="84" y="226"/>
                  <a:pt x="106" y="226"/>
                </a:cubicBezTo>
                <a:cubicBezTo>
                  <a:pt x="190" y="226"/>
                  <a:pt x="218" y="61"/>
                  <a:pt x="218" y="35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Freeform 29">
            <a:extLst>
              <a:ext uri="{FF2B5EF4-FFF2-40B4-BE49-F238E27FC236}">
                <a16:creationId xmlns:a16="http://schemas.microsoft.com/office/drawing/2014/main" id="{3CC630AD-79C2-442C-9B10-EC2A64E8F930}"/>
              </a:ext>
            </a:extLst>
          </p:cNvPr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>
            <a:off x="3123366" y="1922106"/>
            <a:ext cx="304008" cy="250576"/>
          </a:xfrm>
          <a:custGeom>
            <a:avLst/>
            <a:gdLst>
              <a:gd name="T0" fmla="*/ 217 w 279"/>
              <a:gd name="T1" fmla="*/ 103 h 226"/>
              <a:gd name="T2" fmla="*/ 134 w 279"/>
              <a:gd name="T3" fmla="*/ 0 h 226"/>
              <a:gd name="T4" fmla="*/ 0 w 279"/>
              <a:gd name="T5" fmla="*/ 141 h 226"/>
              <a:gd name="T6" fmla="*/ 81 w 279"/>
              <a:gd name="T7" fmla="*/ 226 h 226"/>
              <a:gd name="T8" fmla="*/ 185 w 279"/>
              <a:gd name="T9" fmla="*/ 184 h 226"/>
              <a:gd name="T10" fmla="*/ 231 w 279"/>
              <a:gd name="T11" fmla="*/ 226 h 226"/>
              <a:gd name="T12" fmla="*/ 272 w 279"/>
              <a:gd name="T13" fmla="*/ 190 h 226"/>
              <a:gd name="T14" fmla="*/ 266 w 279"/>
              <a:gd name="T15" fmla="*/ 185 h 226"/>
              <a:gd name="T16" fmla="*/ 260 w 279"/>
              <a:gd name="T17" fmla="*/ 190 h 226"/>
              <a:gd name="T18" fmla="*/ 232 w 279"/>
              <a:gd name="T19" fmla="*/ 215 h 226"/>
              <a:gd name="T20" fmla="*/ 217 w 279"/>
              <a:gd name="T21" fmla="*/ 164 h 226"/>
              <a:gd name="T22" fmla="*/ 222 w 279"/>
              <a:gd name="T23" fmla="*/ 146 h 226"/>
              <a:gd name="T24" fmla="*/ 279 w 279"/>
              <a:gd name="T25" fmla="*/ 29 h 226"/>
              <a:gd name="T26" fmla="*/ 273 w 279"/>
              <a:gd name="T27" fmla="*/ 24 h 226"/>
              <a:gd name="T28" fmla="*/ 265 w 279"/>
              <a:gd name="T29" fmla="*/ 35 h 226"/>
              <a:gd name="T30" fmla="*/ 217 w 279"/>
              <a:gd name="T31" fmla="*/ 133 h 226"/>
              <a:gd name="T32" fmla="*/ 217 w 279"/>
              <a:gd name="T33" fmla="*/ 103 h 226"/>
              <a:gd name="T34" fmla="*/ 183 w 279"/>
              <a:gd name="T35" fmla="*/ 171 h 226"/>
              <a:gd name="T36" fmla="*/ 82 w 279"/>
              <a:gd name="T37" fmla="*/ 215 h 226"/>
              <a:gd name="T38" fmla="*/ 37 w 279"/>
              <a:gd name="T39" fmla="*/ 160 h 226"/>
              <a:gd name="T40" fmla="*/ 66 w 279"/>
              <a:gd name="T41" fmla="*/ 57 h 226"/>
              <a:gd name="T42" fmla="*/ 133 w 279"/>
              <a:gd name="T43" fmla="*/ 11 h 226"/>
              <a:gd name="T44" fmla="*/ 183 w 279"/>
              <a:gd name="T45" fmla="*/ 115 h 226"/>
              <a:gd name="T46" fmla="*/ 183 w 279"/>
              <a:gd name="T47" fmla="*/ 171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9" h="226">
                <a:moveTo>
                  <a:pt x="217" y="103"/>
                </a:moveTo>
                <a:cubicBezTo>
                  <a:pt x="217" y="24"/>
                  <a:pt x="171" y="0"/>
                  <a:pt x="134" y="0"/>
                </a:cubicBezTo>
                <a:cubicBezTo>
                  <a:pt x="66" y="0"/>
                  <a:pt x="0" y="71"/>
                  <a:pt x="0" y="141"/>
                </a:cubicBezTo>
                <a:cubicBezTo>
                  <a:pt x="0" y="188"/>
                  <a:pt x="30" y="226"/>
                  <a:pt x="81" y="226"/>
                </a:cubicBezTo>
                <a:cubicBezTo>
                  <a:pt x="112" y="226"/>
                  <a:pt x="148" y="214"/>
                  <a:pt x="185" y="184"/>
                </a:cubicBezTo>
                <a:cubicBezTo>
                  <a:pt x="192" y="210"/>
                  <a:pt x="208" y="226"/>
                  <a:pt x="231" y="226"/>
                </a:cubicBezTo>
                <a:cubicBezTo>
                  <a:pt x="257" y="226"/>
                  <a:pt x="272" y="198"/>
                  <a:pt x="272" y="190"/>
                </a:cubicBezTo>
                <a:cubicBezTo>
                  <a:pt x="272" y="187"/>
                  <a:pt x="269" y="185"/>
                  <a:pt x="266" y="185"/>
                </a:cubicBezTo>
                <a:cubicBezTo>
                  <a:pt x="263" y="185"/>
                  <a:pt x="261" y="187"/>
                  <a:pt x="260" y="190"/>
                </a:cubicBezTo>
                <a:cubicBezTo>
                  <a:pt x="251" y="215"/>
                  <a:pt x="233" y="215"/>
                  <a:pt x="232" y="215"/>
                </a:cubicBezTo>
                <a:cubicBezTo>
                  <a:pt x="217" y="215"/>
                  <a:pt x="217" y="176"/>
                  <a:pt x="217" y="164"/>
                </a:cubicBezTo>
                <a:cubicBezTo>
                  <a:pt x="217" y="153"/>
                  <a:pt x="217" y="152"/>
                  <a:pt x="222" y="146"/>
                </a:cubicBezTo>
                <a:cubicBezTo>
                  <a:pt x="268" y="88"/>
                  <a:pt x="279" y="30"/>
                  <a:pt x="279" y="29"/>
                </a:cubicBezTo>
                <a:cubicBezTo>
                  <a:pt x="279" y="28"/>
                  <a:pt x="278" y="24"/>
                  <a:pt x="273" y="24"/>
                </a:cubicBezTo>
                <a:cubicBezTo>
                  <a:pt x="268" y="24"/>
                  <a:pt x="268" y="26"/>
                  <a:pt x="265" y="35"/>
                </a:cubicBezTo>
                <a:cubicBezTo>
                  <a:pt x="256" y="66"/>
                  <a:pt x="240" y="104"/>
                  <a:pt x="217" y="133"/>
                </a:cubicBezTo>
                <a:lnTo>
                  <a:pt x="217" y="103"/>
                </a:lnTo>
                <a:close/>
                <a:moveTo>
                  <a:pt x="183" y="171"/>
                </a:moveTo>
                <a:cubicBezTo>
                  <a:pt x="140" y="209"/>
                  <a:pt x="102" y="215"/>
                  <a:pt x="82" y="215"/>
                </a:cubicBezTo>
                <a:cubicBezTo>
                  <a:pt x="52" y="215"/>
                  <a:pt x="37" y="192"/>
                  <a:pt x="37" y="160"/>
                </a:cubicBezTo>
                <a:cubicBezTo>
                  <a:pt x="37" y="136"/>
                  <a:pt x="50" y="82"/>
                  <a:pt x="66" y="57"/>
                </a:cubicBezTo>
                <a:cubicBezTo>
                  <a:pt x="89" y="20"/>
                  <a:pt x="116" y="11"/>
                  <a:pt x="133" y="11"/>
                </a:cubicBezTo>
                <a:cubicBezTo>
                  <a:pt x="183" y="11"/>
                  <a:pt x="183" y="76"/>
                  <a:pt x="183" y="115"/>
                </a:cubicBezTo>
                <a:cubicBezTo>
                  <a:pt x="183" y="133"/>
                  <a:pt x="183" y="162"/>
                  <a:pt x="183" y="171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2C41BD-ADA5-42D1-95E3-1A4A8DB28EFE}"/>
              </a:ext>
            </a:extLst>
          </p:cNvPr>
          <p:cNvCxnSpPr/>
          <p:nvPr/>
        </p:nvCxnSpPr>
        <p:spPr>
          <a:xfrm>
            <a:off x="9144000" y="706272"/>
            <a:ext cx="0" cy="1122528"/>
          </a:xfrm>
          <a:prstGeom prst="straightConnector1">
            <a:avLst/>
          </a:prstGeom>
          <a:ln w="158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1950C6-D3AC-4E46-826F-E0378E0986DD}"/>
              </a:ext>
            </a:extLst>
          </p:cNvPr>
          <p:cNvCxnSpPr>
            <a:cxnSpLocks/>
          </p:cNvCxnSpPr>
          <p:nvPr/>
        </p:nvCxnSpPr>
        <p:spPr>
          <a:xfrm rot="5400000">
            <a:off x="9705264" y="1267536"/>
            <a:ext cx="0" cy="1122528"/>
          </a:xfrm>
          <a:prstGeom prst="straightConnector1">
            <a:avLst/>
          </a:prstGeom>
          <a:ln w="158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FBC7957-EF53-425A-93D1-5155ED55CBE2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417277" y="1708483"/>
            <a:ext cx="835900" cy="273976"/>
            <a:chOff x="2551112" y="2540000"/>
            <a:chExt cx="5603875" cy="1836738"/>
          </a:xfrm>
        </p:grpSpPr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A5717FD8-BC93-44DC-B0A9-1822B22AB09E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551112" y="2540000"/>
              <a:ext cx="1190625" cy="1395413"/>
            </a:xfrm>
            <a:custGeom>
              <a:avLst/>
              <a:gdLst>
                <a:gd name="T0" fmla="*/ 213 w 229"/>
                <a:gd name="T1" fmla="*/ 117 h 228"/>
                <a:gd name="T2" fmla="*/ 229 w 229"/>
                <a:gd name="T3" fmla="*/ 103 h 228"/>
                <a:gd name="T4" fmla="*/ 201 w 229"/>
                <a:gd name="T5" fmla="*/ 27 h 228"/>
                <a:gd name="T6" fmla="*/ 122 w 229"/>
                <a:gd name="T7" fmla="*/ 0 h 228"/>
                <a:gd name="T8" fmla="*/ 0 w 229"/>
                <a:gd name="T9" fmla="*/ 113 h 228"/>
                <a:gd name="T10" fmla="*/ 129 w 229"/>
                <a:gd name="T11" fmla="*/ 228 h 228"/>
                <a:gd name="T12" fmla="*/ 229 w 229"/>
                <a:gd name="T13" fmla="*/ 167 h 228"/>
                <a:gd name="T14" fmla="*/ 217 w 229"/>
                <a:gd name="T15" fmla="*/ 158 h 228"/>
                <a:gd name="T16" fmla="*/ 205 w 229"/>
                <a:gd name="T17" fmla="*/ 169 h 228"/>
                <a:gd name="T18" fmla="*/ 134 w 229"/>
                <a:gd name="T19" fmla="*/ 208 h 228"/>
                <a:gd name="T20" fmla="*/ 63 w 229"/>
                <a:gd name="T21" fmla="*/ 117 h 228"/>
                <a:gd name="T22" fmla="*/ 213 w 229"/>
                <a:gd name="T23" fmla="*/ 117 h 228"/>
                <a:gd name="T24" fmla="*/ 63 w 229"/>
                <a:gd name="T25" fmla="*/ 100 h 228"/>
                <a:gd name="T26" fmla="*/ 75 w 229"/>
                <a:gd name="T27" fmla="*/ 44 h 228"/>
                <a:gd name="T28" fmla="*/ 122 w 229"/>
                <a:gd name="T29" fmla="*/ 18 h 228"/>
                <a:gd name="T30" fmla="*/ 182 w 229"/>
                <a:gd name="T31" fmla="*/ 100 h 228"/>
                <a:gd name="T32" fmla="*/ 63 w 229"/>
                <a:gd name="T33" fmla="*/ 10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" h="228">
                  <a:moveTo>
                    <a:pt x="213" y="117"/>
                  </a:moveTo>
                  <a:cubicBezTo>
                    <a:pt x="224" y="117"/>
                    <a:pt x="229" y="117"/>
                    <a:pt x="229" y="103"/>
                  </a:cubicBezTo>
                  <a:cubicBezTo>
                    <a:pt x="229" y="88"/>
                    <a:pt x="226" y="52"/>
                    <a:pt x="201" y="27"/>
                  </a:cubicBezTo>
                  <a:cubicBezTo>
                    <a:pt x="183" y="9"/>
                    <a:pt x="156" y="0"/>
                    <a:pt x="122" y="0"/>
                  </a:cubicBezTo>
                  <a:cubicBezTo>
                    <a:pt x="43" y="0"/>
                    <a:pt x="0" y="51"/>
                    <a:pt x="0" y="113"/>
                  </a:cubicBezTo>
                  <a:cubicBezTo>
                    <a:pt x="0" y="180"/>
                    <a:pt x="49" y="228"/>
                    <a:pt x="129" y="228"/>
                  </a:cubicBezTo>
                  <a:cubicBezTo>
                    <a:pt x="208" y="228"/>
                    <a:pt x="229" y="176"/>
                    <a:pt x="229" y="167"/>
                  </a:cubicBezTo>
                  <a:cubicBezTo>
                    <a:pt x="229" y="158"/>
                    <a:pt x="220" y="158"/>
                    <a:pt x="217" y="158"/>
                  </a:cubicBezTo>
                  <a:cubicBezTo>
                    <a:pt x="209" y="158"/>
                    <a:pt x="208" y="161"/>
                    <a:pt x="205" y="169"/>
                  </a:cubicBezTo>
                  <a:cubicBezTo>
                    <a:pt x="194" y="192"/>
                    <a:pt x="166" y="208"/>
                    <a:pt x="134" y="208"/>
                  </a:cubicBezTo>
                  <a:cubicBezTo>
                    <a:pt x="64" y="208"/>
                    <a:pt x="63" y="142"/>
                    <a:pt x="63" y="117"/>
                  </a:cubicBezTo>
                  <a:lnTo>
                    <a:pt x="213" y="117"/>
                  </a:lnTo>
                  <a:close/>
                  <a:moveTo>
                    <a:pt x="63" y="100"/>
                  </a:moveTo>
                  <a:cubicBezTo>
                    <a:pt x="64" y="81"/>
                    <a:pt x="65" y="60"/>
                    <a:pt x="75" y="44"/>
                  </a:cubicBezTo>
                  <a:cubicBezTo>
                    <a:pt x="88" y="24"/>
                    <a:pt x="108" y="18"/>
                    <a:pt x="122" y="18"/>
                  </a:cubicBezTo>
                  <a:cubicBezTo>
                    <a:pt x="180" y="18"/>
                    <a:pt x="181" y="83"/>
                    <a:pt x="182" y="100"/>
                  </a:cubicBezTo>
                  <a:lnTo>
                    <a:pt x="63" y="1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42AD1A6E-E885-4A27-9919-EFD026D97723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4022725" y="2944813"/>
              <a:ext cx="666750" cy="1431925"/>
            </a:xfrm>
            <a:custGeom>
              <a:avLst/>
              <a:gdLst>
                <a:gd name="T0" fmla="*/ 80 w 128"/>
                <a:gd name="T1" fmla="*/ 10 h 234"/>
                <a:gd name="T2" fmla="*/ 69 w 128"/>
                <a:gd name="T3" fmla="*/ 0 h 234"/>
                <a:gd name="T4" fmla="*/ 0 w 128"/>
                <a:gd name="T5" fmla="*/ 23 h 234"/>
                <a:gd name="T6" fmla="*/ 0 w 128"/>
                <a:gd name="T7" fmla="*/ 35 h 234"/>
                <a:gd name="T8" fmla="*/ 51 w 128"/>
                <a:gd name="T9" fmla="*/ 26 h 234"/>
                <a:gd name="T10" fmla="*/ 51 w 128"/>
                <a:gd name="T11" fmla="*/ 205 h 234"/>
                <a:gd name="T12" fmla="*/ 16 w 128"/>
                <a:gd name="T13" fmla="*/ 221 h 234"/>
                <a:gd name="T14" fmla="*/ 3 w 128"/>
                <a:gd name="T15" fmla="*/ 221 h 234"/>
                <a:gd name="T16" fmla="*/ 3 w 128"/>
                <a:gd name="T17" fmla="*/ 234 h 234"/>
                <a:gd name="T18" fmla="*/ 65 w 128"/>
                <a:gd name="T19" fmla="*/ 233 h 234"/>
                <a:gd name="T20" fmla="*/ 128 w 128"/>
                <a:gd name="T21" fmla="*/ 234 h 234"/>
                <a:gd name="T22" fmla="*/ 128 w 128"/>
                <a:gd name="T23" fmla="*/ 221 h 234"/>
                <a:gd name="T24" fmla="*/ 115 w 128"/>
                <a:gd name="T25" fmla="*/ 221 h 234"/>
                <a:gd name="T26" fmla="*/ 80 w 128"/>
                <a:gd name="T27" fmla="*/ 205 h 234"/>
                <a:gd name="T28" fmla="*/ 80 w 128"/>
                <a:gd name="T29" fmla="*/ 1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234">
                  <a:moveTo>
                    <a:pt x="80" y="10"/>
                  </a:moveTo>
                  <a:cubicBezTo>
                    <a:pt x="80" y="1"/>
                    <a:pt x="79" y="0"/>
                    <a:pt x="69" y="0"/>
                  </a:cubicBezTo>
                  <a:cubicBezTo>
                    <a:pt x="47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6"/>
                  </a:cubicBezTo>
                  <a:lnTo>
                    <a:pt x="51" y="205"/>
                  </a:lnTo>
                  <a:cubicBezTo>
                    <a:pt x="51" y="217"/>
                    <a:pt x="51" y="221"/>
                    <a:pt x="16" y="221"/>
                  </a:cubicBezTo>
                  <a:lnTo>
                    <a:pt x="3" y="221"/>
                  </a:lnTo>
                  <a:lnTo>
                    <a:pt x="3" y="234"/>
                  </a:lnTo>
                  <a:cubicBezTo>
                    <a:pt x="9" y="234"/>
                    <a:pt x="52" y="233"/>
                    <a:pt x="65" y="233"/>
                  </a:cubicBezTo>
                  <a:cubicBezTo>
                    <a:pt x="76" y="233"/>
                    <a:pt x="120" y="234"/>
                    <a:pt x="128" y="234"/>
                  </a:cubicBezTo>
                  <a:lnTo>
                    <a:pt x="128" y="221"/>
                  </a:lnTo>
                  <a:lnTo>
                    <a:pt x="115" y="221"/>
                  </a:lnTo>
                  <a:cubicBezTo>
                    <a:pt x="80" y="221"/>
                    <a:pt x="80" y="217"/>
                    <a:pt x="80" y="20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86113F54-488F-4E7B-AC34-9DC4537EA1BE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938837" y="2540000"/>
              <a:ext cx="1196975" cy="1395413"/>
            </a:xfrm>
            <a:custGeom>
              <a:avLst/>
              <a:gdLst>
                <a:gd name="T0" fmla="*/ 214 w 230"/>
                <a:gd name="T1" fmla="*/ 117 h 228"/>
                <a:gd name="T2" fmla="*/ 230 w 230"/>
                <a:gd name="T3" fmla="*/ 103 h 228"/>
                <a:gd name="T4" fmla="*/ 202 w 230"/>
                <a:gd name="T5" fmla="*/ 27 h 228"/>
                <a:gd name="T6" fmla="*/ 123 w 230"/>
                <a:gd name="T7" fmla="*/ 0 h 228"/>
                <a:gd name="T8" fmla="*/ 0 w 230"/>
                <a:gd name="T9" fmla="*/ 113 h 228"/>
                <a:gd name="T10" fmla="*/ 130 w 230"/>
                <a:gd name="T11" fmla="*/ 228 h 228"/>
                <a:gd name="T12" fmla="*/ 230 w 230"/>
                <a:gd name="T13" fmla="*/ 167 h 228"/>
                <a:gd name="T14" fmla="*/ 218 w 230"/>
                <a:gd name="T15" fmla="*/ 158 h 228"/>
                <a:gd name="T16" fmla="*/ 205 w 230"/>
                <a:gd name="T17" fmla="*/ 169 h 228"/>
                <a:gd name="T18" fmla="*/ 134 w 230"/>
                <a:gd name="T19" fmla="*/ 208 h 228"/>
                <a:gd name="T20" fmla="*/ 64 w 230"/>
                <a:gd name="T21" fmla="*/ 117 h 228"/>
                <a:gd name="T22" fmla="*/ 214 w 230"/>
                <a:gd name="T23" fmla="*/ 117 h 228"/>
                <a:gd name="T24" fmla="*/ 64 w 230"/>
                <a:gd name="T25" fmla="*/ 100 h 228"/>
                <a:gd name="T26" fmla="*/ 76 w 230"/>
                <a:gd name="T27" fmla="*/ 44 h 228"/>
                <a:gd name="T28" fmla="*/ 123 w 230"/>
                <a:gd name="T29" fmla="*/ 18 h 228"/>
                <a:gd name="T30" fmla="*/ 183 w 230"/>
                <a:gd name="T31" fmla="*/ 100 h 228"/>
                <a:gd name="T32" fmla="*/ 64 w 230"/>
                <a:gd name="T33" fmla="*/ 10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228">
                  <a:moveTo>
                    <a:pt x="214" y="117"/>
                  </a:moveTo>
                  <a:cubicBezTo>
                    <a:pt x="225" y="117"/>
                    <a:pt x="230" y="117"/>
                    <a:pt x="230" y="103"/>
                  </a:cubicBezTo>
                  <a:cubicBezTo>
                    <a:pt x="230" y="88"/>
                    <a:pt x="227" y="52"/>
                    <a:pt x="202" y="27"/>
                  </a:cubicBezTo>
                  <a:cubicBezTo>
                    <a:pt x="184" y="9"/>
                    <a:pt x="157" y="0"/>
                    <a:pt x="123" y="0"/>
                  </a:cubicBezTo>
                  <a:cubicBezTo>
                    <a:pt x="44" y="0"/>
                    <a:pt x="0" y="51"/>
                    <a:pt x="0" y="113"/>
                  </a:cubicBezTo>
                  <a:cubicBezTo>
                    <a:pt x="0" y="180"/>
                    <a:pt x="50" y="228"/>
                    <a:pt x="130" y="228"/>
                  </a:cubicBezTo>
                  <a:cubicBezTo>
                    <a:pt x="208" y="228"/>
                    <a:pt x="230" y="176"/>
                    <a:pt x="230" y="167"/>
                  </a:cubicBezTo>
                  <a:cubicBezTo>
                    <a:pt x="230" y="158"/>
                    <a:pt x="220" y="158"/>
                    <a:pt x="218" y="158"/>
                  </a:cubicBezTo>
                  <a:cubicBezTo>
                    <a:pt x="209" y="158"/>
                    <a:pt x="208" y="161"/>
                    <a:pt x="205" y="169"/>
                  </a:cubicBezTo>
                  <a:cubicBezTo>
                    <a:pt x="195" y="192"/>
                    <a:pt x="167" y="208"/>
                    <a:pt x="134" y="208"/>
                  </a:cubicBezTo>
                  <a:cubicBezTo>
                    <a:pt x="64" y="208"/>
                    <a:pt x="64" y="142"/>
                    <a:pt x="64" y="117"/>
                  </a:cubicBezTo>
                  <a:lnTo>
                    <a:pt x="214" y="117"/>
                  </a:lnTo>
                  <a:close/>
                  <a:moveTo>
                    <a:pt x="64" y="100"/>
                  </a:moveTo>
                  <a:cubicBezTo>
                    <a:pt x="65" y="81"/>
                    <a:pt x="65" y="60"/>
                    <a:pt x="76" y="44"/>
                  </a:cubicBezTo>
                  <a:cubicBezTo>
                    <a:pt x="89" y="24"/>
                    <a:pt x="109" y="18"/>
                    <a:pt x="123" y="18"/>
                  </a:cubicBezTo>
                  <a:cubicBezTo>
                    <a:pt x="181" y="18"/>
                    <a:pt x="182" y="83"/>
                    <a:pt x="183" y="100"/>
                  </a:cubicBezTo>
                  <a:lnTo>
                    <a:pt x="64" y="1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0486A85-3F47-4FF6-AC9F-03BCDD5020EA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7348537" y="2944813"/>
              <a:ext cx="806450" cy="1431925"/>
            </a:xfrm>
            <a:custGeom>
              <a:avLst/>
              <a:gdLst>
                <a:gd name="T0" fmla="*/ 155 w 155"/>
                <a:gd name="T1" fmla="*/ 170 h 234"/>
                <a:gd name="T2" fmla="*/ 143 w 155"/>
                <a:gd name="T3" fmla="*/ 170 h 234"/>
                <a:gd name="T4" fmla="*/ 134 w 155"/>
                <a:gd name="T5" fmla="*/ 202 h 234"/>
                <a:gd name="T6" fmla="*/ 99 w 155"/>
                <a:gd name="T7" fmla="*/ 204 h 234"/>
                <a:gd name="T8" fmla="*/ 34 w 155"/>
                <a:gd name="T9" fmla="*/ 204 h 234"/>
                <a:gd name="T10" fmla="*/ 105 w 155"/>
                <a:gd name="T11" fmla="*/ 145 h 234"/>
                <a:gd name="T12" fmla="*/ 155 w 155"/>
                <a:gd name="T13" fmla="*/ 69 h 234"/>
                <a:gd name="T14" fmla="*/ 73 w 155"/>
                <a:gd name="T15" fmla="*/ 0 h 234"/>
                <a:gd name="T16" fmla="*/ 0 w 155"/>
                <a:gd name="T17" fmla="*/ 63 h 234"/>
                <a:gd name="T18" fmla="*/ 18 w 155"/>
                <a:gd name="T19" fmla="*/ 83 h 234"/>
                <a:gd name="T20" fmla="*/ 37 w 155"/>
                <a:gd name="T21" fmla="*/ 64 h 234"/>
                <a:gd name="T22" fmla="*/ 16 w 155"/>
                <a:gd name="T23" fmla="*/ 46 h 234"/>
                <a:gd name="T24" fmla="*/ 68 w 155"/>
                <a:gd name="T25" fmla="*/ 13 h 234"/>
                <a:gd name="T26" fmla="*/ 121 w 155"/>
                <a:gd name="T27" fmla="*/ 69 h 234"/>
                <a:gd name="T28" fmla="*/ 88 w 155"/>
                <a:gd name="T29" fmla="*/ 136 h 234"/>
                <a:gd name="T30" fmla="*/ 3 w 155"/>
                <a:gd name="T31" fmla="*/ 220 h 234"/>
                <a:gd name="T32" fmla="*/ 0 w 155"/>
                <a:gd name="T33" fmla="*/ 234 h 234"/>
                <a:gd name="T34" fmla="*/ 145 w 155"/>
                <a:gd name="T35" fmla="*/ 234 h 234"/>
                <a:gd name="T36" fmla="*/ 155 w 155"/>
                <a:gd name="T37" fmla="*/ 17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4">
                  <a:moveTo>
                    <a:pt x="155" y="170"/>
                  </a:moveTo>
                  <a:lnTo>
                    <a:pt x="143" y="170"/>
                  </a:lnTo>
                  <a:cubicBezTo>
                    <a:pt x="142" y="178"/>
                    <a:pt x="139" y="198"/>
                    <a:pt x="134" y="202"/>
                  </a:cubicBezTo>
                  <a:cubicBezTo>
                    <a:pt x="131" y="204"/>
                    <a:pt x="104" y="204"/>
                    <a:pt x="99" y="204"/>
                  </a:cubicBezTo>
                  <a:lnTo>
                    <a:pt x="34" y="204"/>
                  </a:lnTo>
                  <a:cubicBezTo>
                    <a:pt x="71" y="171"/>
                    <a:pt x="84" y="162"/>
                    <a:pt x="105" y="145"/>
                  </a:cubicBezTo>
                  <a:cubicBezTo>
                    <a:pt x="131" y="124"/>
                    <a:pt x="155" y="102"/>
                    <a:pt x="155" y="69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3"/>
                    <a:pt x="18" y="83"/>
                  </a:cubicBezTo>
                  <a:cubicBezTo>
                    <a:pt x="27" y="83"/>
                    <a:pt x="37" y="77"/>
                    <a:pt x="37" y="64"/>
                  </a:cubicBezTo>
                  <a:cubicBezTo>
                    <a:pt x="37" y="58"/>
                    <a:pt x="34" y="46"/>
                    <a:pt x="16" y="46"/>
                  </a:cubicBezTo>
                  <a:cubicBezTo>
                    <a:pt x="27" y="21"/>
                    <a:pt x="51" y="13"/>
                    <a:pt x="68" y="13"/>
                  </a:cubicBezTo>
                  <a:cubicBezTo>
                    <a:pt x="103" y="13"/>
                    <a:pt x="121" y="40"/>
                    <a:pt x="121" y="69"/>
                  </a:cubicBezTo>
                  <a:cubicBezTo>
                    <a:pt x="121" y="100"/>
                    <a:pt x="99" y="124"/>
                    <a:pt x="88" y="136"/>
                  </a:cubicBezTo>
                  <a:lnTo>
                    <a:pt x="3" y="220"/>
                  </a:lnTo>
                  <a:cubicBezTo>
                    <a:pt x="0" y="223"/>
                    <a:pt x="0" y="224"/>
                    <a:pt x="0" y="234"/>
                  </a:cubicBezTo>
                  <a:lnTo>
                    <a:pt x="145" y="234"/>
                  </a:lnTo>
                  <a:lnTo>
                    <a:pt x="15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37BF40-0438-4FE2-886A-249039A449B9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8488950" y="359562"/>
            <a:ext cx="835900" cy="273976"/>
            <a:chOff x="2551112" y="2540000"/>
            <a:chExt cx="5603875" cy="1836738"/>
          </a:xfrm>
        </p:grpSpPr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E916ACDE-1D00-45A3-9CFA-4126C08ED476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551112" y="2540000"/>
              <a:ext cx="1190625" cy="1395413"/>
            </a:xfrm>
            <a:custGeom>
              <a:avLst/>
              <a:gdLst>
                <a:gd name="T0" fmla="*/ 213 w 229"/>
                <a:gd name="T1" fmla="*/ 117 h 228"/>
                <a:gd name="T2" fmla="*/ 229 w 229"/>
                <a:gd name="T3" fmla="*/ 103 h 228"/>
                <a:gd name="T4" fmla="*/ 201 w 229"/>
                <a:gd name="T5" fmla="*/ 27 h 228"/>
                <a:gd name="T6" fmla="*/ 122 w 229"/>
                <a:gd name="T7" fmla="*/ 0 h 228"/>
                <a:gd name="T8" fmla="*/ 0 w 229"/>
                <a:gd name="T9" fmla="*/ 113 h 228"/>
                <a:gd name="T10" fmla="*/ 129 w 229"/>
                <a:gd name="T11" fmla="*/ 228 h 228"/>
                <a:gd name="T12" fmla="*/ 229 w 229"/>
                <a:gd name="T13" fmla="*/ 167 h 228"/>
                <a:gd name="T14" fmla="*/ 217 w 229"/>
                <a:gd name="T15" fmla="*/ 158 h 228"/>
                <a:gd name="T16" fmla="*/ 205 w 229"/>
                <a:gd name="T17" fmla="*/ 169 h 228"/>
                <a:gd name="T18" fmla="*/ 134 w 229"/>
                <a:gd name="T19" fmla="*/ 208 h 228"/>
                <a:gd name="T20" fmla="*/ 63 w 229"/>
                <a:gd name="T21" fmla="*/ 117 h 228"/>
                <a:gd name="T22" fmla="*/ 213 w 229"/>
                <a:gd name="T23" fmla="*/ 117 h 228"/>
                <a:gd name="T24" fmla="*/ 63 w 229"/>
                <a:gd name="T25" fmla="*/ 100 h 228"/>
                <a:gd name="T26" fmla="*/ 75 w 229"/>
                <a:gd name="T27" fmla="*/ 44 h 228"/>
                <a:gd name="T28" fmla="*/ 122 w 229"/>
                <a:gd name="T29" fmla="*/ 18 h 228"/>
                <a:gd name="T30" fmla="*/ 182 w 229"/>
                <a:gd name="T31" fmla="*/ 100 h 228"/>
                <a:gd name="T32" fmla="*/ 63 w 229"/>
                <a:gd name="T33" fmla="*/ 10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" h="228">
                  <a:moveTo>
                    <a:pt x="213" y="117"/>
                  </a:moveTo>
                  <a:cubicBezTo>
                    <a:pt x="224" y="117"/>
                    <a:pt x="229" y="117"/>
                    <a:pt x="229" y="103"/>
                  </a:cubicBezTo>
                  <a:cubicBezTo>
                    <a:pt x="229" y="88"/>
                    <a:pt x="226" y="52"/>
                    <a:pt x="201" y="27"/>
                  </a:cubicBezTo>
                  <a:cubicBezTo>
                    <a:pt x="183" y="9"/>
                    <a:pt x="156" y="0"/>
                    <a:pt x="122" y="0"/>
                  </a:cubicBezTo>
                  <a:cubicBezTo>
                    <a:pt x="43" y="0"/>
                    <a:pt x="0" y="51"/>
                    <a:pt x="0" y="113"/>
                  </a:cubicBezTo>
                  <a:cubicBezTo>
                    <a:pt x="0" y="180"/>
                    <a:pt x="49" y="228"/>
                    <a:pt x="129" y="228"/>
                  </a:cubicBezTo>
                  <a:cubicBezTo>
                    <a:pt x="208" y="228"/>
                    <a:pt x="229" y="176"/>
                    <a:pt x="229" y="167"/>
                  </a:cubicBezTo>
                  <a:cubicBezTo>
                    <a:pt x="229" y="158"/>
                    <a:pt x="220" y="158"/>
                    <a:pt x="217" y="158"/>
                  </a:cubicBezTo>
                  <a:cubicBezTo>
                    <a:pt x="209" y="158"/>
                    <a:pt x="208" y="161"/>
                    <a:pt x="205" y="169"/>
                  </a:cubicBezTo>
                  <a:cubicBezTo>
                    <a:pt x="194" y="192"/>
                    <a:pt x="166" y="208"/>
                    <a:pt x="134" y="208"/>
                  </a:cubicBezTo>
                  <a:cubicBezTo>
                    <a:pt x="64" y="208"/>
                    <a:pt x="63" y="142"/>
                    <a:pt x="63" y="117"/>
                  </a:cubicBezTo>
                  <a:lnTo>
                    <a:pt x="213" y="117"/>
                  </a:lnTo>
                  <a:close/>
                  <a:moveTo>
                    <a:pt x="63" y="100"/>
                  </a:moveTo>
                  <a:cubicBezTo>
                    <a:pt x="64" y="81"/>
                    <a:pt x="65" y="60"/>
                    <a:pt x="75" y="44"/>
                  </a:cubicBezTo>
                  <a:cubicBezTo>
                    <a:pt x="88" y="24"/>
                    <a:pt x="108" y="18"/>
                    <a:pt x="122" y="18"/>
                  </a:cubicBezTo>
                  <a:cubicBezTo>
                    <a:pt x="180" y="18"/>
                    <a:pt x="181" y="83"/>
                    <a:pt x="182" y="100"/>
                  </a:cubicBezTo>
                  <a:lnTo>
                    <a:pt x="63" y="1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2D2F40B6-2C38-44D9-B18A-C0E65A28510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4022725" y="2944813"/>
              <a:ext cx="666750" cy="1431925"/>
            </a:xfrm>
            <a:custGeom>
              <a:avLst/>
              <a:gdLst>
                <a:gd name="T0" fmla="*/ 80 w 128"/>
                <a:gd name="T1" fmla="*/ 10 h 234"/>
                <a:gd name="T2" fmla="*/ 69 w 128"/>
                <a:gd name="T3" fmla="*/ 0 h 234"/>
                <a:gd name="T4" fmla="*/ 0 w 128"/>
                <a:gd name="T5" fmla="*/ 23 h 234"/>
                <a:gd name="T6" fmla="*/ 0 w 128"/>
                <a:gd name="T7" fmla="*/ 35 h 234"/>
                <a:gd name="T8" fmla="*/ 51 w 128"/>
                <a:gd name="T9" fmla="*/ 26 h 234"/>
                <a:gd name="T10" fmla="*/ 51 w 128"/>
                <a:gd name="T11" fmla="*/ 205 h 234"/>
                <a:gd name="T12" fmla="*/ 16 w 128"/>
                <a:gd name="T13" fmla="*/ 221 h 234"/>
                <a:gd name="T14" fmla="*/ 3 w 128"/>
                <a:gd name="T15" fmla="*/ 221 h 234"/>
                <a:gd name="T16" fmla="*/ 3 w 128"/>
                <a:gd name="T17" fmla="*/ 234 h 234"/>
                <a:gd name="T18" fmla="*/ 65 w 128"/>
                <a:gd name="T19" fmla="*/ 233 h 234"/>
                <a:gd name="T20" fmla="*/ 128 w 128"/>
                <a:gd name="T21" fmla="*/ 234 h 234"/>
                <a:gd name="T22" fmla="*/ 128 w 128"/>
                <a:gd name="T23" fmla="*/ 221 h 234"/>
                <a:gd name="T24" fmla="*/ 115 w 128"/>
                <a:gd name="T25" fmla="*/ 221 h 234"/>
                <a:gd name="T26" fmla="*/ 80 w 128"/>
                <a:gd name="T27" fmla="*/ 205 h 234"/>
                <a:gd name="T28" fmla="*/ 80 w 128"/>
                <a:gd name="T29" fmla="*/ 1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234">
                  <a:moveTo>
                    <a:pt x="80" y="10"/>
                  </a:moveTo>
                  <a:cubicBezTo>
                    <a:pt x="80" y="1"/>
                    <a:pt x="79" y="0"/>
                    <a:pt x="69" y="0"/>
                  </a:cubicBezTo>
                  <a:cubicBezTo>
                    <a:pt x="47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6"/>
                  </a:cubicBezTo>
                  <a:lnTo>
                    <a:pt x="51" y="205"/>
                  </a:lnTo>
                  <a:cubicBezTo>
                    <a:pt x="51" y="217"/>
                    <a:pt x="51" y="221"/>
                    <a:pt x="16" y="221"/>
                  </a:cubicBezTo>
                  <a:lnTo>
                    <a:pt x="3" y="221"/>
                  </a:lnTo>
                  <a:lnTo>
                    <a:pt x="3" y="234"/>
                  </a:lnTo>
                  <a:cubicBezTo>
                    <a:pt x="9" y="234"/>
                    <a:pt x="52" y="233"/>
                    <a:pt x="65" y="233"/>
                  </a:cubicBezTo>
                  <a:cubicBezTo>
                    <a:pt x="76" y="233"/>
                    <a:pt x="120" y="234"/>
                    <a:pt x="128" y="234"/>
                  </a:cubicBezTo>
                  <a:lnTo>
                    <a:pt x="128" y="221"/>
                  </a:lnTo>
                  <a:lnTo>
                    <a:pt x="115" y="221"/>
                  </a:lnTo>
                  <a:cubicBezTo>
                    <a:pt x="80" y="221"/>
                    <a:pt x="80" y="217"/>
                    <a:pt x="80" y="20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E7C3AE7D-2D68-4978-AED9-93D1E47717A9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938837" y="2540000"/>
              <a:ext cx="1196975" cy="1395413"/>
            </a:xfrm>
            <a:custGeom>
              <a:avLst/>
              <a:gdLst>
                <a:gd name="T0" fmla="*/ 214 w 230"/>
                <a:gd name="T1" fmla="*/ 117 h 228"/>
                <a:gd name="T2" fmla="*/ 230 w 230"/>
                <a:gd name="T3" fmla="*/ 103 h 228"/>
                <a:gd name="T4" fmla="*/ 202 w 230"/>
                <a:gd name="T5" fmla="*/ 27 h 228"/>
                <a:gd name="T6" fmla="*/ 123 w 230"/>
                <a:gd name="T7" fmla="*/ 0 h 228"/>
                <a:gd name="T8" fmla="*/ 0 w 230"/>
                <a:gd name="T9" fmla="*/ 113 h 228"/>
                <a:gd name="T10" fmla="*/ 130 w 230"/>
                <a:gd name="T11" fmla="*/ 228 h 228"/>
                <a:gd name="T12" fmla="*/ 230 w 230"/>
                <a:gd name="T13" fmla="*/ 167 h 228"/>
                <a:gd name="T14" fmla="*/ 218 w 230"/>
                <a:gd name="T15" fmla="*/ 158 h 228"/>
                <a:gd name="T16" fmla="*/ 205 w 230"/>
                <a:gd name="T17" fmla="*/ 169 h 228"/>
                <a:gd name="T18" fmla="*/ 134 w 230"/>
                <a:gd name="T19" fmla="*/ 208 h 228"/>
                <a:gd name="T20" fmla="*/ 64 w 230"/>
                <a:gd name="T21" fmla="*/ 117 h 228"/>
                <a:gd name="T22" fmla="*/ 214 w 230"/>
                <a:gd name="T23" fmla="*/ 117 h 228"/>
                <a:gd name="T24" fmla="*/ 64 w 230"/>
                <a:gd name="T25" fmla="*/ 100 h 228"/>
                <a:gd name="T26" fmla="*/ 76 w 230"/>
                <a:gd name="T27" fmla="*/ 44 h 228"/>
                <a:gd name="T28" fmla="*/ 123 w 230"/>
                <a:gd name="T29" fmla="*/ 18 h 228"/>
                <a:gd name="T30" fmla="*/ 183 w 230"/>
                <a:gd name="T31" fmla="*/ 100 h 228"/>
                <a:gd name="T32" fmla="*/ 64 w 230"/>
                <a:gd name="T33" fmla="*/ 10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228">
                  <a:moveTo>
                    <a:pt x="214" y="117"/>
                  </a:moveTo>
                  <a:cubicBezTo>
                    <a:pt x="225" y="117"/>
                    <a:pt x="230" y="117"/>
                    <a:pt x="230" y="103"/>
                  </a:cubicBezTo>
                  <a:cubicBezTo>
                    <a:pt x="230" y="88"/>
                    <a:pt x="227" y="52"/>
                    <a:pt x="202" y="27"/>
                  </a:cubicBezTo>
                  <a:cubicBezTo>
                    <a:pt x="184" y="9"/>
                    <a:pt x="157" y="0"/>
                    <a:pt x="123" y="0"/>
                  </a:cubicBezTo>
                  <a:cubicBezTo>
                    <a:pt x="44" y="0"/>
                    <a:pt x="0" y="51"/>
                    <a:pt x="0" y="113"/>
                  </a:cubicBezTo>
                  <a:cubicBezTo>
                    <a:pt x="0" y="180"/>
                    <a:pt x="50" y="228"/>
                    <a:pt x="130" y="228"/>
                  </a:cubicBezTo>
                  <a:cubicBezTo>
                    <a:pt x="208" y="228"/>
                    <a:pt x="230" y="176"/>
                    <a:pt x="230" y="167"/>
                  </a:cubicBezTo>
                  <a:cubicBezTo>
                    <a:pt x="230" y="158"/>
                    <a:pt x="220" y="158"/>
                    <a:pt x="218" y="158"/>
                  </a:cubicBezTo>
                  <a:cubicBezTo>
                    <a:pt x="209" y="158"/>
                    <a:pt x="208" y="161"/>
                    <a:pt x="205" y="169"/>
                  </a:cubicBezTo>
                  <a:cubicBezTo>
                    <a:pt x="195" y="192"/>
                    <a:pt x="167" y="208"/>
                    <a:pt x="134" y="208"/>
                  </a:cubicBezTo>
                  <a:cubicBezTo>
                    <a:pt x="64" y="208"/>
                    <a:pt x="64" y="142"/>
                    <a:pt x="64" y="117"/>
                  </a:cubicBezTo>
                  <a:lnTo>
                    <a:pt x="214" y="117"/>
                  </a:lnTo>
                  <a:close/>
                  <a:moveTo>
                    <a:pt x="64" y="100"/>
                  </a:moveTo>
                  <a:cubicBezTo>
                    <a:pt x="65" y="81"/>
                    <a:pt x="65" y="60"/>
                    <a:pt x="76" y="44"/>
                  </a:cubicBezTo>
                  <a:cubicBezTo>
                    <a:pt x="89" y="24"/>
                    <a:pt x="109" y="18"/>
                    <a:pt x="123" y="18"/>
                  </a:cubicBezTo>
                  <a:cubicBezTo>
                    <a:pt x="181" y="18"/>
                    <a:pt x="182" y="83"/>
                    <a:pt x="183" y="100"/>
                  </a:cubicBezTo>
                  <a:lnTo>
                    <a:pt x="64" y="1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F17559DF-2F5A-48AE-BFCE-8804A2F0DB17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7348537" y="2944813"/>
              <a:ext cx="806450" cy="1431925"/>
            </a:xfrm>
            <a:custGeom>
              <a:avLst/>
              <a:gdLst>
                <a:gd name="T0" fmla="*/ 155 w 155"/>
                <a:gd name="T1" fmla="*/ 170 h 234"/>
                <a:gd name="T2" fmla="*/ 143 w 155"/>
                <a:gd name="T3" fmla="*/ 170 h 234"/>
                <a:gd name="T4" fmla="*/ 134 w 155"/>
                <a:gd name="T5" fmla="*/ 202 h 234"/>
                <a:gd name="T6" fmla="*/ 99 w 155"/>
                <a:gd name="T7" fmla="*/ 204 h 234"/>
                <a:gd name="T8" fmla="*/ 34 w 155"/>
                <a:gd name="T9" fmla="*/ 204 h 234"/>
                <a:gd name="T10" fmla="*/ 105 w 155"/>
                <a:gd name="T11" fmla="*/ 145 h 234"/>
                <a:gd name="T12" fmla="*/ 155 w 155"/>
                <a:gd name="T13" fmla="*/ 69 h 234"/>
                <a:gd name="T14" fmla="*/ 73 w 155"/>
                <a:gd name="T15" fmla="*/ 0 h 234"/>
                <a:gd name="T16" fmla="*/ 0 w 155"/>
                <a:gd name="T17" fmla="*/ 63 h 234"/>
                <a:gd name="T18" fmla="*/ 18 w 155"/>
                <a:gd name="T19" fmla="*/ 83 h 234"/>
                <a:gd name="T20" fmla="*/ 37 w 155"/>
                <a:gd name="T21" fmla="*/ 64 h 234"/>
                <a:gd name="T22" fmla="*/ 16 w 155"/>
                <a:gd name="T23" fmla="*/ 46 h 234"/>
                <a:gd name="T24" fmla="*/ 68 w 155"/>
                <a:gd name="T25" fmla="*/ 13 h 234"/>
                <a:gd name="T26" fmla="*/ 121 w 155"/>
                <a:gd name="T27" fmla="*/ 69 h 234"/>
                <a:gd name="T28" fmla="*/ 88 w 155"/>
                <a:gd name="T29" fmla="*/ 136 h 234"/>
                <a:gd name="T30" fmla="*/ 3 w 155"/>
                <a:gd name="T31" fmla="*/ 220 h 234"/>
                <a:gd name="T32" fmla="*/ 0 w 155"/>
                <a:gd name="T33" fmla="*/ 234 h 234"/>
                <a:gd name="T34" fmla="*/ 145 w 155"/>
                <a:gd name="T35" fmla="*/ 234 h 234"/>
                <a:gd name="T36" fmla="*/ 155 w 155"/>
                <a:gd name="T37" fmla="*/ 17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4">
                  <a:moveTo>
                    <a:pt x="155" y="170"/>
                  </a:moveTo>
                  <a:lnTo>
                    <a:pt x="143" y="170"/>
                  </a:lnTo>
                  <a:cubicBezTo>
                    <a:pt x="142" y="178"/>
                    <a:pt x="139" y="198"/>
                    <a:pt x="134" y="202"/>
                  </a:cubicBezTo>
                  <a:cubicBezTo>
                    <a:pt x="131" y="204"/>
                    <a:pt x="104" y="204"/>
                    <a:pt x="99" y="204"/>
                  </a:cubicBezTo>
                  <a:lnTo>
                    <a:pt x="34" y="204"/>
                  </a:lnTo>
                  <a:cubicBezTo>
                    <a:pt x="71" y="171"/>
                    <a:pt x="84" y="162"/>
                    <a:pt x="105" y="145"/>
                  </a:cubicBezTo>
                  <a:cubicBezTo>
                    <a:pt x="131" y="124"/>
                    <a:pt x="155" y="102"/>
                    <a:pt x="155" y="69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3"/>
                    <a:pt x="18" y="83"/>
                  </a:cubicBezTo>
                  <a:cubicBezTo>
                    <a:pt x="27" y="83"/>
                    <a:pt x="37" y="77"/>
                    <a:pt x="37" y="64"/>
                  </a:cubicBezTo>
                  <a:cubicBezTo>
                    <a:pt x="37" y="58"/>
                    <a:pt x="34" y="46"/>
                    <a:pt x="16" y="46"/>
                  </a:cubicBezTo>
                  <a:cubicBezTo>
                    <a:pt x="27" y="21"/>
                    <a:pt x="51" y="13"/>
                    <a:pt x="68" y="13"/>
                  </a:cubicBezTo>
                  <a:cubicBezTo>
                    <a:pt x="103" y="13"/>
                    <a:pt x="121" y="40"/>
                    <a:pt x="121" y="69"/>
                  </a:cubicBezTo>
                  <a:cubicBezTo>
                    <a:pt x="121" y="100"/>
                    <a:pt x="99" y="124"/>
                    <a:pt x="88" y="136"/>
                  </a:cubicBezTo>
                  <a:lnTo>
                    <a:pt x="3" y="220"/>
                  </a:lnTo>
                  <a:cubicBezTo>
                    <a:pt x="0" y="223"/>
                    <a:pt x="0" y="224"/>
                    <a:pt x="0" y="234"/>
                  </a:cubicBezTo>
                  <a:lnTo>
                    <a:pt x="145" y="234"/>
                  </a:lnTo>
                  <a:lnTo>
                    <a:pt x="155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0E9B4001-1D76-40D8-92E9-D9E8533C3D25}"/>
              </a:ext>
            </a:extLst>
          </p:cNvPr>
          <p:cNvSpPr/>
          <p:nvPr/>
        </p:nvSpPr>
        <p:spPr>
          <a:xfrm>
            <a:off x="8155081" y="149290"/>
            <a:ext cx="746018" cy="628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8CEC20A-06CD-40E3-84A2-C5C58B70C53C}"/>
              </a:ext>
            </a:extLst>
          </p:cNvPr>
          <p:cNvSpPr/>
          <p:nvPr/>
        </p:nvSpPr>
        <p:spPr>
          <a:xfrm>
            <a:off x="10744970" y="1454672"/>
            <a:ext cx="746018" cy="628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00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93752"/>
  <p:tag name="ORIGINALWIDTH" val="6.006252"/>
  <p:tag name="LATEXADDIN" val="\documentclass{article}&#10;\usepackage{amsmath}&#10;\usepackage[dvipsnames]{xcolor}&#10;\pagestyle{empty}&#10;&#10;\begin{document}&#10;\begin{equation*}&#10;h&#10;\end{equation*}&#10;\end{document}"/>
  <p:tag name="IGUANATEXSIZE" val="200"/>
  <p:tag name="IGUANATEXCURSOR" val="13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75"/>
  <p:tag name="ORIGINALWIDTH" val="3.175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3752"/>
  <p:tag name="ORIGINALWIDTH" val="4.6875"/>
  <p:tag name="LATEXADDIN" val="\documentclass{article}&#10;\usepackage{amsmath}&#10;\usepackage[dvipsnames]{xcolor}&#10;\pagestyle{empty}&#10;&#10;\begin{document}&#10;\begin{equation*}&#10;\mathbf{e}_1 \,\, \mathbf{e}_2&#10;\end{equation*}&#10;\end{document}"/>
  <p:tag name="IGUANATEXSIZE" val="20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75"/>
  <p:tag name="ORIGINALWIDTH" val="2.62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3752"/>
  <p:tag name="ORIGINALWIDTH" val="4.7125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75"/>
  <p:tag name="ORIGINALWIDTH" val="3.17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18752"/>
  <p:tag name="ORIGINALWIDTH" val="8.943752"/>
  <p:tag name="LATEXADDIN" val="\documentclass{article}&#10;\usepackage{amsmath}&#10;\usepackage[dvipsnames]{xcolor}&#10;\pagestyle{empty}&#10;&#10;\begin{document}&#10;\begin{equation*}&#10;mg&#10;\end{equation*}&#10;\end{document}"/>
  <p:tag name="IGUANATEXSIZE" val="200"/>
  <p:tag name="IGUANATEXCURSOR" val="133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56252"/>
  <p:tag name="ORIGINALWIDTH" val="5.031252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56252"/>
  <p:tag name="ORIGINALWIDTH" val="14.4625"/>
  <p:tag name="LATEXADDIN" val="\documentclass{article}&#10;\usepackage{amsmath}&#10;\usepackage[dvipsnames]{xcolor}&#10;\pagestyle{empty}&#10;&#10;\begin{document}&#10;\begin{equation*}&#10;mg&#10;\end{equation*}&#10;\end{document}"/>
  <p:tag name="IGUANATEXSIZE" val="200"/>
  <p:tag name="IGUANATEXCURSOR" val="133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81252"/>
  <p:tag name="ORIGINALWIDTH" val="6.2"/>
  <p:tag name="LATEXADDIN" val="\documentclass{article}&#10;\usepackage{amsmath}&#10;\usepackage[dvipsnames]{xcolor}&#10;\pagestyle{empty}&#10;&#10;\begin{document}&#10;\begin{equation*}&#10;v&#10;\end{equation*}&#10;\end{document}"/>
  <p:tag name="IGUANATEXSIZE" val="200"/>
  <p:tag name="IGUANATEXCURSOR" val="13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81252"/>
  <p:tag name="ORIGINALWIDTH" val="6.181252"/>
  <p:tag name="LATEXADDIN" val="\documentclass{article}&#10;\usepackage{amsmath}&#10;\usepackage[dvipsnames]{xcolor}&#10;\pagestyle{empty}&#10;&#10;\begin{document}&#10;\begin{equation*}&#10;\alpha&#10;\end{equation*}&#10;\end{document}"/>
  <p:tag name="IGUANATEXSIZE" val="200"/>
  <p:tag name="IGUANATEXCURSOR" val="137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31252"/>
  <p:tag name="ORIGINALWIDTH" val="22.0625"/>
  <p:tag name="LATEXADDIN" val="\documentclass{article}&#10;\usepackage{amsmath}&#10;\usepackage[dvipsnames]{xcolor}&#10;\pagestyle{empty}&#10;&#10;\begin{document}&#10;\begin{equation*}&#10;\mathbf{e}_1 \,\, \mathbf{e}_2&#10;\end{equation*}&#10;\end{document}"/>
  <p:tag name="IGUANATEXSIZE" val="20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31252"/>
  <p:tag name="ORIGINALWIDTH" val="22.0625"/>
  <p:tag name="LATEXADDIN" val="\documentclass{article}&#10;\usepackage{amsmath}&#10;\usepackage[dvipsnames]{xcolor}&#10;\pagestyle{empty}&#10;&#10;\begin{document}&#10;\begin{equation*}&#10;\mathbf{e}_1 \,\, \mathbf{e}_2&#10;\end{equation*}&#10;\end{document}"/>
  <p:tag name="IGUANATEXSIZE" val="20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3752"/>
  <p:tag name="ORIGINALWIDTH" val="4.6875"/>
  <p:tag name="LATEXADDIN" val="\documentclass{article}&#10;\usepackage{amsmath}&#10;\usepackage[dvipsnames]{xcolor}&#10;\pagestyle{empty}&#10;&#10;\begin{document}&#10;\begin{equation*}&#10;\mathbf{e}_1 \,\, \mathbf{e}_2&#10;\end{equation*}&#10;\end{document}"/>
  <p:tag name="IGUANATEXSIZE" val="20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375"/>
  <p:tag name="ORIGINALWIDTH" val="2.62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3752"/>
  <p:tag name="ORIGINALWIDTH" val="4.7125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insrv</dc:creator>
  <cp:lastModifiedBy>insrv</cp:lastModifiedBy>
  <cp:revision>4</cp:revision>
  <dcterms:created xsi:type="dcterms:W3CDTF">2017-10-09T07:44:55Z</dcterms:created>
  <dcterms:modified xsi:type="dcterms:W3CDTF">2017-10-09T09:02:56Z</dcterms:modified>
</cp:coreProperties>
</file>