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8F81"/>
    <a:srgbClr val="E1CD62"/>
    <a:srgbClr val="FFF2CC"/>
    <a:srgbClr val="FFFF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6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2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8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8000"/>
            <a:lum/>
          </a:blip>
          <a:srcRect/>
          <a:tile tx="57150" ty="0" sx="100000" sy="100000" flip="x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69A-7D9C-41AA-B46E-1D8AD115F47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2989" y="686171"/>
            <a:ext cx="9583073" cy="1107996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en-US" sz="6600" b="1" dirty="0" smtClean="0">
                <a:ln>
                  <a:solidFill>
                    <a:schemeClr val="tx1"/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</a:t>
            </a:r>
            <a:r>
              <a:rPr lang="en-US" sz="6600" b="1" dirty="0" smtClean="0">
                <a:ln>
                  <a:solidFill>
                    <a:schemeClr val="tx1"/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en-US" sz="6600" b="1" dirty="0">
              <a:ln>
                <a:solidFill>
                  <a:schemeClr val="tx1"/>
                </a:solidFill>
              </a:ln>
              <a:solidFill>
                <a:srgbClr val="928F8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779" y="6122572"/>
            <a:ext cx="3412153" cy="677108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928F81"/>
                </a:solidFill>
                <a:latin typeface="Britannic Bold" panose="020B0903060703020204" pitchFamily="34" charset="0"/>
              </a:rPr>
              <a:t>JavaScript Strings </a:t>
            </a:r>
            <a:endParaRPr lang="en-US" sz="3200" dirty="0">
              <a:solidFill>
                <a:srgbClr val="928F81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61610" y="6206509"/>
            <a:ext cx="1818403" cy="509234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/>
            </a:prstTxWarp>
            <a:spAutoFit/>
          </a:bodyPr>
          <a:lstStyle/>
          <a:p>
            <a:r>
              <a:rPr lang="en-US" sz="3200" dirty="0" err="1" smtClean="0">
                <a:solidFill>
                  <a:srgbClr val="928F81"/>
                </a:solidFill>
                <a:latin typeface="Britannic Bold" panose="020B0903060703020204" pitchFamily="34" charset="0"/>
              </a:rPr>
              <a:t>Groling</a:t>
            </a:r>
            <a:endParaRPr lang="en-US" sz="3200" dirty="0">
              <a:solidFill>
                <a:srgbClr val="928F81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7240" y="1240168"/>
            <a:ext cx="10031239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tx1">
                      <a:alpha val="6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‘”`</a:t>
            </a:r>
            <a:r>
              <a:rPr lang="en-US" sz="5400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tx1">
                      <a:alpha val="6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‘”` </a:t>
            </a:r>
          </a:p>
          <a:p>
            <a:pPr algn="ctr"/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55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12">
        <p14:ferris dir="l"/>
      </p:transition>
    </mc:Choice>
    <mc:Fallback>
      <p:transition spd="slow" advTm="6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1851" y="70282"/>
            <a:ext cx="8811932" cy="998121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>
                <a:gd name="adj1" fmla="val 6250"/>
                <a:gd name="adj2" fmla="val -110"/>
              </a:avLst>
            </a:prstTxWarp>
            <a:spAutoFit/>
          </a:bodyPr>
          <a:lstStyle/>
          <a:p>
            <a:r>
              <a:rPr lang="en-US" sz="3200" dirty="0" smtClean="0">
                <a:solidFill>
                  <a:srgbClr val="928F81"/>
                </a:solidFill>
                <a:latin typeface="Britannic Bold" panose="020B0903060703020204" pitchFamily="34" charset="0"/>
              </a:rPr>
              <a:t>Types of Jav</a:t>
            </a:r>
            <a:r>
              <a:rPr lang="en-US" sz="3200" dirty="0" smtClean="0">
                <a:solidFill>
                  <a:srgbClr val="928F81"/>
                </a:solidFill>
                <a:latin typeface="Britannic Bold" panose="020B0903060703020204" pitchFamily="34" charset="0"/>
              </a:rPr>
              <a:t>aScript String</a:t>
            </a:r>
            <a:endParaRPr lang="en-US" sz="3200" dirty="0">
              <a:solidFill>
                <a:srgbClr val="928F81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759" y="1086941"/>
            <a:ext cx="616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The </a:t>
            </a:r>
            <a:r>
              <a:rPr lang="en-US" sz="28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‘Single Quote String’</a:t>
            </a:r>
            <a:endParaRPr lang="en-US" sz="2800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928F8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520" y="1610161"/>
            <a:ext cx="110594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‘The Single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Quotes can be located next to the Enter button'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2429" y="3837445"/>
            <a:ext cx="11383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Anything located in between the ‘Single Quotes’, “Double Quotes” or `</a:t>
            </a:r>
            <a:r>
              <a:rPr lang="en-US" sz="2800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Backticks</a:t>
            </a:r>
            <a:r>
              <a:rPr lang="en-US" sz="28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` is known as a string.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Strings are  Primitive Data Types. </a:t>
            </a:r>
            <a:endParaRPr lang="en-US" sz="28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928F8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Strings are used to display store and manipulate text. </a:t>
            </a:r>
          </a:p>
          <a:p>
            <a:endParaRPr lang="en-US" sz="28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928F8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8759" y="1979493"/>
            <a:ext cx="616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The </a:t>
            </a:r>
            <a:r>
              <a:rPr lang="en-US" sz="28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“</a:t>
            </a:r>
            <a:r>
              <a:rPr lang="en-US" sz="28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Double Quoted String”</a:t>
            </a:r>
            <a:endParaRPr lang="en-US" sz="2800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928F8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8520" y="2502713"/>
            <a:ext cx="110594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“The Double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Quotes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can be located next to the Enter button, hold Shift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to get”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759" y="2831525"/>
            <a:ext cx="616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The </a:t>
            </a:r>
            <a:r>
              <a:rPr lang="en-US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`</a:t>
            </a:r>
            <a:r>
              <a:rPr lang="en-US" sz="2800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Backticks</a:t>
            </a:r>
            <a:r>
              <a:rPr lang="en-US" sz="28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`</a:t>
            </a:r>
            <a:endParaRPr lang="en-US" sz="2800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928F8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520" y="3354745"/>
            <a:ext cx="110594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`The 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backticks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can be located next to the number 1`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461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54442">
        <p15:prstTrans prst="peelOff"/>
      </p:transition>
    </mc:Choice>
    <mc:Fallback>
      <p:transition spd="slow" advClick="0" advTm="544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 animBg="1"/>
      <p:bldP spid="21" grpId="0" build="p"/>
      <p:bldP spid="22" grpId="0"/>
      <p:bldP spid="23" grpId="0" build="p" animBg="1"/>
      <p:bldP spid="24" grpId="0"/>
      <p:bldP spid="2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5838" y="70283"/>
            <a:ext cx="8847945" cy="816958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>
                <a:gd name="adj1" fmla="val 6250"/>
                <a:gd name="adj2" fmla="val -110"/>
              </a:avLst>
            </a:prstTxWarp>
            <a:spAutoFit/>
          </a:bodyPr>
          <a:lstStyle/>
          <a:p>
            <a:r>
              <a:rPr lang="en-US" sz="3200" dirty="0" smtClean="0">
                <a:solidFill>
                  <a:srgbClr val="928F81"/>
                </a:solidFill>
                <a:latin typeface="Britannic Bold" panose="020B0903060703020204" pitchFamily="34" charset="0"/>
              </a:rPr>
              <a:t>Tips for Jav</a:t>
            </a:r>
            <a:r>
              <a:rPr lang="en-US" sz="3200" dirty="0" smtClean="0">
                <a:solidFill>
                  <a:srgbClr val="928F81"/>
                </a:solidFill>
                <a:latin typeface="Britannic Bold" panose="020B0903060703020204" pitchFamily="34" charset="0"/>
              </a:rPr>
              <a:t>aScript String </a:t>
            </a:r>
            <a:endParaRPr lang="en-US" sz="3200" dirty="0">
              <a:solidFill>
                <a:srgbClr val="928F8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544" y="1235478"/>
            <a:ext cx="111117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“&lt;p&gt;This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Paragraph is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located in a string&lt;/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&gt;”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The p tag located in a string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824" y="787852"/>
            <a:ext cx="109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HTML elements can be added in between the String Operators.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532" y="2894454"/>
            <a:ext cx="110498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‘This string will create an error because we added an ‘apostrophe’  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“This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string will create an error because we added an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“additional double quotes”</a:t>
            </a:r>
          </a:p>
          <a:p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`This string will create an error because we added an additional `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backtick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824" y="1587912"/>
            <a:ext cx="11296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You are not allowed to add an apostrophe inside a single quoted string</a:t>
            </a:r>
            <a:r>
              <a:rPr lang="en-US" sz="27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You are not allowed to add double quotes inside a double quotes string.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You are not allowed to add back ticks inside a string with </a:t>
            </a:r>
            <a:r>
              <a:rPr lang="en-US" sz="2700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backticks</a:t>
            </a:r>
            <a:r>
              <a:rPr lang="en-US" sz="27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824" y="3759397"/>
            <a:ext cx="109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To solve this we can add a </a:t>
            </a:r>
            <a:r>
              <a:rPr lang="en-US" sz="27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\back slash\ </a:t>
            </a:r>
            <a:r>
              <a:rPr lang="en-US" sz="27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. </a:t>
            </a:r>
            <a:endParaRPr lang="en-US" sz="27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928F8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532" y="4262551"/>
            <a:ext cx="110498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‘This string will create an error because we added an \‘apostrophe’  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“This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string will create an error because we added an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additional \“double quotes”</a:t>
            </a:r>
          </a:p>
          <a:p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`This string will create an error because we added an additional \`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backtick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824" y="5107428"/>
            <a:ext cx="11813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In JavaScript the back slash character are called the escape character.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The escape character can be used with the </a:t>
            </a:r>
            <a:r>
              <a:rPr lang="en-US" sz="2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‘ ” ` </a:t>
            </a:r>
            <a:r>
              <a:rPr lang="en-US" sz="2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and the </a:t>
            </a:r>
            <a:r>
              <a:rPr lang="en-US" sz="27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\</a:t>
            </a:r>
            <a:endParaRPr lang="en-US" sz="27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 You are allowed to use the apostrophe or </a:t>
            </a:r>
            <a:r>
              <a:rPr lang="en-US" sz="2700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backticks</a:t>
            </a:r>
            <a:r>
              <a:rPr lang="en-US" sz="27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 inside the double quoted strings or the double quotes inside single quotes strings or the </a:t>
            </a:r>
            <a:r>
              <a:rPr lang="en-US" sz="2700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backticks</a:t>
            </a:r>
            <a:r>
              <a:rPr lang="en-US" sz="27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28F8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208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72989">
        <p15:prstTrans prst="peelOff"/>
      </p:transition>
    </mc:Choice>
    <mc:Fallback>
      <p:transition spd="slow" advClick="0" advTm="729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 animBg="1"/>
      <p:bldP spid="24" grpId="0"/>
      <p:bldP spid="25" grpId="0" build="p" animBg="1"/>
      <p:bldP spid="10" grpId="0" build="p"/>
      <p:bldP spid="14" grpId="0"/>
      <p:bldP spid="15" grpId="0" build="p" animBg="1"/>
      <p:bldP spid="1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1|2.7|2.9|3.2|2.9|6.5|3|3.9|5|7.2|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.2|1.7|4.2|4.9|4|3.9|3.3|3.4|4|3.7|3.5|2.9|3.7|5|4.1|4.3|4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367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Britannic Bold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45</cp:revision>
  <dcterms:created xsi:type="dcterms:W3CDTF">2020-03-08T04:53:23Z</dcterms:created>
  <dcterms:modified xsi:type="dcterms:W3CDTF">2020-03-13T20:31:47Z</dcterms:modified>
</cp:coreProperties>
</file>