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2" r:id="rId4"/>
    <p:sldId id="263" r:id="rId5"/>
    <p:sldId id="264"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FF66"/>
    <a:srgbClr val="FFFF99"/>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32A90E-C1D0-43F5-BC0E-4F776A094A70}"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71C60-412C-4DBD-86C0-1FD2731132A2}" type="slidenum">
              <a:rPr lang="en-US" smtClean="0"/>
              <a:t>‹#›</a:t>
            </a:fld>
            <a:endParaRPr lang="en-US"/>
          </a:p>
        </p:txBody>
      </p:sp>
    </p:spTree>
    <p:extLst>
      <p:ext uri="{BB962C8B-B14F-4D97-AF65-F5344CB8AC3E}">
        <p14:creationId xmlns:p14="http://schemas.microsoft.com/office/powerpoint/2010/main" val="2834738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32A90E-C1D0-43F5-BC0E-4F776A094A70}"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71C60-412C-4DBD-86C0-1FD2731132A2}" type="slidenum">
              <a:rPr lang="en-US" smtClean="0"/>
              <a:t>‹#›</a:t>
            </a:fld>
            <a:endParaRPr lang="en-US"/>
          </a:p>
        </p:txBody>
      </p:sp>
    </p:spTree>
    <p:extLst>
      <p:ext uri="{BB962C8B-B14F-4D97-AF65-F5344CB8AC3E}">
        <p14:creationId xmlns:p14="http://schemas.microsoft.com/office/powerpoint/2010/main" val="3001312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32A90E-C1D0-43F5-BC0E-4F776A094A70}"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71C60-412C-4DBD-86C0-1FD2731132A2}" type="slidenum">
              <a:rPr lang="en-US" smtClean="0"/>
              <a:t>‹#›</a:t>
            </a:fld>
            <a:endParaRPr lang="en-US"/>
          </a:p>
        </p:txBody>
      </p:sp>
    </p:spTree>
    <p:extLst>
      <p:ext uri="{BB962C8B-B14F-4D97-AF65-F5344CB8AC3E}">
        <p14:creationId xmlns:p14="http://schemas.microsoft.com/office/powerpoint/2010/main" val="1162726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32A90E-C1D0-43F5-BC0E-4F776A094A70}"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71C60-412C-4DBD-86C0-1FD2731132A2}" type="slidenum">
              <a:rPr lang="en-US" smtClean="0"/>
              <a:t>‹#›</a:t>
            </a:fld>
            <a:endParaRPr lang="en-US"/>
          </a:p>
        </p:txBody>
      </p:sp>
    </p:spTree>
    <p:extLst>
      <p:ext uri="{BB962C8B-B14F-4D97-AF65-F5344CB8AC3E}">
        <p14:creationId xmlns:p14="http://schemas.microsoft.com/office/powerpoint/2010/main" val="3812809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32A90E-C1D0-43F5-BC0E-4F776A094A70}"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71C60-412C-4DBD-86C0-1FD2731132A2}" type="slidenum">
              <a:rPr lang="en-US" smtClean="0"/>
              <a:t>‹#›</a:t>
            </a:fld>
            <a:endParaRPr lang="en-US"/>
          </a:p>
        </p:txBody>
      </p:sp>
    </p:spTree>
    <p:extLst>
      <p:ext uri="{BB962C8B-B14F-4D97-AF65-F5344CB8AC3E}">
        <p14:creationId xmlns:p14="http://schemas.microsoft.com/office/powerpoint/2010/main" val="1166000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32A90E-C1D0-43F5-BC0E-4F776A094A70}"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71C60-412C-4DBD-86C0-1FD2731132A2}" type="slidenum">
              <a:rPr lang="en-US" smtClean="0"/>
              <a:t>‹#›</a:t>
            </a:fld>
            <a:endParaRPr lang="en-US"/>
          </a:p>
        </p:txBody>
      </p:sp>
    </p:spTree>
    <p:extLst>
      <p:ext uri="{BB962C8B-B14F-4D97-AF65-F5344CB8AC3E}">
        <p14:creationId xmlns:p14="http://schemas.microsoft.com/office/powerpoint/2010/main" val="8957520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32A90E-C1D0-43F5-BC0E-4F776A094A70}" type="datetimeFigureOut">
              <a:rPr lang="en-US" smtClean="0"/>
              <a:t>3/10/2020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571C60-412C-4DBD-86C0-1FD2731132A2}" type="slidenum">
              <a:rPr lang="en-US" smtClean="0"/>
              <a:t>‹#›</a:t>
            </a:fld>
            <a:endParaRPr lang="en-US"/>
          </a:p>
        </p:txBody>
      </p:sp>
    </p:spTree>
    <p:extLst>
      <p:ext uri="{BB962C8B-B14F-4D97-AF65-F5344CB8AC3E}">
        <p14:creationId xmlns:p14="http://schemas.microsoft.com/office/powerpoint/2010/main" val="2221103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32A90E-C1D0-43F5-BC0E-4F776A094A70}" type="datetimeFigureOut">
              <a:rPr lang="en-US" smtClean="0"/>
              <a:t>3/10/2020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571C60-412C-4DBD-86C0-1FD2731132A2}" type="slidenum">
              <a:rPr lang="en-US" smtClean="0"/>
              <a:t>‹#›</a:t>
            </a:fld>
            <a:endParaRPr lang="en-US"/>
          </a:p>
        </p:txBody>
      </p:sp>
    </p:spTree>
    <p:extLst>
      <p:ext uri="{BB962C8B-B14F-4D97-AF65-F5344CB8AC3E}">
        <p14:creationId xmlns:p14="http://schemas.microsoft.com/office/powerpoint/2010/main" val="2522046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32A90E-C1D0-43F5-BC0E-4F776A094A70}" type="datetimeFigureOut">
              <a:rPr lang="en-US" smtClean="0"/>
              <a:t>3/10/2020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571C60-412C-4DBD-86C0-1FD2731132A2}" type="slidenum">
              <a:rPr lang="en-US" smtClean="0"/>
              <a:t>‹#›</a:t>
            </a:fld>
            <a:endParaRPr lang="en-US"/>
          </a:p>
        </p:txBody>
      </p:sp>
    </p:spTree>
    <p:extLst>
      <p:ext uri="{BB962C8B-B14F-4D97-AF65-F5344CB8AC3E}">
        <p14:creationId xmlns:p14="http://schemas.microsoft.com/office/powerpoint/2010/main" val="1922941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32A90E-C1D0-43F5-BC0E-4F776A094A70}"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71C60-412C-4DBD-86C0-1FD2731132A2}" type="slidenum">
              <a:rPr lang="en-US" smtClean="0"/>
              <a:t>‹#›</a:t>
            </a:fld>
            <a:endParaRPr lang="en-US"/>
          </a:p>
        </p:txBody>
      </p:sp>
    </p:spTree>
    <p:extLst>
      <p:ext uri="{BB962C8B-B14F-4D97-AF65-F5344CB8AC3E}">
        <p14:creationId xmlns:p14="http://schemas.microsoft.com/office/powerpoint/2010/main" val="2466591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32A90E-C1D0-43F5-BC0E-4F776A094A70}"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71C60-412C-4DBD-86C0-1FD2731132A2}" type="slidenum">
              <a:rPr lang="en-US" smtClean="0"/>
              <a:t>‹#›</a:t>
            </a:fld>
            <a:endParaRPr lang="en-US"/>
          </a:p>
        </p:txBody>
      </p:sp>
    </p:spTree>
    <p:extLst>
      <p:ext uri="{BB962C8B-B14F-4D97-AF65-F5344CB8AC3E}">
        <p14:creationId xmlns:p14="http://schemas.microsoft.com/office/powerpoint/2010/main" val="3936092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32A90E-C1D0-43F5-BC0E-4F776A094A70}" type="datetimeFigureOut">
              <a:rPr lang="en-US" smtClean="0"/>
              <a:t>3/10/2020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571C60-412C-4DBD-86C0-1FD2731132A2}" type="slidenum">
              <a:rPr lang="en-US" smtClean="0"/>
              <a:t>‹#›</a:t>
            </a:fld>
            <a:endParaRPr lang="en-US"/>
          </a:p>
        </p:txBody>
      </p:sp>
    </p:spTree>
    <p:extLst>
      <p:ext uri="{BB962C8B-B14F-4D97-AF65-F5344CB8AC3E}">
        <p14:creationId xmlns:p14="http://schemas.microsoft.com/office/powerpoint/2010/main" val="3202504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blip>
          <a:srcRect/>
          <a:tile tx="0" ty="0" sx="100000" sy="100000" flip="none" algn="tl"/>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t="17514" b="-1"/>
          <a:stretch/>
        </p:blipFill>
        <p:spPr>
          <a:xfrm>
            <a:off x="3566444" y="1104901"/>
            <a:ext cx="5163957" cy="4533899"/>
          </a:xfrm>
          <a:prstGeom prst="rect">
            <a:avLst/>
          </a:prstGeom>
          <a:ln>
            <a:noFill/>
          </a:ln>
          <a:effectLst>
            <a:softEdge rad="112500"/>
          </a:effectLst>
        </p:spPr>
      </p:pic>
      <p:sp>
        <p:nvSpPr>
          <p:cNvPr id="5" name="TextBox 4"/>
          <p:cNvSpPr txBox="1"/>
          <p:nvPr/>
        </p:nvSpPr>
        <p:spPr>
          <a:xfrm>
            <a:off x="322583" y="5638800"/>
            <a:ext cx="7221217" cy="1219200"/>
          </a:xfrm>
          <a:prstGeom prst="rect">
            <a:avLst/>
          </a:prstGeom>
          <a:noFill/>
        </p:spPr>
        <p:txBody>
          <a:bodyPr wrap="none" rtlCol="0">
            <a:prstTxWarp prst="textWave1">
              <a:avLst/>
            </a:prstTxWarp>
            <a:spAutoFit/>
          </a:bodyPr>
          <a:lstStyle/>
          <a:p>
            <a:r>
              <a:rPr lang="en-US" sz="5400" dirty="0" smtClean="0">
                <a:ln>
                  <a:solidFill>
                    <a:schemeClr val="tx1"/>
                  </a:solidFill>
                </a:ln>
                <a:solidFill>
                  <a:schemeClr val="bg1">
                    <a:lumMod val="65000"/>
                  </a:schemeClr>
                </a:solidFill>
                <a:effectLst>
                  <a:glow rad="101600">
                    <a:schemeClr val="tx1">
                      <a:alpha val="60000"/>
                    </a:schemeClr>
                  </a:glow>
                  <a:outerShdw blurRad="60007" dist="310007" dir="7680000" sy="30000" kx="1300200" algn="ctr" rotWithShape="0">
                    <a:prstClr val="black">
                      <a:alpha val="32000"/>
                    </a:prstClr>
                  </a:outerShdw>
                </a:effectLst>
                <a:latin typeface="Bauhaus 93" panose="04030905020B02020C02" pitchFamily="82" charset="0"/>
              </a:rPr>
              <a:t>Adding JavaScript to HTML </a:t>
            </a:r>
            <a:endParaRPr lang="en-US" sz="5400" dirty="0">
              <a:ln>
                <a:solidFill>
                  <a:schemeClr val="tx1"/>
                </a:solidFill>
              </a:ln>
              <a:solidFill>
                <a:schemeClr val="bg1">
                  <a:lumMod val="65000"/>
                </a:schemeClr>
              </a:solidFill>
              <a:effectLst>
                <a:glow rad="101600">
                  <a:schemeClr val="tx1">
                    <a:alpha val="60000"/>
                  </a:schemeClr>
                </a:glow>
                <a:outerShdw blurRad="60007" dist="310007" dir="7680000" sy="30000" kx="1300200" algn="ctr" rotWithShape="0">
                  <a:prstClr val="black">
                    <a:alpha val="32000"/>
                  </a:prstClr>
                </a:outerShdw>
              </a:effectLst>
              <a:latin typeface="Bauhaus 93" panose="04030905020B02020C02" pitchFamily="82" charset="0"/>
            </a:endParaRPr>
          </a:p>
        </p:txBody>
      </p:sp>
      <p:sp>
        <p:nvSpPr>
          <p:cNvPr id="6" name="TextBox 5"/>
          <p:cNvSpPr txBox="1"/>
          <p:nvPr/>
        </p:nvSpPr>
        <p:spPr>
          <a:xfrm>
            <a:off x="1682989" y="686171"/>
            <a:ext cx="9583073" cy="1107996"/>
          </a:xfrm>
          <a:prstGeom prst="rect">
            <a:avLst/>
          </a:prstGeom>
          <a:noFill/>
        </p:spPr>
        <p:txBody>
          <a:bodyPr wrap="none" rtlCol="0">
            <a:prstTxWarp prst="textCircle">
              <a:avLst/>
            </a:prstTxWarp>
            <a:spAutoFit/>
          </a:bodyPr>
          <a:lstStyle/>
          <a:p>
            <a:r>
              <a:rPr lang="en-US" sz="6600" b="1" dirty="0" smtClean="0">
                <a:ln>
                  <a:solidFill>
                    <a:schemeClr val="tx1"/>
                  </a:solidFill>
                </a:ln>
                <a:solidFill>
                  <a:schemeClr val="bg1">
                    <a:lumMod val="75000"/>
                  </a:schemeClr>
                </a:solidFill>
                <a:effectLst>
                  <a:glow rad="101600">
                    <a:schemeClr val="tx1">
                      <a:alpha val="60000"/>
                    </a:schemeClr>
                  </a:glow>
                </a:effectLst>
                <a:latin typeface="Verdana" panose="020B0604030504040204" pitchFamily="34" charset="0"/>
                <a:ea typeface="Verdana" panose="020B0604030504040204" pitchFamily="34" charset="0"/>
                <a:cs typeface="Verdana" panose="020B0604030504040204" pitchFamily="34" charset="0"/>
              </a:rPr>
              <a:t>Learning JavaScript</a:t>
            </a:r>
            <a:endParaRPr lang="en-US" sz="6600" b="1" dirty="0">
              <a:ln>
                <a:solidFill>
                  <a:schemeClr val="tx1"/>
                </a:solidFill>
              </a:ln>
              <a:solidFill>
                <a:schemeClr val="bg1">
                  <a:lumMod val="75000"/>
                </a:schemeClr>
              </a:solidFill>
              <a:effectLst>
                <a:glow rad="101600">
                  <a:schemeClr val="tx1">
                    <a:alpha val="60000"/>
                  </a:schemeClr>
                </a:glow>
              </a:effectLst>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10261610" y="6206509"/>
            <a:ext cx="1818403" cy="509234"/>
          </a:xfrm>
          <a:prstGeom prst="rect">
            <a:avLst/>
          </a:prstGeom>
          <a:noFill/>
        </p:spPr>
        <p:txBody>
          <a:bodyPr vert="horz" wrap="none" rtlCol="0">
            <a:prstTxWarp prst="textWave4">
              <a:avLst/>
            </a:prstTxWarp>
            <a:spAutoFit/>
          </a:bodyPr>
          <a:lstStyle/>
          <a:p>
            <a:r>
              <a:rPr lang="en-US" sz="3200" dirty="0" err="1" smtClean="0">
                <a:solidFill>
                  <a:srgbClr val="928F81"/>
                </a:solidFill>
                <a:effectLst>
                  <a:glow rad="101600">
                    <a:schemeClr val="tx1">
                      <a:alpha val="60000"/>
                    </a:schemeClr>
                  </a:glow>
                </a:effectLst>
                <a:latin typeface="Britannic Bold" panose="020B0903060703020204" pitchFamily="34" charset="0"/>
              </a:rPr>
              <a:t>Groling</a:t>
            </a:r>
            <a:endParaRPr lang="en-US" sz="3200" dirty="0">
              <a:solidFill>
                <a:srgbClr val="928F81"/>
              </a:solidFill>
              <a:effectLst>
                <a:glow rad="101600">
                  <a:schemeClr val="tx1">
                    <a:alpha val="60000"/>
                  </a:schemeClr>
                </a:glow>
              </a:effectLst>
              <a:latin typeface="Britannic Bold" panose="020B0903060703020204" pitchFamily="34" charset="0"/>
            </a:endParaRPr>
          </a:p>
        </p:txBody>
      </p:sp>
    </p:spTree>
    <p:extLst>
      <p:ext uri="{BB962C8B-B14F-4D97-AF65-F5344CB8AC3E}">
        <p14:creationId xmlns:p14="http://schemas.microsoft.com/office/powerpoint/2010/main" val="38147840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5682">
        <p15:prstTrans prst="peelOff"/>
      </p:transition>
    </mc:Choice>
    <mc:Fallback>
      <p:transition spd="slow" advTm="568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par>
                          <p:cTn id="11" fill="hold">
                            <p:stCondLst>
                              <p:cond delay="1000"/>
                            </p:stCondLst>
                            <p:childTnLst>
                              <p:par>
                                <p:cTn id="12" presetID="21" presetClass="entr" presetSubtype="1"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heel(1)">
                                      <p:cBhvr>
                                        <p:cTn id="14" dur="2000"/>
                                        <p:tgtEl>
                                          <p:spTgt spid="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0"/>
          </a:blip>
          <a:srcRect/>
          <a:tile tx="0" ty="0" sx="100000" sy="100000" flip="none" algn="tl"/>
        </a:blipFill>
        <a:effectLst/>
      </p:bgPr>
    </p:bg>
    <p:spTree>
      <p:nvGrpSpPr>
        <p:cNvPr id="1" name=""/>
        <p:cNvGrpSpPr/>
        <p:nvPr/>
      </p:nvGrpSpPr>
      <p:grpSpPr>
        <a:xfrm>
          <a:off x="0" y="0"/>
          <a:ext cx="0" cy="0"/>
          <a:chOff x="0" y="0"/>
          <a:chExt cx="0" cy="0"/>
        </a:xfrm>
      </p:grpSpPr>
      <p:sp>
        <p:nvSpPr>
          <p:cNvPr id="6" name="TextBox 5"/>
          <p:cNvSpPr txBox="1"/>
          <p:nvPr/>
        </p:nvSpPr>
        <p:spPr>
          <a:xfrm>
            <a:off x="2143125" y="152400"/>
            <a:ext cx="7581900" cy="876300"/>
          </a:xfrm>
          <a:prstGeom prst="rect">
            <a:avLst/>
          </a:prstGeom>
          <a:noFill/>
        </p:spPr>
        <p:txBody>
          <a:bodyPr wrap="square" rtlCol="0">
            <a:prstTxWarp prst="textWave2">
              <a:avLst/>
            </a:prstTxWarp>
            <a:spAutoFit/>
          </a:bodyPr>
          <a:lstStyle/>
          <a:p>
            <a:r>
              <a:rPr lang="en-US" sz="3600" b="1" dirty="0" smtClean="0">
                <a:ln>
                  <a:solidFill>
                    <a:schemeClr val="tx1"/>
                  </a:solidFill>
                </a:ln>
                <a:solidFill>
                  <a:schemeClr val="bg1"/>
                </a:solidFill>
                <a:effectLst>
                  <a:glow rad="101600">
                    <a:schemeClr val="tx1">
                      <a:alpha val="60000"/>
                    </a:schemeClr>
                  </a:glow>
                </a:effectLst>
                <a:latin typeface="Impact" panose="020B0806030902050204" pitchFamily="34" charset="0"/>
              </a:rPr>
              <a:t>Adding JavaScript to HTML documents</a:t>
            </a:r>
            <a:endParaRPr lang="en-US" sz="3600" b="1" dirty="0">
              <a:ln>
                <a:solidFill>
                  <a:schemeClr val="tx1"/>
                </a:solidFill>
              </a:ln>
              <a:solidFill>
                <a:schemeClr val="bg1"/>
              </a:solidFill>
              <a:effectLst>
                <a:glow rad="101600">
                  <a:schemeClr val="tx1">
                    <a:alpha val="60000"/>
                  </a:schemeClr>
                </a:glow>
              </a:effectLst>
              <a:latin typeface="Impact" panose="020B0806030902050204" pitchFamily="34" charset="0"/>
            </a:endParaRPr>
          </a:p>
        </p:txBody>
      </p:sp>
      <p:sp>
        <p:nvSpPr>
          <p:cNvPr id="7" name="TextBox 6"/>
          <p:cNvSpPr txBox="1"/>
          <p:nvPr/>
        </p:nvSpPr>
        <p:spPr>
          <a:xfrm>
            <a:off x="0" y="1441113"/>
            <a:ext cx="12115800" cy="5514330"/>
          </a:xfrm>
          <a:prstGeom prst="rect">
            <a:avLst/>
          </a:prstGeom>
          <a:noFill/>
        </p:spPr>
        <p:txBody>
          <a:bodyPr wrap="square" rtlCol="0">
            <a:spAutoFit/>
          </a:bodyPr>
          <a:lstStyle/>
          <a:p>
            <a:pPr marL="457200" marR="0" algn="just">
              <a:spcBef>
                <a:spcPts val="0"/>
              </a:spcBef>
              <a:spcAft>
                <a:spcPts val="800"/>
              </a:spcAft>
            </a:pPr>
            <a:r>
              <a:rPr lang="en-US" sz="2750" dirty="0" smtClean="0">
                <a:ln>
                  <a:solidFill>
                    <a:schemeClr val="tx1"/>
                  </a:solidFill>
                </a:ln>
                <a:solidFill>
                  <a:schemeClr val="bg2">
                    <a:lumMod val="50000"/>
                  </a:schemeClr>
                </a:solidFill>
                <a:effectLst>
                  <a:glow rad="101600">
                    <a:schemeClr val="tx1">
                      <a:alpha val="60000"/>
                    </a:schemeClr>
                  </a:glow>
                </a:effectLst>
                <a:latin typeface="Impact" panose="020B0806030902050204" pitchFamily="34" charset="0"/>
                <a:ea typeface="Calibri" panose="020F0502020204030204" pitchFamily="34" charset="0"/>
                <a:cs typeface="Times New Roman" panose="02020603050405020304" pitchFamily="18" charset="0"/>
              </a:rPr>
              <a:t>JavaScript can be added anywhere inside of an HTML document.</a:t>
            </a:r>
          </a:p>
          <a:p>
            <a:pPr marL="800100" marR="0" indent="-342900" algn="just">
              <a:spcBef>
                <a:spcPts val="0"/>
              </a:spcBef>
              <a:spcAft>
                <a:spcPts val="800"/>
              </a:spcAft>
              <a:buFont typeface="Arial" panose="020B0604020202020204" pitchFamily="34" charset="0"/>
              <a:buChar char="•"/>
            </a:pPr>
            <a:r>
              <a:rPr lang="en-US" sz="2750" dirty="0" smtClean="0">
                <a:ln>
                  <a:solidFill>
                    <a:schemeClr val="tx1"/>
                  </a:solidFill>
                </a:ln>
                <a:solidFill>
                  <a:schemeClr val="bg2">
                    <a:lumMod val="50000"/>
                  </a:schemeClr>
                </a:solidFill>
                <a:effectLst>
                  <a:glow rad="101600">
                    <a:schemeClr val="tx1">
                      <a:alpha val="60000"/>
                    </a:schemeClr>
                  </a:glow>
                </a:effectLst>
                <a:latin typeface="Impact" panose="020B0806030902050204" pitchFamily="34" charset="0"/>
                <a:ea typeface="Calibri" panose="020F0502020204030204" pitchFamily="34" charset="0"/>
                <a:cs typeface="Times New Roman" panose="02020603050405020304" pitchFamily="18" charset="0"/>
              </a:rPr>
              <a:t>Your web page will load depending on where you add your JavaScript code.</a:t>
            </a:r>
          </a:p>
          <a:p>
            <a:pPr marL="457200" marR="0" algn="just">
              <a:spcBef>
                <a:spcPts val="0"/>
              </a:spcBef>
              <a:spcAft>
                <a:spcPts val="800"/>
              </a:spcAft>
            </a:pPr>
            <a:r>
              <a:rPr lang="en-US" sz="2750" dirty="0" smtClean="0">
                <a:ln>
                  <a:solidFill>
                    <a:schemeClr val="tx1"/>
                  </a:solidFill>
                </a:ln>
                <a:solidFill>
                  <a:schemeClr val="bg2">
                    <a:lumMod val="50000"/>
                  </a:schemeClr>
                </a:solidFill>
                <a:effectLst>
                  <a:glow rad="101600">
                    <a:schemeClr val="tx1">
                      <a:alpha val="60000"/>
                    </a:schemeClr>
                  </a:glow>
                </a:effectLst>
                <a:latin typeface="Impact" panose="020B0806030902050204" pitchFamily="34" charset="0"/>
                <a:ea typeface="Calibri" panose="020F0502020204030204" pitchFamily="34" charset="0"/>
                <a:cs typeface="Times New Roman" panose="02020603050405020304" pitchFamily="18" charset="0"/>
              </a:rPr>
              <a:t> </a:t>
            </a:r>
          </a:p>
          <a:p>
            <a:pPr marL="457200" marR="0" algn="just">
              <a:spcBef>
                <a:spcPts val="0"/>
              </a:spcBef>
              <a:spcAft>
                <a:spcPts val="800"/>
              </a:spcAft>
            </a:pPr>
            <a:r>
              <a:rPr lang="en-US" sz="2750" dirty="0" smtClean="0">
                <a:ln>
                  <a:solidFill>
                    <a:schemeClr val="tx1"/>
                  </a:solidFill>
                </a:ln>
                <a:solidFill>
                  <a:schemeClr val="bg2">
                    <a:lumMod val="50000"/>
                  </a:schemeClr>
                </a:solidFill>
                <a:effectLst>
                  <a:glow rad="101600">
                    <a:schemeClr val="tx1">
                      <a:alpha val="60000"/>
                    </a:schemeClr>
                  </a:glow>
                </a:effectLst>
                <a:latin typeface="Impact" panose="020B0806030902050204" pitchFamily="34" charset="0"/>
                <a:ea typeface="Calibri" panose="020F0502020204030204" pitchFamily="34" charset="0"/>
                <a:cs typeface="Times New Roman" panose="02020603050405020304" pitchFamily="18" charset="0"/>
              </a:rPr>
              <a:t>JavaScript can be added inside of the HTML &lt;head&gt;JavaScript code&lt;/head&gt; tags.</a:t>
            </a:r>
          </a:p>
          <a:p>
            <a:pPr marL="800100" marR="0" indent="-342900" algn="just">
              <a:spcBef>
                <a:spcPts val="0"/>
              </a:spcBef>
              <a:spcAft>
                <a:spcPts val="800"/>
              </a:spcAft>
              <a:buFont typeface="Arial" panose="020B0604020202020204" pitchFamily="34" charset="0"/>
              <a:buChar char="•"/>
            </a:pPr>
            <a:r>
              <a:rPr lang="en-US" sz="2750" dirty="0" smtClean="0">
                <a:ln>
                  <a:solidFill>
                    <a:schemeClr val="tx1"/>
                  </a:solidFill>
                </a:ln>
                <a:solidFill>
                  <a:schemeClr val="bg2">
                    <a:lumMod val="50000"/>
                  </a:schemeClr>
                </a:solidFill>
                <a:effectLst>
                  <a:glow rad="101600">
                    <a:schemeClr val="tx1">
                      <a:alpha val="60000"/>
                    </a:schemeClr>
                  </a:glow>
                </a:effectLst>
                <a:latin typeface="Impact" panose="020B0806030902050204" pitchFamily="34" charset="0"/>
                <a:ea typeface="Calibri" panose="020F0502020204030204" pitchFamily="34" charset="0"/>
                <a:cs typeface="Times New Roman" panose="02020603050405020304" pitchFamily="18" charset="0"/>
              </a:rPr>
              <a:t>This means that the JavaScript code will run before the HTML elements load into the web page.</a:t>
            </a:r>
          </a:p>
          <a:p>
            <a:pPr marL="457200" marR="0">
              <a:spcBef>
                <a:spcPts val="0"/>
              </a:spcBef>
              <a:spcAft>
                <a:spcPts val="800"/>
              </a:spcAft>
            </a:pPr>
            <a:r>
              <a:rPr lang="en-US" sz="2750" dirty="0" smtClean="0">
                <a:effectLst/>
                <a:latin typeface="Impact" panose="020B0806030902050204" pitchFamily="34" charset="0"/>
                <a:ea typeface="Calibri" panose="020F0502020204030204" pitchFamily="34" charset="0"/>
                <a:cs typeface="Times New Roman" panose="02020603050405020304" pitchFamily="18" charset="0"/>
              </a:rPr>
              <a:t> </a:t>
            </a:r>
          </a:p>
          <a:p>
            <a:pPr marL="457200" marR="0">
              <a:spcBef>
                <a:spcPts val="0"/>
              </a:spcBef>
              <a:spcAft>
                <a:spcPts val="800"/>
              </a:spcAft>
            </a:pPr>
            <a:r>
              <a:rPr lang="en-US" sz="2750" dirty="0" smtClean="0">
                <a:ln>
                  <a:solidFill>
                    <a:schemeClr val="tx1"/>
                  </a:solidFill>
                </a:ln>
                <a:solidFill>
                  <a:schemeClr val="bg2">
                    <a:lumMod val="50000"/>
                  </a:schemeClr>
                </a:solidFill>
                <a:effectLst>
                  <a:glow rad="101600">
                    <a:schemeClr val="tx1">
                      <a:alpha val="60000"/>
                    </a:schemeClr>
                  </a:glow>
                </a:effectLst>
                <a:latin typeface="Impact" panose="020B0806030902050204" pitchFamily="34" charset="0"/>
                <a:ea typeface="Calibri" panose="020F0502020204030204" pitchFamily="34" charset="0"/>
                <a:cs typeface="Times New Roman" panose="02020603050405020304" pitchFamily="18" charset="0"/>
              </a:rPr>
              <a:t>JavaScript can be added inside of the HTML &lt;body&gt;JavaScript code&lt;/body&gt; tags.</a:t>
            </a:r>
          </a:p>
          <a:p>
            <a:pPr marL="800100" marR="0" indent="-342900">
              <a:spcBef>
                <a:spcPts val="0"/>
              </a:spcBef>
              <a:spcAft>
                <a:spcPts val="800"/>
              </a:spcAft>
              <a:buFont typeface="Arial" panose="020B0604020202020204" pitchFamily="34" charset="0"/>
              <a:buChar char="•"/>
            </a:pPr>
            <a:r>
              <a:rPr lang="en-US" sz="2750" b="1" dirty="0" smtClean="0">
                <a:ln>
                  <a:solidFill>
                    <a:schemeClr val="tx1"/>
                  </a:solidFill>
                </a:ln>
                <a:solidFill>
                  <a:srgbClr val="FF0000"/>
                </a:solidFill>
                <a:effectLst>
                  <a:glow rad="101600">
                    <a:schemeClr val="tx1">
                      <a:alpha val="60000"/>
                    </a:schemeClr>
                  </a:glow>
                </a:effectLst>
                <a:latin typeface="Impact" panose="020B0806030902050204" pitchFamily="34" charset="0"/>
                <a:ea typeface="Calibri" panose="020F0502020204030204" pitchFamily="34" charset="0"/>
                <a:cs typeface="Times New Roman" panose="02020603050405020304" pitchFamily="18" charset="0"/>
              </a:rPr>
              <a:t>A good practice is to add your JavaScript code above the closing HTML &lt;/body&gt; tag.</a:t>
            </a:r>
            <a:endParaRPr lang="en-US" sz="2750" dirty="0" smtClean="0">
              <a:ln>
                <a:solidFill>
                  <a:schemeClr val="tx1"/>
                </a:solidFill>
              </a:ln>
              <a:effectLst>
                <a:glow rad="101600">
                  <a:schemeClr val="tx1">
                    <a:alpha val="60000"/>
                  </a:schemeClr>
                </a:glow>
              </a:effectLst>
              <a:latin typeface="Impact" panose="020B0806030902050204" pitchFamily="34" charset="0"/>
              <a:ea typeface="Calibri" panose="020F0502020204030204" pitchFamily="34" charset="0"/>
              <a:cs typeface="Times New Roman" panose="02020603050405020304" pitchFamily="18" charset="0"/>
            </a:endParaRPr>
          </a:p>
          <a:p>
            <a:pPr marL="457200" marR="0">
              <a:spcBef>
                <a:spcPts val="0"/>
              </a:spcBef>
              <a:spcAft>
                <a:spcPts val="800"/>
              </a:spcAft>
            </a:pPr>
            <a:endParaRPr lang="en-US" sz="2400" dirty="0" smtClean="0">
              <a:effectLst/>
              <a:latin typeface="Impact" panose="020B080603090205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10261610" y="6206509"/>
            <a:ext cx="1818403" cy="509234"/>
          </a:xfrm>
          <a:prstGeom prst="rect">
            <a:avLst/>
          </a:prstGeom>
          <a:noFill/>
        </p:spPr>
        <p:txBody>
          <a:bodyPr vert="horz" wrap="none" rtlCol="0">
            <a:prstTxWarp prst="textWave4">
              <a:avLst/>
            </a:prstTxWarp>
            <a:spAutoFit/>
          </a:bodyPr>
          <a:lstStyle/>
          <a:p>
            <a:r>
              <a:rPr lang="en-US" sz="3200" dirty="0" err="1" smtClean="0">
                <a:solidFill>
                  <a:srgbClr val="928F81"/>
                </a:solidFill>
                <a:effectLst>
                  <a:glow rad="101600">
                    <a:schemeClr val="tx1">
                      <a:alpha val="60000"/>
                    </a:schemeClr>
                  </a:glow>
                </a:effectLst>
                <a:latin typeface="Britannic Bold" panose="020B0903060703020204" pitchFamily="34" charset="0"/>
              </a:rPr>
              <a:t>Groling</a:t>
            </a:r>
            <a:endParaRPr lang="en-US" sz="3200" dirty="0">
              <a:solidFill>
                <a:srgbClr val="928F81"/>
              </a:solidFill>
              <a:effectLst>
                <a:glow rad="101600">
                  <a:schemeClr val="tx1">
                    <a:alpha val="60000"/>
                  </a:schemeClr>
                </a:glow>
              </a:effectLst>
              <a:latin typeface="Britannic Bold" panose="020B0903060703020204" pitchFamily="34" charset="0"/>
            </a:endParaRPr>
          </a:p>
        </p:txBody>
      </p:sp>
    </p:spTree>
    <p:custDataLst>
      <p:tags r:id="rId1"/>
    </p:custDataLst>
    <p:extLst>
      <p:ext uri="{BB962C8B-B14F-4D97-AF65-F5344CB8AC3E}">
        <p14:creationId xmlns:p14="http://schemas.microsoft.com/office/powerpoint/2010/main" val="25012313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39080">
        <p15:prstTrans prst="peelOff"/>
      </p:transition>
    </mc:Choice>
    <mc:Fallback>
      <p:transition spd="slow" advTm="3908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wipe(left)">
                                      <p:cBhvr>
                                        <p:cTn id="21" dur="2000"/>
                                        <p:tgtEl>
                                          <p:spTgt spid="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wipe(left)">
                                      <p:cBhvr>
                                        <p:cTn id="26" dur="2000"/>
                                        <p:tgtEl>
                                          <p:spTgt spid="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wipe(left)">
                                      <p:cBhvr>
                                        <p:cTn id="31" dur="2000"/>
                                        <p:tgtEl>
                                          <p:spTgt spid="7">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Effect transition="in" filter="wipe(left)">
                                      <p:cBhvr>
                                        <p:cTn id="36" dur="2000"/>
                                        <p:tgtEl>
                                          <p:spTgt spid="7">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Effect transition="in" filter="wipe(left)">
                                      <p:cBhvr>
                                        <p:cTn id="41" dur="2000"/>
                                        <p:tgtEl>
                                          <p:spTgt spid="7">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7">
                                            <p:txEl>
                                              <p:pRg st="7" end="7"/>
                                            </p:txEl>
                                          </p:spTgt>
                                        </p:tgtEl>
                                        <p:attrNameLst>
                                          <p:attrName>style.visibility</p:attrName>
                                        </p:attrNameLst>
                                      </p:cBhvr>
                                      <p:to>
                                        <p:strVal val="visible"/>
                                      </p:to>
                                    </p:set>
                                    <p:animEffect transition="in" filter="circle(in)">
                                      <p:cBhvr>
                                        <p:cTn id="46" dur="2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uiExpand="1"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0"/>
          </a:blip>
          <a:srcRect/>
          <a:tile tx="0" ty="0" sx="100000" sy="100000" flip="none" algn="tl"/>
        </a:blipFill>
        <a:effectLst/>
      </p:bgPr>
    </p:bg>
    <p:spTree>
      <p:nvGrpSpPr>
        <p:cNvPr id="1" name=""/>
        <p:cNvGrpSpPr/>
        <p:nvPr/>
      </p:nvGrpSpPr>
      <p:grpSpPr>
        <a:xfrm>
          <a:off x="0" y="0"/>
          <a:ext cx="0" cy="0"/>
          <a:chOff x="0" y="0"/>
          <a:chExt cx="0" cy="0"/>
        </a:xfrm>
      </p:grpSpPr>
      <p:sp>
        <p:nvSpPr>
          <p:cNvPr id="7" name="TextBox 6"/>
          <p:cNvSpPr txBox="1"/>
          <p:nvPr/>
        </p:nvSpPr>
        <p:spPr>
          <a:xfrm>
            <a:off x="76200" y="1175460"/>
            <a:ext cx="12115800" cy="1405513"/>
          </a:xfrm>
          <a:prstGeom prst="rect">
            <a:avLst/>
          </a:prstGeom>
          <a:noFill/>
        </p:spPr>
        <p:txBody>
          <a:bodyPr wrap="square" rtlCol="0">
            <a:spAutoFit/>
          </a:bodyPr>
          <a:lstStyle/>
          <a:p>
            <a:pPr marL="457200" marR="0">
              <a:spcBef>
                <a:spcPts val="0"/>
              </a:spcBef>
              <a:spcAft>
                <a:spcPts val="800"/>
              </a:spcAft>
            </a:pPr>
            <a:r>
              <a:rPr lang="en-US" sz="2400" dirty="0" smtClean="0">
                <a:ln>
                  <a:solidFill>
                    <a:schemeClr val="tx1"/>
                  </a:solidFill>
                </a:ln>
                <a:solidFill>
                  <a:schemeClr val="bg2">
                    <a:lumMod val="50000"/>
                  </a:schemeClr>
                </a:solidFill>
                <a:effectLst>
                  <a:glow rad="101600">
                    <a:schemeClr val="tx1">
                      <a:alpha val="60000"/>
                    </a:schemeClr>
                  </a:glow>
                </a:effectLst>
                <a:latin typeface="Impact" panose="020B0806030902050204" pitchFamily="34" charset="0"/>
                <a:ea typeface="Calibri" panose="020F0502020204030204" pitchFamily="34" charset="0"/>
                <a:cs typeface="Times New Roman" panose="02020603050405020304" pitchFamily="18" charset="0"/>
              </a:rPr>
              <a:t>There are multiple ways to add JavaScript to HTML</a:t>
            </a:r>
          </a:p>
          <a:p>
            <a:pPr marL="457200" marR="0">
              <a:spcBef>
                <a:spcPts val="0"/>
              </a:spcBef>
              <a:spcAft>
                <a:spcPts val="800"/>
              </a:spcAft>
            </a:pPr>
            <a:r>
              <a:rPr lang="en-US" sz="2400" dirty="0" smtClean="0">
                <a:ln>
                  <a:solidFill>
                    <a:schemeClr val="tx1"/>
                  </a:solidFill>
                </a:ln>
                <a:solidFill>
                  <a:schemeClr val="bg2">
                    <a:lumMod val="50000"/>
                  </a:schemeClr>
                </a:solidFill>
                <a:effectLst>
                  <a:glow rad="101600">
                    <a:schemeClr val="tx1">
                      <a:alpha val="60000"/>
                    </a:schemeClr>
                  </a:glow>
                </a:effectLst>
                <a:latin typeface="Impact" panose="020B0806030902050204" pitchFamily="34" charset="0"/>
                <a:ea typeface="Calibri" panose="020F0502020204030204" pitchFamily="34" charset="0"/>
                <a:cs typeface="Times New Roman" panose="02020603050405020304" pitchFamily="18" charset="0"/>
              </a:rPr>
              <a:t>The most popular example would be to add it between the </a:t>
            </a:r>
            <a:r>
              <a:rPr lang="en-US" sz="2400" dirty="0" smtClean="0">
                <a:ln>
                  <a:solidFill>
                    <a:schemeClr val="tx1"/>
                  </a:solidFill>
                </a:ln>
                <a:solidFill>
                  <a:srgbClr val="FF0000"/>
                </a:solidFill>
                <a:effectLst>
                  <a:glow rad="101600">
                    <a:schemeClr val="tx1">
                      <a:alpha val="60000"/>
                    </a:schemeClr>
                  </a:glow>
                </a:effectLst>
                <a:latin typeface="Impact" panose="020B0806030902050204" pitchFamily="34" charset="0"/>
                <a:ea typeface="Calibri" panose="020F0502020204030204" pitchFamily="34" charset="0"/>
                <a:cs typeface="Times New Roman" panose="02020603050405020304" pitchFamily="18" charset="0"/>
              </a:rPr>
              <a:t>&lt;script&gt;Code&lt;/script&gt; </a:t>
            </a:r>
            <a:r>
              <a:rPr lang="en-US" sz="2400" dirty="0" smtClean="0">
                <a:ln>
                  <a:solidFill>
                    <a:schemeClr val="tx1"/>
                  </a:solidFill>
                </a:ln>
                <a:solidFill>
                  <a:schemeClr val="bg2">
                    <a:lumMod val="50000"/>
                  </a:schemeClr>
                </a:solidFill>
                <a:effectLst>
                  <a:glow rad="101600">
                    <a:schemeClr val="tx1">
                      <a:alpha val="60000"/>
                    </a:schemeClr>
                  </a:glow>
                </a:effectLst>
                <a:latin typeface="Impact" panose="020B0806030902050204" pitchFamily="34" charset="0"/>
                <a:ea typeface="Calibri" panose="020F0502020204030204" pitchFamily="34" charset="0"/>
                <a:cs typeface="Times New Roman" panose="02020603050405020304" pitchFamily="18" charset="0"/>
              </a:rPr>
              <a:t>tags. </a:t>
            </a:r>
          </a:p>
          <a:p>
            <a:pPr marL="457200" marR="0">
              <a:spcBef>
                <a:spcPts val="0"/>
              </a:spcBef>
              <a:spcAft>
                <a:spcPts val="800"/>
              </a:spcAft>
            </a:pPr>
            <a:r>
              <a:rPr lang="en-US" sz="2400" dirty="0" smtClean="0">
                <a:ln>
                  <a:solidFill>
                    <a:schemeClr val="tx1"/>
                  </a:solidFill>
                </a:ln>
                <a:solidFill>
                  <a:schemeClr val="bg2">
                    <a:lumMod val="50000"/>
                  </a:schemeClr>
                </a:solidFill>
                <a:effectLst>
                  <a:glow rad="101600">
                    <a:schemeClr val="tx1">
                      <a:alpha val="60000"/>
                    </a:schemeClr>
                  </a:glow>
                </a:effectLst>
                <a:latin typeface="Impact" panose="020B0806030902050204" pitchFamily="34" charset="0"/>
                <a:ea typeface="Calibri" panose="020F0502020204030204" pitchFamily="34" charset="0"/>
                <a:cs typeface="Times New Roman" panose="02020603050405020304" pitchFamily="18" charset="0"/>
              </a:rPr>
              <a:t>JavaScript inside the HTML </a:t>
            </a:r>
            <a:r>
              <a:rPr lang="en-US" sz="2400" dirty="0" smtClean="0">
                <a:ln>
                  <a:solidFill>
                    <a:schemeClr val="tx1"/>
                  </a:solidFill>
                </a:ln>
                <a:solidFill>
                  <a:srgbClr val="FF0000"/>
                </a:solidFill>
                <a:effectLst>
                  <a:glow rad="101600">
                    <a:schemeClr val="tx1">
                      <a:alpha val="60000"/>
                    </a:schemeClr>
                  </a:glow>
                </a:effectLst>
                <a:latin typeface="Impact" panose="020B0806030902050204" pitchFamily="34" charset="0"/>
                <a:ea typeface="Calibri" panose="020F0502020204030204" pitchFamily="34" charset="0"/>
                <a:cs typeface="Times New Roman" panose="02020603050405020304" pitchFamily="18" charset="0"/>
              </a:rPr>
              <a:t>&lt;head&gt;JavaScript&lt;/head&gt; </a:t>
            </a:r>
            <a:r>
              <a:rPr lang="en-US" sz="2400" dirty="0" smtClean="0">
                <a:ln>
                  <a:solidFill>
                    <a:schemeClr val="tx1"/>
                  </a:solidFill>
                </a:ln>
                <a:solidFill>
                  <a:schemeClr val="bg2">
                    <a:lumMod val="50000"/>
                  </a:schemeClr>
                </a:solidFill>
                <a:effectLst>
                  <a:glow rad="101600">
                    <a:schemeClr val="tx1">
                      <a:alpha val="60000"/>
                    </a:schemeClr>
                  </a:glow>
                </a:effectLst>
                <a:latin typeface="Impact" panose="020B0806030902050204" pitchFamily="34" charset="0"/>
                <a:ea typeface="Calibri" panose="020F0502020204030204" pitchFamily="34" charset="0"/>
                <a:cs typeface="Times New Roman" panose="02020603050405020304" pitchFamily="18" charset="0"/>
              </a:rPr>
              <a:t>tags </a:t>
            </a:r>
            <a:endParaRPr lang="en-US" sz="2400" dirty="0">
              <a:ln>
                <a:solidFill>
                  <a:schemeClr val="tx1"/>
                </a:solidFill>
              </a:ln>
              <a:solidFill>
                <a:schemeClr val="bg2">
                  <a:lumMod val="50000"/>
                </a:schemeClr>
              </a:solidFill>
              <a:effectLst>
                <a:glow rad="101600">
                  <a:schemeClr val="tx1">
                    <a:alpha val="60000"/>
                  </a:schemeClr>
                </a:glow>
              </a:effectLst>
              <a:latin typeface="Impact" panose="020B080603090205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2190750" y="166857"/>
            <a:ext cx="7886700" cy="876300"/>
          </a:xfrm>
          <a:prstGeom prst="rect">
            <a:avLst/>
          </a:prstGeom>
          <a:noFill/>
        </p:spPr>
        <p:txBody>
          <a:bodyPr wrap="square" rtlCol="0">
            <a:prstTxWarp prst="textWave2">
              <a:avLst/>
            </a:prstTxWarp>
            <a:spAutoFit/>
          </a:bodyPr>
          <a:lstStyle/>
          <a:p>
            <a:r>
              <a:rPr lang="en-US" sz="3600" b="1" dirty="0" smtClean="0">
                <a:ln>
                  <a:solidFill>
                    <a:schemeClr val="tx1"/>
                  </a:solidFill>
                </a:ln>
                <a:solidFill>
                  <a:schemeClr val="bg1"/>
                </a:solidFill>
                <a:effectLst>
                  <a:glow rad="101600">
                    <a:schemeClr val="tx1">
                      <a:alpha val="60000"/>
                    </a:schemeClr>
                  </a:glow>
                </a:effectLst>
                <a:latin typeface="Impact" panose="020B0806030902050204" pitchFamily="34" charset="0"/>
              </a:rPr>
              <a:t>Adding JavaScript to HTML head tags</a:t>
            </a:r>
            <a:endParaRPr lang="en-US" sz="3600" b="1" dirty="0">
              <a:ln>
                <a:solidFill>
                  <a:schemeClr val="tx1"/>
                </a:solidFill>
              </a:ln>
              <a:solidFill>
                <a:schemeClr val="bg1"/>
              </a:solidFill>
              <a:effectLst>
                <a:glow rad="101600">
                  <a:schemeClr val="tx1">
                    <a:alpha val="60000"/>
                  </a:schemeClr>
                </a:glow>
              </a:effectLst>
              <a:latin typeface="Impact" panose="020B0806030902050204" pitchFamily="34" charset="0"/>
            </a:endParaRPr>
          </a:p>
        </p:txBody>
      </p:sp>
      <p:sp>
        <p:nvSpPr>
          <p:cNvPr id="2" name="TextBox 1"/>
          <p:cNvSpPr txBox="1"/>
          <p:nvPr/>
        </p:nvSpPr>
        <p:spPr>
          <a:xfrm>
            <a:off x="571500" y="2713276"/>
            <a:ext cx="11125200" cy="406265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274320">
              <a:spcBef>
                <a:spcPts val="30"/>
              </a:spcBef>
              <a:spcAft>
                <a:spcPts val="30"/>
              </a:spcAft>
            </a:pP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DOCTYPE</a:t>
            </a:r>
            <a:r>
              <a:rPr lang="en-US"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html</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74320">
              <a:spcBef>
                <a:spcPts val="30"/>
              </a:spcBef>
              <a:spcAft>
                <a:spcPts val="30"/>
              </a:spcAft>
            </a:pP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html</a:t>
            </a:r>
            <a:r>
              <a:rPr lang="en-US"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dirty="0" err="1" smtClea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lang</a:t>
            </a:r>
            <a:r>
              <a:rPr lang="en-US"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"en"</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74320">
              <a:spcBef>
                <a:spcPts val="30"/>
              </a:spcBef>
              <a:spcAft>
                <a:spcPts val="30"/>
              </a:spcAft>
            </a:pP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head</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74320">
              <a:spcBef>
                <a:spcPts val="30"/>
              </a:spcBef>
              <a:spcAft>
                <a:spcPts val="30"/>
              </a:spcAft>
            </a:pPr>
            <a:r>
              <a:rPr lang="en-US"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b="1"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script</a:t>
            </a:r>
            <a:r>
              <a:rPr lang="en-US" b="1"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74320">
              <a:spcBef>
                <a:spcPts val="30"/>
              </a:spcBef>
              <a:spcAft>
                <a:spcPts val="30"/>
              </a:spcAft>
            </a:pPr>
            <a:r>
              <a:rPr lang="en-US" b="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b="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smtClea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functionExample</a:t>
            </a:r>
            <a:r>
              <a:rPr lang="en-US" b="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smtClea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US" b="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smtClea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a:t>
            </a:r>
            <a:r>
              <a:rPr lang="en-US" b="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74320">
              <a:spcBef>
                <a:spcPts val="30"/>
              </a:spcBef>
              <a:spcAft>
                <a:spcPts val="30"/>
              </a:spcAft>
            </a:pPr>
            <a:r>
              <a:rPr lang="en-US" b="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smtClea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document</a:t>
            </a:r>
            <a:r>
              <a:rPr lang="en-US" b="1" dirty="0" err="1"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smtClea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getElementById</a:t>
            </a:r>
            <a:r>
              <a:rPr lang="en-US" b="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smtClea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smtClea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pCalling</a:t>
            </a:r>
            <a:r>
              <a:rPr lang="en-US" b="1" dirty="0" smtClea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smtClea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innerHTML</a:t>
            </a:r>
            <a:r>
              <a:rPr lang="en-US" b="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b="1" dirty="0" smtClea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US" b="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b="1" dirty="0" smtClea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a:t>
            </a:r>
            <a:r>
              <a:rPr lang="en-US" b="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74320">
              <a:spcBef>
                <a:spcPts val="30"/>
              </a:spcBef>
              <a:spcAft>
                <a:spcPts val="30"/>
              </a:spcAft>
            </a:pPr>
            <a:r>
              <a:rPr lang="en-US" b="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74320">
              <a:spcBef>
                <a:spcPts val="30"/>
              </a:spcBef>
              <a:spcAft>
                <a:spcPts val="30"/>
              </a:spcAft>
            </a:pPr>
            <a:r>
              <a:rPr lang="en-US" b="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b="1"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script</a:t>
            </a:r>
            <a:r>
              <a:rPr lang="en-US" b="1"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74320">
              <a:spcBef>
                <a:spcPts val="30"/>
              </a:spcBef>
              <a:spcAft>
                <a:spcPts val="30"/>
              </a:spcAft>
            </a:pP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head</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74320">
              <a:spcBef>
                <a:spcPts val="30"/>
              </a:spcBef>
              <a:spcAft>
                <a:spcPts val="30"/>
              </a:spcAft>
            </a:pP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body</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74320">
              <a:spcBef>
                <a:spcPts val="30"/>
              </a:spcBef>
              <a:spcAft>
                <a:spcPts val="30"/>
              </a:spcAft>
            </a:pPr>
            <a:r>
              <a:rPr lang="en-US"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p</a:t>
            </a:r>
            <a:r>
              <a:rPr lang="en-US"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i="1" dirty="0" smtClea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en-US" b="1" i="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i="1" dirty="0" smtClea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i="1" dirty="0" err="1" smtClea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pCalling</a:t>
            </a:r>
            <a:r>
              <a:rPr lang="en-US" b="1" i="1" dirty="0" smtClea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i="1"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p</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274320">
              <a:spcBef>
                <a:spcPts val="30"/>
              </a:spcBef>
              <a:spcAft>
                <a:spcPts val="30"/>
              </a:spcAft>
            </a:pPr>
            <a:r>
              <a:rPr lang="en-US"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button</a:t>
            </a:r>
            <a:r>
              <a:rPr lang="en-US"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type</a:t>
            </a:r>
            <a:r>
              <a:rPr lang="en-US"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"button"</a:t>
            </a:r>
            <a:r>
              <a:rPr lang="en-US"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err="1" smtClea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onclick</a:t>
            </a:r>
            <a:r>
              <a:rPr lang="en-US" b="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smtClea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err="1" smtClea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functionExample</a:t>
            </a:r>
            <a:r>
              <a:rPr lang="en-US" b="1" dirty="0" smtClea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smtClea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500</a:t>
            </a:r>
            <a:r>
              <a:rPr lang="en-US" b="1" dirty="0" smtClea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dirty="0" smtClea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700</a:t>
            </a:r>
            <a:r>
              <a:rPr lang="en-US" b="1" dirty="0" smtClea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Click Me</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button</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74320">
              <a:spcBef>
                <a:spcPts val="30"/>
              </a:spcBef>
              <a:spcAft>
                <a:spcPts val="30"/>
              </a:spcAft>
            </a:pP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body</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74320">
              <a:spcBef>
                <a:spcPts val="30"/>
              </a:spcBef>
              <a:spcAft>
                <a:spcPts val="30"/>
              </a:spcAft>
            </a:pP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html</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9450395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58708">
        <p15:prstTrans prst="peelOff"/>
      </p:transition>
    </mc:Choice>
    <mc:Fallback>
      <p:transition spd="slow" advTm="5870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wipe(left)">
                                      <p:cBhvr>
                                        <p:cTn id="14" dur="20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wipe(left)">
                                      <p:cBhvr>
                                        <p:cTn id="19" dur="2000"/>
                                        <p:tgtEl>
                                          <p:spTgt spid="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wipe(left)">
                                      <p:cBhvr>
                                        <p:cTn id="24" dur="2000"/>
                                        <p:tgtEl>
                                          <p:spTgt spid="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
                                            <p:bg/>
                                          </p:spTgt>
                                        </p:tgtEl>
                                        <p:attrNameLst>
                                          <p:attrName>style.visibility</p:attrName>
                                        </p:attrNameLst>
                                      </p:cBhvr>
                                      <p:to>
                                        <p:strVal val="visible"/>
                                      </p:to>
                                    </p:set>
                                    <p:animEffect transition="in" filter="wipe(left)">
                                      <p:cBhvr>
                                        <p:cTn id="29" dur="2000"/>
                                        <p:tgtEl>
                                          <p:spTgt spid="2">
                                            <p:bg/>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
                                            <p:txEl>
                                              <p:pRg st="0" end="0"/>
                                            </p:txEl>
                                          </p:spTgt>
                                        </p:tgtEl>
                                        <p:attrNameLst>
                                          <p:attrName>style.visibility</p:attrName>
                                        </p:attrNameLst>
                                      </p:cBhvr>
                                      <p:to>
                                        <p:strVal val="visible"/>
                                      </p:to>
                                    </p:set>
                                    <p:animEffect transition="in" filter="wipe(left)">
                                      <p:cBhvr>
                                        <p:cTn id="34" dur="2000"/>
                                        <p:tgtEl>
                                          <p:spTgt spid="2">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animEffect transition="in" filter="wipe(left)">
                                      <p:cBhvr>
                                        <p:cTn id="39" dur="2000"/>
                                        <p:tgtEl>
                                          <p:spTgt spid="2">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
                                            <p:txEl>
                                              <p:pRg st="2" end="2"/>
                                            </p:txEl>
                                          </p:spTgt>
                                        </p:tgtEl>
                                        <p:attrNameLst>
                                          <p:attrName>style.visibility</p:attrName>
                                        </p:attrNameLst>
                                      </p:cBhvr>
                                      <p:to>
                                        <p:strVal val="visible"/>
                                      </p:to>
                                    </p:set>
                                    <p:animEffect transition="in" filter="wipe(left)">
                                      <p:cBhvr>
                                        <p:cTn id="44" dur="2000"/>
                                        <p:tgtEl>
                                          <p:spTgt spid="2">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
                                            <p:txEl>
                                              <p:pRg st="3" end="3"/>
                                            </p:txEl>
                                          </p:spTgt>
                                        </p:tgtEl>
                                        <p:attrNameLst>
                                          <p:attrName>style.visibility</p:attrName>
                                        </p:attrNameLst>
                                      </p:cBhvr>
                                      <p:to>
                                        <p:strVal val="visible"/>
                                      </p:to>
                                    </p:set>
                                    <p:animEffect transition="in" filter="wipe(left)">
                                      <p:cBhvr>
                                        <p:cTn id="49" dur="2000"/>
                                        <p:tgtEl>
                                          <p:spTgt spid="2">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
                                            <p:txEl>
                                              <p:pRg st="4" end="4"/>
                                            </p:txEl>
                                          </p:spTgt>
                                        </p:tgtEl>
                                        <p:attrNameLst>
                                          <p:attrName>style.visibility</p:attrName>
                                        </p:attrNameLst>
                                      </p:cBhvr>
                                      <p:to>
                                        <p:strVal val="visible"/>
                                      </p:to>
                                    </p:set>
                                    <p:animEffect transition="in" filter="wipe(left)">
                                      <p:cBhvr>
                                        <p:cTn id="54" dur="2000"/>
                                        <p:tgtEl>
                                          <p:spTgt spid="2">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
                                            <p:txEl>
                                              <p:pRg st="5" end="5"/>
                                            </p:txEl>
                                          </p:spTgt>
                                        </p:tgtEl>
                                        <p:attrNameLst>
                                          <p:attrName>style.visibility</p:attrName>
                                        </p:attrNameLst>
                                      </p:cBhvr>
                                      <p:to>
                                        <p:strVal val="visible"/>
                                      </p:to>
                                    </p:set>
                                    <p:animEffect transition="in" filter="wipe(left)">
                                      <p:cBhvr>
                                        <p:cTn id="59" dur="2000"/>
                                        <p:tgtEl>
                                          <p:spTgt spid="2">
                                            <p:txEl>
                                              <p:pRg st="5" end="5"/>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
                                            <p:txEl>
                                              <p:pRg st="6" end="6"/>
                                            </p:txEl>
                                          </p:spTgt>
                                        </p:tgtEl>
                                        <p:attrNameLst>
                                          <p:attrName>style.visibility</p:attrName>
                                        </p:attrNameLst>
                                      </p:cBhvr>
                                      <p:to>
                                        <p:strVal val="visible"/>
                                      </p:to>
                                    </p:set>
                                    <p:animEffect transition="in" filter="wipe(left)">
                                      <p:cBhvr>
                                        <p:cTn id="64" dur="2000"/>
                                        <p:tgtEl>
                                          <p:spTgt spid="2">
                                            <p:txEl>
                                              <p:pRg st="6" end="6"/>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
                                            <p:txEl>
                                              <p:pRg st="7" end="7"/>
                                            </p:txEl>
                                          </p:spTgt>
                                        </p:tgtEl>
                                        <p:attrNameLst>
                                          <p:attrName>style.visibility</p:attrName>
                                        </p:attrNameLst>
                                      </p:cBhvr>
                                      <p:to>
                                        <p:strVal val="visible"/>
                                      </p:to>
                                    </p:set>
                                    <p:animEffect transition="in" filter="wipe(left)">
                                      <p:cBhvr>
                                        <p:cTn id="69" dur="2000"/>
                                        <p:tgtEl>
                                          <p:spTgt spid="2">
                                            <p:txEl>
                                              <p:pRg st="7" end="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
                                            <p:txEl>
                                              <p:pRg st="8" end="8"/>
                                            </p:txEl>
                                          </p:spTgt>
                                        </p:tgtEl>
                                        <p:attrNameLst>
                                          <p:attrName>style.visibility</p:attrName>
                                        </p:attrNameLst>
                                      </p:cBhvr>
                                      <p:to>
                                        <p:strVal val="visible"/>
                                      </p:to>
                                    </p:set>
                                    <p:animEffect transition="in" filter="wipe(left)">
                                      <p:cBhvr>
                                        <p:cTn id="74" dur="2000"/>
                                        <p:tgtEl>
                                          <p:spTgt spid="2">
                                            <p:txEl>
                                              <p:pRg st="8" end="8"/>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
                                            <p:txEl>
                                              <p:pRg st="9" end="9"/>
                                            </p:txEl>
                                          </p:spTgt>
                                        </p:tgtEl>
                                        <p:attrNameLst>
                                          <p:attrName>style.visibility</p:attrName>
                                        </p:attrNameLst>
                                      </p:cBhvr>
                                      <p:to>
                                        <p:strVal val="visible"/>
                                      </p:to>
                                    </p:set>
                                    <p:animEffect transition="in" filter="wipe(left)">
                                      <p:cBhvr>
                                        <p:cTn id="79" dur="2000"/>
                                        <p:tgtEl>
                                          <p:spTgt spid="2">
                                            <p:txEl>
                                              <p:pRg st="9" end="9"/>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
                                            <p:txEl>
                                              <p:pRg st="10" end="10"/>
                                            </p:txEl>
                                          </p:spTgt>
                                        </p:tgtEl>
                                        <p:attrNameLst>
                                          <p:attrName>style.visibility</p:attrName>
                                        </p:attrNameLst>
                                      </p:cBhvr>
                                      <p:to>
                                        <p:strVal val="visible"/>
                                      </p:to>
                                    </p:set>
                                    <p:animEffect transition="in" filter="wipe(left)">
                                      <p:cBhvr>
                                        <p:cTn id="84" dur="2000"/>
                                        <p:tgtEl>
                                          <p:spTgt spid="2">
                                            <p:txEl>
                                              <p:pRg st="10" end="1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
                                            <p:txEl>
                                              <p:pRg st="11" end="11"/>
                                            </p:txEl>
                                          </p:spTgt>
                                        </p:tgtEl>
                                        <p:attrNameLst>
                                          <p:attrName>style.visibility</p:attrName>
                                        </p:attrNameLst>
                                      </p:cBhvr>
                                      <p:to>
                                        <p:strVal val="visible"/>
                                      </p:to>
                                    </p:set>
                                    <p:animEffect transition="in" filter="wipe(left)">
                                      <p:cBhvr>
                                        <p:cTn id="89" dur="2000"/>
                                        <p:tgtEl>
                                          <p:spTgt spid="2">
                                            <p:txEl>
                                              <p:pRg st="11" end="11"/>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
                                            <p:txEl>
                                              <p:pRg st="12" end="12"/>
                                            </p:txEl>
                                          </p:spTgt>
                                        </p:tgtEl>
                                        <p:attrNameLst>
                                          <p:attrName>style.visibility</p:attrName>
                                        </p:attrNameLst>
                                      </p:cBhvr>
                                      <p:to>
                                        <p:strVal val="visible"/>
                                      </p:to>
                                    </p:set>
                                    <p:animEffect transition="in" filter="wipe(left)">
                                      <p:cBhvr>
                                        <p:cTn id="94" dur="2000"/>
                                        <p:tgtEl>
                                          <p:spTgt spid="2">
                                            <p:txEl>
                                              <p:pRg st="12" end="12"/>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
                                            <p:txEl>
                                              <p:pRg st="13" end="13"/>
                                            </p:txEl>
                                          </p:spTgt>
                                        </p:tgtEl>
                                        <p:attrNameLst>
                                          <p:attrName>style.visibility</p:attrName>
                                        </p:attrNameLst>
                                      </p:cBhvr>
                                      <p:to>
                                        <p:strVal val="visible"/>
                                      </p:to>
                                    </p:set>
                                    <p:animEffect transition="in" filter="wipe(left)">
                                      <p:cBhvr>
                                        <p:cTn id="99" dur="20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p:bldP spid="2"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0"/>
          </a:blip>
          <a:srcRect/>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2190750" y="166857"/>
            <a:ext cx="7886700" cy="876300"/>
          </a:xfrm>
          <a:prstGeom prst="rect">
            <a:avLst/>
          </a:prstGeom>
          <a:noFill/>
        </p:spPr>
        <p:txBody>
          <a:bodyPr wrap="square" rtlCol="0">
            <a:prstTxWarp prst="textWave2">
              <a:avLst/>
            </a:prstTxWarp>
            <a:spAutoFit/>
          </a:bodyPr>
          <a:lstStyle/>
          <a:p>
            <a:r>
              <a:rPr lang="en-US" sz="3600" b="1" dirty="0" smtClean="0">
                <a:ln>
                  <a:solidFill>
                    <a:schemeClr val="tx1"/>
                  </a:solidFill>
                </a:ln>
                <a:solidFill>
                  <a:schemeClr val="bg1"/>
                </a:solidFill>
                <a:effectLst>
                  <a:glow rad="101600">
                    <a:schemeClr val="tx1">
                      <a:alpha val="60000"/>
                    </a:schemeClr>
                  </a:glow>
                </a:effectLst>
                <a:latin typeface="Impact" panose="020B0806030902050204" pitchFamily="34" charset="0"/>
              </a:rPr>
              <a:t>Adding JavaScript to HTML body tags</a:t>
            </a:r>
            <a:endParaRPr lang="en-US" sz="3600" b="1" dirty="0">
              <a:ln>
                <a:solidFill>
                  <a:schemeClr val="tx1"/>
                </a:solidFill>
              </a:ln>
              <a:solidFill>
                <a:schemeClr val="bg1"/>
              </a:solidFill>
              <a:effectLst>
                <a:glow rad="101600">
                  <a:schemeClr val="tx1">
                    <a:alpha val="60000"/>
                  </a:schemeClr>
                </a:glow>
              </a:effectLst>
              <a:latin typeface="Impact" panose="020B0806030902050204" pitchFamily="34" charset="0"/>
            </a:endParaRPr>
          </a:p>
        </p:txBody>
      </p:sp>
      <p:sp>
        <p:nvSpPr>
          <p:cNvPr id="3" name="Rectangle 2"/>
          <p:cNvSpPr/>
          <p:nvPr/>
        </p:nvSpPr>
        <p:spPr>
          <a:xfrm>
            <a:off x="572568" y="1449422"/>
            <a:ext cx="11075350" cy="397031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DOCTYPE</a:t>
            </a:r>
            <a:r>
              <a:rPr lang="en-US"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html</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html</a:t>
            </a:r>
            <a:r>
              <a:rPr lang="en-US"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dirty="0" err="1" smtClea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lang</a:t>
            </a:r>
            <a:r>
              <a:rPr lang="en-US"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"en"</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head</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head</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body</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endParaRPr>
          </a:p>
          <a:p>
            <a:r>
              <a:rPr lang="en-US"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button</a:t>
            </a:r>
            <a:r>
              <a:rPr lang="en-US"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type</a:t>
            </a:r>
            <a:r>
              <a:rPr lang="en-US"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"button"</a:t>
            </a:r>
            <a:r>
              <a:rPr lang="en-US"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i="1" dirty="0" err="1" smtClea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onclick</a:t>
            </a:r>
            <a:r>
              <a:rPr lang="en-US" b="1" i="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i="1" dirty="0" smtClea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i="1" dirty="0" err="1" smtClea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functionExample</a:t>
            </a:r>
            <a:r>
              <a:rPr lang="en-US" b="1" i="1" dirty="0" smtClea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i="1" dirty="0" smtClea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500</a:t>
            </a:r>
            <a:r>
              <a:rPr lang="en-US" b="1" i="1" dirty="0" smtClea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i="1" dirty="0" smtClea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700</a:t>
            </a:r>
            <a:r>
              <a:rPr lang="en-US" b="1" i="1" dirty="0" smtClea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i="1"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Click Me</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button</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p</a:t>
            </a:r>
            <a:r>
              <a:rPr lang="en-US"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i="1" dirty="0" smtClea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en-US" b="1" i="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i="1" dirty="0" smtClea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i="1" dirty="0" err="1" smtClea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pCalling</a:t>
            </a:r>
            <a:r>
              <a:rPr lang="en-US" b="1" i="1" dirty="0" smtClea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i="1"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p</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script</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i="1"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b="1" i="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i="1" dirty="0" err="1" smtClea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functionExample</a:t>
            </a:r>
            <a:r>
              <a:rPr lang="en-US" b="1" i="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i="1" dirty="0" smtClea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US" b="1" i="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i="1" dirty="0" smtClea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a:t>
            </a:r>
            <a:r>
              <a:rPr lang="en-US" b="1" i="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b="1" i="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b="1" i="1" dirty="0" err="1" smtClea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document</a:t>
            </a:r>
            <a:r>
              <a:rPr lang="en-US" b="1" i="1" dirty="0" err="1"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i="1" dirty="0" err="1" smtClea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getElementById</a:t>
            </a:r>
            <a:r>
              <a:rPr lang="en-US" b="1" i="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i="1" dirty="0" smtClea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i="1" dirty="0" err="1" smtClea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pCalling</a:t>
            </a:r>
            <a:r>
              <a:rPr lang="en-US" b="1" i="1" dirty="0" smtClea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i="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b="1" i="1" dirty="0" err="1" smtClea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innerHTML</a:t>
            </a:r>
            <a:r>
              <a:rPr lang="en-US" b="1" i="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b="1" i="1" dirty="0" smtClea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US" b="1" i="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b="1" i="1" dirty="0" smtClea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a:t>
            </a:r>
            <a:r>
              <a:rPr lang="en-US" b="1" i="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b="1" i="1" dirty="0" smtClea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script</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body</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html</a:t>
            </a:r>
            <a:r>
              <a:rPr lang="en-US" dirty="0" smtClean="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979285" y="5826006"/>
            <a:ext cx="10309627" cy="830997"/>
          </a:xfrm>
          <a:prstGeom prst="rect">
            <a:avLst/>
          </a:prstGeom>
          <a:noFill/>
        </p:spPr>
        <p:txBody>
          <a:bodyPr wrap="square" rtlCol="0">
            <a:spAutoFit/>
          </a:bodyPr>
          <a:lstStyle/>
          <a:p>
            <a:pPr algn="ctr"/>
            <a:r>
              <a:rPr lang="en-US" sz="2400" dirty="0" smtClean="0">
                <a:ln>
                  <a:solidFill>
                    <a:schemeClr val="tx1"/>
                  </a:solidFill>
                </a:ln>
                <a:solidFill>
                  <a:srgbClr val="FF0000"/>
                </a:solidFill>
                <a:effectLst>
                  <a:glow rad="101600">
                    <a:schemeClr val="tx1">
                      <a:alpha val="60000"/>
                    </a:schemeClr>
                  </a:glow>
                </a:effectLst>
                <a:latin typeface="Impact" panose="020B0806030902050204" pitchFamily="34" charset="0"/>
                <a:ea typeface="Calibri" panose="020F0502020204030204" pitchFamily="34" charset="0"/>
                <a:cs typeface="Times New Roman" panose="02020603050405020304" pitchFamily="18" charset="0"/>
              </a:rPr>
              <a:t>The advantage of coding JavaScript inside of the HTML document is </a:t>
            </a:r>
          </a:p>
          <a:p>
            <a:pPr algn="ctr"/>
            <a:r>
              <a:rPr lang="en-US" sz="2400" dirty="0" smtClean="0">
                <a:ln>
                  <a:solidFill>
                    <a:schemeClr val="tx1"/>
                  </a:solidFill>
                </a:ln>
                <a:solidFill>
                  <a:srgbClr val="FF0000"/>
                </a:solidFill>
                <a:effectLst>
                  <a:glow rad="101600">
                    <a:schemeClr val="tx1">
                      <a:alpha val="60000"/>
                    </a:schemeClr>
                  </a:glow>
                </a:effectLst>
                <a:latin typeface="Impact" panose="020B0806030902050204" pitchFamily="34" charset="0"/>
                <a:ea typeface="Calibri" panose="020F0502020204030204" pitchFamily="34" charset="0"/>
                <a:cs typeface="Times New Roman" panose="02020603050405020304" pitchFamily="18" charset="0"/>
              </a:rPr>
              <a:t>that you don’t need to move between multiple files.</a:t>
            </a:r>
            <a:endParaRPr lang="en-US" sz="2400" dirty="0">
              <a:solidFill>
                <a:srgbClr val="FF0000"/>
              </a:solidFill>
            </a:endParaRPr>
          </a:p>
        </p:txBody>
      </p:sp>
      <p:sp>
        <p:nvSpPr>
          <p:cNvPr id="5" name="TextBox 4"/>
          <p:cNvSpPr txBox="1"/>
          <p:nvPr/>
        </p:nvSpPr>
        <p:spPr>
          <a:xfrm>
            <a:off x="10261610" y="6206509"/>
            <a:ext cx="1818403" cy="509234"/>
          </a:xfrm>
          <a:prstGeom prst="rect">
            <a:avLst/>
          </a:prstGeom>
          <a:noFill/>
        </p:spPr>
        <p:txBody>
          <a:bodyPr vert="horz" wrap="none" rtlCol="0">
            <a:prstTxWarp prst="textWave4">
              <a:avLst/>
            </a:prstTxWarp>
            <a:spAutoFit/>
          </a:bodyPr>
          <a:lstStyle/>
          <a:p>
            <a:r>
              <a:rPr lang="en-US" sz="3200" dirty="0" err="1" smtClean="0">
                <a:solidFill>
                  <a:srgbClr val="928F81"/>
                </a:solidFill>
                <a:effectLst>
                  <a:glow rad="101600">
                    <a:schemeClr val="tx1">
                      <a:alpha val="60000"/>
                    </a:schemeClr>
                  </a:glow>
                </a:effectLst>
                <a:latin typeface="Britannic Bold" panose="020B0903060703020204" pitchFamily="34" charset="0"/>
              </a:rPr>
              <a:t>Groling</a:t>
            </a:r>
            <a:endParaRPr lang="en-US" sz="3200" dirty="0">
              <a:solidFill>
                <a:srgbClr val="928F81"/>
              </a:solidFill>
              <a:effectLst>
                <a:glow rad="101600">
                  <a:schemeClr val="tx1">
                    <a:alpha val="60000"/>
                  </a:schemeClr>
                </a:glow>
              </a:effectLst>
              <a:latin typeface="Britannic Bold" panose="020B0903060703020204" pitchFamily="34" charset="0"/>
            </a:endParaRPr>
          </a:p>
        </p:txBody>
      </p:sp>
    </p:spTree>
    <p:custDataLst>
      <p:tags r:id="rId1"/>
    </p:custDataLst>
    <p:extLst>
      <p:ext uri="{BB962C8B-B14F-4D97-AF65-F5344CB8AC3E}">
        <p14:creationId xmlns:p14="http://schemas.microsoft.com/office/powerpoint/2010/main" val="19777654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52776">
        <p15:prstTrans prst="peelOff"/>
      </p:transition>
    </mc:Choice>
    <mc:Fallback>
      <p:transition spd="slow" advTm="527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bg/>
                                          </p:spTgt>
                                        </p:tgtEl>
                                        <p:attrNameLst>
                                          <p:attrName>style.visibility</p:attrName>
                                        </p:attrNameLst>
                                      </p:cBhvr>
                                      <p:to>
                                        <p:strVal val="visible"/>
                                      </p:to>
                                    </p:set>
                                    <p:animEffect transition="in" filter="wipe(left)">
                                      <p:cBhvr>
                                        <p:cTn id="21" dur="2000"/>
                                        <p:tgtEl>
                                          <p:spTgt spid="3">
                                            <p:bg/>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wipe(left)">
                                      <p:cBhvr>
                                        <p:cTn id="26" dur="2000"/>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wipe(left)">
                                      <p:cBhvr>
                                        <p:cTn id="31" dur="2000"/>
                                        <p:tgtEl>
                                          <p:spTgt spid="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wipe(left)">
                                      <p:cBhvr>
                                        <p:cTn id="36" dur="2000"/>
                                        <p:tgtEl>
                                          <p:spTgt spid="3">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left)">
                                      <p:cBhvr>
                                        <p:cTn id="41" dur="2000"/>
                                        <p:tgtEl>
                                          <p:spTgt spid="3">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wipe(left)">
                                      <p:cBhvr>
                                        <p:cTn id="46" dur="2000"/>
                                        <p:tgtEl>
                                          <p:spTgt spid="3">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wipe(left)">
                                      <p:cBhvr>
                                        <p:cTn id="51" dur="20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wipe(left)">
                                      <p:cBhvr>
                                        <p:cTn id="56" dur="2000"/>
                                        <p:tgtEl>
                                          <p:spTgt spid="3">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wipe(left)">
                                      <p:cBhvr>
                                        <p:cTn id="61" dur="2000"/>
                                        <p:tgtEl>
                                          <p:spTgt spid="3">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
                                            <p:txEl>
                                              <p:pRg st="8" end="8"/>
                                            </p:txEl>
                                          </p:spTgt>
                                        </p:tgtEl>
                                        <p:attrNameLst>
                                          <p:attrName>style.visibility</p:attrName>
                                        </p:attrNameLst>
                                      </p:cBhvr>
                                      <p:to>
                                        <p:strVal val="visible"/>
                                      </p:to>
                                    </p:set>
                                    <p:animEffect transition="in" filter="wipe(left)">
                                      <p:cBhvr>
                                        <p:cTn id="66" dur="2000"/>
                                        <p:tgtEl>
                                          <p:spTgt spid="3">
                                            <p:txEl>
                                              <p:pRg st="8" end="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
                                            <p:txEl>
                                              <p:pRg st="9" end="9"/>
                                            </p:txEl>
                                          </p:spTgt>
                                        </p:tgtEl>
                                        <p:attrNameLst>
                                          <p:attrName>style.visibility</p:attrName>
                                        </p:attrNameLst>
                                      </p:cBhvr>
                                      <p:to>
                                        <p:strVal val="visible"/>
                                      </p:to>
                                    </p:set>
                                    <p:animEffect transition="in" filter="wipe(left)">
                                      <p:cBhvr>
                                        <p:cTn id="71" dur="2000"/>
                                        <p:tgtEl>
                                          <p:spTgt spid="3">
                                            <p:txEl>
                                              <p:pRg st="9" end="9"/>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
                                            <p:txEl>
                                              <p:pRg st="10" end="10"/>
                                            </p:txEl>
                                          </p:spTgt>
                                        </p:tgtEl>
                                        <p:attrNameLst>
                                          <p:attrName>style.visibility</p:attrName>
                                        </p:attrNameLst>
                                      </p:cBhvr>
                                      <p:to>
                                        <p:strVal val="visible"/>
                                      </p:to>
                                    </p:set>
                                    <p:animEffect transition="in" filter="wipe(left)">
                                      <p:cBhvr>
                                        <p:cTn id="76" dur="2000"/>
                                        <p:tgtEl>
                                          <p:spTgt spid="3">
                                            <p:txEl>
                                              <p:pRg st="10" end="1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
                                            <p:txEl>
                                              <p:pRg st="11" end="11"/>
                                            </p:txEl>
                                          </p:spTgt>
                                        </p:tgtEl>
                                        <p:attrNameLst>
                                          <p:attrName>style.visibility</p:attrName>
                                        </p:attrNameLst>
                                      </p:cBhvr>
                                      <p:to>
                                        <p:strVal val="visible"/>
                                      </p:to>
                                    </p:set>
                                    <p:animEffect transition="in" filter="wipe(left)">
                                      <p:cBhvr>
                                        <p:cTn id="81" dur="2000"/>
                                        <p:tgtEl>
                                          <p:spTgt spid="3">
                                            <p:txEl>
                                              <p:pRg st="11" end="11"/>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
                                            <p:txEl>
                                              <p:pRg st="12" end="12"/>
                                            </p:txEl>
                                          </p:spTgt>
                                        </p:tgtEl>
                                        <p:attrNameLst>
                                          <p:attrName>style.visibility</p:attrName>
                                        </p:attrNameLst>
                                      </p:cBhvr>
                                      <p:to>
                                        <p:strVal val="visible"/>
                                      </p:to>
                                    </p:set>
                                    <p:animEffect transition="in" filter="wipe(left)">
                                      <p:cBhvr>
                                        <p:cTn id="86" dur="2000"/>
                                        <p:tgtEl>
                                          <p:spTgt spid="3">
                                            <p:txEl>
                                              <p:pRg st="12" end="12"/>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3">
                                            <p:txEl>
                                              <p:pRg st="13" end="13"/>
                                            </p:txEl>
                                          </p:spTgt>
                                        </p:tgtEl>
                                        <p:attrNameLst>
                                          <p:attrName>style.visibility</p:attrName>
                                        </p:attrNameLst>
                                      </p:cBhvr>
                                      <p:to>
                                        <p:strVal val="visible"/>
                                      </p:to>
                                    </p:set>
                                    <p:animEffect transition="in" filter="wipe(left)">
                                      <p:cBhvr>
                                        <p:cTn id="91" dur="2000"/>
                                        <p:tgtEl>
                                          <p:spTgt spid="3">
                                            <p:txEl>
                                              <p:pRg st="13" end="13"/>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6" presetClass="entr" presetSubtype="32" fill="hold" grpId="0" nodeType="clickEffect">
                                  <p:stCondLst>
                                    <p:cond delay="0"/>
                                  </p:stCondLst>
                                  <p:childTnLst>
                                    <p:set>
                                      <p:cBhvr>
                                        <p:cTn id="95" dur="1" fill="hold">
                                          <p:stCondLst>
                                            <p:cond delay="0"/>
                                          </p:stCondLst>
                                        </p:cTn>
                                        <p:tgtEl>
                                          <p:spTgt spid="6"/>
                                        </p:tgtEl>
                                        <p:attrNameLst>
                                          <p:attrName>style.visibility</p:attrName>
                                        </p:attrNameLst>
                                      </p:cBhvr>
                                      <p:to>
                                        <p:strVal val="visible"/>
                                      </p:to>
                                    </p:set>
                                    <p:animEffect transition="in" filter="circle(out)">
                                      <p:cBhvr>
                                        <p:cTn id="9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animBg="1"/>
      <p:bldP spid="6"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0"/>
          </a:blip>
          <a:srcRect/>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1533699" y="158025"/>
            <a:ext cx="9200794" cy="876300"/>
          </a:xfrm>
          <a:prstGeom prst="rect">
            <a:avLst/>
          </a:prstGeom>
          <a:noFill/>
        </p:spPr>
        <p:txBody>
          <a:bodyPr wrap="square" rtlCol="0">
            <a:prstTxWarp prst="textWave2">
              <a:avLst/>
            </a:prstTxWarp>
            <a:spAutoFit/>
          </a:bodyPr>
          <a:lstStyle/>
          <a:p>
            <a:r>
              <a:rPr lang="en-US" sz="3600" b="1" dirty="0" smtClean="0">
                <a:ln>
                  <a:solidFill>
                    <a:schemeClr val="tx1"/>
                  </a:solidFill>
                </a:ln>
                <a:solidFill>
                  <a:schemeClr val="bg1"/>
                </a:solidFill>
                <a:effectLst>
                  <a:glow rad="101600">
                    <a:schemeClr val="tx1">
                      <a:alpha val="60000"/>
                    </a:schemeClr>
                  </a:glow>
                </a:effectLst>
                <a:latin typeface="Impact" panose="020B0806030902050204" pitchFamily="34" charset="0"/>
              </a:rPr>
              <a:t>Adding JavaScript to </a:t>
            </a:r>
            <a:r>
              <a:rPr lang="en-US" sz="3600" b="1" dirty="0" smtClean="0">
                <a:ln>
                  <a:solidFill>
                    <a:schemeClr val="tx1"/>
                  </a:solidFill>
                </a:ln>
                <a:solidFill>
                  <a:schemeClr val="bg1"/>
                </a:solidFill>
                <a:effectLst>
                  <a:glow rad="101600">
                    <a:schemeClr val="tx1">
                      <a:alpha val="60000"/>
                    </a:schemeClr>
                  </a:glow>
                </a:effectLst>
                <a:latin typeface="Impact" panose="020B0806030902050204" pitchFamily="34" charset="0"/>
              </a:rPr>
              <a:t>a </a:t>
            </a:r>
            <a:r>
              <a:rPr lang="en-US" sz="3600" b="1" dirty="0" smtClean="0">
                <a:ln>
                  <a:solidFill>
                    <a:schemeClr val="tx1"/>
                  </a:solidFill>
                </a:ln>
                <a:solidFill>
                  <a:schemeClr val="bg1"/>
                </a:solidFill>
                <a:effectLst>
                  <a:glow rad="101600">
                    <a:schemeClr val="tx1">
                      <a:alpha val="60000"/>
                    </a:schemeClr>
                  </a:glow>
                </a:effectLst>
                <a:latin typeface="Impact" panose="020B0806030902050204" pitchFamily="34" charset="0"/>
              </a:rPr>
              <a:t>separate </a:t>
            </a:r>
            <a:r>
              <a:rPr lang="en-US" sz="3600" b="1" dirty="0">
                <a:ln>
                  <a:solidFill>
                    <a:schemeClr val="tx1"/>
                  </a:solidFill>
                </a:ln>
                <a:solidFill>
                  <a:schemeClr val="bg1"/>
                </a:solidFill>
                <a:effectLst>
                  <a:glow rad="101600">
                    <a:schemeClr val="tx1">
                      <a:alpha val="60000"/>
                    </a:schemeClr>
                  </a:glow>
                </a:effectLst>
                <a:latin typeface="Impact" panose="020B0806030902050204" pitchFamily="34" charset="0"/>
              </a:rPr>
              <a:t>file(externally).</a:t>
            </a:r>
            <a:endParaRPr lang="en-US" sz="3600" b="1" dirty="0">
              <a:ln>
                <a:solidFill>
                  <a:schemeClr val="tx1"/>
                </a:solidFill>
              </a:ln>
              <a:solidFill>
                <a:schemeClr val="bg1"/>
              </a:solidFill>
              <a:effectLst>
                <a:glow rad="101600">
                  <a:schemeClr val="tx1">
                    <a:alpha val="60000"/>
                  </a:schemeClr>
                </a:glow>
              </a:effectLst>
              <a:latin typeface="Impact" panose="020B0806030902050204" pitchFamily="34" charset="0"/>
            </a:endParaRPr>
          </a:p>
        </p:txBody>
      </p:sp>
      <p:sp>
        <p:nvSpPr>
          <p:cNvPr id="3" name="Rectangle 2"/>
          <p:cNvSpPr/>
          <p:nvPr/>
        </p:nvSpPr>
        <p:spPr>
          <a:xfrm>
            <a:off x="638239" y="1192720"/>
            <a:ext cx="10991717" cy="30162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DOCTYPE</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html</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lang</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"en"</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head</a:t>
            </a:r>
            <a:r>
              <a:rPr lang="en-US" dirty="0" smtClean="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p>
          <a:p>
            <a:r>
              <a:rPr lang="en-US" dirty="0" smtClean="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head</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US" dirty="0" smtClean="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p>
          <a:p>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button</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type</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"button"</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b="1" i="1" dirty="0" err="1" smtClean="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onclick</a:t>
            </a:r>
            <a:r>
              <a:rPr lang="en-US" b="1" i="1" dirty="0" smtClean="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b="1" i="1" dirty="0" smtClean="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US" b="1" i="1" dirty="0" err="1" smtClean="0">
                <a:solidFill>
                  <a:srgbClr val="DCDCAA"/>
                </a:solidFill>
                <a:latin typeface="Consolas" panose="020B0609020204030204" pitchFamily="49" charset="0"/>
                <a:ea typeface="Times New Roman" panose="02020603050405020304" pitchFamily="18" charset="0"/>
                <a:cs typeface="Times New Roman" panose="02020603050405020304" pitchFamily="18" charset="0"/>
              </a:rPr>
              <a:t>functionExample</a:t>
            </a:r>
            <a:r>
              <a:rPr lang="en-US" b="1" i="1" dirty="0" smtClean="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US" b="1" i="1" dirty="0" smtClean="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500</a:t>
            </a:r>
            <a:r>
              <a:rPr lang="en-US" b="1" i="1" dirty="0" smtClean="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 </a:t>
            </a:r>
            <a:r>
              <a:rPr lang="en-US" b="1" i="1" dirty="0" smtClean="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700</a:t>
            </a:r>
            <a:r>
              <a:rPr lang="en-US" b="1" i="1" dirty="0" smtClean="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US" sz="2000" b="1" i="1" dirty="0" smtClean="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Click Me</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button</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b="1" i="1"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id</a:t>
            </a:r>
            <a:r>
              <a:rPr lang="en-US" b="1" i="1"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b="1" i="1"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US" b="1" i="1" dirty="0" err="1">
                <a:solidFill>
                  <a:srgbClr val="CE9178"/>
                </a:solidFill>
                <a:latin typeface="Consolas" panose="020B0609020204030204" pitchFamily="49" charset="0"/>
                <a:ea typeface="Times New Roman" panose="02020603050405020304" pitchFamily="18" charset="0"/>
                <a:cs typeface="Times New Roman" panose="02020603050405020304" pitchFamily="18" charset="0"/>
              </a:rPr>
              <a:t>pCalling</a:t>
            </a:r>
            <a:r>
              <a:rPr lang="en-US" b="1" i="1"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US" b="1" i="1"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US" sz="2400" b="1" i="1"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US" dirty="0" smtClean="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b="1" i="1"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sz="2000" b="1" i="1"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US" sz="2000" b="1" i="1"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b="1" i="1"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src</a:t>
            </a:r>
            <a:r>
              <a:rPr lang="en-US" sz="2000" b="1" i="1"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sz="2000" b="1" i="1"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"script.js"</a:t>
            </a:r>
            <a:r>
              <a:rPr lang="en-US" sz="2000" b="1" i="1"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US" sz="2000" b="1" i="1"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b="1" i="1"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sz="2000" b="1" i="1"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US" sz="2000" b="1" i="1"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979280" y="4196238"/>
            <a:ext cx="10309627" cy="461665"/>
          </a:xfrm>
          <a:prstGeom prst="rect">
            <a:avLst/>
          </a:prstGeom>
          <a:noFill/>
        </p:spPr>
        <p:txBody>
          <a:bodyPr wrap="square" rtlCol="0">
            <a:spAutoFit/>
          </a:bodyPr>
          <a:lstStyle/>
          <a:p>
            <a:pPr algn="ctr"/>
            <a:r>
              <a:rPr lang="en-US" sz="2400" dirty="0">
                <a:ln>
                  <a:solidFill>
                    <a:schemeClr val="tx1"/>
                  </a:solidFill>
                </a:ln>
                <a:solidFill>
                  <a:srgbClr val="FF0000"/>
                </a:solidFill>
                <a:effectLst>
                  <a:glow rad="101600">
                    <a:schemeClr val="tx1">
                      <a:alpha val="60000"/>
                    </a:schemeClr>
                  </a:glow>
                </a:effectLst>
                <a:latin typeface="Impact" panose="020B0806030902050204" pitchFamily="34" charset="0"/>
                <a:ea typeface="Calibri" panose="020F0502020204030204" pitchFamily="34" charset="0"/>
                <a:cs typeface="Times New Roman" panose="02020603050405020304" pitchFamily="18" charset="0"/>
              </a:rPr>
              <a:t>See the &lt;script </a:t>
            </a:r>
            <a:r>
              <a:rPr lang="en-US" sz="2400" dirty="0" err="1">
                <a:ln>
                  <a:solidFill>
                    <a:schemeClr val="tx1"/>
                  </a:solidFill>
                </a:ln>
                <a:solidFill>
                  <a:srgbClr val="FF0000"/>
                </a:solidFill>
                <a:effectLst>
                  <a:glow rad="101600">
                    <a:schemeClr val="tx1">
                      <a:alpha val="60000"/>
                    </a:schemeClr>
                  </a:glow>
                </a:effectLst>
                <a:latin typeface="Impact" panose="020B0806030902050204" pitchFamily="34" charset="0"/>
                <a:ea typeface="Calibri" panose="020F0502020204030204" pitchFamily="34" charset="0"/>
                <a:cs typeface="Times New Roman" panose="02020603050405020304" pitchFamily="18" charset="0"/>
              </a:rPr>
              <a:t>src</a:t>
            </a:r>
            <a:r>
              <a:rPr lang="en-US" sz="2400" dirty="0">
                <a:ln>
                  <a:solidFill>
                    <a:schemeClr val="tx1"/>
                  </a:solidFill>
                </a:ln>
                <a:solidFill>
                  <a:srgbClr val="FF0000"/>
                </a:solidFill>
                <a:effectLst>
                  <a:glow rad="101600">
                    <a:schemeClr val="tx1">
                      <a:alpha val="60000"/>
                    </a:schemeClr>
                  </a:glow>
                </a:effectLst>
                <a:latin typeface="Impact" panose="020B0806030902050204" pitchFamily="34" charset="0"/>
                <a:ea typeface="Calibri" panose="020F0502020204030204" pitchFamily="34" charset="0"/>
                <a:cs typeface="Times New Roman" panose="02020603050405020304" pitchFamily="18" charset="0"/>
              </a:rPr>
              <a:t>=”script.js”&gt;&lt;/script&gt; above.</a:t>
            </a:r>
            <a:endParaRPr lang="en-US" sz="2400" dirty="0">
              <a:solidFill>
                <a:srgbClr val="FF0000"/>
              </a:solidFill>
            </a:endParaRPr>
          </a:p>
        </p:txBody>
      </p:sp>
      <p:sp>
        <p:nvSpPr>
          <p:cNvPr id="5" name="Rectangle 4"/>
          <p:cNvSpPr/>
          <p:nvPr/>
        </p:nvSpPr>
        <p:spPr>
          <a:xfrm>
            <a:off x="638234" y="5148473"/>
            <a:ext cx="10991717" cy="129554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nSpc>
                <a:spcPct val="150000"/>
              </a:lnSpc>
            </a:pP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function</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functionExample</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x</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y</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document</a:t>
            </a:r>
            <a:r>
              <a:rPr lang="en-US"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getElementById</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CE9178"/>
                </a:solidFill>
                <a:latin typeface="Consolas" panose="020B0609020204030204" pitchFamily="49" charset="0"/>
                <a:ea typeface="Times New Roman" panose="02020603050405020304" pitchFamily="18" charset="0"/>
                <a:cs typeface="Times New Roman" panose="02020603050405020304" pitchFamily="18" charset="0"/>
              </a:rPr>
              <a:t>pCalling</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innerHTML</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x</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y</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96552" y="4642514"/>
            <a:ext cx="12192000" cy="492443"/>
          </a:xfrm>
          <a:prstGeom prst="rect">
            <a:avLst/>
          </a:prstGeom>
        </p:spPr>
        <p:txBody>
          <a:bodyPr wrap="square">
            <a:spAutoFit/>
          </a:bodyPr>
          <a:lstStyle/>
          <a:p>
            <a:pPr marL="457200" lvl="0" algn="ctr">
              <a:spcAft>
                <a:spcPts val="800"/>
              </a:spcAft>
            </a:pPr>
            <a:r>
              <a:rPr lang="en-US" sz="2600" dirty="0">
                <a:ln>
                  <a:solidFill>
                    <a:prstClr val="black"/>
                  </a:solidFill>
                </a:ln>
                <a:solidFill>
                  <a:srgbClr val="E7E6E6">
                    <a:lumMod val="50000"/>
                  </a:srgbClr>
                </a:solidFill>
                <a:effectLst>
                  <a:glow rad="101600">
                    <a:prstClr val="black">
                      <a:alpha val="60000"/>
                    </a:prstClr>
                  </a:glow>
                </a:effectLst>
                <a:latin typeface="Impact" panose="020B0806030902050204" pitchFamily="34" charset="0"/>
                <a:ea typeface="Calibri" panose="020F0502020204030204" pitchFamily="34" charset="0"/>
                <a:cs typeface="Times New Roman" panose="02020603050405020304" pitchFamily="18" charset="0"/>
              </a:rPr>
              <a:t>The JavaScript code can now be added to a </a:t>
            </a:r>
            <a:r>
              <a:rPr lang="en-US" sz="2600" dirty="0" smtClean="0">
                <a:ln>
                  <a:solidFill>
                    <a:prstClr val="black"/>
                  </a:solidFill>
                </a:ln>
                <a:solidFill>
                  <a:srgbClr val="E7E6E6">
                    <a:lumMod val="50000"/>
                  </a:srgbClr>
                </a:solidFill>
                <a:effectLst>
                  <a:glow rad="101600">
                    <a:prstClr val="black">
                      <a:alpha val="60000"/>
                    </a:prstClr>
                  </a:glow>
                </a:effectLst>
                <a:latin typeface="Impact" panose="020B0806030902050204" pitchFamily="34" charset="0"/>
                <a:ea typeface="Calibri" panose="020F0502020204030204" pitchFamily="34" charset="0"/>
                <a:cs typeface="Times New Roman" panose="02020603050405020304" pitchFamily="18" charset="0"/>
              </a:rPr>
              <a:t>separate file  i.e. file </a:t>
            </a:r>
            <a:r>
              <a:rPr lang="en-US" sz="2600" dirty="0">
                <a:ln>
                  <a:solidFill>
                    <a:prstClr val="black"/>
                  </a:solidFill>
                </a:ln>
                <a:solidFill>
                  <a:srgbClr val="E7E6E6">
                    <a:lumMod val="50000"/>
                  </a:srgbClr>
                </a:solidFill>
                <a:effectLst>
                  <a:glow rad="101600">
                    <a:prstClr val="black">
                      <a:alpha val="60000"/>
                    </a:prstClr>
                  </a:glow>
                </a:effectLst>
                <a:latin typeface="Impact" panose="020B0806030902050204" pitchFamily="34" charset="0"/>
                <a:ea typeface="Calibri" panose="020F0502020204030204" pitchFamily="34" charset="0"/>
                <a:cs typeface="Times New Roman" panose="02020603050405020304" pitchFamily="18" charset="0"/>
              </a:rPr>
              <a:t>named </a:t>
            </a:r>
            <a:r>
              <a:rPr lang="en-US" sz="2600" dirty="0" smtClean="0">
                <a:ln>
                  <a:solidFill>
                    <a:prstClr val="black"/>
                  </a:solidFill>
                </a:ln>
                <a:solidFill>
                  <a:srgbClr val="E7E6E6">
                    <a:lumMod val="50000"/>
                  </a:srgbClr>
                </a:solidFill>
                <a:effectLst>
                  <a:glow rad="101600">
                    <a:prstClr val="black">
                      <a:alpha val="60000"/>
                    </a:prstClr>
                  </a:glow>
                </a:effectLst>
                <a:latin typeface="Impact" panose="020B0806030902050204" pitchFamily="34" charset="0"/>
                <a:ea typeface="Calibri" panose="020F0502020204030204" pitchFamily="34" charset="0"/>
                <a:cs typeface="Times New Roman" panose="02020603050405020304" pitchFamily="18" charset="0"/>
              </a:rPr>
              <a:t>“script.js”.</a:t>
            </a:r>
            <a:endParaRPr lang="en-US" sz="2600" dirty="0">
              <a:ln>
                <a:solidFill>
                  <a:prstClr val="black"/>
                </a:solidFill>
              </a:ln>
              <a:solidFill>
                <a:srgbClr val="E7E6E6">
                  <a:lumMod val="50000"/>
                </a:srgbClr>
              </a:solidFill>
              <a:effectLst>
                <a:glow rad="101600">
                  <a:prstClr val="black">
                    <a:alpha val="60000"/>
                  </a:prstClr>
                </a:glow>
              </a:effectLst>
              <a:latin typeface="Impact" panose="020B0806030902050204" pitchFamily="34" charset="0"/>
              <a:ea typeface="Calibri" panose="020F0502020204030204" pitchFamily="34" charset="0"/>
              <a:cs typeface="Times New Roman" panose="02020603050405020304" pitchFamily="18" charset="0"/>
            </a:endParaRPr>
          </a:p>
        </p:txBody>
      </p:sp>
      <p:sp>
        <p:nvSpPr>
          <p:cNvPr id="8" name="TextBox 7"/>
          <p:cNvSpPr txBox="1"/>
          <p:nvPr/>
        </p:nvSpPr>
        <p:spPr>
          <a:xfrm>
            <a:off x="979278" y="6444020"/>
            <a:ext cx="10309627" cy="461665"/>
          </a:xfrm>
          <a:prstGeom prst="rect">
            <a:avLst/>
          </a:prstGeom>
          <a:noFill/>
        </p:spPr>
        <p:txBody>
          <a:bodyPr wrap="square" rtlCol="0">
            <a:spAutoFit/>
          </a:bodyPr>
          <a:lstStyle/>
          <a:p>
            <a:pPr algn="ctr"/>
            <a:r>
              <a:rPr lang="en-US" sz="2400" dirty="0" smtClean="0">
                <a:ln>
                  <a:solidFill>
                    <a:schemeClr val="tx1"/>
                  </a:solidFill>
                </a:ln>
                <a:solidFill>
                  <a:srgbClr val="FF0000"/>
                </a:solidFill>
                <a:effectLst>
                  <a:glow rad="101600">
                    <a:schemeClr val="tx1">
                      <a:alpha val="60000"/>
                    </a:schemeClr>
                  </a:glow>
                </a:effectLst>
                <a:latin typeface="Impact" panose="020B0806030902050204" pitchFamily="34" charset="0"/>
                <a:ea typeface="Calibri" panose="020F0502020204030204" pitchFamily="34" charset="0"/>
                <a:cs typeface="Times New Roman" panose="02020603050405020304" pitchFamily="18" charset="0"/>
              </a:rPr>
              <a:t>The two examples above are two separate files linked together. </a:t>
            </a:r>
            <a:endParaRPr lang="en-US" sz="2400" dirty="0">
              <a:solidFill>
                <a:srgbClr val="FF0000"/>
              </a:solidFill>
            </a:endParaRPr>
          </a:p>
        </p:txBody>
      </p:sp>
    </p:spTree>
    <p:custDataLst>
      <p:tags r:id="rId1"/>
    </p:custDataLst>
    <p:extLst>
      <p:ext uri="{BB962C8B-B14F-4D97-AF65-F5344CB8AC3E}">
        <p14:creationId xmlns:p14="http://schemas.microsoft.com/office/powerpoint/2010/main" val="1392080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66528">
        <p15:prstTrans prst="peelOff"/>
      </p:transition>
    </mc:Choice>
    <mc:Fallback>
      <p:transition spd="slow" advTm="6652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Effect transition="in" filter="wipe(left)">
                                      <p:cBhvr>
                                        <p:cTn id="14" dur="2000"/>
                                        <p:tgtEl>
                                          <p:spTgt spid="3">
                                            <p:bg/>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left)">
                                      <p:cBhvr>
                                        <p:cTn id="19" dur="20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wipe(left)">
                                      <p:cBhvr>
                                        <p:cTn id="24" dur="20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wipe(left)">
                                      <p:cBhvr>
                                        <p:cTn id="29" dur="20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wipe(left)">
                                      <p:cBhvr>
                                        <p:cTn id="34" dur="2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wipe(left)">
                                      <p:cBhvr>
                                        <p:cTn id="39" dur="20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wipe(left)">
                                      <p:cBhvr>
                                        <p:cTn id="44" dur="20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wipe(left)">
                                      <p:cBhvr>
                                        <p:cTn id="49" dur="2000"/>
                                        <p:tgtEl>
                                          <p:spTgt spid="3">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wipe(left)">
                                      <p:cBhvr>
                                        <p:cTn id="54" dur="2000"/>
                                        <p:tgtEl>
                                          <p:spTgt spid="3">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wipe(left)">
                                      <p:cBhvr>
                                        <p:cTn id="59" dur="2000"/>
                                        <p:tgtEl>
                                          <p:spTgt spid="3">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wipe(left)">
                                      <p:cBhvr>
                                        <p:cTn id="64" dur="2000"/>
                                        <p:tgtEl>
                                          <p:spTgt spid="3">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circle(in)">
                                      <p:cBhvr>
                                        <p:cTn id="69" dur="2000"/>
                                        <p:tgtEl>
                                          <p:spTgt spid="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wipe(left)">
                                      <p:cBhvr>
                                        <p:cTn id="74" dur="2000"/>
                                        <p:tgtEl>
                                          <p:spTgt spid="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5">
                                            <p:bg/>
                                          </p:spTgt>
                                        </p:tgtEl>
                                        <p:attrNameLst>
                                          <p:attrName>style.visibility</p:attrName>
                                        </p:attrNameLst>
                                      </p:cBhvr>
                                      <p:to>
                                        <p:strVal val="visible"/>
                                      </p:to>
                                    </p:set>
                                    <p:animEffect transition="in" filter="wipe(left)">
                                      <p:cBhvr>
                                        <p:cTn id="79" dur="2000"/>
                                        <p:tgtEl>
                                          <p:spTgt spid="5">
                                            <p:bg/>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5">
                                            <p:txEl>
                                              <p:pRg st="0" end="0"/>
                                            </p:txEl>
                                          </p:spTgt>
                                        </p:tgtEl>
                                        <p:attrNameLst>
                                          <p:attrName>style.visibility</p:attrName>
                                        </p:attrNameLst>
                                      </p:cBhvr>
                                      <p:to>
                                        <p:strVal val="visible"/>
                                      </p:to>
                                    </p:set>
                                    <p:animEffect transition="in" filter="wipe(left)">
                                      <p:cBhvr>
                                        <p:cTn id="84" dur="2000"/>
                                        <p:tgtEl>
                                          <p:spTgt spid="5">
                                            <p:txEl>
                                              <p:pRg st="0" end="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5">
                                            <p:txEl>
                                              <p:pRg st="1" end="1"/>
                                            </p:txEl>
                                          </p:spTgt>
                                        </p:tgtEl>
                                        <p:attrNameLst>
                                          <p:attrName>style.visibility</p:attrName>
                                        </p:attrNameLst>
                                      </p:cBhvr>
                                      <p:to>
                                        <p:strVal val="visible"/>
                                      </p:to>
                                    </p:set>
                                    <p:animEffect transition="in" filter="wipe(left)">
                                      <p:cBhvr>
                                        <p:cTn id="89" dur="2000"/>
                                        <p:tgtEl>
                                          <p:spTgt spid="5">
                                            <p:txEl>
                                              <p:pRg st="1" end="1"/>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5">
                                            <p:txEl>
                                              <p:pRg st="2" end="2"/>
                                            </p:txEl>
                                          </p:spTgt>
                                        </p:tgtEl>
                                        <p:attrNameLst>
                                          <p:attrName>style.visibility</p:attrName>
                                        </p:attrNameLst>
                                      </p:cBhvr>
                                      <p:to>
                                        <p:strVal val="visible"/>
                                      </p:to>
                                    </p:set>
                                    <p:animEffect transition="in" filter="wipe(left)">
                                      <p:cBhvr>
                                        <p:cTn id="94" dur="2000"/>
                                        <p:tgtEl>
                                          <p:spTgt spid="5">
                                            <p:txEl>
                                              <p:pRg st="2" end="2"/>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6" presetClass="entr" presetSubtype="16" fill="hold" grpId="0" nodeType="clickEffect">
                                  <p:stCondLst>
                                    <p:cond delay="0"/>
                                  </p:stCondLst>
                                  <p:childTnLst>
                                    <p:set>
                                      <p:cBhvr>
                                        <p:cTn id="98" dur="1" fill="hold">
                                          <p:stCondLst>
                                            <p:cond delay="0"/>
                                          </p:stCondLst>
                                        </p:cTn>
                                        <p:tgtEl>
                                          <p:spTgt spid="8"/>
                                        </p:tgtEl>
                                        <p:attrNameLst>
                                          <p:attrName>style.visibility</p:attrName>
                                        </p:attrNameLst>
                                      </p:cBhvr>
                                      <p:to>
                                        <p:strVal val="visible"/>
                                      </p:to>
                                    </p:set>
                                    <p:animEffect transition="in" filter="circle(in)">
                                      <p:cBhvr>
                                        <p:cTn id="9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animBg="1"/>
      <p:bldP spid="6" grpId="0"/>
      <p:bldP spid="5" grpId="0" build="p" animBg="1"/>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0"/>
          </a:blip>
          <a:srcRect/>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443032" y="115583"/>
            <a:ext cx="11382127" cy="876300"/>
          </a:xfrm>
          <a:prstGeom prst="rect">
            <a:avLst/>
          </a:prstGeom>
          <a:noFill/>
        </p:spPr>
        <p:txBody>
          <a:bodyPr wrap="square" rtlCol="0">
            <a:prstTxWarp prst="textWave2">
              <a:avLst/>
            </a:prstTxWarp>
            <a:spAutoFit/>
          </a:bodyPr>
          <a:lstStyle/>
          <a:p>
            <a:pPr algn="ctr"/>
            <a:r>
              <a:rPr lang="en-US" sz="3600" b="1" dirty="0" smtClean="0">
                <a:ln>
                  <a:solidFill>
                    <a:schemeClr val="tx1"/>
                  </a:solidFill>
                </a:ln>
                <a:solidFill>
                  <a:schemeClr val="bg1"/>
                </a:solidFill>
                <a:effectLst>
                  <a:glow rad="101600">
                    <a:schemeClr val="tx1">
                      <a:alpha val="60000"/>
                    </a:schemeClr>
                  </a:glow>
                </a:effectLst>
                <a:latin typeface="Impact" panose="020B0806030902050204" pitchFamily="34" charset="0"/>
              </a:rPr>
              <a:t>Connecting multiple JavaScript files to one  HTML document</a:t>
            </a:r>
            <a:endParaRPr lang="en-US" sz="3600" b="1" dirty="0">
              <a:ln>
                <a:solidFill>
                  <a:schemeClr val="tx1"/>
                </a:solidFill>
              </a:ln>
              <a:solidFill>
                <a:schemeClr val="bg1"/>
              </a:solidFill>
              <a:effectLst>
                <a:glow rad="101600">
                  <a:schemeClr val="tx1">
                    <a:alpha val="60000"/>
                  </a:schemeClr>
                </a:glow>
              </a:effectLst>
              <a:latin typeface="Impact" panose="020B0806030902050204" pitchFamily="34" charset="0"/>
            </a:endParaRPr>
          </a:p>
        </p:txBody>
      </p:sp>
      <p:sp>
        <p:nvSpPr>
          <p:cNvPr id="5" name="Rectangle 4"/>
          <p:cNvSpPr/>
          <p:nvPr/>
        </p:nvSpPr>
        <p:spPr>
          <a:xfrm>
            <a:off x="623842" y="1293212"/>
            <a:ext cx="10314774" cy="515526"/>
          </a:xfrm>
          <a:prstGeom prst="rect">
            <a:avLst/>
          </a:prstGeom>
        </p:spPr>
        <p:txBody>
          <a:bodyPr wrap="square">
            <a:spAutoFit/>
          </a:bodyPr>
          <a:lstStyle/>
          <a:p>
            <a:pPr marL="457200" lvl="0" algn="ctr">
              <a:spcAft>
                <a:spcPts val="800"/>
              </a:spcAft>
            </a:pPr>
            <a:r>
              <a:rPr lang="en-US" sz="2750" dirty="0" smtClean="0">
                <a:ln>
                  <a:solidFill>
                    <a:prstClr val="black"/>
                  </a:solidFill>
                </a:ln>
                <a:solidFill>
                  <a:srgbClr val="E7E6E6">
                    <a:lumMod val="50000"/>
                  </a:srgbClr>
                </a:solidFill>
                <a:effectLst>
                  <a:glow rad="101600">
                    <a:prstClr val="black">
                      <a:alpha val="60000"/>
                    </a:prstClr>
                  </a:glow>
                </a:effectLst>
                <a:latin typeface="Impact" panose="020B0806030902050204" pitchFamily="34" charset="0"/>
                <a:ea typeface="Calibri" panose="020F0502020204030204" pitchFamily="34" charset="0"/>
                <a:cs typeface="Times New Roman" panose="02020603050405020304" pitchFamily="18" charset="0"/>
              </a:rPr>
              <a:t>You can add multiple JavaScript files to one HTML document </a:t>
            </a:r>
            <a:endParaRPr lang="en-US" sz="2750" dirty="0">
              <a:ln>
                <a:solidFill>
                  <a:prstClr val="black"/>
                </a:solidFill>
              </a:ln>
              <a:solidFill>
                <a:srgbClr val="E7E6E6">
                  <a:lumMod val="50000"/>
                </a:srgbClr>
              </a:solidFill>
              <a:effectLst>
                <a:glow rad="101600">
                  <a:prstClr val="black">
                    <a:alpha val="60000"/>
                  </a:prstClr>
                </a:glow>
              </a:effectLst>
              <a:latin typeface="Impact" panose="020B080603090205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443032" y="2126079"/>
            <a:ext cx="11382127" cy="286232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DOCTYPE</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html</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lang</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"en"</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head</a:t>
            </a:r>
            <a:r>
              <a:rPr lang="en-US" dirty="0" smtClean="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p>
          <a:p>
            <a:r>
              <a:rPr lang="en-US" dirty="0" smtClean="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head</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US" dirty="0" smtClean="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b="1" i="1"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b="1" i="1"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US" b="1" i="1"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b="1" i="1"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src</a:t>
            </a:r>
            <a:r>
              <a:rPr lang="en-US" b="1" i="1"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b="1" i="1"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"script.js"</a:t>
            </a:r>
            <a:r>
              <a:rPr lang="en-US" b="1" i="1"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&gt;&lt;/</a:t>
            </a:r>
            <a:r>
              <a:rPr lang="en-US" b="1" i="1"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US" b="1" i="1"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b="1" i="1"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b="1" i="1"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b="1" i="1"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US" b="1" i="1"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b="1" i="1"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src</a:t>
            </a:r>
            <a:r>
              <a:rPr lang="en-US" b="1" i="1"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b="1" i="1"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"app.js"</a:t>
            </a:r>
            <a:r>
              <a:rPr lang="en-US" b="1" i="1"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&gt;&lt;/</a:t>
            </a:r>
            <a:r>
              <a:rPr lang="en-US" b="1" i="1"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US" b="1" i="1"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b="1" i="1"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b="1" i="1"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b="1" i="1"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US" b="1" i="1"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b="1" i="1"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src</a:t>
            </a:r>
            <a:r>
              <a:rPr lang="en-US" b="1" i="1"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b="1" i="1"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"router.js"</a:t>
            </a:r>
            <a:r>
              <a:rPr lang="en-US" b="1" i="1"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&gt;&lt;/</a:t>
            </a:r>
            <a:r>
              <a:rPr lang="en-US" b="1" i="1"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US" b="1" i="1"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2069144" y="4988401"/>
            <a:ext cx="9647139" cy="1887696"/>
          </a:xfrm>
          <a:prstGeom prst="rect">
            <a:avLst/>
          </a:prstGeom>
        </p:spPr>
        <p:txBody>
          <a:bodyPr wrap="square">
            <a:spAutoFit/>
          </a:bodyPr>
          <a:lstStyle/>
          <a:p>
            <a:pPr>
              <a:spcAft>
                <a:spcPts val="800"/>
              </a:spcAft>
            </a:pPr>
            <a:r>
              <a:rPr lang="en-US" b="1" dirty="0" smtClean="0">
                <a:ln>
                  <a:solidFill>
                    <a:schemeClr val="tx1"/>
                  </a:solidFill>
                </a:ln>
                <a:solidFill>
                  <a:srgbClr val="FF0000"/>
                </a:solidFill>
                <a:effectLst>
                  <a:glow rad="101600">
                    <a:schemeClr val="tx1">
                      <a:alpha val="60000"/>
                    </a:schemeClr>
                  </a:glow>
                </a:effectLst>
                <a:latin typeface="Calibri" panose="020F0502020204030204" pitchFamily="34" charset="0"/>
                <a:ea typeface="Calibri" panose="020F0502020204030204" pitchFamily="34" charset="0"/>
                <a:cs typeface="Times New Roman" panose="02020603050405020304" pitchFamily="18" charset="0"/>
              </a:rPr>
              <a:t>See </a:t>
            </a:r>
            <a:r>
              <a:rPr lang="en-US" b="1" dirty="0">
                <a:ln>
                  <a:solidFill>
                    <a:schemeClr val="tx1"/>
                  </a:solidFill>
                </a:ln>
                <a:solidFill>
                  <a:srgbClr val="FF0000"/>
                </a:solidFill>
                <a:effectLst>
                  <a:glow rad="101600">
                    <a:schemeClr val="tx1">
                      <a:alpha val="60000"/>
                    </a:schemeClr>
                  </a:glow>
                </a:effectLst>
                <a:latin typeface="Calibri" panose="020F0502020204030204" pitchFamily="34" charset="0"/>
                <a:ea typeface="Calibri" panose="020F0502020204030204" pitchFamily="34" charset="0"/>
                <a:cs typeface="Times New Roman" panose="02020603050405020304" pitchFamily="18" charset="0"/>
              </a:rPr>
              <a:t>	</a:t>
            </a:r>
          </a:p>
          <a:p>
            <a:pPr indent="457200">
              <a:spcAft>
                <a:spcPts val="800"/>
              </a:spcAft>
            </a:pPr>
            <a:r>
              <a:rPr lang="en-US" b="1" i="1" dirty="0">
                <a:ln>
                  <a:solidFill>
                    <a:schemeClr val="tx1"/>
                  </a:solidFill>
                </a:ln>
                <a:solidFill>
                  <a:srgbClr val="FF0000"/>
                </a:solidFill>
                <a:effectLst>
                  <a:glow rad="101600">
                    <a:schemeClr val="tx1">
                      <a:alpha val="60000"/>
                    </a:schemeClr>
                  </a:glow>
                </a:effectLst>
                <a:latin typeface="Calibri" panose="020F0502020204030204" pitchFamily="34" charset="0"/>
                <a:ea typeface="Calibri" panose="020F0502020204030204" pitchFamily="34" charset="0"/>
                <a:cs typeface="Times New Roman" panose="02020603050405020304" pitchFamily="18" charset="0"/>
              </a:rPr>
              <a:t>&lt;script </a:t>
            </a:r>
            <a:r>
              <a:rPr lang="en-US" b="1" i="1" dirty="0" err="1">
                <a:ln>
                  <a:solidFill>
                    <a:schemeClr val="tx1"/>
                  </a:solidFill>
                </a:ln>
                <a:solidFill>
                  <a:srgbClr val="FF0000"/>
                </a:solidFill>
                <a:effectLst>
                  <a:glow rad="101600">
                    <a:schemeClr val="tx1">
                      <a:alpha val="60000"/>
                    </a:schemeClr>
                  </a:glow>
                </a:effectLst>
                <a:latin typeface="Calibri" panose="020F0502020204030204" pitchFamily="34" charset="0"/>
                <a:ea typeface="Calibri" panose="020F0502020204030204" pitchFamily="34" charset="0"/>
                <a:cs typeface="Times New Roman" panose="02020603050405020304" pitchFamily="18" charset="0"/>
              </a:rPr>
              <a:t>src</a:t>
            </a:r>
            <a:r>
              <a:rPr lang="en-US" b="1" i="1" dirty="0">
                <a:ln>
                  <a:solidFill>
                    <a:schemeClr val="tx1"/>
                  </a:solidFill>
                </a:ln>
                <a:solidFill>
                  <a:srgbClr val="FF0000"/>
                </a:solidFill>
                <a:effectLst>
                  <a:glow rad="101600">
                    <a:schemeClr val="tx1">
                      <a:alpha val="60000"/>
                    </a:schemeClr>
                  </a:glow>
                </a:effectLst>
                <a:latin typeface="Calibri" panose="020F0502020204030204" pitchFamily="34" charset="0"/>
                <a:ea typeface="Calibri" panose="020F0502020204030204" pitchFamily="34" charset="0"/>
                <a:cs typeface="Times New Roman" panose="02020603050405020304" pitchFamily="18" charset="0"/>
              </a:rPr>
              <a:t>="script.js"&gt;&lt;/script&gt;, </a:t>
            </a:r>
          </a:p>
          <a:p>
            <a:pPr indent="457200">
              <a:spcAft>
                <a:spcPts val="800"/>
              </a:spcAft>
            </a:pPr>
            <a:r>
              <a:rPr lang="en-US" b="1" i="1" dirty="0">
                <a:ln>
                  <a:solidFill>
                    <a:schemeClr val="tx1"/>
                  </a:solidFill>
                </a:ln>
                <a:solidFill>
                  <a:srgbClr val="FF0000"/>
                </a:solidFill>
                <a:effectLst>
                  <a:glow rad="101600">
                    <a:schemeClr val="tx1">
                      <a:alpha val="60000"/>
                    </a:schemeClr>
                  </a:glow>
                </a:effectLst>
                <a:latin typeface="Calibri" panose="020F0502020204030204" pitchFamily="34" charset="0"/>
                <a:ea typeface="Calibri" panose="020F0502020204030204" pitchFamily="34" charset="0"/>
                <a:cs typeface="Times New Roman" panose="02020603050405020304" pitchFamily="18" charset="0"/>
              </a:rPr>
              <a:t>&lt;script </a:t>
            </a:r>
            <a:r>
              <a:rPr lang="en-US" b="1" i="1" dirty="0" err="1">
                <a:ln>
                  <a:solidFill>
                    <a:schemeClr val="tx1"/>
                  </a:solidFill>
                </a:ln>
                <a:solidFill>
                  <a:srgbClr val="FF0000"/>
                </a:solidFill>
                <a:effectLst>
                  <a:glow rad="101600">
                    <a:schemeClr val="tx1">
                      <a:alpha val="60000"/>
                    </a:schemeClr>
                  </a:glow>
                </a:effectLst>
                <a:latin typeface="Calibri" panose="020F0502020204030204" pitchFamily="34" charset="0"/>
                <a:ea typeface="Calibri" panose="020F0502020204030204" pitchFamily="34" charset="0"/>
                <a:cs typeface="Times New Roman" panose="02020603050405020304" pitchFamily="18" charset="0"/>
              </a:rPr>
              <a:t>src</a:t>
            </a:r>
            <a:r>
              <a:rPr lang="en-US" b="1" i="1" dirty="0">
                <a:ln>
                  <a:solidFill>
                    <a:schemeClr val="tx1"/>
                  </a:solidFill>
                </a:ln>
                <a:solidFill>
                  <a:srgbClr val="FF0000"/>
                </a:solidFill>
                <a:effectLst>
                  <a:glow rad="101600">
                    <a:schemeClr val="tx1">
                      <a:alpha val="60000"/>
                    </a:schemeClr>
                  </a:glow>
                </a:effectLst>
                <a:latin typeface="Calibri" panose="020F0502020204030204" pitchFamily="34" charset="0"/>
                <a:ea typeface="Calibri" panose="020F0502020204030204" pitchFamily="34" charset="0"/>
                <a:cs typeface="Times New Roman" panose="02020603050405020304" pitchFamily="18" charset="0"/>
              </a:rPr>
              <a:t>="app.js"&gt;</a:t>
            </a:r>
          </a:p>
          <a:p>
            <a:pPr indent="457200">
              <a:spcAft>
                <a:spcPts val="800"/>
              </a:spcAft>
            </a:pPr>
            <a:r>
              <a:rPr lang="en-US" b="1" i="1" dirty="0">
                <a:ln>
                  <a:solidFill>
                    <a:schemeClr val="tx1"/>
                  </a:solidFill>
                </a:ln>
                <a:solidFill>
                  <a:srgbClr val="FF0000"/>
                </a:solidFill>
                <a:effectLst>
                  <a:glow rad="101600">
                    <a:schemeClr val="tx1">
                      <a:alpha val="60000"/>
                    </a:schemeClr>
                  </a:glow>
                </a:effectLst>
                <a:latin typeface="Calibri" panose="020F0502020204030204" pitchFamily="34" charset="0"/>
                <a:ea typeface="Calibri" panose="020F0502020204030204" pitchFamily="34" charset="0"/>
                <a:cs typeface="Times New Roman" panose="02020603050405020304" pitchFamily="18" charset="0"/>
              </a:rPr>
              <a:t>&lt;/script&gt;, &lt;script </a:t>
            </a:r>
            <a:r>
              <a:rPr lang="en-US" b="1" i="1" dirty="0" err="1">
                <a:ln>
                  <a:solidFill>
                    <a:schemeClr val="tx1"/>
                  </a:solidFill>
                </a:ln>
                <a:solidFill>
                  <a:srgbClr val="FF0000"/>
                </a:solidFill>
                <a:effectLst>
                  <a:glow rad="101600">
                    <a:schemeClr val="tx1">
                      <a:alpha val="60000"/>
                    </a:schemeClr>
                  </a:glow>
                </a:effectLst>
                <a:latin typeface="Calibri" panose="020F0502020204030204" pitchFamily="34" charset="0"/>
                <a:ea typeface="Calibri" panose="020F0502020204030204" pitchFamily="34" charset="0"/>
                <a:cs typeface="Times New Roman" panose="02020603050405020304" pitchFamily="18" charset="0"/>
              </a:rPr>
              <a:t>src</a:t>
            </a:r>
            <a:r>
              <a:rPr lang="en-US" b="1" i="1" dirty="0">
                <a:ln>
                  <a:solidFill>
                    <a:schemeClr val="tx1"/>
                  </a:solidFill>
                </a:ln>
                <a:solidFill>
                  <a:srgbClr val="FF0000"/>
                </a:solidFill>
                <a:effectLst>
                  <a:glow rad="101600">
                    <a:schemeClr val="tx1">
                      <a:alpha val="60000"/>
                    </a:schemeClr>
                  </a:glow>
                </a:effectLst>
                <a:latin typeface="Calibri" panose="020F0502020204030204" pitchFamily="34" charset="0"/>
                <a:ea typeface="Calibri" panose="020F0502020204030204" pitchFamily="34" charset="0"/>
                <a:cs typeface="Times New Roman" panose="02020603050405020304" pitchFamily="18" charset="0"/>
              </a:rPr>
              <a:t>="router.js"&gt;&lt;/script&gt;</a:t>
            </a:r>
          </a:p>
          <a:p>
            <a:pPr>
              <a:spcAft>
                <a:spcPts val="800"/>
              </a:spcAft>
            </a:pPr>
            <a:r>
              <a:rPr lang="en-US" b="1" dirty="0">
                <a:ln>
                  <a:solidFill>
                    <a:schemeClr val="tx1"/>
                  </a:solidFill>
                </a:ln>
                <a:solidFill>
                  <a:srgbClr val="FF0000"/>
                </a:solidFill>
                <a:effectLst>
                  <a:glow rad="101600">
                    <a:schemeClr val="tx1">
                      <a:alpha val="60000"/>
                    </a:schemeClr>
                  </a:glow>
                </a:effectLst>
                <a:latin typeface="Calibri" panose="020F0502020204030204" pitchFamily="34" charset="0"/>
                <a:ea typeface="Calibri" panose="020F0502020204030204" pitchFamily="34" charset="0"/>
                <a:cs typeface="Times New Roman" panose="02020603050405020304" pitchFamily="18" charset="0"/>
              </a:rPr>
              <a:t> above.</a:t>
            </a:r>
          </a:p>
        </p:txBody>
      </p:sp>
      <p:sp>
        <p:nvSpPr>
          <p:cNvPr id="11" name="TextBox 10"/>
          <p:cNvSpPr txBox="1"/>
          <p:nvPr/>
        </p:nvSpPr>
        <p:spPr>
          <a:xfrm>
            <a:off x="10261610" y="6206509"/>
            <a:ext cx="1818403" cy="509234"/>
          </a:xfrm>
          <a:prstGeom prst="rect">
            <a:avLst/>
          </a:prstGeom>
          <a:noFill/>
        </p:spPr>
        <p:txBody>
          <a:bodyPr vert="horz" wrap="none" rtlCol="0">
            <a:prstTxWarp prst="textWave4">
              <a:avLst/>
            </a:prstTxWarp>
            <a:spAutoFit/>
          </a:bodyPr>
          <a:lstStyle/>
          <a:p>
            <a:r>
              <a:rPr lang="en-US" sz="3200" dirty="0" err="1" smtClean="0">
                <a:solidFill>
                  <a:srgbClr val="928F81"/>
                </a:solidFill>
                <a:effectLst>
                  <a:glow rad="101600">
                    <a:schemeClr val="tx1">
                      <a:alpha val="60000"/>
                    </a:schemeClr>
                  </a:glow>
                </a:effectLst>
                <a:latin typeface="Britannic Bold" panose="020B0903060703020204" pitchFamily="34" charset="0"/>
              </a:rPr>
              <a:t>Groling</a:t>
            </a:r>
            <a:endParaRPr lang="en-US" sz="3200" dirty="0">
              <a:solidFill>
                <a:srgbClr val="928F81"/>
              </a:solidFill>
              <a:effectLst>
                <a:glow rad="101600">
                  <a:schemeClr val="tx1">
                    <a:alpha val="60000"/>
                  </a:schemeClr>
                </a:glow>
              </a:effectLst>
              <a:latin typeface="Britannic Bold" panose="020B0903060703020204" pitchFamily="34" charset="0"/>
            </a:endParaRPr>
          </a:p>
        </p:txBody>
      </p:sp>
    </p:spTree>
    <p:custDataLst>
      <p:tags r:id="rId1"/>
    </p:custDataLst>
    <p:extLst>
      <p:ext uri="{BB962C8B-B14F-4D97-AF65-F5344CB8AC3E}">
        <p14:creationId xmlns:p14="http://schemas.microsoft.com/office/powerpoint/2010/main" val="25765783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41714">
        <p15:prstTrans prst="peelOff"/>
      </p:transition>
    </mc:Choice>
    <mc:Fallback>
      <p:transition spd="slow" advTm="4171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2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
                                            <p:bg/>
                                          </p:spTgt>
                                        </p:tgtEl>
                                        <p:attrNameLst>
                                          <p:attrName>style.visibility</p:attrName>
                                        </p:attrNameLst>
                                      </p:cBhvr>
                                      <p:to>
                                        <p:strVal val="visible"/>
                                      </p:to>
                                    </p:set>
                                    <p:animEffect transition="in" filter="wipe(left)">
                                      <p:cBhvr>
                                        <p:cTn id="26" dur="1250"/>
                                        <p:tgtEl>
                                          <p:spTgt spid="8">
                                            <p:bg/>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wipe(left)">
                                      <p:cBhvr>
                                        <p:cTn id="31" dur="1250"/>
                                        <p:tgtEl>
                                          <p:spTgt spid="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
                                            <p:txEl>
                                              <p:pRg st="1" end="1"/>
                                            </p:txEl>
                                          </p:spTgt>
                                        </p:tgtEl>
                                        <p:attrNameLst>
                                          <p:attrName>style.visibility</p:attrName>
                                        </p:attrNameLst>
                                      </p:cBhvr>
                                      <p:to>
                                        <p:strVal val="visible"/>
                                      </p:to>
                                    </p:set>
                                    <p:animEffect transition="in" filter="wipe(left)">
                                      <p:cBhvr>
                                        <p:cTn id="36" dur="1250"/>
                                        <p:tgtEl>
                                          <p:spTgt spid="8">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Effect transition="in" filter="wipe(left)">
                                      <p:cBhvr>
                                        <p:cTn id="41" dur="1250"/>
                                        <p:tgtEl>
                                          <p:spTgt spid="8">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8">
                                            <p:txEl>
                                              <p:pRg st="3" end="3"/>
                                            </p:txEl>
                                          </p:spTgt>
                                        </p:tgtEl>
                                        <p:attrNameLst>
                                          <p:attrName>style.visibility</p:attrName>
                                        </p:attrNameLst>
                                      </p:cBhvr>
                                      <p:to>
                                        <p:strVal val="visible"/>
                                      </p:to>
                                    </p:set>
                                    <p:animEffect transition="in" filter="wipe(left)">
                                      <p:cBhvr>
                                        <p:cTn id="46" dur="1250"/>
                                        <p:tgtEl>
                                          <p:spTgt spid="8">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8">
                                            <p:txEl>
                                              <p:pRg st="4" end="4"/>
                                            </p:txEl>
                                          </p:spTgt>
                                        </p:tgtEl>
                                        <p:attrNameLst>
                                          <p:attrName>style.visibility</p:attrName>
                                        </p:attrNameLst>
                                      </p:cBhvr>
                                      <p:to>
                                        <p:strVal val="visible"/>
                                      </p:to>
                                    </p:set>
                                    <p:animEffect transition="in" filter="wipe(left)">
                                      <p:cBhvr>
                                        <p:cTn id="51" dur="1250"/>
                                        <p:tgtEl>
                                          <p:spTgt spid="8">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8">
                                            <p:txEl>
                                              <p:pRg st="5" end="5"/>
                                            </p:txEl>
                                          </p:spTgt>
                                        </p:tgtEl>
                                        <p:attrNameLst>
                                          <p:attrName>style.visibility</p:attrName>
                                        </p:attrNameLst>
                                      </p:cBhvr>
                                      <p:to>
                                        <p:strVal val="visible"/>
                                      </p:to>
                                    </p:set>
                                    <p:animEffect transition="in" filter="wipe(left)">
                                      <p:cBhvr>
                                        <p:cTn id="56" dur="1250"/>
                                        <p:tgtEl>
                                          <p:spTgt spid="8">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8">
                                            <p:txEl>
                                              <p:pRg st="6" end="6"/>
                                            </p:txEl>
                                          </p:spTgt>
                                        </p:tgtEl>
                                        <p:attrNameLst>
                                          <p:attrName>style.visibility</p:attrName>
                                        </p:attrNameLst>
                                      </p:cBhvr>
                                      <p:to>
                                        <p:strVal val="visible"/>
                                      </p:to>
                                    </p:set>
                                    <p:animEffect transition="in" filter="wipe(left)">
                                      <p:cBhvr>
                                        <p:cTn id="61" dur="1250"/>
                                        <p:tgtEl>
                                          <p:spTgt spid="8">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8">
                                            <p:txEl>
                                              <p:pRg st="7" end="7"/>
                                            </p:txEl>
                                          </p:spTgt>
                                        </p:tgtEl>
                                        <p:attrNameLst>
                                          <p:attrName>style.visibility</p:attrName>
                                        </p:attrNameLst>
                                      </p:cBhvr>
                                      <p:to>
                                        <p:strVal val="visible"/>
                                      </p:to>
                                    </p:set>
                                    <p:animEffect transition="in" filter="wipe(left)">
                                      <p:cBhvr>
                                        <p:cTn id="66" dur="1250"/>
                                        <p:tgtEl>
                                          <p:spTgt spid="8">
                                            <p:txEl>
                                              <p:pRg st="7" end="7"/>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8">
                                            <p:txEl>
                                              <p:pRg st="8" end="8"/>
                                            </p:txEl>
                                          </p:spTgt>
                                        </p:tgtEl>
                                        <p:attrNameLst>
                                          <p:attrName>style.visibility</p:attrName>
                                        </p:attrNameLst>
                                      </p:cBhvr>
                                      <p:to>
                                        <p:strVal val="visible"/>
                                      </p:to>
                                    </p:set>
                                    <p:animEffect transition="in" filter="wipe(left)">
                                      <p:cBhvr>
                                        <p:cTn id="71" dur="1250"/>
                                        <p:tgtEl>
                                          <p:spTgt spid="8">
                                            <p:txEl>
                                              <p:pRg st="8" end="8"/>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8">
                                            <p:txEl>
                                              <p:pRg st="9" end="9"/>
                                            </p:txEl>
                                          </p:spTgt>
                                        </p:tgtEl>
                                        <p:attrNameLst>
                                          <p:attrName>style.visibility</p:attrName>
                                        </p:attrNameLst>
                                      </p:cBhvr>
                                      <p:to>
                                        <p:strVal val="visible"/>
                                      </p:to>
                                    </p:set>
                                    <p:animEffect transition="in" filter="wipe(left)">
                                      <p:cBhvr>
                                        <p:cTn id="76" dur="1250"/>
                                        <p:tgtEl>
                                          <p:spTgt spid="8">
                                            <p:txEl>
                                              <p:pRg st="9" end="9"/>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9">
                                            <p:txEl>
                                              <p:pRg st="0" end="0"/>
                                            </p:txEl>
                                          </p:spTgt>
                                        </p:tgtEl>
                                        <p:attrNameLst>
                                          <p:attrName>style.visibility</p:attrName>
                                        </p:attrNameLst>
                                      </p:cBhvr>
                                      <p:to>
                                        <p:strVal val="visible"/>
                                      </p:to>
                                    </p:set>
                                    <p:animEffect transition="in" filter="wipe(up)">
                                      <p:cBhvr>
                                        <p:cTn id="81" dur="1500"/>
                                        <p:tgtEl>
                                          <p:spTgt spid="9">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9">
                                            <p:txEl>
                                              <p:pRg st="1" end="1"/>
                                            </p:txEl>
                                          </p:spTgt>
                                        </p:tgtEl>
                                        <p:attrNameLst>
                                          <p:attrName>style.visibility</p:attrName>
                                        </p:attrNameLst>
                                      </p:cBhvr>
                                      <p:to>
                                        <p:strVal val="visible"/>
                                      </p:to>
                                    </p:set>
                                    <p:animEffect transition="in" filter="wipe(up)">
                                      <p:cBhvr>
                                        <p:cTn id="86" dur="1500"/>
                                        <p:tgtEl>
                                          <p:spTgt spid="9">
                                            <p:txEl>
                                              <p:pRg st="1" end="1"/>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9">
                                            <p:txEl>
                                              <p:pRg st="2" end="2"/>
                                            </p:txEl>
                                          </p:spTgt>
                                        </p:tgtEl>
                                        <p:attrNameLst>
                                          <p:attrName>style.visibility</p:attrName>
                                        </p:attrNameLst>
                                      </p:cBhvr>
                                      <p:to>
                                        <p:strVal val="visible"/>
                                      </p:to>
                                    </p:set>
                                    <p:animEffect transition="in" filter="wipe(up)">
                                      <p:cBhvr>
                                        <p:cTn id="91" dur="1500"/>
                                        <p:tgtEl>
                                          <p:spTgt spid="9">
                                            <p:txEl>
                                              <p:pRg st="2" end="2"/>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9">
                                            <p:txEl>
                                              <p:pRg st="3" end="3"/>
                                            </p:txEl>
                                          </p:spTgt>
                                        </p:tgtEl>
                                        <p:attrNameLst>
                                          <p:attrName>style.visibility</p:attrName>
                                        </p:attrNameLst>
                                      </p:cBhvr>
                                      <p:to>
                                        <p:strVal val="visible"/>
                                      </p:to>
                                    </p:set>
                                    <p:animEffect transition="in" filter="wipe(up)">
                                      <p:cBhvr>
                                        <p:cTn id="96" dur="1500"/>
                                        <p:tgtEl>
                                          <p:spTgt spid="9">
                                            <p:txEl>
                                              <p:pRg st="3" end="3"/>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9">
                                            <p:txEl>
                                              <p:pRg st="4" end="4"/>
                                            </p:txEl>
                                          </p:spTgt>
                                        </p:tgtEl>
                                        <p:attrNameLst>
                                          <p:attrName>style.visibility</p:attrName>
                                        </p:attrNameLst>
                                      </p:cBhvr>
                                      <p:to>
                                        <p:strVal val="visible"/>
                                      </p:to>
                                    </p:set>
                                    <p:animEffect transition="in" filter="wipe(up)">
                                      <p:cBhvr>
                                        <p:cTn id="101" dur="1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build="p" animBg="1"/>
      <p:bldP spid="9" grpId="0" build="p"/>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0"/>
          </a:blip>
          <a:srcRect/>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443032" y="115583"/>
            <a:ext cx="11382127" cy="876300"/>
          </a:xfrm>
          <a:prstGeom prst="rect">
            <a:avLst/>
          </a:prstGeom>
          <a:noFill/>
        </p:spPr>
        <p:txBody>
          <a:bodyPr wrap="square" rtlCol="0">
            <a:prstTxWarp prst="textWave2">
              <a:avLst/>
            </a:prstTxWarp>
            <a:spAutoFit/>
          </a:bodyPr>
          <a:lstStyle/>
          <a:p>
            <a:pPr algn="ctr"/>
            <a:r>
              <a:rPr lang="en-US" sz="3600" b="1" dirty="0" smtClean="0">
                <a:ln>
                  <a:solidFill>
                    <a:schemeClr val="tx1"/>
                  </a:solidFill>
                </a:ln>
                <a:solidFill>
                  <a:schemeClr val="bg1"/>
                </a:solidFill>
                <a:effectLst>
                  <a:glow rad="101600">
                    <a:schemeClr val="tx1">
                      <a:alpha val="60000"/>
                    </a:schemeClr>
                  </a:glow>
                </a:effectLst>
                <a:latin typeface="Impact" panose="020B0806030902050204" pitchFamily="34" charset="0"/>
              </a:rPr>
              <a:t>Adding JavaScript with a web link</a:t>
            </a:r>
            <a:endParaRPr lang="en-US" sz="3600" b="1" dirty="0">
              <a:ln>
                <a:solidFill>
                  <a:schemeClr val="tx1"/>
                </a:solidFill>
              </a:ln>
              <a:solidFill>
                <a:schemeClr val="bg1"/>
              </a:solidFill>
              <a:effectLst>
                <a:glow rad="101600">
                  <a:schemeClr val="tx1">
                    <a:alpha val="60000"/>
                  </a:schemeClr>
                </a:glow>
              </a:effectLst>
              <a:latin typeface="Impact" panose="020B0806030902050204" pitchFamily="34" charset="0"/>
            </a:endParaRPr>
          </a:p>
        </p:txBody>
      </p:sp>
      <p:sp>
        <p:nvSpPr>
          <p:cNvPr id="5" name="Rectangle 4"/>
          <p:cNvSpPr/>
          <p:nvPr/>
        </p:nvSpPr>
        <p:spPr>
          <a:xfrm>
            <a:off x="623842" y="1293212"/>
            <a:ext cx="10314774" cy="461665"/>
          </a:xfrm>
          <a:prstGeom prst="rect">
            <a:avLst/>
          </a:prstGeom>
        </p:spPr>
        <p:txBody>
          <a:bodyPr wrap="square">
            <a:spAutoFit/>
          </a:bodyPr>
          <a:lstStyle/>
          <a:p>
            <a:pPr marL="457200" lvl="0" algn="ctr">
              <a:spcAft>
                <a:spcPts val="800"/>
              </a:spcAft>
            </a:pPr>
            <a:r>
              <a:rPr lang="en-US" sz="2400" dirty="0" smtClean="0">
                <a:ln>
                  <a:solidFill>
                    <a:prstClr val="black"/>
                  </a:solidFill>
                </a:ln>
                <a:solidFill>
                  <a:srgbClr val="E7E6E6">
                    <a:lumMod val="50000"/>
                  </a:srgbClr>
                </a:solidFill>
                <a:effectLst>
                  <a:glow rad="101600">
                    <a:prstClr val="black">
                      <a:alpha val="60000"/>
                    </a:prstClr>
                  </a:glow>
                </a:effectLst>
                <a:latin typeface="Impact" panose="020B0806030902050204" pitchFamily="34" charset="0"/>
                <a:ea typeface="Calibri" panose="020F0502020204030204" pitchFamily="34" charset="0"/>
                <a:cs typeface="Times New Roman" panose="02020603050405020304" pitchFamily="18" charset="0"/>
              </a:rPr>
              <a:t>JavaScript files can be add to HTML from web links(URLs).</a:t>
            </a:r>
            <a:endParaRPr lang="en-US" sz="2400" dirty="0">
              <a:ln>
                <a:solidFill>
                  <a:prstClr val="black"/>
                </a:solidFill>
              </a:ln>
              <a:solidFill>
                <a:srgbClr val="E7E6E6">
                  <a:lumMod val="50000"/>
                </a:srgbClr>
              </a:solidFill>
              <a:effectLst>
                <a:glow rad="101600">
                  <a:prstClr val="black">
                    <a:alpha val="60000"/>
                  </a:prstClr>
                </a:glow>
              </a:effectLst>
              <a:latin typeface="Impact" panose="020B080603090205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443032" y="1754877"/>
            <a:ext cx="11382127"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DOCTYPE</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html</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lang</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"en"</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head</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dirty="0" smtClean="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head</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US" dirty="0" smtClean="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src</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"https://www.website.org/jscripting/script.js"</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US" dirty="0" smtClean="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957659" y="6259077"/>
            <a:ext cx="9647139" cy="523220"/>
          </a:xfrm>
          <a:prstGeom prst="rect">
            <a:avLst/>
          </a:prstGeom>
        </p:spPr>
        <p:txBody>
          <a:bodyPr wrap="square">
            <a:spAutoFit/>
          </a:bodyPr>
          <a:lstStyle/>
          <a:p>
            <a:pPr algn="ctr">
              <a:spcAft>
                <a:spcPts val="800"/>
              </a:spcAft>
            </a:pPr>
            <a:r>
              <a:rPr lang="en-US" sz="2800" b="1" dirty="0">
                <a:ln>
                  <a:solidFill>
                    <a:schemeClr val="tx1"/>
                  </a:solidFill>
                </a:ln>
                <a:solidFill>
                  <a:srgbClr val="FF0000"/>
                </a:solidFill>
                <a:effectLst>
                  <a:glow rad="101600">
                    <a:schemeClr val="tx1">
                      <a:alpha val="60000"/>
                    </a:schemeClr>
                  </a:glow>
                </a:effectLst>
                <a:latin typeface="Calibri" panose="020F0502020204030204" pitchFamily="34" charset="0"/>
                <a:ea typeface="Calibri" panose="020F0502020204030204" pitchFamily="34" charset="0"/>
                <a:cs typeface="Times New Roman" panose="02020603050405020304" pitchFamily="18" charset="0"/>
              </a:rPr>
              <a:t>A good practice is always add JavaScript to a separate file.</a:t>
            </a:r>
          </a:p>
        </p:txBody>
      </p:sp>
      <p:sp>
        <p:nvSpPr>
          <p:cNvPr id="6" name="Rectangle 5"/>
          <p:cNvSpPr/>
          <p:nvPr/>
        </p:nvSpPr>
        <p:spPr>
          <a:xfrm>
            <a:off x="623842" y="4695390"/>
            <a:ext cx="10314774" cy="1569660"/>
          </a:xfrm>
          <a:prstGeom prst="rect">
            <a:avLst/>
          </a:prstGeom>
        </p:spPr>
        <p:txBody>
          <a:bodyPr wrap="square">
            <a:spAutoFit/>
          </a:bodyPr>
          <a:lstStyle/>
          <a:p>
            <a:pPr marL="457200" lvl="0">
              <a:spcAft>
                <a:spcPts val="800"/>
              </a:spcAft>
            </a:pPr>
            <a:r>
              <a:rPr lang="en-US" sz="2400" dirty="0">
                <a:ln>
                  <a:solidFill>
                    <a:prstClr val="black"/>
                  </a:solidFill>
                </a:ln>
                <a:solidFill>
                  <a:srgbClr val="E7E6E6">
                    <a:lumMod val="50000"/>
                  </a:srgbClr>
                </a:solidFill>
                <a:effectLst>
                  <a:glow rad="101600">
                    <a:prstClr val="black">
                      <a:alpha val="60000"/>
                    </a:prstClr>
                  </a:glow>
                </a:effectLst>
                <a:latin typeface="Impact" panose="020B0806030902050204" pitchFamily="34" charset="0"/>
                <a:ea typeface="Calibri" panose="020F0502020204030204" pitchFamily="34" charset="0"/>
                <a:cs typeface="Times New Roman" panose="02020603050405020304" pitchFamily="18" charset="0"/>
              </a:rPr>
              <a:t>The advantage of having JavaScript code on a separate(external) file is that it is only JavaScript code in the external file and not HTML or CSS which makes the code easier to read and understand and it speeds up the web page loading time.</a:t>
            </a:r>
          </a:p>
        </p:txBody>
      </p:sp>
      <p:sp>
        <p:nvSpPr>
          <p:cNvPr id="10" name="Rectangle 9"/>
          <p:cNvSpPr/>
          <p:nvPr/>
        </p:nvSpPr>
        <p:spPr>
          <a:xfrm>
            <a:off x="0" y="4060215"/>
            <a:ext cx="12192000" cy="523220"/>
          </a:xfrm>
          <a:prstGeom prst="rect">
            <a:avLst/>
          </a:prstGeom>
        </p:spPr>
        <p:txBody>
          <a:bodyPr wrap="square">
            <a:spAutoFit/>
          </a:bodyPr>
          <a:lstStyle/>
          <a:p>
            <a:pPr algn="ctr">
              <a:spcAft>
                <a:spcPts val="800"/>
              </a:spcAft>
            </a:pPr>
            <a:r>
              <a:rPr lang="en-US" sz="2800" b="1" dirty="0" smtClean="0">
                <a:ln>
                  <a:solidFill>
                    <a:schemeClr val="tx1"/>
                  </a:solidFill>
                </a:ln>
                <a:solidFill>
                  <a:srgbClr val="FF0000"/>
                </a:solidFill>
                <a:effectLst>
                  <a:glow rad="101600">
                    <a:schemeClr val="tx1">
                      <a:alpha val="60000"/>
                    </a:schemeClr>
                  </a:glow>
                </a:effectLst>
                <a:latin typeface="Calibri" panose="020F0502020204030204" pitchFamily="34" charset="0"/>
                <a:ea typeface="Calibri" panose="020F0502020204030204" pitchFamily="34" charset="0"/>
                <a:cs typeface="Times New Roman" panose="02020603050405020304" pitchFamily="18" charset="0"/>
              </a:rPr>
              <a:t>See &lt;script</a:t>
            </a:r>
            <a:r>
              <a:rPr lang="en-US" sz="2800" b="1" dirty="0">
                <a:ln>
                  <a:solidFill>
                    <a:schemeClr val="tx1"/>
                  </a:solidFill>
                </a:ln>
                <a:solidFill>
                  <a:srgbClr val="FF0000"/>
                </a:solidFill>
                <a:effectLst>
                  <a:glow rad="101600">
                    <a:schemeClr val="tx1">
                      <a:alpha val="60000"/>
                    </a:schemeClr>
                  </a:glow>
                </a:effectLst>
                <a:latin typeface="Calibri" panose="020F0502020204030204" pitchFamily="34" charset="0"/>
                <a:ea typeface="Calibri" panose="020F0502020204030204" pitchFamily="34" charset="0"/>
                <a:cs typeface="Times New Roman" panose="02020603050405020304" pitchFamily="18" charset="0"/>
              </a:rPr>
              <a:t> </a:t>
            </a:r>
            <a:r>
              <a:rPr lang="en-US" sz="2800" b="1" dirty="0" err="1">
                <a:ln>
                  <a:solidFill>
                    <a:schemeClr val="tx1"/>
                  </a:solidFill>
                </a:ln>
                <a:solidFill>
                  <a:srgbClr val="FF0000"/>
                </a:solidFill>
                <a:effectLst>
                  <a:glow rad="101600">
                    <a:schemeClr val="tx1">
                      <a:alpha val="60000"/>
                    </a:schemeClr>
                  </a:glow>
                </a:effectLst>
                <a:latin typeface="Calibri" panose="020F0502020204030204" pitchFamily="34" charset="0"/>
                <a:ea typeface="Calibri" panose="020F0502020204030204" pitchFamily="34" charset="0"/>
                <a:cs typeface="Times New Roman" panose="02020603050405020304" pitchFamily="18" charset="0"/>
              </a:rPr>
              <a:t>src</a:t>
            </a:r>
            <a:r>
              <a:rPr lang="en-US" sz="2800" b="1" dirty="0">
                <a:ln>
                  <a:solidFill>
                    <a:schemeClr val="tx1"/>
                  </a:solidFill>
                </a:ln>
                <a:solidFill>
                  <a:srgbClr val="FF0000"/>
                </a:solidFill>
                <a:effectLst>
                  <a:glow rad="101600">
                    <a:schemeClr val="tx1">
                      <a:alpha val="60000"/>
                    </a:schemeClr>
                  </a:glow>
                </a:effectLst>
                <a:latin typeface="Calibri" panose="020F0502020204030204" pitchFamily="34" charset="0"/>
                <a:ea typeface="Calibri" panose="020F0502020204030204" pitchFamily="34" charset="0"/>
                <a:cs typeface="Times New Roman" panose="02020603050405020304" pitchFamily="18" charset="0"/>
              </a:rPr>
              <a:t>="https://www.website.org/jscripting/script.js"&gt;&lt;/script</a:t>
            </a:r>
            <a:r>
              <a:rPr lang="en-US" sz="2800" b="1" dirty="0" smtClean="0">
                <a:ln>
                  <a:solidFill>
                    <a:schemeClr val="tx1"/>
                  </a:solidFill>
                </a:ln>
                <a:solidFill>
                  <a:srgbClr val="FF0000"/>
                </a:solidFill>
                <a:effectLst>
                  <a:glow rad="101600">
                    <a:schemeClr val="tx1">
                      <a:alpha val="60000"/>
                    </a:schemeClr>
                  </a:glow>
                </a:effectLst>
                <a:latin typeface="Calibri" panose="020F0502020204030204" pitchFamily="34" charset="0"/>
                <a:ea typeface="Calibri" panose="020F0502020204030204" pitchFamily="34" charset="0"/>
                <a:cs typeface="Times New Roman" panose="02020603050405020304" pitchFamily="18" charset="0"/>
              </a:rPr>
              <a:t>&gt; above</a:t>
            </a:r>
            <a:endParaRPr lang="en-US" sz="2800" b="1" dirty="0">
              <a:ln>
                <a:solidFill>
                  <a:schemeClr val="tx1"/>
                </a:solidFill>
              </a:ln>
              <a:solidFill>
                <a:srgbClr val="FF0000"/>
              </a:solidFill>
              <a:effectLst>
                <a:glow rad="101600">
                  <a:schemeClr val="tx1">
                    <a:alpha val="60000"/>
                  </a:schemeClr>
                </a:glow>
              </a:effectLst>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5548150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40845">
        <p15:prstTrans prst="peelOff"/>
      </p:transition>
    </mc:Choice>
    <mc:Fallback>
      <p:transition spd="slow" advTm="4084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
                                            <p:bg/>
                                          </p:spTgt>
                                        </p:tgtEl>
                                        <p:attrNameLst>
                                          <p:attrName>style.visibility</p:attrName>
                                        </p:attrNameLst>
                                      </p:cBhvr>
                                      <p:to>
                                        <p:strVal val="visible"/>
                                      </p:to>
                                    </p:set>
                                    <p:animEffect transition="in" filter="wipe(left)">
                                      <p:cBhvr>
                                        <p:cTn id="19" dur="2000"/>
                                        <p:tgtEl>
                                          <p:spTgt spid="8">
                                            <p:bg/>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wipe(left)">
                                      <p:cBhvr>
                                        <p:cTn id="24" dur="2000"/>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Effect transition="in" filter="wipe(left)">
                                      <p:cBhvr>
                                        <p:cTn id="29" dur="2000"/>
                                        <p:tgtEl>
                                          <p:spTgt spid="8">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
                                            <p:txEl>
                                              <p:pRg st="2" end="2"/>
                                            </p:txEl>
                                          </p:spTgt>
                                        </p:tgtEl>
                                        <p:attrNameLst>
                                          <p:attrName>style.visibility</p:attrName>
                                        </p:attrNameLst>
                                      </p:cBhvr>
                                      <p:to>
                                        <p:strVal val="visible"/>
                                      </p:to>
                                    </p:set>
                                    <p:animEffect transition="in" filter="wipe(left)">
                                      <p:cBhvr>
                                        <p:cTn id="34" dur="2000"/>
                                        <p:tgtEl>
                                          <p:spTgt spid="8">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animEffect transition="in" filter="wipe(left)">
                                      <p:cBhvr>
                                        <p:cTn id="39" dur="2000"/>
                                        <p:tgtEl>
                                          <p:spTgt spid="8">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8">
                                            <p:txEl>
                                              <p:pRg st="4" end="4"/>
                                            </p:txEl>
                                          </p:spTgt>
                                        </p:tgtEl>
                                        <p:attrNameLst>
                                          <p:attrName>style.visibility</p:attrName>
                                        </p:attrNameLst>
                                      </p:cBhvr>
                                      <p:to>
                                        <p:strVal val="visible"/>
                                      </p:to>
                                    </p:set>
                                    <p:animEffect transition="in" filter="wipe(left)">
                                      <p:cBhvr>
                                        <p:cTn id="44" dur="2000"/>
                                        <p:tgtEl>
                                          <p:spTgt spid="8">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8">
                                            <p:txEl>
                                              <p:pRg st="5" end="5"/>
                                            </p:txEl>
                                          </p:spTgt>
                                        </p:tgtEl>
                                        <p:attrNameLst>
                                          <p:attrName>style.visibility</p:attrName>
                                        </p:attrNameLst>
                                      </p:cBhvr>
                                      <p:to>
                                        <p:strVal val="visible"/>
                                      </p:to>
                                    </p:set>
                                    <p:animEffect transition="in" filter="wipe(left)">
                                      <p:cBhvr>
                                        <p:cTn id="49" dur="2000"/>
                                        <p:tgtEl>
                                          <p:spTgt spid="8">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8">
                                            <p:txEl>
                                              <p:pRg st="6" end="6"/>
                                            </p:txEl>
                                          </p:spTgt>
                                        </p:tgtEl>
                                        <p:attrNameLst>
                                          <p:attrName>style.visibility</p:attrName>
                                        </p:attrNameLst>
                                      </p:cBhvr>
                                      <p:to>
                                        <p:strVal val="visible"/>
                                      </p:to>
                                    </p:set>
                                    <p:animEffect transition="in" filter="wipe(left)">
                                      <p:cBhvr>
                                        <p:cTn id="54" dur="2000"/>
                                        <p:tgtEl>
                                          <p:spTgt spid="8">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8">
                                            <p:txEl>
                                              <p:pRg st="7" end="7"/>
                                            </p:txEl>
                                          </p:spTgt>
                                        </p:tgtEl>
                                        <p:attrNameLst>
                                          <p:attrName>style.visibility</p:attrName>
                                        </p:attrNameLst>
                                      </p:cBhvr>
                                      <p:to>
                                        <p:strVal val="visible"/>
                                      </p:to>
                                    </p:set>
                                    <p:animEffect transition="in" filter="wipe(left)">
                                      <p:cBhvr>
                                        <p:cTn id="59" dur="2000"/>
                                        <p:tgtEl>
                                          <p:spTgt spid="8">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ntr" presetSubtype="16"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circle(in)">
                                      <p:cBhvr>
                                        <p:cTn id="64" dur="2000"/>
                                        <p:tgtEl>
                                          <p:spTgt spid="1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6">
                                            <p:txEl>
                                              <p:pRg st="0" end="0"/>
                                            </p:txEl>
                                          </p:spTgt>
                                        </p:tgtEl>
                                        <p:attrNameLst>
                                          <p:attrName>style.visibility</p:attrName>
                                        </p:attrNameLst>
                                      </p:cBhvr>
                                      <p:to>
                                        <p:strVal val="visible"/>
                                      </p:to>
                                    </p:set>
                                    <p:animEffect transition="in" filter="wipe(up)">
                                      <p:cBhvr>
                                        <p:cTn id="69" dur="4000"/>
                                        <p:tgtEl>
                                          <p:spTgt spid="6">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6" presetClass="entr" presetSubtype="16" fill="hold" grpId="0" nodeType="click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circle(in)">
                                      <p:cBhvr>
                                        <p:cTn id="7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build="p" animBg="1"/>
      <p:bldP spid="9" grpId="0"/>
      <p:bldP spid="6" grpId="0" build="p"/>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7|4|6.4|7|6.1|5.1"/>
</p:tagLst>
</file>

<file path=ppt/tags/tag2.xml><?xml version="1.0" encoding="utf-8"?>
<p:tagLst xmlns:a="http://schemas.openxmlformats.org/drawingml/2006/main" xmlns:r="http://schemas.openxmlformats.org/officeDocument/2006/relationships" xmlns:p="http://schemas.openxmlformats.org/presentationml/2006/main">
  <p:tag name="TIMING" val="|3.6|3.4|5.3|3.4|2.9|2.3|3.1|2.5|3.6|3.2|3.1|1.9|3.1|2.5|2.1|2.7|3.1|3.1"/>
</p:tagLst>
</file>

<file path=ppt/tags/tag3.xml><?xml version="1.0" encoding="utf-8"?>
<p:tagLst xmlns:a="http://schemas.openxmlformats.org/drawingml/2006/main" xmlns:r="http://schemas.openxmlformats.org/officeDocument/2006/relationships" xmlns:p="http://schemas.openxmlformats.org/presentationml/2006/main">
  <p:tag name="TIMING" val="|2.8|2.8|2.4|2.7|2.4|2.2|2|2.3|3|2.9|2.5|2.7|2|2.3|2.7|2.6"/>
</p:tagLst>
</file>

<file path=ppt/tags/tag4.xml><?xml version="1.0" encoding="utf-8"?>
<p:tagLst xmlns:a="http://schemas.openxmlformats.org/drawingml/2006/main" xmlns:r="http://schemas.openxmlformats.org/officeDocument/2006/relationships" xmlns:p="http://schemas.openxmlformats.org/presentationml/2006/main">
  <p:tag name="TIMING" val="|3.9|3|2.2|2.9|2.5|3.1|2.5|3.9|2.9|3|3.3|2.9|4.6|3.5|2.8|2.5|2.5|4.2|3.1"/>
</p:tagLst>
</file>

<file path=ppt/tags/tag5.xml><?xml version="1.0" encoding="utf-8"?>
<p:tagLst xmlns:a="http://schemas.openxmlformats.org/drawingml/2006/main" xmlns:r="http://schemas.openxmlformats.org/officeDocument/2006/relationships" xmlns:p="http://schemas.openxmlformats.org/presentationml/2006/main">
  <p:tag name="TIMING" val="|4.7|3.1|2.4|2.3|2.4|2.1|1.9|1.4|1.9|1.6|1.8|1.7|2.4|2|1.6|2.1|1.9"/>
</p:tagLst>
</file>

<file path=ppt/tags/tag6.xml><?xml version="1.0" encoding="utf-8"?>
<p:tagLst xmlns:a="http://schemas.openxmlformats.org/drawingml/2006/main" xmlns:r="http://schemas.openxmlformats.org/officeDocument/2006/relationships" xmlns:p="http://schemas.openxmlformats.org/presentationml/2006/main">
  <p:tag name="TIMING" val="|7.3|2.8|2.8|2.3|2.5|2.7|2.3|2.3|2.8|2.3|2.1|4.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266</Words>
  <Application>Microsoft Office PowerPoint</Application>
  <PresentationFormat>Widescreen</PresentationFormat>
  <Paragraphs>97</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Bauhaus 93</vt:lpstr>
      <vt:lpstr>Britannic Bold</vt:lpstr>
      <vt:lpstr>Calibri</vt:lpstr>
      <vt:lpstr>Calibri Light</vt:lpstr>
      <vt:lpstr>Consolas</vt:lpstr>
      <vt:lpstr>Impact</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dc:creator>
  <cp:lastModifiedBy>Eric</cp:lastModifiedBy>
  <cp:revision>19</cp:revision>
  <dcterms:created xsi:type="dcterms:W3CDTF">2020-03-09T15:30:36Z</dcterms:created>
  <dcterms:modified xsi:type="dcterms:W3CDTF">2020-03-10T13:02:01Z</dcterms:modified>
</cp:coreProperties>
</file>