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8F81"/>
    <a:srgbClr val="E1CD62"/>
    <a:srgbClr val="FFF2CC"/>
    <a:srgbClr val="FFFF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tile tx="57150" ty="0" sx="100000" sy="100000" flip="x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69A-7D9C-41AA-B46E-1D8AD115F47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5083-AEC4-4031-A6E3-3703D397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harpenSoften amoun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89" y="1540670"/>
            <a:ext cx="7934363" cy="399365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5" name="TextBox 4"/>
          <p:cNvSpPr txBox="1"/>
          <p:nvPr/>
        </p:nvSpPr>
        <p:spPr>
          <a:xfrm>
            <a:off x="1682989" y="686171"/>
            <a:ext cx="9583073" cy="1107996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US" sz="6600" b="1" dirty="0" smtClean="0">
                <a:ln>
                  <a:solidFill>
                    <a:srgbClr val="FFFF00"/>
                  </a:solidFill>
                </a:ln>
                <a:solidFill>
                  <a:srgbClr val="928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JavaScript</a:t>
            </a:r>
            <a:endParaRPr lang="en-US" sz="6600" b="1" dirty="0">
              <a:ln>
                <a:solidFill>
                  <a:srgbClr val="FFFF00"/>
                </a:solidFill>
              </a:ln>
              <a:solidFill>
                <a:srgbClr val="928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779" y="6122572"/>
            <a:ext cx="3412153" cy="677108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928F81"/>
                </a:solidFill>
                <a:latin typeface="Britannic Bold" panose="020B0903060703020204" pitchFamily="34" charset="0"/>
              </a:rPr>
              <a:t>What is JavaScript</a:t>
            </a:r>
            <a:endParaRPr lang="en-US" sz="3200" dirty="0">
              <a:solidFill>
                <a:srgbClr val="928F81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61610" y="6206509"/>
            <a:ext cx="1818403" cy="509234"/>
          </a:xfrm>
          <a:prstGeom prst="rect">
            <a:avLst/>
          </a:prstGeom>
          <a:noFill/>
        </p:spPr>
        <p:txBody>
          <a:bodyPr vert="horz" wrap="none" rtlCol="0">
            <a:prstTxWarp prst="textWave4">
              <a:avLst/>
            </a:prstTxWarp>
            <a:spAutoFit/>
          </a:bodyPr>
          <a:lstStyle/>
          <a:p>
            <a:r>
              <a:rPr lang="en-US" sz="3200" dirty="0" err="1" smtClean="0">
                <a:solidFill>
                  <a:srgbClr val="928F81"/>
                </a:solidFill>
                <a:latin typeface="Britannic Bold" panose="020B0903060703020204" pitchFamily="34" charset="0"/>
              </a:rPr>
              <a:t>Groling</a:t>
            </a:r>
            <a:endParaRPr lang="en-US" sz="3200" dirty="0">
              <a:solidFill>
                <a:srgbClr val="928F8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390" y="1339913"/>
            <a:ext cx="1195661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JavaScript has frameworks</a:t>
            </a:r>
          </a:p>
          <a:p>
            <a:pPr lvl="1"/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Applications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written in JavaScript to make programming easier and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simpler.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Angular </a:t>
            </a:r>
            <a:endParaRPr lang="en-US" sz="24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React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Backbone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Vue</a:t>
            </a:r>
            <a:endParaRPr lang="en-US" sz="24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JavaScript has libraries </a:t>
            </a:r>
          </a:p>
          <a:p>
            <a:pPr lvl="1"/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Code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written in JavaScript to code JavaScript faster.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Popper.js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React.js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Three.js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Multiple.js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Granim.js</a:t>
            </a:r>
            <a:endParaRPr lang="en-US" sz="24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382" y="152400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dirty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JavaScript consist of 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9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14:vortex dir="r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82" y="0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What is JavaScript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390" y="1339913"/>
            <a:ext cx="11956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JavaScript is a scripting and/or programming language that allows you to implement complex features on web pages. This makes JavaScript the language of the web. </a:t>
            </a:r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JavaScript is one of the 3 languages (HTML, CSS &amp; JavaScript) that all developers needs to learn in order to create dynamic websites.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49466"/>
              </p:ext>
            </p:extLst>
          </p:nvPr>
        </p:nvGraphicFramePr>
        <p:xfrm>
          <a:off x="769544" y="4089996"/>
          <a:ext cx="10891318" cy="273939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{5940675A-B579-460E-94D1-54222C63F5DA}</a:tableStyleId>
              </a:tblPr>
              <a:tblGrid>
                <a:gridCol w="3367890"/>
                <a:gridCol w="7523428"/>
              </a:tblGrid>
              <a:tr h="802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 is used to add element such as text, links, tables, images &amp; list to web pages…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 consists of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tags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C55A11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&lt;tag </a:t>
                      </a:r>
                      <a:r>
                        <a:rPr lang="en-US" sz="1400" b="1" dirty="0" err="1">
                          <a:ln>
                            <a:noFill/>
                          </a:ln>
                          <a:solidFill>
                            <a:srgbClr val="C55A11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C55A11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=”attribute”&gt;text&lt;/tag&gt;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</a:tr>
              <a:tr h="813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 is used to design, add style &amp; describes how HTML elements should display.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 consists of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selectors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properties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C55A11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.class{ property: value;}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</a:tr>
              <a:tr h="813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JavaScript is used to add reactions, actions, functions and changes to HTML element and CSS syntax.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JavaScript consists of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strings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numbers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Booleans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functions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objects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arrays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A5A5A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n>
                            <a:noFill/>
                          </a:ln>
                          <a:solidFill>
                            <a:srgbClr val="C55A11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C55A11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 = “the string” + 33(number) + true(Boolean)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461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82" y="0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What is JavaScript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390" y="1339913"/>
            <a:ext cx="119566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JavaScript is a high-level programming language; a programing language with strong abstractions: </a:t>
            </a: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•	Meaning it removes all small things of an object and focus its attention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on 	the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details of greater importance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. 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JavaScript is a Just-in-time (</a:t>
            </a:r>
            <a:r>
              <a:rPr lang="en-US" sz="2800" dirty="0" err="1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Jit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) compiled programming language:</a:t>
            </a: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•	Meaning it is a computer programming language that uses another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computer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programming language and run during the execution of a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program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(when it is called or invoked) rather than before. It is source code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that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is translated into code that the machine can understand.</a:t>
            </a: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JavaScript is multi-paradigm:</a:t>
            </a: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•	Meaning it has multiple styles of programming. JavaScript supports both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Object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Orientated Programming and Functional Programming.</a:t>
            </a:r>
          </a:p>
        </p:txBody>
      </p:sp>
    </p:spTree>
    <p:extLst>
      <p:ext uri="{BB962C8B-B14F-4D97-AF65-F5344CB8AC3E}">
        <p14:creationId xmlns:p14="http://schemas.microsoft.com/office/powerpoint/2010/main" val="3937140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ageCurlDoubl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381" y="3586682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JavaScript Abbreviations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390" y="1339913"/>
            <a:ext cx="11956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JavaScript has many names, including: </a:t>
            </a:r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LiveScript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(The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1st name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Jscript(Microsoft’s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name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ECMAScript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(European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Computer Manufacturers Association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)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382" y="152400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JavaScript is also known as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390" y="4636760"/>
            <a:ext cx="11956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JS(JavaScript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)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ES(</a:t>
            </a:r>
            <a:r>
              <a:rPr lang="en-US" sz="2800" dirty="0" err="1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ECMAScript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)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ES5(</a:t>
            </a:r>
            <a:r>
              <a:rPr lang="en-US" sz="2800" dirty="0" err="1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ECMAScript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 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ES6(</a:t>
            </a:r>
            <a:r>
              <a:rPr lang="en-US" sz="2800" dirty="0" err="1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ECMAScript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 6)</a:t>
            </a:r>
          </a:p>
        </p:txBody>
      </p:sp>
    </p:spTree>
    <p:extLst>
      <p:ext uri="{BB962C8B-B14F-4D97-AF65-F5344CB8AC3E}">
        <p14:creationId xmlns:p14="http://schemas.microsoft.com/office/powerpoint/2010/main" val="2293485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fallOver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390" y="1339913"/>
            <a:ext cx="11956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//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Single line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comments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•	/* Multi</a:t>
            </a:r>
          </a:p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Line Comments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*/</a:t>
            </a:r>
          </a:p>
        </p:txBody>
      </p:sp>
      <p:sp>
        <p:nvSpPr>
          <p:cNvPr id="3" name="Rectangle 2"/>
          <p:cNvSpPr/>
          <p:nvPr/>
        </p:nvSpPr>
        <p:spPr>
          <a:xfrm>
            <a:off x="252382" y="152400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dirty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JavaScript consist of 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390" y="3915934"/>
            <a:ext cx="11956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Variables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•	</a:t>
            </a:r>
            <a:r>
              <a:rPr lang="en-US" sz="2800" dirty="0" err="1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var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 keyword = “string”;</a:t>
            </a: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•	let identifier = 3;</a:t>
            </a:r>
          </a:p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•	</a:t>
            </a:r>
            <a:r>
              <a:rPr lang="en-US" sz="2800" dirty="0" err="1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const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 constant = true;</a:t>
            </a:r>
          </a:p>
        </p:txBody>
      </p:sp>
    </p:spTree>
    <p:extLst>
      <p:ext uri="{BB962C8B-B14F-4D97-AF65-F5344CB8AC3E}">
        <p14:creationId xmlns:p14="http://schemas.microsoft.com/office/powerpoint/2010/main" val="2612754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drap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390" y="1339913"/>
            <a:ext cx="119566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Data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Types</a:t>
            </a:r>
          </a:p>
          <a:p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Primitive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Data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Strings“Text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between quotation marks”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Numbers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123456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or 33.12 233.22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Boolean 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true of false </a:t>
            </a: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382" y="152400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dirty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JavaScript consist of 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106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Click="0" advTm="10000">
        <p15:prstTrans prst="curtains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390" y="1339913"/>
            <a:ext cx="1195661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Data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Types</a:t>
            </a:r>
          </a:p>
          <a:p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Composite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Data 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Objects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[</a:t>
            </a:r>
            <a:r>
              <a:rPr lang="en-US" sz="2800" dirty="0" err="1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TextBetween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: </a:t>
            </a:r>
            <a:r>
              <a:rPr lang="en-US" sz="2800" dirty="0" err="1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SquareBrackets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Arrays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{</a:t>
            </a:r>
            <a:r>
              <a:rPr lang="en-US" sz="2800" dirty="0" err="1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ItemsIn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, </a:t>
            </a:r>
            <a:r>
              <a:rPr lang="en-US" sz="2800" dirty="0" err="1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CurlyBrackets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Functions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Function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name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(){ Normal functions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	function (){Anonymous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functions   </a:t>
            </a:r>
          </a:p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		()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=&gt;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{Arrow functions}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			}}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382" y="152400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dirty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JavaScript consist of 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667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wind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390" y="1339913"/>
            <a:ext cx="1195661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Events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onclick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="</a:t>
            </a:r>
            <a:r>
              <a:rPr lang="en-US" sz="2800" dirty="0" err="1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displayDate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()"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map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Properties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objectName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["property"]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Conditions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if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(true &gt; false) {</a:t>
            </a:r>
          </a:p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	code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}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else {</a:t>
            </a:r>
          </a:p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	Code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	}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382" y="152400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dirty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JavaScript consist of 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578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prestig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4">
                <a:lumMod val="60000"/>
                <a:lumOff val="40000"/>
              </a:schemeClr>
            </a:gs>
            <a:gs pos="8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390" y="1339913"/>
            <a:ext cx="1195661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Loops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While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Loops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while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(true &gt; false) 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{code}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For Loops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For 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(true &gt; false</a:t>
            </a: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){code}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Switch Statements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switch(expression</a:t>
            </a:r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) {</a:t>
            </a:r>
          </a:p>
          <a:p>
            <a:pPr lvl="2"/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case x:</a:t>
            </a:r>
          </a:p>
          <a:p>
            <a:pPr lvl="3"/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code</a:t>
            </a:r>
          </a:p>
          <a:p>
            <a:pPr lvl="3"/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break;</a:t>
            </a:r>
          </a:p>
          <a:p>
            <a:pPr lvl="2"/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default:</a:t>
            </a:r>
          </a:p>
          <a:p>
            <a:pPr lvl="2"/>
            <a:r>
              <a:rPr lang="en-US" sz="2800" dirty="0" smtClean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      code</a:t>
            </a:r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pPr lvl="2"/>
            <a:r>
              <a:rPr lang="en-US" sz="2800" dirty="0">
                <a:ln>
                  <a:solidFill>
                    <a:srgbClr val="E1CD62"/>
                  </a:solidFill>
                </a:ln>
                <a:solidFill>
                  <a:srgbClr val="928F81"/>
                </a:solidFill>
              </a:rPr>
              <a:t>}</a:t>
            </a: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  <a:p>
            <a:endParaRPr lang="en-US" sz="2800" dirty="0" smtClean="0">
              <a:ln>
                <a:solidFill>
                  <a:srgbClr val="E1CD62"/>
                </a:solidFill>
              </a:ln>
              <a:solidFill>
                <a:srgbClr val="928F8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382" y="152400"/>
            <a:ext cx="538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dirty="0">
                <a:ln/>
                <a:solidFill>
                  <a:srgbClr val="928F8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JavaScript consist of </a:t>
            </a:r>
            <a:endParaRPr lang="en-US" sz="5400" b="1" cap="none" spc="0" dirty="0">
              <a:ln/>
              <a:solidFill>
                <a:srgbClr val="928F8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599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fractur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336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Britannic Bold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17</cp:revision>
  <dcterms:created xsi:type="dcterms:W3CDTF">2020-03-08T04:53:23Z</dcterms:created>
  <dcterms:modified xsi:type="dcterms:W3CDTF">2020-03-08T18:54:53Z</dcterms:modified>
</cp:coreProperties>
</file>