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F81"/>
    <a:srgbClr val="E1CD62"/>
    <a:srgbClr val="FFF2CC"/>
    <a:srgbClr val="FFFF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tile tx="57150" ty="0" sx="100000" sy="100000" flip="x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69A-7D9C-41AA-B46E-1D8AD115F47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89" y="1540670"/>
            <a:ext cx="7934363" cy="399365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extBox 4"/>
          <p:cNvSpPr txBox="1"/>
          <p:nvPr/>
        </p:nvSpPr>
        <p:spPr>
          <a:xfrm>
            <a:off x="1682989" y="686171"/>
            <a:ext cx="9583073" cy="1107996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rgbClr val="FFFF00"/>
                  </a:solidFill>
                </a:ln>
                <a:solidFill>
                  <a:srgbClr val="928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JavaScript</a:t>
            </a:r>
            <a:endParaRPr lang="en-US" sz="6600" b="1" dirty="0">
              <a:ln>
                <a:solidFill>
                  <a:srgbClr val="FFFF00"/>
                </a:solidFill>
              </a:ln>
              <a:solidFill>
                <a:srgbClr val="928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779" y="6122572"/>
            <a:ext cx="3412153" cy="677108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Adding JavaScript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solidFill>
                  <a:srgbClr val="928F81"/>
                </a:solidFill>
                <a:latin typeface="Britannic Bold" panose="020B0903060703020204" pitchFamily="34" charset="0"/>
              </a:rPr>
              <a:t>Groling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9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14:vortex dir="r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296" y="147285"/>
            <a:ext cx="5876151" cy="677108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Adding JavaScript to HTML Source code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90" y="1339913"/>
            <a:ext cx="1195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6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140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ageCurlDoubl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48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fallOver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75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drap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0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Click="0" advTm="10000">
        <p15:prstTrans prst="curtains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667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578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prestig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59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fractur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11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Britannic Bold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22</cp:revision>
  <dcterms:created xsi:type="dcterms:W3CDTF">2020-03-08T04:53:23Z</dcterms:created>
  <dcterms:modified xsi:type="dcterms:W3CDTF">2020-03-09T17:51:14Z</dcterms:modified>
</cp:coreProperties>
</file>