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13"/>
  </p:sldMasterIdLst>
  <p:notesMasterIdLst>
    <p:notesMasterId r:id="rId15"/>
  </p:notesMasterIdLst>
  <p:sldIdLst>
    <p:sldId id="257" r:id="rId17"/>
  </p:sldIdLst>
  <p:sldSz cx="9144000" cy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BBEDF9AC-1D61-49A4-BC98-DD32E5FE0D0F}">
  <a:tblStyle styleId="{BBEDF9AC-1D61-49A4-BC98-DD32E5FE0D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2.png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Shape 6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{BBEDF9AC-1D61-49A4-BC98-DD32E5FE0D0F}</a:tableStyleId>
              </a:tblPr>
              <a:tblGrid>
                <a:gridCol w="1438775"/>
                <a:gridCol w="2505725"/>
                <a:gridCol w="1593475"/>
                <a:gridCol w="2005825"/>
                <a:gridCol w="1402250"/>
              </a:tblGrid>
              <a:tr h="40005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프로그램 명세서(sample)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 hMerge="1"/>
                <a:tc hMerge="1"/>
                <a:tc hMerge="1"/>
                <a:tc hMerge="1"/>
              </a:tr>
              <a:tr h="24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작성자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작성일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화면명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프로그램아이디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38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주소명(컨트롤러)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jsp명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33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레이아웃</a:t>
                      </a:r>
                      <a:endParaRPr b="1"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latin typeface="Dotum"/>
                          <a:ea typeface="Dotum"/>
                          <a:cs typeface="Dotum"/>
                          <a:sym typeface="Dotum"/>
                        </a:rPr>
                        <a:t>프로그램설명</a:t>
                      </a:r>
                      <a:endParaRPr b="1" sz="12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T="19050" marB="19050" marR="28575" marL="2857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4428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19050" marB="19050" marR="28575" marL="2857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25" y="1771225"/>
            <a:ext cx="5299099" cy="305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이 재엽</cp:lastModifiedBy>
</cp:coreProperties>
</file>