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5" r:id="rId5"/>
    <p:sldId id="258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B36A0-0822-46E6-A727-35CCF0F28E7D}" v="264" dt="2022-01-17T08:37:16.029"/>
    <p1510:client id="{DE659E05-AD1E-4123-BCD0-468D993F0A1C}" v="1672" dt="2022-01-17T09:01:2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2FA12D3-F53B-4108-A897-581FBC788AF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410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C4749C74-1A63-4BA1-9F8A-2F41208C12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8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B8E79E-D42D-48CB-8CF0-51FC4A9166BE}" type="slidenum">
              <a:t>1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3EB4D4-2262-4215-A628-FCE87A61763F}" type="slidenum">
              <a:t>2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C6C4ED-6F28-4368-93D6-8EA1DA41AFE1}" type="slidenum">
              <a:t>3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06624A-A837-4EA0-9C52-E2911F4BE19B}" type="slidenum">
              <a:t>5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89317A-C424-43C7-8D91-FBD2FE148D4D}" type="slidenum">
              <a:t>6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06F44-46AD-4466-9673-5024C6FB63A6}" type="slidenum">
              <a:t>7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146F0E-F875-4AA7-A6C0-7D9DCDD5B86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189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3F8D3-E1CE-4C3D-B953-FC9CA437E04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1029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541DB6-81A6-4676-A1F8-EE5ECDB0C138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98942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0FF70-D3EE-47C0-9A8B-4BD7041DE19C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0565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D72E1-F5AA-4897-AADD-F780AEF59CC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7952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F0E1A3-2FC7-45D3-B664-2C26F2F97C9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9173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E53C60-9023-478D-9A0A-E4DDF676D31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2203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DE6F1-F797-4D13-9492-BC8E8AEDCF9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326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A3986-F926-4FE3-959E-D54260F7ECF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3826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59828-2AE9-49F2-A6C1-31B78D3B495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17875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37168-7856-439B-9EAE-98065135BDD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639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CF8022-A706-4B57-8FE0-CA9CDB09DCE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7880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98F0F-7497-4448-9574-7E01A0166F6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96549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E4EE4-7AE1-4ECF-8DF9-9A52FEC27AC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837860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6A143D-CCB7-4C92-950C-2FB195719A54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2150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5926B-153F-46DD-A85F-12AB0BC6FA21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560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DC263-1F03-41B6-BDF3-7AD2A20D31F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897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319227-7168-498B-9B98-8537947F4D84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507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D4F23F-AC6F-430F-8590-D271A579E96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22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21053-8694-4C3A-8876-679BAB65CED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273968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007D1F-33A7-47FC-9615-C5E49835C6F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902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A516-7F28-4C98-839A-838DB59224F2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845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0E9E9C47-E2AD-4AAC-9F7A-1D87C2CE32D7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400" kern="1200"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800" b="1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en-US" sz="2400" b="0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B991FB71-27D0-4F31-834A-7CFDC7266288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400" kern="1200"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US" sz="4400" b="1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2800" b="0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FE0B7-389B-41C7-9ADB-26F875F14072}" type="slidenum">
              <a:t>1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049040" y="1756080"/>
            <a:ext cx="8568000" cy="1661399"/>
          </a:xfrm>
        </p:spPr>
        <p:txBody>
          <a:bodyPr vert="horz"/>
          <a:lstStyle/>
          <a:p>
            <a:pPr lvl="0"/>
            <a:r>
              <a:rPr lang="en-US" sz="3200"/>
              <a:t>Разработка приложения – ритм игра-аналог “Guitar Hero”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792000" y="6247800"/>
            <a:ext cx="4054320" cy="974520"/>
          </a:xfrm>
        </p:spPr>
        <p:txBody>
          <a:bodyPr vert="horz" anchor="ctr"/>
          <a:lstStyle/>
          <a:p>
            <a:pPr lvl="0" algn="ctr"/>
            <a:r>
              <a:rPr lang="en-US" sz="2200"/>
              <a:t>Лисицкий Олег Витальевич</a:t>
            </a:r>
          </a:p>
          <a:p>
            <a:pPr lvl="0" algn="ctr"/>
            <a:r>
              <a:rPr lang="en-US" sz="2200"/>
              <a:t>11.06.2021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79" y="3840479"/>
            <a:ext cx="67795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Отсчет о проделанной работе по курсу “Основы информатики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и программирования”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6776AE-6BC7-40D5-B586-4B2C31268B72}" type="slidenum">
              <a:t>2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Исходная Задача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2160000"/>
            <a:ext cx="8640000" cy="1589040"/>
          </a:xfrm>
        </p:spPr>
        <p:txBody>
          <a:bodyPr vert="horz" lIns="0" tIns="0" rIns="0" bIns="0" anchor="t">
            <a:noAutofit/>
          </a:bodyPr>
          <a:lstStyle/>
          <a:p>
            <a:pPr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dirty="0" err="1">
                <a:latin typeface="Noto Sans"/>
                <a:ea typeface="Noto Sans"/>
                <a:cs typeface="Noto Sans"/>
              </a:rPr>
              <a:t>Разработать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аналог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игрового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процесса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ритм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игры</a:t>
            </a:r>
            <a:r>
              <a:rPr lang="en-US" dirty="0">
                <a:latin typeface="Noto Sans"/>
                <a:ea typeface="Noto Sans"/>
                <a:cs typeface="Noto Sans"/>
              </a:rPr>
              <a:t> “Guitar Hero” в </a:t>
            </a:r>
            <a:r>
              <a:rPr lang="en-US" dirty="0" err="1">
                <a:latin typeface="Noto Sans"/>
                <a:ea typeface="Noto Sans"/>
                <a:cs typeface="Noto Sans"/>
              </a:rPr>
              <a:t>андроид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студио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на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latin typeface="Noto Sans"/>
                <a:ea typeface="Noto Sans"/>
                <a:cs typeface="Noto Sans"/>
              </a:rPr>
              <a:t>языке</a:t>
            </a:r>
            <a:r>
              <a:rPr lang="en-US" dirty="0">
                <a:latin typeface="Noto Sans"/>
                <a:ea typeface="Noto Sans"/>
                <a:cs typeface="Noto Sans"/>
              </a:rPr>
              <a:t> Java</a:t>
            </a:r>
            <a:endParaRPr lang="en-US" dirty="0">
              <a:ea typeface="Noto Sans"/>
              <a:cs typeface="Noto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3660479"/>
            <a:ext cx="5034600" cy="2831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657600" y="6583679"/>
            <a:ext cx="3375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Игровой процесс “Guitar Hero”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9D9430B-E49E-4E39-AEAC-435C973E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5" y="1200328"/>
            <a:ext cx="2241252" cy="233306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623711-62CC-43B6-86BE-AA999ADC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22" y="1199114"/>
            <a:ext cx="2832731" cy="611169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E5FFCC8-A2EF-49D7-8885-F3FFF1612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1" y="1199114"/>
            <a:ext cx="2832731" cy="6111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DCDFB-3986-40C4-8CB2-3BC14B9E8958}"/>
              </a:ext>
            </a:extLst>
          </p:cNvPr>
          <p:cNvSpPr txBox="1"/>
          <p:nvPr/>
        </p:nvSpPr>
        <p:spPr>
          <a:xfrm>
            <a:off x="1729772" y="55644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Что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получилось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8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B6CDD-B90E-4ADE-A26B-2181569D044A}" type="slidenum">
              <a:t>4</a:t>
            </a:fld>
            <a:r>
              <a:rPr lang="en-US"/>
              <a:t> /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467E7D6-4602-4EBB-A84A-62C0CD6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52" y="1512006"/>
            <a:ext cx="2742569" cy="39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777B1-C06C-403B-BE04-D527304052B2}"/>
              </a:ext>
            </a:extLst>
          </p:cNvPr>
          <p:cNvSpPr txBox="1"/>
          <p:nvPr/>
        </p:nvSpPr>
        <p:spPr>
          <a:xfrm>
            <a:off x="4012886" y="88833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err="1">
                <a:cs typeface="Calibri"/>
              </a:rPr>
              <a:t>Анимирование</a:t>
            </a:r>
            <a:endParaRPr lang="en-US" sz="28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0BF10-02AF-4301-AD04-1C4B491012EC}"/>
              </a:ext>
            </a:extLst>
          </p:cNvPr>
          <p:cNvSpPr txBox="1"/>
          <p:nvPr/>
        </p:nvSpPr>
        <p:spPr>
          <a:xfrm>
            <a:off x="1098684" y="2023470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Анимирование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осуществлено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помощью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таймера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отчетом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играющим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роль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заводного</a:t>
            </a:r>
            <a:r>
              <a:rPr lang="en-US">
                <a:cs typeface="Calibri"/>
              </a:rPr>
              <a:t> механизм.</a:t>
            </a:r>
          </a:p>
        </p:txBody>
      </p:sp>
      <p:pic>
        <p:nvPicPr>
          <p:cNvPr id="4" name="Picture 9" descr="Text&#10;&#10;Description automatically generated">
            <a:extLst>
              <a:ext uri="{FF2B5EF4-FFF2-40B4-BE49-F238E27FC236}">
                <a16:creationId xmlns:a16="http://schemas.microsoft.com/office/drawing/2014/main" id="{9675E5E5-77CC-4E15-B567-4619E361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9" y="3928402"/>
            <a:ext cx="5422144" cy="3062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BF39E0-9065-437A-8665-D958BBE5D9EC}" type="slidenum">
              <a:t>5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279720"/>
            <a:ext cx="8855640" cy="1305000"/>
          </a:xfrm>
        </p:spPr>
        <p:txBody>
          <a:bodyPr vert="horz"/>
          <a:lstStyle/>
          <a:p>
            <a:pPr lvl="0"/>
            <a:r>
              <a:rPr lang="en-US"/>
              <a:t>Вычисление скорости движения объект-нот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1B4956F-15DE-4802-8169-F9F75E5E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43" y="2170646"/>
            <a:ext cx="9527306" cy="218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53D46-DAA9-482B-9E1C-5F3687F2BF45}"/>
              </a:ext>
            </a:extLst>
          </p:cNvPr>
          <p:cNvSpPr txBox="1"/>
          <p:nvPr/>
        </p:nvSpPr>
        <p:spPr>
          <a:xfrm>
            <a:off x="153397" y="2605512"/>
            <a:ext cx="9273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Скорость</a:t>
            </a:r>
            <a:r>
              <a:rPr lang="en-US" dirty="0">
                <a:cs typeface="Calibri"/>
              </a:rPr>
              <a:t> с </a:t>
            </a:r>
            <a:r>
              <a:rPr lang="en-US" dirty="0" err="1">
                <a:cs typeface="Calibri"/>
              </a:rPr>
              <a:t>течением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времени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увеличивается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но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набранная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сумма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очков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немного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замедляет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ускорение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чтобы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игра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закончилась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слишком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быстро</a:t>
            </a:r>
            <a:r>
              <a:rPr lang="en-US" dirty="0"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99BE4-540B-45FB-B67D-4C7EA03B7ACE}" type="slidenum">
              <a:t>6</a:t>
            </a:fld>
            <a:r>
              <a:rPr lang="en-US"/>
              <a:t> 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8E3C3-B6AA-4607-8A3F-3CF854727184}"/>
              </a:ext>
            </a:extLst>
          </p:cNvPr>
          <p:cNvSpPr txBox="1"/>
          <p:nvPr/>
        </p:nvSpPr>
        <p:spPr>
          <a:xfrm>
            <a:off x="3668712" y="35512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3F7FC1E9-751A-42DB-9315-FEBF56A8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08" y="1224570"/>
            <a:ext cx="6848647" cy="5105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B2CEF-E4E4-4C23-B65C-0B776D9A56C6}"/>
              </a:ext>
            </a:extLst>
          </p:cNvPr>
          <p:cNvSpPr txBox="1"/>
          <p:nvPr/>
        </p:nvSpPr>
        <p:spPr>
          <a:xfrm>
            <a:off x="501201" y="1471657"/>
            <a:ext cx="27431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Ноты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создаются</a:t>
            </a:r>
            <a:r>
              <a:rPr lang="en-US" dirty="0">
                <a:cs typeface="Calibri"/>
              </a:rPr>
              <a:t> ТОЛЬКО </a:t>
            </a:r>
            <a:r>
              <a:rPr lang="en-US" dirty="0" err="1">
                <a:cs typeface="Calibri"/>
              </a:rPr>
              <a:t>после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нажатия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кнопку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старт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Их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создание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происходит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динамически</a:t>
            </a:r>
            <a:r>
              <a:rPr lang="en-US" dirty="0">
                <a:cs typeface="Calibri"/>
              </a:rPr>
              <a:t>. В </a:t>
            </a:r>
            <a:r>
              <a:rPr lang="en-US" dirty="0" err="1">
                <a:cs typeface="Calibri"/>
              </a:rPr>
              <a:t>дальнейшем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ушедшие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пределы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экрана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подднимаются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верх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новых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позициях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Все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удаляются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после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проигрыша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Повторное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нажатие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старт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создаст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новый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набор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нот</a:t>
            </a:r>
            <a:r>
              <a:rPr lang="en-US" dirty="0"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9308CE-0CD9-4EB1-BD58-E16FE98DEF92}" type="slidenum">
              <a:t>7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>
                <a:latin typeface="Noto Sans"/>
                <a:ea typeface="Noto Sans"/>
                <a:cs typeface="Noto Sans"/>
              </a:rPr>
              <a:t>Кнопки</a:t>
            </a:r>
            <a:r>
              <a:rPr lang="en-US" dirty="0">
                <a:latin typeface="Noto Sans"/>
                <a:ea typeface="Noto Sans"/>
                <a:cs typeface="Noto Sans"/>
              </a:rPr>
              <a:t> </a:t>
            </a:r>
            <a:endParaRPr lang="en-US" dirty="0">
              <a:ea typeface="Noto Sans"/>
              <a:cs typeface="Noto San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B0554ED-20B2-4C6F-B58A-47F836A0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52" y="1507745"/>
            <a:ext cx="6912047" cy="5295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5E635-EEB7-4654-9945-A83FB7712EB6}"/>
              </a:ext>
            </a:extLst>
          </p:cNvPr>
          <p:cNvSpPr txBox="1"/>
          <p:nvPr/>
        </p:nvSpPr>
        <p:spPr>
          <a:xfrm>
            <a:off x="295271" y="1880455"/>
            <a:ext cx="3060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Успешное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нажатие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нажатие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кнопки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делает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приблизившуюся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ноту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невидимой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Это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становится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проверкой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успеха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нажатия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см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код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таймера</a:t>
            </a:r>
            <a:r>
              <a:rPr lang="en-US" dirty="0">
                <a:cs typeface="Calibri"/>
              </a:rPr>
              <a:t>).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1EAFB-1A4C-4C8C-AF1E-42DE7BC257AC}"/>
              </a:ext>
            </a:extLst>
          </p:cNvPr>
          <p:cNvSpPr txBox="1"/>
          <p:nvPr/>
        </p:nvSpPr>
        <p:spPr>
          <a:xfrm>
            <a:off x="296272" y="4356120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Кнопка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старта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инициализирует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начало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новой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сессии</a:t>
            </a:r>
            <a:r>
              <a:rPr lang="en-US" dirty="0">
                <a:cs typeface="Calibri"/>
              </a:rPr>
              <a:t> и </a:t>
            </a:r>
            <a:r>
              <a:rPr lang="en-US" dirty="0" err="1">
                <a:cs typeface="Calibri"/>
              </a:rPr>
              <a:t>становится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невидимой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Custom</PresentationFormat>
  <Paragraphs>43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Impress</vt:lpstr>
      <vt:lpstr>Impress1</vt:lpstr>
      <vt:lpstr>Разработка приложения – ритм игра-аналог “Guitar Hero”</vt:lpstr>
      <vt:lpstr>Исходная Задача</vt:lpstr>
      <vt:lpstr>PowerPoint Presentation</vt:lpstr>
      <vt:lpstr>PowerPoint Presentation</vt:lpstr>
      <vt:lpstr>Вычисление скорости движения объект-нот</vt:lpstr>
      <vt:lpstr>PowerPoint Presentation</vt:lpstr>
      <vt:lpstr>Кнопки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V</dc:creator>
  <cp:lastModifiedBy>V</cp:lastModifiedBy>
  <cp:revision>604</cp:revision>
  <dcterms:created xsi:type="dcterms:W3CDTF">2021-06-11T08:11:24Z</dcterms:created>
  <dcterms:modified xsi:type="dcterms:W3CDTF">2022-01-17T09:01:46Z</dcterms:modified>
</cp:coreProperties>
</file>