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AF327B-157F-4638-BA79-A721DC287AC4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0DCA89-A5B1-4EE0-80BB-9CB599EDEF0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6480048" cy="2301240"/>
          </a:xfrm>
        </p:spPr>
        <p:txBody>
          <a:bodyPr/>
          <a:lstStyle/>
          <a:p>
            <a:r>
              <a:rPr lang="ru-RU" dirty="0" smtClean="0"/>
              <a:t>Мы представляем вам лучший сервис доставки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4365104"/>
            <a:ext cx="6480048" cy="1752600"/>
          </a:xfrm>
        </p:spPr>
        <p:txBody>
          <a:bodyPr/>
          <a:lstStyle/>
          <a:p>
            <a:r>
              <a:rPr lang="ru-RU" dirty="0" smtClean="0"/>
              <a:t>Создали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Соколов Никита</a:t>
            </a:r>
          </a:p>
          <a:p>
            <a:r>
              <a:rPr lang="ru-RU" dirty="0" smtClean="0"/>
              <a:t>Воронин Эдуард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35" y="3068960"/>
            <a:ext cx="3547886" cy="19956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35435" y="3068960"/>
            <a:ext cx="3547886" cy="19956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40625" y="3068960"/>
            <a:ext cx="3547886" cy="19956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Идея проекта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/>
              <a:t>	Все люди нуждаются в еде, но иногда у людей нет возможности заехать в кафе, забрать приготовленную еду. Поэтому мы и решили создать сервис по доставке еды в любой уголок России!</a:t>
            </a: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Мы выбрали название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err="1" smtClean="0"/>
              <a:t>Too</a:t>
            </a:r>
            <a:r>
              <a:rPr lang="ru-RU" dirty="0" smtClean="0"/>
              <a:t>, что означает </a:t>
            </a:r>
            <a:r>
              <a:rPr lang="en-US" dirty="0" smtClean="0"/>
              <a:t>“</a:t>
            </a:r>
            <a:r>
              <a:rPr lang="ru-RU" dirty="0" smtClean="0"/>
              <a:t>Мне тоже</a:t>
            </a:r>
            <a:r>
              <a:rPr lang="en-US" dirty="0" smtClean="0"/>
              <a:t>”, </a:t>
            </a:r>
            <a:r>
              <a:rPr lang="ru-RU" dirty="0" smtClean="0"/>
              <a:t>нам показалось это хорошим названием для сервиса доставки</a:t>
            </a:r>
          </a:p>
          <a:p>
            <a:pPr marL="36576" indent="0">
              <a:buNone/>
            </a:pPr>
            <a:r>
              <a:rPr lang="ru-RU" dirty="0"/>
              <a:t>	</a:t>
            </a:r>
            <a:r>
              <a:rPr lang="ru-RU" dirty="0" smtClean="0"/>
              <a:t>Конечно же главная задача нашего проекта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доставить удовольствие тем, кто заказывает еду при помощи нашего сервиса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73" y="12540"/>
            <a:ext cx="2639616" cy="14847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04873" y="0"/>
            <a:ext cx="2635261" cy="14847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Примеры страниц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4397"/>
            <a:ext cx="3142421" cy="157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15764"/>
            <a:ext cx="3196668" cy="161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20" y="3573016"/>
            <a:ext cx="4906445" cy="249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3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3415" y="1711796"/>
            <a:ext cx="5266928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	У нас присутствует много классов, которые названы говорящими именами для простоты понимания кода.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" y="1484784"/>
            <a:ext cx="35242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Как и на всех сервисах по доставке у нас есть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Основное меню</a:t>
            </a:r>
            <a:r>
              <a:rPr lang="ru-RU" dirty="0" smtClean="0"/>
              <a:t>(Куда еда добавляется администраторами)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Отзывы</a:t>
            </a:r>
            <a:r>
              <a:rPr lang="ru-RU" dirty="0" smtClean="0"/>
              <a:t>(там вы можете оставить отзыв о нашей работе)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Новости</a:t>
            </a:r>
            <a:r>
              <a:rPr lang="ru-RU" dirty="0" smtClean="0"/>
              <a:t>(новинки, объявления и многое другое)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История заказов</a:t>
            </a:r>
            <a:r>
              <a:rPr lang="ru-RU" dirty="0" smtClean="0"/>
              <a:t>(там вы можете отследить всю историю своих покупок)</a:t>
            </a:r>
          </a:p>
          <a:p>
            <a:r>
              <a:rPr lang="ru-RU" dirty="0" smtClean="0"/>
              <a:t>Конечно </a:t>
            </a:r>
            <a:r>
              <a:rPr lang="ru-RU" dirty="0"/>
              <a:t>же </a:t>
            </a:r>
            <a:r>
              <a:rPr lang="ru-RU" dirty="0" smtClean="0">
                <a:solidFill>
                  <a:srgbClr val="FF0000"/>
                </a:solidFill>
              </a:rPr>
              <a:t>аутентификация</a:t>
            </a:r>
          </a:p>
          <a:p>
            <a:r>
              <a:rPr lang="ru-RU" dirty="0" smtClean="0"/>
              <a:t>И 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27843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Мы сделали </a:t>
            </a:r>
            <a:r>
              <a:rPr lang="ru-RU" dirty="0" smtClean="0">
                <a:solidFill>
                  <a:srgbClr val="FF0000"/>
                </a:solidFill>
              </a:rPr>
              <a:t>ВСЕ</a:t>
            </a:r>
            <a:r>
              <a:rPr lang="ru-RU" dirty="0" smtClean="0"/>
              <a:t>, ну почти.</a:t>
            </a:r>
          </a:p>
          <a:p>
            <a:pPr marL="36576" indent="0">
              <a:buNone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ru-RU" dirty="0" smtClean="0"/>
              <a:t>Конечно же есть то, над чем можно потрудится.</a:t>
            </a:r>
          </a:p>
          <a:p>
            <a:pPr marL="550926" indent="-514350">
              <a:buFont typeface="+mj-lt"/>
              <a:buAutoNum type="arabicPeriod"/>
            </a:pPr>
            <a:r>
              <a:rPr lang="ru-RU" dirty="0">
                <a:solidFill>
                  <a:srgbClr val="00B0F0"/>
                </a:solidFill>
              </a:rPr>
              <a:t>Удобный ВК-бот для рассылки акций.</a:t>
            </a:r>
          </a:p>
          <a:p>
            <a:pPr marL="550926" indent="-514350">
              <a:buFont typeface="+mj-lt"/>
              <a:buAutoNum type="arabicPeriod"/>
            </a:pP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Конечно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же связь с администрацией.</a:t>
            </a:r>
          </a:p>
          <a:p>
            <a:pPr marL="550926" indent="-514350">
              <a:buFont typeface="+mj-lt"/>
              <a:buAutoNum type="arabicPeriod"/>
            </a:pPr>
            <a:r>
              <a:rPr lang="ru-RU" dirty="0" err="1" smtClean="0"/>
              <a:t>Промокоды</a:t>
            </a:r>
            <a:r>
              <a:rPr lang="ru-RU" dirty="0" smtClean="0"/>
              <a:t> при пополнении баланса</a:t>
            </a:r>
          </a:p>
          <a:p>
            <a:pPr marL="550926" indent="-514350">
              <a:buFont typeface="+mj-lt"/>
              <a:buAutoNum type="arabicPeriod"/>
            </a:pPr>
            <a:r>
              <a:rPr lang="ru-RU" dirty="0" smtClean="0">
                <a:solidFill>
                  <a:srgbClr val="1802BE"/>
                </a:solidFill>
              </a:rPr>
              <a:t>Скидки при определенном количестве товаров для покупки</a:t>
            </a:r>
          </a:p>
          <a:p>
            <a:pPr marL="550926" indent="-514350">
              <a:buFont typeface="+mj-lt"/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И тому подобное</a:t>
            </a:r>
          </a:p>
        </p:txBody>
      </p:sp>
    </p:spTree>
    <p:extLst>
      <p:ext uri="{BB962C8B-B14F-4D97-AF65-F5344CB8AC3E}">
        <p14:creationId xmlns:p14="http://schemas.microsoft.com/office/powerpoint/2010/main" val="40143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Выводы по работе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Над этим проектом мы трудились долгое время и вот, наконец он готов! </a:t>
            </a:r>
            <a:r>
              <a:rPr lang="ru-RU" sz="4000" dirty="0" smtClean="0">
                <a:solidFill>
                  <a:srgbClr val="FF0000"/>
                </a:solidFill>
              </a:rPr>
              <a:t>Лучший сервис</a:t>
            </a:r>
            <a:r>
              <a:rPr lang="ru-RU" dirty="0" smtClean="0"/>
              <a:t> по доставке еды в ваш дом!</a:t>
            </a:r>
          </a:p>
          <a:p>
            <a:r>
              <a:rPr lang="ru-RU" dirty="0" smtClean="0"/>
              <a:t>При работе, мы находили много ошибок и разбирались с их решением.</a:t>
            </a:r>
          </a:p>
          <a:p>
            <a:r>
              <a:rPr lang="ru-RU" dirty="0" smtClean="0"/>
              <a:t>Проект был разработан лучшими из лучших и на их совесть.</a:t>
            </a:r>
          </a:p>
          <a:p>
            <a:r>
              <a:rPr lang="ru-RU" dirty="0" smtClean="0"/>
              <a:t>Проект был завершён в срок.</a:t>
            </a:r>
          </a:p>
          <a:p>
            <a:r>
              <a:rPr lang="ru-RU" dirty="0" smtClean="0"/>
              <a:t>За время проекта мы научились работать в команде и изучили много новых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</TotalTime>
  <Words>100</Words>
  <Application>Microsoft Office PowerPoint</Application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Мы представляем вам лучший сервис доставки</vt:lpstr>
      <vt:lpstr>Идея проекта</vt:lpstr>
      <vt:lpstr>Примеры страниц</vt:lpstr>
      <vt:lpstr>Структура</vt:lpstr>
      <vt:lpstr>Основные возможности</vt:lpstr>
      <vt:lpstr>Возможности для доработки</vt:lpstr>
      <vt:lpstr>Выводы по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Мы представляем вам лучший сервис доставки</dc:title>
  <dc:creator>Пользователь Windows</dc:creator>
  <cp:lastModifiedBy>Пользователь Windows</cp:lastModifiedBy>
  <cp:revision>9</cp:revision>
  <dcterms:created xsi:type="dcterms:W3CDTF">2020-04-26T14:30:21Z</dcterms:created>
  <dcterms:modified xsi:type="dcterms:W3CDTF">2020-04-27T14:55:32Z</dcterms:modified>
</cp:coreProperties>
</file>