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fe9c8a0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fe9c8a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fe9c8a0e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fe9c8a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fe9c8a0e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fe9c8a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fe9c8a0e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fe9c8a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fe9c8a0e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fe9c8a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fe9c8a0e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fe9c8a0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fe9c8a0e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fe9c8a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fe9c8a0e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fe9c8a0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fe9c8a0e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fe9c8a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fe9c8a0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fe9c8a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fe9c8a0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fe9c8a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fe9c8a0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fe9c8a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fe9c8a0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fe9c8a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fe9c8a0e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fe9c8a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fe9c8a0e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fe9c8a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 and Implementation of Mobile Applications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Gabriele Aldeghi </a:t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493725" y="3740000"/>
            <a:ext cx="7505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17 Febbraio,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goals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55375" y="2152800"/>
            <a:ext cx="76011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Connect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Mentors and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Mentees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Allow Mentors to test the Mentees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connected, allow them to chat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screens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0" y="235350"/>
            <a:ext cx="2346573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373" y="235350"/>
            <a:ext cx="23515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1" y="276750"/>
            <a:ext cx="2346574" cy="475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200" y="276750"/>
            <a:ext cx="2300559" cy="4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200" y="276750"/>
            <a:ext cx="2300549" cy="473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750" y="276750"/>
            <a:ext cx="2346575" cy="474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1741800"/>
            <a:ext cx="4975857" cy="333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655375" y="2152800"/>
            <a:ext cx="76011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Management: BLoC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Interaction with camera and microphone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Authentication with Google, push notification with Firebase Cloud Messaging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92" name="Google Shape;192;p31"/>
          <p:cNvSpPr txBox="1"/>
          <p:nvPr>
            <p:ph idx="4294967295" type="body"/>
          </p:nvPr>
        </p:nvSpPr>
        <p:spPr>
          <a:xfrm>
            <a:off x="460950" y="30781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Gabriele Aldeghi - 899733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575" y="2092475"/>
            <a:ext cx="1335924" cy="13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94" y="2311825"/>
            <a:ext cx="2028238" cy="20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456" y="2311825"/>
            <a:ext cx="1030431" cy="103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94" y="2311825"/>
            <a:ext cx="2028238" cy="20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112" y="2311837"/>
            <a:ext cx="1030426" cy="1030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00162" y="2107175"/>
            <a:ext cx="1165574" cy="11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4913" y="2178350"/>
            <a:ext cx="1113225" cy="11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scope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200" y="2398700"/>
            <a:ext cx="1854450" cy="185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3144175" y="3397200"/>
            <a:ext cx="2654700" cy="3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849" y="2551109"/>
            <a:ext cx="1459349" cy="68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