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1" y="1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fe9c8a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fe9c8a0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fe9c8a0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fe9c8a0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fe9c8a0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fe9c8a0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fe9c8a0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fe9c8a0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fe9c8a0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fe9c8a0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fe9c8a0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fe9c8a0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fe9c8a0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fe9c8a0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fe9c8a0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fe9c8a0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994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fe9c8a0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fe9c8a0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fe9c8a0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fe9c8a0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fe9c8a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fe9c8a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fe9c8a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fe9c8a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fe9c8a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fe9c8a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fe9c8a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fe9c8a0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fe9c8a0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fe9c8a0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fe9c8a0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fe9c8a0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Design and Implementation of Mobile Applications</a:t>
            </a:r>
            <a:endParaRPr sz="36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Gabriele Aldeghi </a:t>
            </a: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493725" y="3740000"/>
            <a:ext cx="7505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17 Febbraio, 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goals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55375" y="2152800"/>
            <a:ext cx="76011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Connect Mentors and Mentees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Allow Mentors to test the Mentees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connected, allow them to chat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screens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0" y="235350"/>
            <a:ext cx="2346573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373" y="235350"/>
            <a:ext cx="23515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1" y="276750"/>
            <a:ext cx="2346574" cy="475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200" y="276750"/>
            <a:ext cx="2300559" cy="4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200" y="276750"/>
            <a:ext cx="2300549" cy="473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750" y="276750"/>
            <a:ext cx="2346575" cy="474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50" y="1741800"/>
            <a:ext cx="4975857" cy="333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655375" y="2152800"/>
            <a:ext cx="76011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Management: BLoC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Interaction with camera and microphone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Authentication with Google, push notification with Firebase Cloud Messaging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notifier thread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95BC-B254-476F-91BC-21CF4425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29" y="1894660"/>
            <a:ext cx="6111351" cy="28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2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4294967295"/>
          </p:nvPr>
        </p:nvSpPr>
        <p:spPr>
          <a:xfrm>
            <a:off x="460950" y="307815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Gabriele Aldeghi - 899733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575" y="2092475"/>
            <a:ext cx="1335924" cy="13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94" y="2311825"/>
            <a:ext cx="2028238" cy="20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456" y="2311825"/>
            <a:ext cx="1030431" cy="103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94" y="2311825"/>
            <a:ext cx="2028238" cy="20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112" y="2311837"/>
            <a:ext cx="1030426" cy="1030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000162" y="2107175"/>
            <a:ext cx="1165574" cy="11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4913" y="2178350"/>
            <a:ext cx="1113225" cy="11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849" y="2551109"/>
            <a:ext cx="1459349" cy="68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(16:9)</PresentationFormat>
  <Paragraphs>28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Roboto</vt:lpstr>
      <vt:lpstr>Arial</vt:lpstr>
      <vt:lpstr>Material</vt:lpstr>
      <vt:lpstr>Design and Implementation of Mobile Applications</vt:lpstr>
      <vt:lpstr>Application scope</vt:lpstr>
      <vt:lpstr>Application scope</vt:lpstr>
      <vt:lpstr>Application scope</vt:lpstr>
      <vt:lpstr>Application scope</vt:lpstr>
      <vt:lpstr>Application scope</vt:lpstr>
      <vt:lpstr>Application scope</vt:lpstr>
      <vt:lpstr>Application scope</vt:lpstr>
      <vt:lpstr>Application scope</vt:lpstr>
      <vt:lpstr>Application goals</vt:lpstr>
      <vt:lpstr>Application screens</vt:lpstr>
      <vt:lpstr>PowerPoint Presentation</vt:lpstr>
      <vt:lpstr>PowerPoint Presentation</vt:lpstr>
      <vt:lpstr>PowerPoint Presentation</vt:lpstr>
      <vt:lpstr>Implementation details</vt:lpstr>
      <vt:lpstr>Implementation details</vt:lpstr>
      <vt:lpstr>Application</vt:lpstr>
      <vt:lpstr>Background notifier thread</vt:lpstr>
      <vt:lpstr>Live demo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Mobile Applications</dc:title>
  <cp:lastModifiedBy>Gabriele Aldeghi</cp:lastModifiedBy>
  <cp:revision>1</cp:revision>
  <dcterms:modified xsi:type="dcterms:W3CDTF">2020-02-17T08:38:52Z</dcterms:modified>
</cp:coreProperties>
</file>