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4" r:id="rId5"/>
    <p:sldId id="260" r:id="rId6"/>
    <p:sldId id="291" r:id="rId7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9"/>
      <p:bold r:id="rId10"/>
      <p:italic r:id="rId11"/>
      <p:boldItalic r:id="rId12"/>
    </p:embeddedFont>
    <p:embeddedFont>
      <p:font typeface="Fira Sans Extra Condensed SemiBold" panose="020B060402020202020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4B1981-2BA1-4615-BE5F-E50568112C55}">
  <a:tblStyle styleId="{304B1981-2BA1-4615-BE5F-E50568112C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0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e9566a474a_0_10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e9566a474a_0_10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e96fd5876e_0_8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e96fd5876e_0_8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">
          <a:extLst>
            <a:ext uri="{FF2B5EF4-FFF2-40B4-BE49-F238E27FC236}">
              <a16:creationId xmlns:a16="http://schemas.microsoft.com/office/drawing/2014/main" id="{B8BA004B-BC2E-3492-104C-BDF59951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e9566a474a_0_1210:notes">
            <a:extLst>
              <a:ext uri="{FF2B5EF4-FFF2-40B4-BE49-F238E27FC236}">
                <a16:creationId xmlns:a16="http://schemas.microsoft.com/office/drawing/2014/main" id="{6241EA91-5888-8D7A-55B9-8012ABCF3D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e9566a474a_0_1210:notes">
            <a:extLst>
              <a:ext uri="{FF2B5EF4-FFF2-40B4-BE49-F238E27FC236}">
                <a16:creationId xmlns:a16="http://schemas.microsoft.com/office/drawing/2014/main" id="{BCD184D6-5A56-FFD1-6518-45D43EB6B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034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4810288" y="1074150"/>
            <a:ext cx="3876362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Reinforcement learning</a:t>
            </a:r>
            <a:endParaRPr dirty="0"/>
          </a:p>
        </p:txBody>
      </p:sp>
      <p:sp>
        <p:nvSpPr>
          <p:cNvPr id="47" name="Google Shape;47;p15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125" cy="4553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 o mercado de ações</a:t>
            </a:r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/>
          <p:cNvSpPr txBox="1">
            <a:spLocks noGrp="1"/>
          </p:cNvSpPr>
          <p:nvPr>
            <p:ph type="title"/>
          </p:nvPr>
        </p:nvSpPr>
        <p:spPr>
          <a:xfrm>
            <a:off x="297872" y="1895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Microsoft </a:t>
            </a:r>
            <a:endParaRPr dirty="0"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130536" y="189547"/>
            <a:ext cx="2653421" cy="2696472"/>
            <a:chOff x="3525722" y="1985800"/>
            <a:chExt cx="2702609" cy="2746178"/>
          </a:xfrm>
        </p:grpSpPr>
        <p:sp>
          <p:nvSpPr>
            <p:cNvPr id="242" name="Google Shape;242;p16"/>
            <p:cNvSpPr/>
            <p:nvPr/>
          </p:nvSpPr>
          <p:spPr>
            <a:xfrm>
              <a:off x="5442457" y="4676877"/>
              <a:ext cx="683885" cy="51372"/>
            </a:xfrm>
            <a:custGeom>
              <a:avLst/>
              <a:gdLst/>
              <a:ahLst/>
              <a:cxnLst/>
              <a:rect l="l" t="t" r="r" b="b"/>
              <a:pathLst>
                <a:path w="19263" h="1447" extrusionOk="0">
                  <a:moveTo>
                    <a:pt x="8650" y="0"/>
                  </a:moveTo>
                  <a:lnTo>
                    <a:pt x="7692" y="10"/>
                  </a:lnTo>
                  <a:lnTo>
                    <a:pt x="6763" y="29"/>
                  </a:lnTo>
                  <a:lnTo>
                    <a:pt x="5882" y="58"/>
                  </a:lnTo>
                  <a:lnTo>
                    <a:pt x="5039" y="86"/>
                  </a:lnTo>
                  <a:lnTo>
                    <a:pt x="4244" y="125"/>
                  </a:lnTo>
                  <a:lnTo>
                    <a:pt x="3506" y="163"/>
                  </a:lnTo>
                  <a:lnTo>
                    <a:pt x="2826" y="211"/>
                  </a:lnTo>
                  <a:lnTo>
                    <a:pt x="2204" y="259"/>
                  </a:lnTo>
                  <a:lnTo>
                    <a:pt x="1648" y="316"/>
                  </a:lnTo>
                  <a:lnTo>
                    <a:pt x="1160" y="374"/>
                  </a:lnTo>
                  <a:lnTo>
                    <a:pt x="757" y="441"/>
                  </a:lnTo>
                  <a:lnTo>
                    <a:pt x="432" y="508"/>
                  </a:lnTo>
                  <a:lnTo>
                    <a:pt x="307" y="536"/>
                  </a:lnTo>
                  <a:lnTo>
                    <a:pt x="202" y="575"/>
                  </a:lnTo>
                  <a:lnTo>
                    <a:pt x="116" y="613"/>
                  </a:lnTo>
                  <a:lnTo>
                    <a:pt x="49" y="642"/>
                  </a:lnTo>
                  <a:lnTo>
                    <a:pt x="10" y="680"/>
                  </a:lnTo>
                  <a:lnTo>
                    <a:pt x="1" y="699"/>
                  </a:lnTo>
                  <a:lnTo>
                    <a:pt x="1" y="718"/>
                  </a:lnTo>
                  <a:lnTo>
                    <a:pt x="1" y="738"/>
                  </a:lnTo>
                  <a:lnTo>
                    <a:pt x="10" y="757"/>
                  </a:lnTo>
                  <a:lnTo>
                    <a:pt x="49" y="795"/>
                  </a:lnTo>
                  <a:lnTo>
                    <a:pt x="116" y="833"/>
                  </a:lnTo>
                  <a:lnTo>
                    <a:pt x="202" y="862"/>
                  </a:lnTo>
                  <a:lnTo>
                    <a:pt x="307" y="900"/>
                  </a:lnTo>
                  <a:lnTo>
                    <a:pt x="432" y="939"/>
                  </a:lnTo>
                  <a:lnTo>
                    <a:pt x="757" y="1006"/>
                  </a:lnTo>
                  <a:lnTo>
                    <a:pt x="1160" y="1063"/>
                  </a:lnTo>
                  <a:lnTo>
                    <a:pt x="1648" y="1121"/>
                  </a:lnTo>
                  <a:lnTo>
                    <a:pt x="2204" y="1178"/>
                  </a:lnTo>
                  <a:lnTo>
                    <a:pt x="2826" y="1236"/>
                  </a:lnTo>
                  <a:lnTo>
                    <a:pt x="3506" y="1274"/>
                  </a:lnTo>
                  <a:lnTo>
                    <a:pt x="4244" y="1322"/>
                  </a:lnTo>
                  <a:lnTo>
                    <a:pt x="5039" y="1360"/>
                  </a:lnTo>
                  <a:lnTo>
                    <a:pt x="5882" y="1389"/>
                  </a:lnTo>
                  <a:lnTo>
                    <a:pt x="6763" y="1408"/>
                  </a:lnTo>
                  <a:lnTo>
                    <a:pt x="7692" y="1427"/>
                  </a:lnTo>
                  <a:lnTo>
                    <a:pt x="8650" y="1437"/>
                  </a:lnTo>
                  <a:lnTo>
                    <a:pt x="9627" y="1446"/>
                  </a:lnTo>
                  <a:lnTo>
                    <a:pt x="10613" y="1437"/>
                  </a:lnTo>
                  <a:lnTo>
                    <a:pt x="11571" y="1427"/>
                  </a:lnTo>
                  <a:lnTo>
                    <a:pt x="12491" y="1408"/>
                  </a:lnTo>
                  <a:lnTo>
                    <a:pt x="13381" y="1389"/>
                  </a:lnTo>
                  <a:lnTo>
                    <a:pt x="14224" y="1360"/>
                  </a:lnTo>
                  <a:lnTo>
                    <a:pt x="15019" y="1322"/>
                  </a:lnTo>
                  <a:lnTo>
                    <a:pt x="15757" y="1274"/>
                  </a:lnTo>
                  <a:lnTo>
                    <a:pt x="16437" y="1236"/>
                  </a:lnTo>
                  <a:lnTo>
                    <a:pt x="17059" y="1178"/>
                  </a:lnTo>
                  <a:lnTo>
                    <a:pt x="17615" y="1121"/>
                  </a:lnTo>
                  <a:lnTo>
                    <a:pt x="18094" y="1063"/>
                  </a:lnTo>
                  <a:lnTo>
                    <a:pt x="18506" y="1006"/>
                  </a:lnTo>
                  <a:lnTo>
                    <a:pt x="18831" y="939"/>
                  </a:lnTo>
                  <a:lnTo>
                    <a:pt x="18956" y="900"/>
                  </a:lnTo>
                  <a:lnTo>
                    <a:pt x="19061" y="862"/>
                  </a:lnTo>
                  <a:lnTo>
                    <a:pt x="19147" y="833"/>
                  </a:lnTo>
                  <a:lnTo>
                    <a:pt x="19214" y="795"/>
                  </a:lnTo>
                  <a:lnTo>
                    <a:pt x="19243" y="757"/>
                  </a:lnTo>
                  <a:lnTo>
                    <a:pt x="19253" y="738"/>
                  </a:lnTo>
                  <a:lnTo>
                    <a:pt x="19262" y="718"/>
                  </a:lnTo>
                  <a:lnTo>
                    <a:pt x="19253" y="699"/>
                  </a:lnTo>
                  <a:lnTo>
                    <a:pt x="19243" y="680"/>
                  </a:lnTo>
                  <a:lnTo>
                    <a:pt x="19214" y="642"/>
                  </a:lnTo>
                  <a:lnTo>
                    <a:pt x="19147" y="613"/>
                  </a:lnTo>
                  <a:lnTo>
                    <a:pt x="19061" y="575"/>
                  </a:lnTo>
                  <a:lnTo>
                    <a:pt x="18956" y="536"/>
                  </a:lnTo>
                  <a:lnTo>
                    <a:pt x="18831" y="508"/>
                  </a:lnTo>
                  <a:lnTo>
                    <a:pt x="18506" y="441"/>
                  </a:lnTo>
                  <a:lnTo>
                    <a:pt x="18094" y="374"/>
                  </a:lnTo>
                  <a:lnTo>
                    <a:pt x="17615" y="316"/>
                  </a:lnTo>
                  <a:lnTo>
                    <a:pt x="17059" y="259"/>
                  </a:lnTo>
                  <a:lnTo>
                    <a:pt x="16437" y="211"/>
                  </a:lnTo>
                  <a:lnTo>
                    <a:pt x="15757" y="163"/>
                  </a:lnTo>
                  <a:lnTo>
                    <a:pt x="15019" y="125"/>
                  </a:lnTo>
                  <a:lnTo>
                    <a:pt x="14224" y="86"/>
                  </a:lnTo>
                  <a:lnTo>
                    <a:pt x="13381" y="58"/>
                  </a:lnTo>
                  <a:lnTo>
                    <a:pt x="12491" y="29"/>
                  </a:lnTo>
                  <a:lnTo>
                    <a:pt x="11571" y="10"/>
                  </a:lnTo>
                  <a:lnTo>
                    <a:pt x="10613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3525722" y="4641150"/>
              <a:ext cx="995383" cy="90828"/>
            </a:xfrm>
            <a:custGeom>
              <a:avLst/>
              <a:gdLst/>
              <a:ahLst/>
              <a:cxnLst/>
              <a:rect l="l" t="t" r="r" b="b"/>
              <a:pathLst>
                <a:path w="45219" h="2558" extrusionOk="0">
                  <a:moveTo>
                    <a:pt x="22614" y="0"/>
                  </a:moveTo>
                  <a:lnTo>
                    <a:pt x="20296" y="10"/>
                  </a:lnTo>
                  <a:lnTo>
                    <a:pt x="18055" y="29"/>
                  </a:lnTo>
                  <a:lnTo>
                    <a:pt x="15890" y="58"/>
                  </a:lnTo>
                  <a:lnTo>
                    <a:pt x="13812" y="106"/>
                  </a:lnTo>
                  <a:lnTo>
                    <a:pt x="11839" y="154"/>
                  </a:lnTo>
                  <a:lnTo>
                    <a:pt x="9971" y="221"/>
                  </a:lnTo>
                  <a:lnTo>
                    <a:pt x="8228" y="297"/>
                  </a:lnTo>
                  <a:lnTo>
                    <a:pt x="6628" y="374"/>
                  </a:lnTo>
                  <a:lnTo>
                    <a:pt x="5163" y="470"/>
                  </a:lnTo>
                  <a:lnTo>
                    <a:pt x="3870" y="566"/>
                  </a:lnTo>
                  <a:lnTo>
                    <a:pt x="2730" y="671"/>
                  </a:lnTo>
                  <a:lnTo>
                    <a:pt x="2232" y="728"/>
                  </a:lnTo>
                  <a:lnTo>
                    <a:pt x="1782" y="786"/>
                  </a:lnTo>
                  <a:lnTo>
                    <a:pt x="1379" y="843"/>
                  </a:lnTo>
                  <a:lnTo>
                    <a:pt x="1025" y="901"/>
                  </a:lnTo>
                  <a:lnTo>
                    <a:pt x="718" y="958"/>
                  </a:lnTo>
                  <a:lnTo>
                    <a:pt x="460" y="1025"/>
                  </a:lnTo>
                  <a:lnTo>
                    <a:pt x="268" y="1083"/>
                  </a:lnTo>
                  <a:lnTo>
                    <a:pt x="182" y="1121"/>
                  </a:lnTo>
                  <a:lnTo>
                    <a:pt x="125" y="1150"/>
                  </a:lnTo>
                  <a:lnTo>
                    <a:pt x="67" y="1179"/>
                  </a:lnTo>
                  <a:lnTo>
                    <a:pt x="38" y="1217"/>
                  </a:lnTo>
                  <a:lnTo>
                    <a:pt x="10" y="1246"/>
                  </a:lnTo>
                  <a:lnTo>
                    <a:pt x="0" y="1274"/>
                  </a:lnTo>
                  <a:lnTo>
                    <a:pt x="10" y="1313"/>
                  </a:lnTo>
                  <a:lnTo>
                    <a:pt x="38" y="1341"/>
                  </a:lnTo>
                  <a:lnTo>
                    <a:pt x="67" y="1380"/>
                  </a:lnTo>
                  <a:lnTo>
                    <a:pt x="125" y="1408"/>
                  </a:lnTo>
                  <a:lnTo>
                    <a:pt x="182" y="1437"/>
                  </a:lnTo>
                  <a:lnTo>
                    <a:pt x="268" y="1475"/>
                  </a:lnTo>
                  <a:lnTo>
                    <a:pt x="460" y="1533"/>
                  </a:lnTo>
                  <a:lnTo>
                    <a:pt x="718" y="1600"/>
                  </a:lnTo>
                  <a:lnTo>
                    <a:pt x="1025" y="1657"/>
                  </a:lnTo>
                  <a:lnTo>
                    <a:pt x="1379" y="1715"/>
                  </a:lnTo>
                  <a:lnTo>
                    <a:pt x="1782" y="1772"/>
                  </a:lnTo>
                  <a:lnTo>
                    <a:pt x="2232" y="1830"/>
                  </a:lnTo>
                  <a:lnTo>
                    <a:pt x="2730" y="1887"/>
                  </a:lnTo>
                  <a:lnTo>
                    <a:pt x="3870" y="1993"/>
                  </a:lnTo>
                  <a:lnTo>
                    <a:pt x="5163" y="2088"/>
                  </a:lnTo>
                  <a:lnTo>
                    <a:pt x="6628" y="2184"/>
                  </a:lnTo>
                  <a:lnTo>
                    <a:pt x="8228" y="2261"/>
                  </a:lnTo>
                  <a:lnTo>
                    <a:pt x="9971" y="2337"/>
                  </a:lnTo>
                  <a:lnTo>
                    <a:pt x="11839" y="2405"/>
                  </a:lnTo>
                  <a:lnTo>
                    <a:pt x="13812" y="2452"/>
                  </a:lnTo>
                  <a:lnTo>
                    <a:pt x="15890" y="2500"/>
                  </a:lnTo>
                  <a:lnTo>
                    <a:pt x="18055" y="2529"/>
                  </a:lnTo>
                  <a:lnTo>
                    <a:pt x="20296" y="2548"/>
                  </a:lnTo>
                  <a:lnTo>
                    <a:pt x="22614" y="2558"/>
                  </a:lnTo>
                  <a:lnTo>
                    <a:pt x="24922" y="2548"/>
                  </a:lnTo>
                  <a:lnTo>
                    <a:pt x="27163" y="2529"/>
                  </a:lnTo>
                  <a:lnTo>
                    <a:pt x="29328" y="2500"/>
                  </a:lnTo>
                  <a:lnTo>
                    <a:pt x="31407" y="2452"/>
                  </a:lnTo>
                  <a:lnTo>
                    <a:pt x="33380" y="2405"/>
                  </a:lnTo>
                  <a:lnTo>
                    <a:pt x="35247" y="2337"/>
                  </a:lnTo>
                  <a:lnTo>
                    <a:pt x="36991" y="2261"/>
                  </a:lnTo>
                  <a:lnTo>
                    <a:pt x="38590" y="2184"/>
                  </a:lnTo>
                  <a:lnTo>
                    <a:pt x="40056" y="2088"/>
                  </a:lnTo>
                  <a:lnTo>
                    <a:pt x="41358" y="1993"/>
                  </a:lnTo>
                  <a:lnTo>
                    <a:pt x="42488" y="1887"/>
                  </a:lnTo>
                  <a:lnTo>
                    <a:pt x="42986" y="1830"/>
                  </a:lnTo>
                  <a:lnTo>
                    <a:pt x="43437" y="1772"/>
                  </a:lnTo>
                  <a:lnTo>
                    <a:pt x="43839" y="1715"/>
                  </a:lnTo>
                  <a:lnTo>
                    <a:pt x="44193" y="1657"/>
                  </a:lnTo>
                  <a:lnTo>
                    <a:pt x="44500" y="1600"/>
                  </a:lnTo>
                  <a:lnTo>
                    <a:pt x="44758" y="1533"/>
                  </a:lnTo>
                  <a:lnTo>
                    <a:pt x="44950" y="1475"/>
                  </a:lnTo>
                  <a:lnTo>
                    <a:pt x="45036" y="1437"/>
                  </a:lnTo>
                  <a:lnTo>
                    <a:pt x="45094" y="1408"/>
                  </a:lnTo>
                  <a:lnTo>
                    <a:pt x="45151" y="1380"/>
                  </a:lnTo>
                  <a:lnTo>
                    <a:pt x="45189" y="1341"/>
                  </a:lnTo>
                  <a:lnTo>
                    <a:pt x="45209" y="1313"/>
                  </a:lnTo>
                  <a:lnTo>
                    <a:pt x="45218" y="1274"/>
                  </a:lnTo>
                  <a:lnTo>
                    <a:pt x="45209" y="1246"/>
                  </a:lnTo>
                  <a:lnTo>
                    <a:pt x="45189" y="1217"/>
                  </a:lnTo>
                  <a:lnTo>
                    <a:pt x="45151" y="1179"/>
                  </a:lnTo>
                  <a:lnTo>
                    <a:pt x="45094" y="1150"/>
                  </a:lnTo>
                  <a:lnTo>
                    <a:pt x="45036" y="1121"/>
                  </a:lnTo>
                  <a:lnTo>
                    <a:pt x="44950" y="1083"/>
                  </a:lnTo>
                  <a:lnTo>
                    <a:pt x="44758" y="1025"/>
                  </a:lnTo>
                  <a:lnTo>
                    <a:pt x="44500" y="958"/>
                  </a:lnTo>
                  <a:lnTo>
                    <a:pt x="44193" y="901"/>
                  </a:lnTo>
                  <a:lnTo>
                    <a:pt x="43839" y="843"/>
                  </a:lnTo>
                  <a:lnTo>
                    <a:pt x="43437" y="786"/>
                  </a:lnTo>
                  <a:lnTo>
                    <a:pt x="42986" y="728"/>
                  </a:lnTo>
                  <a:lnTo>
                    <a:pt x="42488" y="671"/>
                  </a:lnTo>
                  <a:lnTo>
                    <a:pt x="41358" y="566"/>
                  </a:lnTo>
                  <a:lnTo>
                    <a:pt x="40056" y="470"/>
                  </a:lnTo>
                  <a:lnTo>
                    <a:pt x="38590" y="374"/>
                  </a:lnTo>
                  <a:lnTo>
                    <a:pt x="36991" y="297"/>
                  </a:lnTo>
                  <a:lnTo>
                    <a:pt x="35247" y="221"/>
                  </a:lnTo>
                  <a:lnTo>
                    <a:pt x="33380" y="154"/>
                  </a:lnTo>
                  <a:lnTo>
                    <a:pt x="31407" y="106"/>
                  </a:lnTo>
                  <a:lnTo>
                    <a:pt x="29328" y="58"/>
                  </a:lnTo>
                  <a:lnTo>
                    <a:pt x="27163" y="29"/>
                  </a:lnTo>
                  <a:lnTo>
                    <a:pt x="24922" y="10"/>
                  </a:lnTo>
                  <a:lnTo>
                    <a:pt x="22614" y="0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5580521" y="4523830"/>
              <a:ext cx="288067" cy="139134"/>
            </a:xfrm>
            <a:custGeom>
              <a:avLst/>
              <a:gdLst/>
              <a:ahLst/>
              <a:cxnLst/>
              <a:rect l="l" t="t" r="r" b="b"/>
              <a:pathLst>
                <a:path w="8114" h="3919" extrusionOk="0">
                  <a:moveTo>
                    <a:pt x="1447" y="1"/>
                  </a:moveTo>
                  <a:lnTo>
                    <a:pt x="1" y="1007"/>
                  </a:lnTo>
                  <a:lnTo>
                    <a:pt x="2050" y="2826"/>
                  </a:lnTo>
                  <a:lnTo>
                    <a:pt x="2184" y="2932"/>
                  </a:lnTo>
                  <a:lnTo>
                    <a:pt x="2318" y="3037"/>
                  </a:lnTo>
                  <a:lnTo>
                    <a:pt x="2462" y="3123"/>
                  </a:lnTo>
                  <a:lnTo>
                    <a:pt x="2615" y="3210"/>
                  </a:lnTo>
                  <a:lnTo>
                    <a:pt x="2769" y="3277"/>
                  </a:lnTo>
                  <a:lnTo>
                    <a:pt x="2922" y="3344"/>
                  </a:lnTo>
                  <a:lnTo>
                    <a:pt x="3085" y="3392"/>
                  </a:lnTo>
                  <a:lnTo>
                    <a:pt x="3247" y="3439"/>
                  </a:lnTo>
                  <a:lnTo>
                    <a:pt x="3860" y="3564"/>
                  </a:lnTo>
                  <a:lnTo>
                    <a:pt x="4588" y="3698"/>
                  </a:lnTo>
                  <a:lnTo>
                    <a:pt x="4972" y="3765"/>
                  </a:lnTo>
                  <a:lnTo>
                    <a:pt x="5364" y="3813"/>
                  </a:lnTo>
                  <a:lnTo>
                    <a:pt x="5757" y="3861"/>
                  </a:lnTo>
                  <a:lnTo>
                    <a:pt x="6140" y="3899"/>
                  </a:lnTo>
                  <a:lnTo>
                    <a:pt x="6514" y="3918"/>
                  </a:lnTo>
                  <a:lnTo>
                    <a:pt x="6858" y="3918"/>
                  </a:lnTo>
                  <a:lnTo>
                    <a:pt x="7021" y="3909"/>
                  </a:lnTo>
                  <a:lnTo>
                    <a:pt x="7175" y="3899"/>
                  </a:lnTo>
                  <a:lnTo>
                    <a:pt x="7328" y="3880"/>
                  </a:lnTo>
                  <a:lnTo>
                    <a:pt x="7462" y="3861"/>
                  </a:lnTo>
                  <a:lnTo>
                    <a:pt x="7586" y="3832"/>
                  </a:lnTo>
                  <a:lnTo>
                    <a:pt x="7701" y="3794"/>
                  </a:lnTo>
                  <a:lnTo>
                    <a:pt x="7807" y="3746"/>
                  </a:lnTo>
                  <a:lnTo>
                    <a:pt x="7893" y="3698"/>
                  </a:lnTo>
                  <a:lnTo>
                    <a:pt x="7969" y="3641"/>
                  </a:lnTo>
                  <a:lnTo>
                    <a:pt x="8027" y="3574"/>
                  </a:lnTo>
                  <a:lnTo>
                    <a:pt x="8075" y="3497"/>
                  </a:lnTo>
                  <a:lnTo>
                    <a:pt x="8104" y="3420"/>
                  </a:lnTo>
                  <a:lnTo>
                    <a:pt x="8113" y="3353"/>
                  </a:lnTo>
                  <a:lnTo>
                    <a:pt x="8113" y="3296"/>
                  </a:lnTo>
                  <a:lnTo>
                    <a:pt x="8113" y="3238"/>
                  </a:lnTo>
                  <a:lnTo>
                    <a:pt x="8094" y="3181"/>
                  </a:lnTo>
                  <a:lnTo>
                    <a:pt x="8075" y="3123"/>
                  </a:lnTo>
                  <a:lnTo>
                    <a:pt x="8046" y="3076"/>
                  </a:lnTo>
                  <a:lnTo>
                    <a:pt x="7979" y="2961"/>
                  </a:lnTo>
                  <a:lnTo>
                    <a:pt x="7883" y="2855"/>
                  </a:lnTo>
                  <a:lnTo>
                    <a:pt x="7768" y="2750"/>
                  </a:lnTo>
                  <a:lnTo>
                    <a:pt x="7634" y="2654"/>
                  </a:lnTo>
                  <a:lnTo>
                    <a:pt x="7481" y="2549"/>
                  </a:lnTo>
                  <a:lnTo>
                    <a:pt x="7318" y="2453"/>
                  </a:lnTo>
                  <a:lnTo>
                    <a:pt x="7136" y="2367"/>
                  </a:lnTo>
                  <a:lnTo>
                    <a:pt x="6945" y="2271"/>
                  </a:lnTo>
                  <a:lnTo>
                    <a:pt x="6734" y="2185"/>
                  </a:lnTo>
                  <a:lnTo>
                    <a:pt x="6312" y="2022"/>
                  </a:lnTo>
                  <a:lnTo>
                    <a:pt x="5862" y="1878"/>
                  </a:lnTo>
                  <a:lnTo>
                    <a:pt x="5403" y="1744"/>
                  </a:lnTo>
                  <a:lnTo>
                    <a:pt x="4972" y="1629"/>
                  </a:lnTo>
                  <a:lnTo>
                    <a:pt x="4550" y="1524"/>
                  </a:lnTo>
                  <a:lnTo>
                    <a:pt x="4186" y="1438"/>
                  </a:lnTo>
                  <a:lnTo>
                    <a:pt x="3621" y="1323"/>
                  </a:lnTo>
                  <a:lnTo>
                    <a:pt x="3410" y="1284"/>
                  </a:lnTo>
                  <a:lnTo>
                    <a:pt x="144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3950723" y="4466034"/>
              <a:ext cx="209181" cy="236376"/>
            </a:xfrm>
            <a:custGeom>
              <a:avLst/>
              <a:gdLst/>
              <a:ahLst/>
              <a:cxnLst/>
              <a:rect l="l" t="t" r="r" b="b"/>
              <a:pathLst>
                <a:path w="5892" h="6658" extrusionOk="0">
                  <a:moveTo>
                    <a:pt x="5508" y="1"/>
                  </a:moveTo>
                  <a:lnTo>
                    <a:pt x="3047" y="1198"/>
                  </a:lnTo>
                  <a:lnTo>
                    <a:pt x="2893" y="1284"/>
                  </a:lnTo>
                  <a:lnTo>
                    <a:pt x="2750" y="1370"/>
                  </a:lnTo>
                  <a:lnTo>
                    <a:pt x="2616" y="1466"/>
                  </a:lnTo>
                  <a:lnTo>
                    <a:pt x="2481" y="1571"/>
                  </a:lnTo>
                  <a:lnTo>
                    <a:pt x="2357" y="1686"/>
                  </a:lnTo>
                  <a:lnTo>
                    <a:pt x="2242" y="1811"/>
                  </a:lnTo>
                  <a:lnTo>
                    <a:pt x="2127" y="1945"/>
                  </a:lnTo>
                  <a:lnTo>
                    <a:pt x="2022" y="2079"/>
                  </a:lnTo>
                  <a:lnTo>
                    <a:pt x="1677" y="2596"/>
                  </a:lnTo>
                  <a:lnTo>
                    <a:pt x="1275" y="3219"/>
                  </a:lnTo>
                  <a:lnTo>
                    <a:pt x="1064" y="3545"/>
                  </a:lnTo>
                  <a:lnTo>
                    <a:pt x="872" y="3889"/>
                  </a:lnTo>
                  <a:lnTo>
                    <a:pt x="681" y="4234"/>
                  </a:lnTo>
                  <a:lnTo>
                    <a:pt x="499" y="4579"/>
                  </a:lnTo>
                  <a:lnTo>
                    <a:pt x="336" y="4914"/>
                  </a:lnTo>
                  <a:lnTo>
                    <a:pt x="202" y="5230"/>
                  </a:lnTo>
                  <a:lnTo>
                    <a:pt x="154" y="5384"/>
                  </a:lnTo>
                  <a:lnTo>
                    <a:pt x="96" y="5537"/>
                  </a:lnTo>
                  <a:lnTo>
                    <a:pt x="58" y="5680"/>
                  </a:lnTo>
                  <a:lnTo>
                    <a:pt x="29" y="5815"/>
                  </a:lnTo>
                  <a:lnTo>
                    <a:pt x="10" y="5939"/>
                  </a:lnTo>
                  <a:lnTo>
                    <a:pt x="1" y="6064"/>
                  </a:lnTo>
                  <a:lnTo>
                    <a:pt x="1" y="6169"/>
                  </a:lnTo>
                  <a:lnTo>
                    <a:pt x="10" y="6274"/>
                  </a:lnTo>
                  <a:lnTo>
                    <a:pt x="39" y="6370"/>
                  </a:lnTo>
                  <a:lnTo>
                    <a:pt x="77" y="6447"/>
                  </a:lnTo>
                  <a:lnTo>
                    <a:pt x="125" y="6514"/>
                  </a:lnTo>
                  <a:lnTo>
                    <a:pt x="192" y="6571"/>
                  </a:lnTo>
                  <a:lnTo>
                    <a:pt x="250" y="6610"/>
                  </a:lnTo>
                  <a:lnTo>
                    <a:pt x="298" y="6629"/>
                  </a:lnTo>
                  <a:lnTo>
                    <a:pt x="355" y="6648"/>
                  </a:lnTo>
                  <a:lnTo>
                    <a:pt x="413" y="6657"/>
                  </a:lnTo>
                  <a:lnTo>
                    <a:pt x="537" y="6657"/>
                  </a:lnTo>
                  <a:lnTo>
                    <a:pt x="662" y="6629"/>
                  </a:lnTo>
                  <a:lnTo>
                    <a:pt x="796" y="6590"/>
                  </a:lnTo>
                  <a:lnTo>
                    <a:pt x="939" y="6523"/>
                  </a:lnTo>
                  <a:lnTo>
                    <a:pt x="1083" y="6437"/>
                  </a:lnTo>
                  <a:lnTo>
                    <a:pt x="1227" y="6332"/>
                  </a:lnTo>
                  <a:lnTo>
                    <a:pt x="1380" y="6217"/>
                  </a:lnTo>
                  <a:lnTo>
                    <a:pt x="1533" y="6083"/>
                  </a:lnTo>
                  <a:lnTo>
                    <a:pt x="1696" y="5939"/>
                  </a:lnTo>
                  <a:lnTo>
                    <a:pt x="1849" y="5776"/>
                  </a:lnTo>
                  <a:lnTo>
                    <a:pt x="2165" y="5441"/>
                  </a:lnTo>
                  <a:lnTo>
                    <a:pt x="2472" y="5087"/>
                  </a:lnTo>
                  <a:lnTo>
                    <a:pt x="2769" y="4723"/>
                  </a:lnTo>
                  <a:lnTo>
                    <a:pt x="3047" y="4359"/>
                  </a:lnTo>
                  <a:lnTo>
                    <a:pt x="3296" y="4014"/>
                  </a:lnTo>
                  <a:lnTo>
                    <a:pt x="3516" y="3698"/>
                  </a:lnTo>
                  <a:lnTo>
                    <a:pt x="3842" y="3228"/>
                  </a:lnTo>
                  <a:lnTo>
                    <a:pt x="3956" y="3047"/>
                  </a:lnTo>
                  <a:lnTo>
                    <a:pt x="5891" y="1725"/>
                  </a:lnTo>
                  <a:lnTo>
                    <a:pt x="55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109202" y="3262998"/>
              <a:ext cx="1703978" cy="44911"/>
            </a:xfrm>
            <a:custGeom>
              <a:avLst/>
              <a:gdLst/>
              <a:ahLst/>
              <a:cxnLst/>
              <a:rect l="l" t="t" r="r" b="b"/>
              <a:pathLst>
                <a:path w="47996" h="1265" extrusionOk="0">
                  <a:moveTo>
                    <a:pt x="0" y="0"/>
                  </a:moveTo>
                  <a:lnTo>
                    <a:pt x="0" y="1265"/>
                  </a:lnTo>
                  <a:lnTo>
                    <a:pt x="47996" y="1265"/>
                  </a:lnTo>
                  <a:lnTo>
                    <a:pt x="47996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3841912" y="3228313"/>
              <a:ext cx="534952" cy="1474135"/>
            </a:xfrm>
            <a:custGeom>
              <a:avLst/>
              <a:gdLst/>
              <a:ahLst/>
              <a:cxnLst/>
              <a:rect l="l" t="t" r="r" b="b"/>
              <a:pathLst>
                <a:path w="15068" h="41522" extrusionOk="0">
                  <a:moveTo>
                    <a:pt x="11130" y="0"/>
                  </a:moveTo>
                  <a:lnTo>
                    <a:pt x="1" y="41521"/>
                  </a:lnTo>
                  <a:lnTo>
                    <a:pt x="1409" y="41521"/>
                  </a:lnTo>
                  <a:lnTo>
                    <a:pt x="15067" y="383"/>
                  </a:lnTo>
                  <a:lnTo>
                    <a:pt x="11130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5515909" y="3228313"/>
              <a:ext cx="534916" cy="1474135"/>
            </a:xfrm>
            <a:custGeom>
              <a:avLst/>
              <a:gdLst/>
              <a:ahLst/>
              <a:cxnLst/>
              <a:rect l="l" t="t" r="r" b="b"/>
              <a:pathLst>
                <a:path w="15067" h="41522" extrusionOk="0">
                  <a:moveTo>
                    <a:pt x="3928" y="0"/>
                  </a:moveTo>
                  <a:lnTo>
                    <a:pt x="1" y="383"/>
                  </a:lnTo>
                  <a:lnTo>
                    <a:pt x="13649" y="41521"/>
                  </a:lnTo>
                  <a:lnTo>
                    <a:pt x="15067" y="41521"/>
                  </a:lnTo>
                  <a:lnTo>
                    <a:pt x="3928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007171" y="3158589"/>
              <a:ext cx="1914153" cy="114638"/>
            </a:xfrm>
            <a:custGeom>
              <a:avLst/>
              <a:gdLst/>
              <a:ahLst/>
              <a:cxnLst/>
              <a:rect l="l" t="t" r="r" b="b"/>
              <a:pathLst>
                <a:path w="53916" h="3229" extrusionOk="0">
                  <a:moveTo>
                    <a:pt x="1" y="1"/>
                  </a:moveTo>
                  <a:lnTo>
                    <a:pt x="1" y="3229"/>
                  </a:lnTo>
                  <a:lnTo>
                    <a:pt x="53916" y="3229"/>
                  </a:lnTo>
                  <a:lnTo>
                    <a:pt x="53916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5118400" y="2880435"/>
              <a:ext cx="295203" cy="279227"/>
            </a:xfrm>
            <a:custGeom>
              <a:avLst/>
              <a:gdLst/>
              <a:ahLst/>
              <a:cxnLst/>
              <a:rect l="l" t="t" r="r" b="b"/>
              <a:pathLst>
                <a:path w="8315" h="7865" extrusionOk="0">
                  <a:moveTo>
                    <a:pt x="1" y="1"/>
                  </a:moveTo>
                  <a:lnTo>
                    <a:pt x="1993" y="7865"/>
                  </a:lnTo>
                  <a:lnTo>
                    <a:pt x="8315" y="7865"/>
                  </a:lnTo>
                  <a:lnTo>
                    <a:pt x="632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extrusionOk="0">
                  <a:moveTo>
                    <a:pt x="32642" y="1916"/>
                  </a:moveTo>
                  <a:lnTo>
                    <a:pt x="30353" y="20430"/>
                  </a:lnTo>
                  <a:lnTo>
                    <a:pt x="1964" y="20430"/>
                  </a:lnTo>
                  <a:lnTo>
                    <a:pt x="4253" y="1916"/>
                  </a:lnTo>
                  <a:close/>
                  <a:moveTo>
                    <a:pt x="4004" y="0"/>
                  </a:move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4697779" y="2208181"/>
              <a:ext cx="1089217" cy="657364"/>
            </a:xfrm>
            <a:custGeom>
              <a:avLst/>
              <a:gdLst/>
              <a:ahLst/>
              <a:cxnLst/>
              <a:rect l="l" t="t" r="r" b="b"/>
              <a:pathLst>
                <a:path w="30680" h="18516" fill="none" extrusionOk="0">
                  <a:moveTo>
                    <a:pt x="30679" y="1"/>
                  </a:moveTo>
                  <a:lnTo>
                    <a:pt x="28390" y="18515"/>
                  </a:lnTo>
                  <a:lnTo>
                    <a:pt x="1" y="18515"/>
                  </a:lnTo>
                  <a:lnTo>
                    <a:pt x="2290" y="1"/>
                  </a:lnTo>
                  <a:lnTo>
                    <a:pt x="30679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4628090" y="2140196"/>
              <a:ext cx="1228600" cy="793374"/>
            </a:xfrm>
            <a:custGeom>
              <a:avLst/>
              <a:gdLst/>
              <a:ahLst/>
              <a:cxnLst/>
              <a:rect l="l" t="t" r="r" b="b"/>
              <a:pathLst>
                <a:path w="34606" h="22347" fill="none" extrusionOk="0">
                  <a:moveTo>
                    <a:pt x="32958" y="0"/>
                  </a:moveTo>
                  <a:lnTo>
                    <a:pt x="4004" y="0"/>
                  </a:lnTo>
                  <a:lnTo>
                    <a:pt x="4004" y="0"/>
                  </a:lnTo>
                  <a:lnTo>
                    <a:pt x="3841" y="10"/>
                  </a:lnTo>
                  <a:lnTo>
                    <a:pt x="3678" y="29"/>
                  </a:lnTo>
                  <a:lnTo>
                    <a:pt x="3515" y="77"/>
                  </a:lnTo>
                  <a:lnTo>
                    <a:pt x="3362" y="125"/>
                  </a:lnTo>
                  <a:lnTo>
                    <a:pt x="3219" y="202"/>
                  </a:lnTo>
                  <a:lnTo>
                    <a:pt x="3084" y="278"/>
                  </a:lnTo>
                  <a:lnTo>
                    <a:pt x="2960" y="374"/>
                  </a:lnTo>
                  <a:lnTo>
                    <a:pt x="2845" y="479"/>
                  </a:lnTo>
                  <a:lnTo>
                    <a:pt x="2730" y="594"/>
                  </a:lnTo>
                  <a:lnTo>
                    <a:pt x="2634" y="728"/>
                  </a:lnTo>
                  <a:lnTo>
                    <a:pt x="2558" y="862"/>
                  </a:lnTo>
                  <a:lnTo>
                    <a:pt x="2491" y="1006"/>
                  </a:lnTo>
                  <a:lnTo>
                    <a:pt x="2433" y="1159"/>
                  </a:lnTo>
                  <a:lnTo>
                    <a:pt x="2395" y="1313"/>
                  </a:lnTo>
                  <a:lnTo>
                    <a:pt x="2366" y="1475"/>
                  </a:lnTo>
                  <a:lnTo>
                    <a:pt x="2356" y="1648"/>
                  </a:lnTo>
                  <a:lnTo>
                    <a:pt x="0" y="20699"/>
                  </a:lnTo>
                  <a:lnTo>
                    <a:pt x="0" y="20699"/>
                  </a:lnTo>
                  <a:lnTo>
                    <a:pt x="10" y="20862"/>
                  </a:lnTo>
                  <a:lnTo>
                    <a:pt x="39" y="21024"/>
                  </a:lnTo>
                  <a:lnTo>
                    <a:pt x="77" y="21187"/>
                  </a:lnTo>
                  <a:lnTo>
                    <a:pt x="134" y="21340"/>
                  </a:lnTo>
                  <a:lnTo>
                    <a:pt x="201" y="21484"/>
                  </a:lnTo>
                  <a:lnTo>
                    <a:pt x="288" y="21618"/>
                  </a:lnTo>
                  <a:lnTo>
                    <a:pt x="374" y="21743"/>
                  </a:lnTo>
                  <a:lnTo>
                    <a:pt x="489" y="21858"/>
                  </a:lnTo>
                  <a:lnTo>
                    <a:pt x="604" y="21973"/>
                  </a:lnTo>
                  <a:lnTo>
                    <a:pt x="728" y="22068"/>
                  </a:lnTo>
                  <a:lnTo>
                    <a:pt x="862" y="22145"/>
                  </a:lnTo>
                  <a:lnTo>
                    <a:pt x="1006" y="22212"/>
                  </a:lnTo>
                  <a:lnTo>
                    <a:pt x="1159" y="22269"/>
                  </a:lnTo>
                  <a:lnTo>
                    <a:pt x="1322" y="22308"/>
                  </a:lnTo>
                  <a:lnTo>
                    <a:pt x="1485" y="22337"/>
                  </a:lnTo>
                  <a:lnTo>
                    <a:pt x="1648" y="22346"/>
                  </a:lnTo>
                  <a:lnTo>
                    <a:pt x="30602" y="22346"/>
                  </a:lnTo>
                  <a:lnTo>
                    <a:pt x="30602" y="22346"/>
                  </a:lnTo>
                  <a:lnTo>
                    <a:pt x="30775" y="22337"/>
                  </a:lnTo>
                  <a:lnTo>
                    <a:pt x="30938" y="22308"/>
                  </a:lnTo>
                  <a:lnTo>
                    <a:pt x="31091" y="22269"/>
                  </a:lnTo>
                  <a:lnTo>
                    <a:pt x="31244" y="22212"/>
                  </a:lnTo>
                  <a:lnTo>
                    <a:pt x="31388" y="22145"/>
                  </a:lnTo>
                  <a:lnTo>
                    <a:pt x="31522" y="22068"/>
                  </a:lnTo>
                  <a:lnTo>
                    <a:pt x="31656" y="21973"/>
                  </a:lnTo>
                  <a:lnTo>
                    <a:pt x="31771" y="21858"/>
                  </a:lnTo>
                  <a:lnTo>
                    <a:pt x="31876" y="21743"/>
                  </a:lnTo>
                  <a:lnTo>
                    <a:pt x="31972" y="21618"/>
                  </a:lnTo>
                  <a:lnTo>
                    <a:pt x="32058" y="21484"/>
                  </a:lnTo>
                  <a:lnTo>
                    <a:pt x="32125" y="21340"/>
                  </a:lnTo>
                  <a:lnTo>
                    <a:pt x="32183" y="21187"/>
                  </a:lnTo>
                  <a:lnTo>
                    <a:pt x="32221" y="21024"/>
                  </a:lnTo>
                  <a:lnTo>
                    <a:pt x="32240" y="20862"/>
                  </a:lnTo>
                  <a:lnTo>
                    <a:pt x="32250" y="20699"/>
                  </a:lnTo>
                  <a:lnTo>
                    <a:pt x="34606" y="1648"/>
                  </a:lnTo>
                  <a:lnTo>
                    <a:pt x="34606" y="1648"/>
                  </a:lnTo>
                  <a:lnTo>
                    <a:pt x="34596" y="1475"/>
                  </a:lnTo>
                  <a:lnTo>
                    <a:pt x="34577" y="1313"/>
                  </a:lnTo>
                  <a:lnTo>
                    <a:pt x="34529" y="1159"/>
                  </a:lnTo>
                  <a:lnTo>
                    <a:pt x="34481" y="1006"/>
                  </a:lnTo>
                  <a:lnTo>
                    <a:pt x="34405" y="862"/>
                  </a:lnTo>
                  <a:lnTo>
                    <a:pt x="34328" y="728"/>
                  </a:lnTo>
                  <a:lnTo>
                    <a:pt x="34232" y="594"/>
                  </a:lnTo>
                  <a:lnTo>
                    <a:pt x="34127" y="479"/>
                  </a:lnTo>
                  <a:lnTo>
                    <a:pt x="34012" y="374"/>
                  </a:lnTo>
                  <a:lnTo>
                    <a:pt x="33878" y="278"/>
                  </a:lnTo>
                  <a:lnTo>
                    <a:pt x="33744" y="202"/>
                  </a:lnTo>
                  <a:lnTo>
                    <a:pt x="33600" y="125"/>
                  </a:lnTo>
                  <a:lnTo>
                    <a:pt x="33447" y="77"/>
                  </a:lnTo>
                  <a:lnTo>
                    <a:pt x="33294" y="29"/>
                  </a:lnTo>
                  <a:lnTo>
                    <a:pt x="33131" y="10"/>
                  </a:lnTo>
                  <a:lnTo>
                    <a:pt x="32958" y="0"/>
                  </a:lnTo>
                  <a:lnTo>
                    <a:pt x="329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5022866" y="3079385"/>
              <a:ext cx="390741" cy="80271"/>
            </a:xfrm>
            <a:custGeom>
              <a:avLst/>
              <a:gdLst/>
              <a:ahLst/>
              <a:cxnLst/>
              <a:rect l="l" t="t" r="r" b="b"/>
              <a:pathLst>
                <a:path w="11006" h="2261" extrusionOk="0">
                  <a:moveTo>
                    <a:pt x="2165" y="0"/>
                  </a:moveTo>
                  <a:lnTo>
                    <a:pt x="1945" y="10"/>
                  </a:lnTo>
                  <a:lnTo>
                    <a:pt x="1734" y="48"/>
                  </a:lnTo>
                  <a:lnTo>
                    <a:pt x="1523" y="96"/>
                  </a:lnTo>
                  <a:lnTo>
                    <a:pt x="1322" y="173"/>
                  </a:lnTo>
                  <a:lnTo>
                    <a:pt x="1131" y="259"/>
                  </a:lnTo>
                  <a:lnTo>
                    <a:pt x="958" y="374"/>
                  </a:lnTo>
                  <a:lnTo>
                    <a:pt x="786" y="498"/>
                  </a:lnTo>
                  <a:lnTo>
                    <a:pt x="633" y="632"/>
                  </a:lnTo>
                  <a:lnTo>
                    <a:pt x="499" y="786"/>
                  </a:lnTo>
                  <a:lnTo>
                    <a:pt x="374" y="958"/>
                  </a:lnTo>
                  <a:lnTo>
                    <a:pt x="259" y="1140"/>
                  </a:lnTo>
                  <a:lnTo>
                    <a:pt x="173" y="1322"/>
                  </a:lnTo>
                  <a:lnTo>
                    <a:pt x="96" y="1523"/>
                  </a:lnTo>
                  <a:lnTo>
                    <a:pt x="48" y="1734"/>
                  </a:lnTo>
                  <a:lnTo>
                    <a:pt x="10" y="1944"/>
                  </a:lnTo>
                  <a:lnTo>
                    <a:pt x="0" y="2165"/>
                  </a:lnTo>
                  <a:lnTo>
                    <a:pt x="0" y="2261"/>
                  </a:lnTo>
                  <a:lnTo>
                    <a:pt x="11006" y="2261"/>
                  </a:lnTo>
                  <a:lnTo>
                    <a:pt x="11006" y="2165"/>
                  </a:lnTo>
                  <a:lnTo>
                    <a:pt x="10996" y="1944"/>
                  </a:lnTo>
                  <a:lnTo>
                    <a:pt x="10967" y="1734"/>
                  </a:lnTo>
                  <a:lnTo>
                    <a:pt x="10910" y="1523"/>
                  </a:lnTo>
                  <a:lnTo>
                    <a:pt x="10843" y="1322"/>
                  </a:lnTo>
                  <a:lnTo>
                    <a:pt x="10747" y="1140"/>
                  </a:lnTo>
                  <a:lnTo>
                    <a:pt x="10642" y="958"/>
                  </a:lnTo>
                  <a:lnTo>
                    <a:pt x="10517" y="786"/>
                  </a:lnTo>
                  <a:lnTo>
                    <a:pt x="10374" y="632"/>
                  </a:lnTo>
                  <a:lnTo>
                    <a:pt x="10220" y="498"/>
                  </a:lnTo>
                  <a:lnTo>
                    <a:pt x="10057" y="374"/>
                  </a:lnTo>
                  <a:lnTo>
                    <a:pt x="9875" y="259"/>
                  </a:lnTo>
                  <a:lnTo>
                    <a:pt x="9684" y="173"/>
                  </a:lnTo>
                  <a:lnTo>
                    <a:pt x="9483" y="96"/>
                  </a:lnTo>
                  <a:lnTo>
                    <a:pt x="9282" y="48"/>
                  </a:lnTo>
                  <a:lnTo>
                    <a:pt x="9061" y="10"/>
                  </a:lnTo>
                  <a:lnTo>
                    <a:pt x="884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4852494" y="2303395"/>
              <a:ext cx="320375" cy="46970"/>
            </a:xfrm>
            <a:custGeom>
              <a:avLst/>
              <a:gdLst/>
              <a:ahLst/>
              <a:cxnLst/>
              <a:rect l="l" t="t" r="r" b="b"/>
              <a:pathLst>
                <a:path w="9024" h="1323" extrusionOk="0">
                  <a:moveTo>
                    <a:pt x="173" y="1"/>
                  </a:moveTo>
                  <a:lnTo>
                    <a:pt x="1" y="1323"/>
                  </a:lnTo>
                  <a:lnTo>
                    <a:pt x="8861" y="1323"/>
                  </a:lnTo>
                  <a:lnTo>
                    <a:pt x="902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5336733" y="2406456"/>
              <a:ext cx="320339" cy="47289"/>
            </a:xfrm>
            <a:custGeom>
              <a:avLst/>
              <a:gdLst/>
              <a:ahLst/>
              <a:cxnLst/>
              <a:rect l="l" t="t" r="r" b="b"/>
              <a:pathLst>
                <a:path w="9023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8860" y="1331"/>
                  </a:lnTo>
                  <a:lnTo>
                    <a:pt x="902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5160220" y="2509801"/>
              <a:ext cx="343842" cy="47325"/>
            </a:xfrm>
            <a:custGeom>
              <a:avLst/>
              <a:gdLst/>
              <a:ahLst/>
              <a:cxnLst/>
              <a:rect l="l" t="t" r="r" b="b"/>
              <a:pathLst>
                <a:path w="9685" h="1333" extrusionOk="0">
                  <a:moveTo>
                    <a:pt x="164" y="1"/>
                  </a:moveTo>
                  <a:lnTo>
                    <a:pt x="1" y="1332"/>
                  </a:lnTo>
                  <a:lnTo>
                    <a:pt x="9522" y="1332"/>
                  </a:lnTo>
                  <a:lnTo>
                    <a:pt x="9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4842305" y="2406456"/>
              <a:ext cx="440053" cy="47289"/>
            </a:xfrm>
            <a:custGeom>
              <a:avLst/>
              <a:gdLst/>
              <a:ahLst/>
              <a:cxnLst/>
              <a:rect l="l" t="t" r="r" b="b"/>
              <a:pathLst>
                <a:path w="12395" h="1332" extrusionOk="0">
                  <a:moveTo>
                    <a:pt x="163" y="0"/>
                  </a:moveTo>
                  <a:lnTo>
                    <a:pt x="0" y="1331"/>
                  </a:lnTo>
                  <a:lnTo>
                    <a:pt x="12232" y="1331"/>
                  </a:lnTo>
                  <a:lnTo>
                    <a:pt x="12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4831087" y="2509801"/>
              <a:ext cx="274789" cy="47325"/>
            </a:xfrm>
            <a:custGeom>
              <a:avLst/>
              <a:gdLst/>
              <a:ahLst/>
              <a:cxnLst/>
              <a:rect l="l" t="t" r="r" b="b"/>
              <a:pathLst>
                <a:path w="7740" h="1333" extrusionOk="0">
                  <a:moveTo>
                    <a:pt x="163" y="1"/>
                  </a:moveTo>
                  <a:lnTo>
                    <a:pt x="0" y="1332"/>
                  </a:lnTo>
                  <a:lnTo>
                    <a:pt x="7577" y="1332"/>
                  </a:lnTo>
                  <a:lnTo>
                    <a:pt x="77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4816105" y="2613181"/>
              <a:ext cx="369333" cy="47289"/>
            </a:xfrm>
            <a:custGeom>
              <a:avLst/>
              <a:gdLst/>
              <a:ahLst/>
              <a:cxnLst/>
              <a:rect l="l" t="t" r="r" b="b"/>
              <a:pathLst>
                <a:path w="10403" h="1332" extrusionOk="0">
                  <a:moveTo>
                    <a:pt x="164" y="1"/>
                  </a:moveTo>
                  <a:lnTo>
                    <a:pt x="1" y="1332"/>
                  </a:lnTo>
                  <a:lnTo>
                    <a:pt x="10240" y="1332"/>
                  </a:lnTo>
                  <a:lnTo>
                    <a:pt x="1040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5229271" y="2613181"/>
              <a:ext cx="180246" cy="47289"/>
            </a:xfrm>
            <a:custGeom>
              <a:avLst/>
              <a:gdLst/>
              <a:ahLst/>
              <a:cxnLst/>
              <a:rect l="l" t="t" r="r" b="b"/>
              <a:pathLst>
                <a:path w="5077" h="1332" extrusionOk="0">
                  <a:moveTo>
                    <a:pt x="163" y="1"/>
                  </a:moveTo>
                  <a:lnTo>
                    <a:pt x="0" y="1332"/>
                  </a:lnTo>
                  <a:lnTo>
                    <a:pt x="4914" y="1332"/>
                  </a:lnTo>
                  <a:lnTo>
                    <a:pt x="50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4802863" y="2716561"/>
              <a:ext cx="204068" cy="47289"/>
            </a:xfrm>
            <a:custGeom>
              <a:avLst/>
              <a:gdLst/>
              <a:ahLst/>
              <a:cxnLst/>
              <a:rect l="l" t="t" r="r" b="b"/>
              <a:pathLst>
                <a:path w="5748" h="1332" extrusionOk="0">
                  <a:moveTo>
                    <a:pt x="163" y="0"/>
                  </a:moveTo>
                  <a:lnTo>
                    <a:pt x="0" y="1332"/>
                  </a:lnTo>
                  <a:lnTo>
                    <a:pt x="5584" y="1332"/>
                  </a:lnTo>
                  <a:lnTo>
                    <a:pt x="574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4439365" y="3464966"/>
              <a:ext cx="1235771" cy="1133772"/>
            </a:xfrm>
            <a:custGeom>
              <a:avLst/>
              <a:gdLst/>
              <a:ahLst/>
              <a:cxnLst/>
              <a:rect l="l" t="t" r="r" b="b"/>
              <a:pathLst>
                <a:path w="34808" h="31935" extrusionOk="0">
                  <a:moveTo>
                    <a:pt x="6092" y="1"/>
                  </a:moveTo>
                  <a:lnTo>
                    <a:pt x="5814" y="20"/>
                  </a:lnTo>
                  <a:lnTo>
                    <a:pt x="5537" y="39"/>
                  </a:lnTo>
                  <a:lnTo>
                    <a:pt x="5268" y="77"/>
                  </a:lnTo>
                  <a:lnTo>
                    <a:pt x="4991" y="135"/>
                  </a:lnTo>
                  <a:lnTo>
                    <a:pt x="4713" y="192"/>
                  </a:lnTo>
                  <a:lnTo>
                    <a:pt x="4445" y="269"/>
                  </a:lnTo>
                  <a:lnTo>
                    <a:pt x="4176" y="365"/>
                  </a:lnTo>
                  <a:lnTo>
                    <a:pt x="3918" y="460"/>
                  </a:lnTo>
                  <a:lnTo>
                    <a:pt x="3650" y="575"/>
                  </a:lnTo>
                  <a:lnTo>
                    <a:pt x="3391" y="700"/>
                  </a:lnTo>
                  <a:lnTo>
                    <a:pt x="3142" y="844"/>
                  </a:lnTo>
                  <a:lnTo>
                    <a:pt x="2893" y="997"/>
                  </a:lnTo>
                  <a:lnTo>
                    <a:pt x="2711" y="1112"/>
                  </a:lnTo>
                  <a:lnTo>
                    <a:pt x="2548" y="1227"/>
                  </a:lnTo>
                  <a:lnTo>
                    <a:pt x="2385" y="1351"/>
                  </a:lnTo>
                  <a:lnTo>
                    <a:pt x="2223" y="1485"/>
                  </a:lnTo>
                  <a:lnTo>
                    <a:pt x="2069" y="1619"/>
                  </a:lnTo>
                  <a:lnTo>
                    <a:pt x="1926" y="1753"/>
                  </a:lnTo>
                  <a:lnTo>
                    <a:pt x="1782" y="1897"/>
                  </a:lnTo>
                  <a:lnTo>
                    <a:pt x="1648" y="2041"/>
                  </a:lnTo>
                  <a:lnTo>
                    <a:pt x="1514" y="2185"/>
                  </a:lnTo>
                  <a:lnTo>
                    <a:pt x="1389" y="2338"/>
                  </a:lnTo>
                  <a:lnTo>
                    <a:pt x="1265" y="2491"/>
                  </a:lnTo>
                  <a:lnTo>
                    <a:pt x="1150" y="2644"/>
                  </a:lnTo>
                  <a:lnTo>
                    <a:pt x="1044" y="2807"/>
                  </a:lnTo>
                  <a:lnTo>
                    <a:pt x="939" y="2960"/>
                  </a:lnTo>
                  <a:lnTo>
                    <a:pt x="843" y="3133"/>
                  </a:lnTo>
                  <a:lnTo>
                    <a:pt x="748" y="3296"/>
                  </a:lnTo>
                  <a:lnTo>
                    <a:pt x="661" y="3468"/>
                  </a:lnTo>
                  <a:lnTo>
                    <a:pt x="575" y="3640"/>
                  </a:lnTo>
                  <a:lnTo>
                    <a:pt x="498" y="3813"/>
                  </a:lnTo>
                  <a:lnTo>
                    <a:pt x="431" y="3985"/>
                  </a:lnTo>
                  <a:lnTo>
                    <a:pt x="307" y="4340"/>
                  </a:lnTo>
                  <a:lnTo>
                    <a:pt x="202" y="4704"/>
                  </a:lnTo>
                  <a:lnTo>
                    <a:pt x="115" y="5068"/>
                  </a:lnTo>
                  <a:lnTo>
                    <a:pt x="58" y="5441"/>
                  </a:lnTo>
                  <a:lnTo>
                    <a:pt x="20" y="5815"/>
                  </a:lnTo>
                  <a:lnTo>
                    <a:pt x="0" y="6188"/>
                  </a:lnTo>
                  <a:lnTo>
                    <a:pt x="10" y="6562"/>
                  </a:lnTo>
                  <a:lnTo>
                    <a:pt x="29" y="6935"/>
                  </a:lnTo>
                  <a:lnTo>
                    <a:pt x="87" y="7309"/>
                  </a:lnTo>
                  <a:lnTo>
                    <a:pt x="154" y="7673"/>
                  </a:lnTo>
                  <a:lnTo>
                    <a:pt x="249" y="8037"/>
                  </a:lnTo>
                  <a:lnTo>
                    <a:pt x="364" y="8401"/>
                  </a:lnTo>
                  <a:lnTo>
                    <a:pt x="431" y="8573"/>
                  </a:lnTo>
                  <a:lnTo>
                    <a:pt x="498" y="8746"/>
                  </a:lnTo>
                  <a:lnTo>
                    <a:pt x="575" y="8928"/>
                  </a:lnTo>
                  <a:lnTo>
                    <a:pt x="661" y="9100"/>
                  </a:lnTo>
                  <a:lnTo>
                    <a:pt x="748" y="9263"/>
                  </a:lnTo>
                  <a:lnTo>
                    <a:pt x="843" y="9435"/>
                  </a:lnTo>
                  <a:lnTo>
                    <a:pt x="939" y="9598"/>
                  </a:lnTo>
                  <a:lnTo>
                    <a:pt x="1044" y="9761"/>
                  </a:lnTo>
                  <a:lnTo>
                    <a:pt x="1150" y="9924"/>
                  </a:lnTo>
                  <a:lnTo>
                    <a:pt x="1265" y="10077"/>
                  </a:lnTo>
                  <a:lnTo>
                    <a:pt x="1389" y="10230"/>
                  </a:lnTo>
                  <a:lnTo>
                    <a:pt x="1514" y="10383"/>
                  </a:lnTo>
                  <a:lnTo>
                    <a:pt x="1648" y="10527"/>
                  </a:lnTo>
                  <a:lnTo>
                    <a:pt x="1782" y="10671"/>
                  </a:lnTo>
                  <a:lnTo>
                    <a:pt x="1926" y="10814"/>
                  </a:lnTo>
                  <a:lnTo>
                    <a:pt x="2079" y="10948"/>
                  </a:lnTo>
                  <a:lnTo>
                    <a:pt x="2232" y="11083"/>
                  </a:lnTo>
                  <a:lnTo>
                    <a:pt x="2395" y="11217"/>
                  </a:lnTo>
                  <a:lnTo>
                    <a:pt x="2558" y="11341"/>
                  </a:lnTo>
                  <a:lnTo>
                    <a:pt x="2730" y="11466"/>
                  </a:lnTo>
                  <a:lnTo>
                    <a:pt x="32566" y="31934"/>
                  </a:lnTo>
                  <a:lnTo>
                    <a:pt x="32767" y="31838"/>
                  </a:lnTo>
                  <a:lnTo>
                    <a:pt x="32968" y="31723"/>
                  </a:lnTo>
                  <a:lnTo>
                    <a:pt x="33150" y="31618"/>
                  </a:lnTo>
                  <a:lnTo>
                    <a:pt x="33332" y="31503"/>
                  </a:lnTo>
                  <a:lnTo>
                    <a:pt x="33505" y="31388"/>
                  </a:lnTo>
                  <a:lnTo>
                    <a:pt x="33677" y="31264"/>
                  </a:lnTo>
                  <a:lnTo>
                    <a:pt x="33830" y="31139"/>
                  </a:lnTo>
                  <a:lnTo>
                    <a:pt x="33974" y="31015"/>
                  </a:lnTo>
                  <a:lnTo>
                    <a:pt x="34118" y="30881"/>
                  </a:lnTo>
                  <a:lnTo>
                    <a:pt x="34242" y="30737"/>
                  </a:lnTo>
                  <a:lnTo>
                    <a:pt x="34367" y="30603"/>
                  </a:lnTo>
                  <a:lnTo>
                    <a:pt x="34472" y="30459"/>
                  </a:lnTo>
                  <a:lnTo>
                    <a:pt x="34568" y="30306"/>
                  </a:lnTo>
                  <a:lnTo>
                    <a:pt x="34664" y="30153"/>
                  </a:lnTo>
                  <a:lnTo>
                    <a:pt x="34740" y="29990"/>
                  </a:lnTo>
                  <a:lnTo>
                    <a:pt x="34807" y="29827"/>
                  </a:lnTo>
                  <a:lnTo>
                    <a:pt x="11054" y="2185"/>
                  </a:lnTo>
                  <a:lnTo>
                    <a:pt x="10852" y="1964"/>
                  </a:lnTo>
                  <a:lnTo>
                    <a:pt x="10651" y="1763"/>
                  </a:lnTo>
                  <a:lnTo>
                    <a:pt x="10441" y="1572"/>
                  </a:lnTo>
                  <a:lnTo>
                    <a:pt x="10220" y="1380"/>
                  </a:lnTo>
                  <a:lnTo>
                    <a:pt x="10000" y="1208"/>
                  </a:lnTo>
                  <a:lnTo>
                    <a:pt x="9761" y="1045"/>
                  </a:lnTo>
                  <a:lnTo>
                    <a:pt x="9531" y="901"/>
                  </a:lnTo>
                  <a:lnTo>
                    <a:pt x="9282" y="757"/>
                  </a:lnTo>
                  <a:lnTo>
                    <a:pt x="9033" y="633"/>
                  </a:lnTo>
                  <a:lnTo>
                    <a:pt x="8784" y="518"/>
                  </a:lnTo>
                  <a:lnTo>
                    <a:pt x="8525" y="413"/>
                  </a:lnTo>
                  <a:lnTo>
                    <a:pt x="8266" y="317"/>
                  </a:lnTo>
                  <a:lnTo>
                    <a:pt x="7998" y="240"/>
                  </a:lnTo>
                  <a:lnTo>
                    <a:pt x="7730" y="164"/>
                  </a:lnTo>
                  <a:lnTo>
                    <a:pt x="7462" y="106"/>
                  </a:lnTo>
                  <a:lnTo>
                    <a:pt x="7194" y="68"/>
                  </a:lnTo>
                  <a:lnTo>
                    <a:pt x="6916" y="29"/>
                  </a:lnTo>
                  <a:lnTo>
                    <a:pt x="6648" y="10"/>
                  </a:lnTo>
                  <a:lnTo>
                    <a:pt x="6370" y="1"/>
                  </a:lnTo>
                  <a:close/>
                </a:path>
              </a:pathLst>
            </a:custGeom>
            <a:solidFill>
              <a:srgbClr val="6F1A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4195221" y="2199696"/>
              <a:ext cx="205772" cy="324777"/>
            </a:xfrm>
            <a:custGeom>
              <a:avLst/>
              <a:gdLst/>
              <a:ahLst/>
              <a:cxnLst/>
              <a:rect l="l" t="t" r="r" b="b"/>
              <a:pathLst>
                <a:path w="5796" h="9148" extrusionOk="0">
                  <a:moveTo>
                    <a:pt x="3573" y="1"/>
                  </a:moveTo>
                  <a:lnTo>
                    <a:pt x="3228" y="796"/>
                  </a:lnTo>
                  <a:lnTo>
                    <a:pt x="2893" y="1543"/>
                  </a:lnTo>
                  <a:lnTo>
                    <a:pt x="2567" y="2232"/>
                  </a:lnTo>
                  <a:lnTo>
                    <a:pt x="2242" y="2874"/>
                  </a:lnTo>
                  <a:lnTo>
                    <a:pt x="1935" y="3458"/>
                  </a:lnTo>
                  <a:lnTo>
                    <a:pt x="1638" y="3995"/>
                  </a:lnTo>
                  <a:lnTo>
                    <a:pt x="1360" y="4483"/>
                  </a:lnTo>
                  <a:lnTo>
                    <a:pt x="1102" y="4914"/>
                  </a:lnTo>
                  <a:lnTo>
                    <a:pt x="862" y="5297"/>
                  </a:lnTo>
                  <a:lnTo>
                    <a:pt x="652" y="5632"/>
                  </a:lnTo>
                  <a:lnTo>
                    <a:pt x="460" y="5910"/>
                  </a:lnTo>
                  <a:lnTo>
                    <a:pt x="307" y="6140"/>
                  </a:lnTo>
                  <a:lnTo>
                    <a:pt x="87" y="6447"/>
                  </a:lnTo>
                  <a:lnTo>
                    <a:pt x="0" y="6552"/>
                  </a:lnTo>
                  <a:lnTo>
                    <a:pt x="230" y="6542"/>
                  </a:lnTo>
                  <a:lnTo>
                    <a:pt x="451" y="6562"/>
                  </a:lnTo>
                  <a:lnTo>
                    <a:pt x="680" y="6590"/>
                  </a:lnTo>
                  <a:lnTo>
                    <a:pt x="920" y="6638"/>
                  </a:lnTo>
                  <a:lnTo>
                    <a:pt x="1159" y="6705"/>
                  </a:lnTo>
                  <a:lnTo>
                    <a:pt x="1399" y="6782"/>
                  </a:lnTo>
                  <a:lnTo>
                    <a:pt x="1638" y="6868"/>
                  </a:lnTo>
                  <a:lnTo>
                    <a:pt x="1878" y="6973"/>
                  </a:lnTo>
                  <a:lnTo>
                    <a:pt x="2117" y="7079"/>
                  </a:lnTo>
                  <a:lnTo>
                    <a:pt x="2357" y="7194"/>
                  </a:lnTo>
                  <a:lnTo>
                    <a:pt x="2586" y="7318"/>
                  </a:lnTo>
                  <a:lnTo>
                    <a:pt x="2826" y="7452"/>
                  </a:lnTo>
                  <a:lnTo>
                    <a:pt x="3286" y="7720"/>
                  </a:lnTo>
                  <a:lnTo>
                    <a:pt x="3717" y="7989"/>
                  </a:lnTo>
                  <a:lnTo>
                    <a:pt x="4512" y="8506"/>
                  </a:lnTo>
                  <a:lnTo>
                    <a:pt x="4856" y="8736"/>
                  </a:lnTo>
                  <a:lnTo>
                    <a:pt x="5153" y="8918"/>
                  </a:lnTo>
                  <a:lnTo>
                    <a:pt x="5278" y="8994"/>
                  </a:lnTo>
                  <a:lnTo>
                    <a:pt x="5402" y="9052"/>
                  </a:lnTo>
                  <a:lnTo>
                    <a:pt x="5498" y="9100"/>
                  </a:lnTo>
                  <a:lnTo>
                    <a:pt x="5594" y="9128"/>
                  </a:lnTo>
                  <a:lnTo>
                    <a:pt x="5661" y="9148"/>
                  </a:lnTo>
                  <a:lnTo>
                    <a:pt x="5728" y="9138"/>
                  </a:lnTo>
                  <a:lnTo>
                    <a:pt x="5747" y="9128"/>
                  </a:lnTo>
                  <a:lnTo>
                    <a:pt x="5766" y="9109"/>
                  </a:lnTo>
                  <a:lnTo>
                    <a:pt x="5776" y="9090"/>
                  </a:lnTo>
                  <a:lnTo>
                    <a:pt x="5786" y="9061"/>
                  </a:lnTo>
                  <a:lnTo>
                    <a:pt x="5795" y="1361"/>
                  </a:lnTo>
                  <a:lnTo>
                    <a:pt x="3573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4350256" y="2323134"/>
              <a:ext cx="50733" cy="169027"/>
            </a:xfrm>
            <a:custGeom>
              <a:avLst/>
              <a:gdLst/>
              <a:ahLst/>
              <a:cxnLst/>
              <a:rect l="l" t="t" r="r" b="b"/>
              <a:pathLst>
                <a:path w="1429" h="4761" extrusionOk="0">
                  <a:moveTo>
                    <a:pt x="384" y="0"/>
                  </a:moveTo>
                  <a:lnTo>
                    <a:pt x="365" y="10"/>
                  </a:lnTo>
                  <a:lnTo>
                    <a:pt x="346" y="29"/>
                  </a:lnTo>
                  <a:lnTo>
                    <a:pt x="336" y="48"/>
                  </a:lnTo>
                  <a:lnTo>
                    <a:pt x="307" y="106"/>
                  </a:lnTo>
                  <a:lnTo>
                    <a:pt x="240" y="269"/>
                  </a:lnTo>
                  <a:lnTo>
                    <a:pt x="183" y="441"/>
                  </a:lnTo>
                  <a:lnTo>
                    <a:pt x="135" y="613"/>
                  </a:lnTo>
                  <a:lnTo>
                    <a:pt x="97" y="786"/>
                  </a:lnTo>
                  <a:lnTo>
                    <a:pt x="58" y="958"/>
                  </a:lnTo>
                  <a:lnTo>
                    <a:pt x="30" y="1140"/>
                  </a:lnTo>
                  <a:lnTo>
                    <a:pt x="20" y="1313"/>
                  </a:lnTo>
                  <a:lnTo>
                    <a:pt x="11" y="1495"/>
                  </a:lnTo>
                  <a:lnTo>
                    <a:pt x="1" y="1667"/>
                  </a:lnTo>
                  <a:lnTo>
                    <a:pt x="11" y="1849"/>
                  </a:lnTo>
                  <a:lnTo>
                    <a:pt x="20" y="2021"/>
                  </a:lnTo>
                  <a:lnTo>
                    <a:pt x="39" y="2194"/>
                  </a:lnTo>
                  <a:lnTo>
                    <a:pt x="58" y="2366"/>
                  </a:lnTo>
                  <a:lnTo>
                    <a:pt x="97" y="2539"/>
                  </a:lnTo>
                  <a:lnTo>
                    <a:pt x="125" y="2711"/>
                  </a:lnTo>
                  <a:lnTo>
                    <a:pt x="173" y="2874"/>
                  </a:lnTo>
                  <a:lnTo>
                    <a:pt x="221" y="3037"/>
                  </a:lnTo>
                  <a:lnTo>
                    <a:pt x="269" y="3190"/>
                  </a:lnTo>
                  <a:lnTo>
                    <a:pt x="327" y="3343"/>
                  </a:lnTo>
                  <a:lnTo>
                    <a:pt x="394" y="3496"/>
                  </a:lnTo>
                  <a:lnTo>
                    <a:pt x="461" y="3640"/>
                  </a:lnTo>
                  <a:lnTo>
                    <a:pt x="528" y="3774"/>
                  </a:lnTo>
                  <a:lnTo>
                    <a:pt x="604" y="3908"/>
                  </a:lnTo>
                  <a:lnTo>
                    <a:pt x="681" y="4033"/>
                  </a:lnTo>
                  <a:lnTo>
                    <a:pt x="767" y="4157"/>
                  </a:lnTo>
                  <a:lnTo>
                    <a:pt x="853" y="4263"/>
                  </a:lnTo>
                  <a:lnTo>
                    <a:pt x="940" y="4368"/>
                  </a:lnTo>
                  <a:lnTo>
                    <a:pt x="1035" y="4464"/>
                  </a:lnTo>
                  <a:lnTo>
                    <a:pt x="1122" y="4560"/>
                  </a:lnTo>
                  <a:lnTo>
                    <a:pt x="1217" y="4636"/>
                  </a:lnTo>
                  <a:lnTo>
                    <a:pt x="1323" y="4703"/>
                  </a:lnTo>
                  <a:lnTo>
                    <a:pt x="1419" y="4761"/>
                  </a:lnTo>
                  <a:lnTo>
                    <a:pt x="1428" y="1092"/>
                  </a:lnTo>
                  <a:lnTo>
                    <a:pt x="1237" y="872"/>
                  </a:lnTo>
                  <a:lnTo>
                    <a:pt x="1055" y="652"/>
                  </a:lnTo>
                  <a:lnTo>
                    <a:pt x="882" y="431"/>
                  </a:lnTo>
                  <a:lnTo>
                    <a:pt x="719" y="240"/>
                  </a:lnTo>
                  <a:lnTo>
                    <a:pt x="643" y="163"/>
                  </a:lnTo>
                  <a:lnTo>
                    <a:pt x="576" y="96"/>
                  </a:lnTo>
                  <a:lnTo>
                    <a:pt x="509" y="48"/>
                  </a:lnTo>
                  <a:lnTo>
                    <a:pt x="451" y="20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96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4349262" y="2111972"/>
              <a:ext cx="225121" cy="345865"/>
            </a:xfrm>
            <a:custGeom>
              <a:avLst/>
              <a:gdLst/>
              <a:ahLst/>
              <a:cxnLst/>
              <a:rect l="l" t="t" r="r" b="b"/>
              <a:pathLst>
                <a:path w="6341" h="9742" extrusionOk="0">
                  <a:moveTo>
                    <a:pt x="153" y="0"/>
                  </a:moveTo>
                  <a:lnTo>
                    <a:pt x="96" y="20"/>
                  </a:lnTo>
                  <a:lnTo>
                    <a:pt x="58" y="39"/>
                  </a:lnTo>
                  <a:lnTo>
                    <a:pt x="29" y="67"/>
                  </a:lnTo>
                  <a:lnTo>
                    <a:pt x="10" y="106"/>
                  </a:lnTo>
                  <a:lnTo>
                    <a:pt x="0" y="154"/>
                  </a:lnTo>
                  <a:lnTo>
                    <a:pt x="10" y="211"/>
                  </a:lnTo>
                  <a:lnTo>
                    <a:pt x="39" y="364"/>
                  </a:lnTo>
                  <a:lnTo>
                    <a:pt x="106" y="556"/>
                  </a:lnTo>
                  <a:lnTo>
                    <a:pt x="182" y="795"/>
                  </a:lnTo>
                  <a:lnTo>
                    <a:pt x="268" y="1083"/>
                  </a:lnTo>
                  <a:lnTo>
                    <a:pt x="355" y="1428"/>
                  </a:lnTo>
                  <a:lnTo>
                    <a:pt x="393" y="1610"/>
                  </a:lnTo>
                  <a:lnTo>
                    <a:pt x="431" y="1811"/>
                  </a:lnTo>
                  <a:lnTo>
                    <a:pt x="470" y="2031"/>
                  </a:lnTo>
                  <a:lnTo>
                    <a:pt x="498" y="2261"/>
                  </a:lnTo>
                  <a:lnTo>
                    <a:pt x="517" y="2500"/>
                  </a:lnTo>
                  <a:lnTo>
                    <a:pt x="537" y="2759"/>
                  </a:lnTo>
                  <a:lnTo>
                    <a:pt x="537" y="3037"/>
                  </a:lnTo>
                  <a:lnTo>
                    <a:pt x="537" y="3324"/>
                  </a:lnTo>
                  <a:lnTo>
                    <a:pt x="527" y="3630"/>
                  </a:lnTo>
                  <a:lnTo>
                    <a:pt x="498" y="3947"/>
                  </a:lnTo>
                  <a:lnTo>
                    <a:pt x="460" y="4282"/>
                  </a:lnTo>
                  <a:lnTo>
                    <a:pt x="403" y="4636"/>
                  </a:lnTo>
                  <a:lnTo>
                    <a:pt x="364" y="4952"/>
                  </a:lnTo>
                  <a:lnTo>
                    <a:pt x="326" y="5268"/>
                  </a:lnTo>
                  <a:lnTo>
                    <a:pt x="316" y="5575"/>
                  </a:lnTo>
                  <a:lnTo>
                    <a:pt x="316" y="5872"/>
                  </a:lnTo>
                  <a:lnTo>
                    <a:pt x="326" y="6159"/>
                  </a:lnTo>
                  <a:lnTo>
                    <a:pt x="355" y="6437"/>
                  </a:lnTo>
                  <a:lnTo>
                    <a:pt x="393" y="6705"/>
                  </a:lnTo>
                  <a:lnTo>
                    <a:pt x="441" y="6964"/>
                  </a:lnTo>
                  <a:lnTo>
                    <a:pt x="498" y="7222"/>
                  </a:lnTo>
                  <a:lnTo>
                    <a:pt x="565" y="7462"/>
                  </a:lnTo>
                  <a:lnTo>
                    <a:pt x="652" y="7692"/>
                  </a:lnTo>
                  <a:lnTo>
                    <a:pt x="738" y="7912"/>
                  </a:lnTo>
                  <a:lnTo>
                    <a:pt x="824" y="8113"/>
                  </a:lnTo>
                  <a:lnTo>
                    <a:pt x="929" y="8314"/>
                  </a:lnTo>
                  <a:lnTo>
                    <a:pt x="1035" y="8496"/>
                  </a:lnTo>
                  <a:lnTo>
                    <a:pt x="1140" y="8678"/>
                  </a:lnTo>
                  <a:lnTo>
                    <a:pt x="1255" y="8831"/>
                  </a:lnTo>
                  <a:lnTo>
                    <a:pt x="1379" y="8985"/>
                  </a:lnTo>
                  <a:lnTo>
                    <a:pt x="1504" y="9119"/>
                  </a:lnTo>
                  <a:lnTo>
                    <a:pt x="1619" y="9243"/>
                  </a:lnTo>
                  <a:lnTo>
                    <a:pt x="1743" y="9358"/>
                  </a:lnTo>
                  <a:lnTo>
                    <a:pt x="1878" y="9454"/>
                  </a:lnTo>
                  <a:lnTo>
                    <a:pt x="2002" y="9540"/>
                  </a:lnTo>
                  <a:lnTo>
                    <a:pt x="2117" y="9607"/>
                  </a:lnTo>
                  <a:lnTo>
                    <a:pt x="2242" y="9665"/>
                  </a:lnTo>
                  <a:lnTo>
                    <a:pt x="2366" y="9703"/>
                  </a:lnTo>
                  <a:lnTo>
                    <a:pt x="2481" y="9732"/>
                  </a:lnTo>
                  <a:lnTo>
                    <a:pt x="2586" y="9741"/>
                  </a:lnTo>
                  <a:lnTo>
                    <a:pt x="2692" y="9741"/>
                  </a:lnTo>
                  <a:lnTo>
                    <a:pt x="2797" y="9722"/>
                  </a:lnTo>
                  <a:lnTo>
                    <a:pt x="2893" y="9684"/>
                  </a:lnTo>
                  <a:lnTo>
                    <a:pt x="2979" y="9626"/>
                  </a:lnTo>
                  <a:lnTo>
                    <a:pt x="3247" y="9416"/>
                  </a:lnTo>
                  <a:lnTo>
                    <a:pt x="3506" y="9186"/>
                  </a:lnTo>
                  <a:lnTo>
                    <a:pt x="3745" y="8946"/>
                  </a:lnTo>
                  <a:lnTo>
                    <a:pt x="3975" y="8688"/>
                  </a:lnTo>
                  <a:lnTo>
                    <a:pt x="4186" y="8420"/>
                  </a:lnTo>
                  <a:lnTo>
                    <a:pt x="4387" y="8132"/>
                  </a:lnTo>
                  <a:lnTo>
                    <a:pt x="4579" y="7845"/>
                  </a:lnTo>
                  <a:lnTo>
                    <a:pt x="4751" y="7548"/>
                  </a:lnTo>
                  <a:lnTo>
                    <a:pt x="4914" y="7251"/>
                  </a:lnTo>
                  <a:lnTo>
                    <a:pt x="5067" y="6945"/>
                  </a:lnTo>
                  <a:lnTo>
                    <a:pt x="5211" y="6638"/>
                  </a:lnTo>
                  <a:lnTo>
                    <a:pt x="5345" y="6332"/>
                  </a:lnTo>
                  <a:lnTo>
                    <a:pt x="5460" y="6015"/>
                  </a:lnTo>
                  <a:lnTo>
                    <a:pt x="5575" y="5709"/>
                  </a:lnTo>
                  <a:lnTo>
                    <a:pt x="5670" y="5412"/>
                  </a:lnTo>
                  <a:lnTo>
                    <a:pt x="5766" y="5115"/>
                  </a:lnTo>
                  <a:lnTo>
                    <a:pt x="5852" y="4818"/>
                  </a:lnTo>
                  <a:lnTo>
                    <a:pt x="5920" y="4531"/>
                  </a:lnTo>
                  <a:lnTo>
                    <a:pt x="6054" y="3994"/>
                  </a:lnTo>
                  <a:lnTo>
                    <a:pt x="6149" y="3506"/>
                  </a:lnTo>
                  <a:lnTo>
                    <a:pt x="6226" y="3075"/>
                  </a:lnTo>
                  <a:lnTo>
                    <a:pt x="6274" y="2730"/>
                  </a:lnTo>
                  <a:lnTo>
                    <a:pt x="6303" y="2462"/>
                  </a:lnTo>
                  <a:lnTo>
                    <a:pt x="6331" y="2232"/>
                  </a:lnTo>
                  <a:lnTo>
                    <a:pt x="6341" y="2146"/>
                  </a:lnTo>
                  <a:lnTo>
                    <a:pt x="6341" y="2069"/>
                  </a:lnTo>
                  <a:lnTo>
                    <a:pt x="6341" y="1993"/>
                  </a:lnTo>
                  <a:lnTo>
                    <a:pt x="6331" y="1916"/>
                  </a:lnTo>
                  <a:lnTo>
                    <a:pt x="6312" y="1849"/>
                  </a:lnTo>
                  <a:lnTo>
                    <a:pt x="6293" y="1772"/>
                  </a:lnTo>
                  <a:lnTo>
                    <a:pt x="6264" y="1705"/>
                  </a:lnTo>
                  <a:lnTo>
                    <a:pt x="6226" y="1638"/>
                  </a:lnTo>
                  <a:lnTo>
                    <a:pt x="6188" y="1571"/>
                  </a:lnTo>
                  <a:lnTo>
                    <a:pt x="6140" y="1514"/>
                  </a:lnTo>
                  <a:lnTo>
                    <a:pt x="6034" y="1389"/>
                  </a:lnTo>
                  <a:lnTo>
                    <a:pt x="5910" y="1284"/>
                  </a:lnTo>
                  <a:lnTo>
                    <a:pt x="5766" y="1178"/>
                  </a:lnTo>
                  <a:lnTo>
                    <a:pt x="5594" y="1083"/>
                  </a:lnTo>
                  <a:lnTo>
                    <a:pt x="5421" y="987"/>
                  </a:lnTo>
                  <a:lnTo>
                    <a:pt x="5220" y="910"/>
                  </a:lnTo>
                  <a:lnTo>
                    <a:pt x="5019" y="824"/>
                  </a:lnTo>
                  <a:lnTo>
                    <a:pt x="4799" y="757"/>
                  </a:lnTo>
                  <a:lnTo>
                    <a:pt x="4569" y="690"/>
                  </a:lnTo>
                  <a:lnTo>
                    <a:pt x="4339" y="623"/>
                  </a:lnTo>
                  <a:lnTo>
                    <a:pt x="4090" y="565"/>
                  </a:lnTo>
                  <a:lnTo>
                    <a:pt x="3592" y="470"/>
                  </a:lnTo>
                  <a:lnTo>
                    <a:pt x="3084" y="374"/>
                  </a:lnTo>
                  <a:lnTo>
                    <a:pt x="2586" y="307"/>
                  </a:lnTo>
                  <a:lnTo>
                    <a:pt x="2098" y="240"/>
                  </a:lnTo>
                  <a:lnTo>
                    <a:pt x="1217" y="134"/>
                  </a:lnTo>
                  <a:lnTo>
                    <a:pt x="853" y="87"/>
                  </a:lnTo>
                  <a:lnTo>
                    <a:pt x="546" y="39"/>
                  </a:lnTo>
                  <a:lnTo>
                    <a:pt x="31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4182618" y="1985800"/>
              <a:ext cx="505378" cy="302694"/>
            </a:xfrm>
            <a:custGeom>
              <a:avLst/>
              <a:gdLst/>
              <a:ahLst/>
              <a:cxnLst/>
              <a:rect l="l" t="t" r="r" b="b"/>
              <a:pathLst>
                <a:path w="14235" h="8526" extrusionOk="0">
                  <a:moveTo>
                    <a:pt x="4800" y="1"/>
                  </a:moveTo>
                  <a:lnTo>
                    <a:pt x="4646" y="10"/>
                  </a:lnTo>
                  <a:lnTo>
                    <a:pt x="4484" y="20"/>
                  </a:lnTo>
                  <a:lnTo>
                    <a:pt x="4302" y="49"/>
                  </a:lnTo>
                  <a:lnTo>
                    <a:pt x="4129" y="87"/>
                  </a:lnTo>
                  <a:lnTo>
                    <a:pt x="3957" y="125"/>
                  </a:lnTo>
                  <a:lnTo>
                    <a:pt x="3784" y="164"/>
                  </a:lnTo>
                  <a:lnTo>
                    <a:pt x="3621" y="221"/>
                  </a:lnTo>
                  <a:lnTo>
                    <a:pt x="3459" y="279"/>
                  </a:lnTo>
                  <a:lnTo>
                    <a:pt x="3305" y="336"/>
                  </a:lnTo>
                  <a:lnTo>
                    <a:pt x="3152" y="403"/>
                  </a:lnTo>
                  <a:lnTo>
                    <a:pt x="2999" y="480"/>
                  </a:lnTo>
                  <a:lnTo>
                    <a:pt x="2855" y="556"/>
                  </a:lnTo>
                  <a:lnTo>
                    <a:pt x="2712" y="643"/>
                  </a:lnTo>
                  <a:lnTo>
                    <a:pt x="2568" y="729"/>
                  </a:lnTo>
                  <a:lnTo>
                    <a:pt x="2434" y="825"/>
                  </a:lnTo>
                  <a:lnTo>
                    <a:pt x="2309" y="920"/>
                  </a:lnTo>
                  <a:lnTo>
                    <a:pt x="2051" y="1131"/>
                  </a:lnTo>
                  <a:lnTo>
                    <a:pt x="1811" y="1361"/>
                  </a:lnTo>
                  <a:lnTo>
                    <a:pt x="1591" y="1600"/>
                  </a:lnTo>
                  <a:lnTo>
                    <a:pt x="1380" y="1849"/>
                  </a:lnTo>
                  <a:lnTo>
                    <a:pt x="1189" y="2118"/>
                  </a:lnTo>
                  <a:lnTo>
                    <a:pt x="1007" y="2395"/>
                  </a:lnTo>
                  <a:lnTo>
                    <a:pt x="844" y="2683"/>
                  </a:lnTo>
                  <a:lnTo>
                    <a:pt x="691" y="2980"/>
                  </a:lnTo>
                  <a:lnTo>
                    <a:pt x="557" y="3286"/>
                  </a:lnTo>
                  <a:lnTo>
                    <a:pt x="442" y="3593"/>
                  </a:lnTo>
                  <a:lnTo>
                    <a:pt x="336" y="3909"/>
                  </a:lnTo>
                  <a:lnTo>
                    <a:pt x="240" y="4225"/>
                  </a:lnTo>
                  <a:lnTo>
                    <a:pt x="164" y="4551"/>
                  </a:lnTo>
                  <a:lnTo>
                    <a:pt x="106" y="4876"/>
                  </a:lnTo>
                  <a:lnTo>
                    <a:pt x="58" y="5192"/>
                  </a:lnTo>
                  <a:lnTo>
                    <a:pt x="20" y="5518"/>
                  </a:lnTo>
                  <a:lnTo>
                    <a:pt x="1" y="5834"/>
                  </a:lnTo>
                  <a:lnTo>
                    <a:pt x="1" y="6150"/>
                  </a:lnTo>
                  <a:lnTo>
                    <a:pt x="11" y="6457"/>
                  </a:lnTo>
                  <a:lnTo>
                    <a:pt x="39" y="6763"/>
                  </a:lnTo>
                  <a:lnTo>
                    <a:pt x="78" y="7050"/>
                  </a:lnTo>
                  <a:lnTo>
                    <a:pt x="135" y="7338"/>
                  </a:lnTo>
                  <a:lnTo>
                    <a:pt x="202" y="7616"/>
                  </a:lnTo>
                  <a:lnTo>
                    <a:pt x="288" y="7884"/>
                  </a:lnTo>
                  <a:lnTo>
                    <a:pt x="394" y="8133"/>
                  </a:lnTo>
                  <a:lnTo>
                    <a:pt x="432" y="8229"/>
                  </a:lnTo>
                  <a:lnTo>
                    <a:pt x="489" y="8305"/>
                  </a:lnTo>
                  <a:lnTo>
                    <a:pt x="547" y="8372"/>
                  </a:lnTo>
                  <a:lnTo>
                    <a:pt x="604" y="8430"/>
                  </a:lnTo>
                  <a:lnTo>
                    <a:pt x="662" y="8468"/>
                  </a:lnTo>
                  <a:lnTo>
                    <a:pt x="729" y="8497"/>
                  </a:lnTo>
                  <a:lnTo>
                    <a:pt x="806" y="8516"/>
                  </a:lnTo>
                  <a:lnTo>
                    <a:pt x="882" y="8525"/>
                  </a:lnTo>
                  <a:lnTo>
                    <a:pt x="959" y="8525"/>
                  </a:lnTo>
                  <a:lnTo>
                    <a:pt x="1045" y="8516"/>
                  </a:lnTo>
                  <a:lnTo>
                    <a:pt x="1131" y="8487"/>
                  </a:lnTo>
                  <a:lnTo>
                    <a:pt x="1217" y="8458"/>
                  </a:lnTo>
                  <a:lnTo>
                    <a:pt x="1313" y="8420"/>
                  </a:lnTo>
                  <a:lnTo>
                    <a:pt x="1409" y="8372"/>
                  </a:lnTo>
                  <a:lnTo>
                    <a:pt x="1610" y="8257"/>
                  </a:lnTo>
                  <a:lnTo>
                    <a:pt x="1830" y="8114"/>
                  </a:lnTo>
                  <a:lnTo>
                    <a:pt x="2051" y="7951"/>
                  </a:lnTo>
                  <a:lnTo>
                    <a:pt x="2290" y="7759"/>
                  </a:lnTo>
                  <a:lnTo>
                    <a:pt x="2539" y="7558"/>
                  </a:lnTo>
                  <a:lnTo>
                    <a:pt x="3066" y="7127"/>
                  </a:lnTo>
                  <a:lnTo>
                    <a:pt x="3621" y="6667"/>
                  </a:lnTo>
                  <a:lnTo>
                    <a:pt x="3909" y="6447"/>
                  </a:lnTo>
                  <a:lnTo>
                    <a:pt x="4196" y="6227"/>
                  </a:lnTo>
                  <a:lnTo>
                    <a:pt x="4493" y="6016"/>
                  </a:lnTo>
                  <a:lnTo>
                    <a:pt x="4800" y="5824"/>
                  </a:lnTo>
                  <a:lnTo>
                    <a:pt x="5106" y="5642"/>
                  </a:lnTo>
                  <a:lnTo>
                    <a:pt x="5413" y="5489"/>
                  </a:lnTo>
                  <a:lnTo>
                    <a:pt x="5566" y="5422"/>
                  </a:lnTo>
                  <a:lnTo>
                    <a:pt x="5729" y="5355"/>
                  </a:lnTo>
                  <a:lnTo>
                    <a:pt x="5882" y="5298"/>
                  </a:lnTo>
                  <a:lnTo>
                    <a:pt x="6035" y="5250"/>
                  </a:lnTo>
                  <a:lnTo>
                    <a:pt x="6198" y="5211"/>
                  </a:lnTo>
                  <a:lnTo>
                    <a:pt x="6351" y="5183"/>
                  </a:lnTo>
                  <a:lnTo>
                    <a:pt x="6514" y="5154"/>
                  </a:lnTo>
                  <a:lnTo>
                    <a:pt x="6667" y="5144"/>
                  </a:lnTo>
                  <a:lnTo>
                    <a:pt x="6983" y="5144"/>
                  </a:lnTo>
                  <a:lnTo>
                    <a:pt x="7137" y="5164"/>
                  </a:lnTo>
                  <a:lnTo>
                    <a:pt x="7290" y="5192"/>
                  </a:lnTo>
                  <a:lnTo>
                    <a:pt x="7443" y="5231"/>
                  </a:lnTo>
                  <a:lnTo>
                    <a:pt x="7596" y="5288"/>
                  </a:lnTo>
                  <a:lnTo>
                    <a:pt x="7750" y="5355"/>
                  </a:lnTo>
                  <a:lnTo>
                    <a:pt x="7903" y="5432"/>
                  </a:lnTo>
                  <a:lnTo>
                    <a:pt x="8056" y="5527"/>
                  </a:lnTo>
                  <a:lnTo>
                    <a:pt x="8209" y="5633"/>
                  </a:lnTo>
                  <a:lnTo>
                    <a:pt x="8363" y="5748"/>
                  </a:lnTo>
                  <a:lnTo>
                    <a:pt x="8506" y="5882"/>
                  </a:lnTo>
                  <a:lnTo>
                    <a:pt x="8765" y="6121"/>
                  </a:lnTo>
                  <a:lnTo>
                    <a:pt x="9014" y="6322"/>
                  </a:lnTo>
                  <a:lnTo>
                    <a:pt x="9263" y="6504"/>
                  </a:lnTo>
                  <a:lnTo>
                    <a:pt x="9502" y="6667"/>
                  </a:lnTo>
                  <a:lnTo>
                    <a:pt x="9742" y="6801"/>
                  </a:lnTo>
                  <a:lnTo>
                    <a:pt x="9981" y="6916"/>
                  </a:lnTo>
                  <a:lnTo>
                    <a:pt x="10211" y="7003"/>
                  </a:lnTo>
                  <a:lnTo>
                    <a:pt x="10441" y="7079"/>
                  </a:lnTo>
                  <a:lnTo>
                    <a:pt x="10661" y="7127"/>
                  </a:lnTo>
                  <a:lnTo>
                    <a:pt x="10882" y="7165"/>
                  </a:lnTo>
                  <a:lnTo>
                    <a:pt x="11102" y="7175"/>
                  </a:lnTo>
                  <a:lnTo>
                    <a:pt x="11303" y="7175"/>
                  </a:lnTo>
                  <a:lnTo>
                    <a:pt x="11514" y="7156"/>
                  </a:lnTo>
                  <a:lnTo>
                    <a:pt x="11705" y="7127"/>
                  </a:lnTo>
                  <a:lnTo>
                    <a:pt x="11897" y="7079"/>
                  </a:lnTo>
                  <a:lnTo>
                    <a:pt x="12089" y="7022"/>
                  </a:lnTo>
                  <a:lnTo>
                    <a:pt x="12271" y="6945"/>
                  </a:lnTo>
                  <a:lnTo>
                    <a:pt x="12443" y="6859"/>
                  </a:lnTo>
                  <a:lnTo>
                    <a:pt x="12606" y="6763"/>
                  </a:lnTo>
                  <a:lnTo>
                    <a:pt x="12769" y="6658"/>
                  </a:lnTo>
                  <a:lnTo>
                    <a:pt x="12922" y="6543"/>
                  </a:lnTo>
                  <a:lnTo>
                    <a:pt x="13065" y="6418"/>
                  </a:lnTo>
                  <a:lnTo>
                    <a:pt x="13200" y="6294"/>
                  </a:lnTo>
                  <a:lnTo>
                    <a:pt x="13324" y="6150"/>
                  </a:lnTo>
                  <a:lnTo>
                    <a:pt x="13449" y="6016"/>
                  </a:lnTo>
                  <a:lnTo>
                    <a:pt x="13564" y="5863"/>
                  </a:lnTo>
                  <a:lnTo>
                    <a:pt x="13669" y="5709"/>
                  </a:lnTo>
                  <a:lnTo>
                    <a:pt x="13765" y="5556"/>
                  </a:lnTo>
                  <a:lnTo>
                    <a:pt x="13851" y="5403"/>
                  </a:lnTo>
                  <a:lnTo>
                    <a:pt x="13928" y="5240"/>
                  </a:lnTo>
                  <a:lnTo>
                    <a:pt x="13995" y="5077"/>
                  </a:lnTo>
                  <a:lnTo>
                    <a:pt x="14052" y="4924"/>
                  </a:lnTo>
                  <a:lnTo>
                    <a:pt x="14100" y="4742"/>
                  </a:lnTo>
                  <a:lnTo>
                    <a:pt x="14148" y="4531"/>
                  </a:lnTo>
                  <a:lnTo>
                    <a:pt x="14196" y="4292"/>
                  </a:lnTo>
                  <a:lnTo>
                    <a:pt x="14224" y="4033"/>
                  </a:lnTo>
                  <a:lnTo>
                    <a:pt x="14234" y="3765"/>
                  </a:lnTo>
                  <a:lnTo>
                    <a:pt x="14234" y="3478"/>
                  </a:lnTo>
                  <a:lnTo>
                    <a:pt x="14224" y="3334"/>
                  </a:lnTo>
                  <a:lnTo>
                    <a:pt x="14205" y="3190"/>
                  </a:lnTo>
                  <a:lnTo>
                    <a:pt x="14177" y="3047"/>
                  </a:lnTo>
                  <a:lnTo>
                    <a:pt x="14148" y="2903"/>
                  </a:lnTo>
                  <a:lnTo>
                    <a:pt x="14110" y="2759"/>
                  </a:lnTo>
                  <a:lnTo>
                    <a:pt x="14071" y="2616"/>
                  </a:lnTo>
                  <a:lnTo>
                    <a:pt x="14014" y="2472"/>
                  </a:lnTo>
                  <a:lnTo>
                    <a:pt x="13956" y="2338"/>
                  </a:lnTo>
                  <a:lnTo>
                    <a:pt x="13880" y="2204"/>
                  </a:lnTo>
                  <a:lnTo>
                    <a:pt x="13803" y="2070"/>
                  </a:lnTo>
                  <a:lnTo>
                    <a:pt x="13707" y="1945"/>
                  </a:lnTo>
                  <a:lnTo>
                    <a:pt x="13602" y="1830"/>
                  </a:lnTo>
                  <a:lnTo>
                    <a:pt x="13497" y="1715"/>
                  </a:lnTo>
                  <a:lnTo>
                    <a:pt x="13372" y="1610"/>
                  </a:lnTo>
                  <a:lnTo>
                    <a:pt x="13228" y="1514"/>
                  </a:lnTo>
                  <a:lnTo>
                    <a:pt x="13085" y="1418"/>
                  </a:lnTo>
                  <a:lnTo>
                    <a:pt x="12922" y="1332"/>
                  </a:lnTo>
                  <a:lnTo>
                    <a:pt x="12749" y="1265"/>
                  </a:lnTo>
                  <a:lnTo>
                    <a:pt x="12558" y="1198"/>
                  </a:lnTo>
                  <a:lnTo>
                    <a:pt x="12357" y="1141"/>
                  </a:lnTo>
                  <a:lnTo>
                    <a:pt x="12280" y="1131"/>
                  </a:lnTo>
                  <a:lnTo>
                    <a:pt x="12203" y="1122"/>
                  </a:lnTo>
                  <a:lnTo>
                    <a:pt x="12041" y="1122"/>
                  </a:lnTo>
                  <a:lnTo>
                    <a:pt x="11887" y="1150"/>
                  </a:lnTo>
                  <a:lnTo>
                    <a:pt x="11715" y="1189"/>
                  </a:lnTo>
                  <a:lnTo>
                    <a:pt x="11543" y="1246"/>
                  </a:lnTo>
                  <a:lnTo>
                    <a:pt x="11351" y="1304"/>
                  </a:lnTo>
                  <a:lnTo>
                    <a:pt x="11150" y="1371"/>
                  </a:lnTo>
                  <a:lnTo>
                    <a:pt x="10939" y="1438"/>
                  </a:lnTo>
                  <a:lnTo>
                    <a:pt x="10700" y="1505"/>
                  </a:lnTo>
                  <a:lnTo>
                    <a:pt x="10451" y="1562"/>
                  </a:lnTo>
                  <a:lnTo>
                    <a:pt x="10173" y="1610"/>
                  </a:lnTo>
                  <a:lnTo>
                    <a:pt x="9866" y="1639"/>
                  </a:lnTo>
                  <a:lnTo>
                    <a:pt x="9704" y="1639"/>
                  </a:lnTo>
                  <a:lnTo>
                    <a:pt x="9541" y="1648"/>
                  </a:lnTo>
                  <a:lnTo>
                    <a:pt x="9368" y="1639"/>
                  </a:lnTo>
                  <a:lnTo>
                    <a:pt x="9186" y="1629"/>
                  </a:lnTo>
                  <a:lnTo>
                    <a:pt x="8995" y="1610"/>
                  </a:lnTo>
                  <a:lnTo>
                    <a:pt x="8803" y="1591"/>
                  </a:lnTo>
                  <a:lnTo>
                    <a:pt x="8593" y="1553"/>
                  </a:lnTo>
                  <a:lnTo>
                    <a:pt x="8382" y="1514"/>
                  </a:lnTo>
                  <a:lnTo>
                    <a:pt x="8296" y="1495"/>
                  </a:lnTo>
                  <a:lnTo>
                    <a:pt x="8209" y="1466"/>
                  </a:lnTo>
                  <a:lnTo>
                    <a:pt x="8037" y="1390"/>
                  </a:lnTo>
                  <a:lnTo>
                    <a:pt x="7845" y="1284"/>
                  </a:lnTo>
                  <a:lnTo>
                    <a:pt x="7644" y="1169"/>
                  </a:lnTo>
                  <a:lnTo>
                    <a:pt x="7223" y="901"/>
                  </a:lnTo>
                  <a:lnTo>
                    <a:pt x="6993" y="758"/>
                  </a:lnTo>
                  <a:lnTo>
                    <a:pt x="6754" y="614"/>
                  </a:lnTo>
                  <a:lnTo>
                    <a:pt x="6504" y="480"/>
                  </a:lnTo>
                  <a:lnTo>
                    <a:pt x="6246" y="346"/>
                  </a:lnTo>
                  <a:lnTo>
                    <a:pt x="5978" y="231"/>
                  </a:lnTo>
                  <a:lnTo>
                    <a:pt x="5844" y="183"/>
                  </a:lnTo>
                  <a:lnTo>
                    <a:pt x="5700" y="135"/>
                  </a:lnTo>
                  <a:lnTo>
                    <a:pt x="5556" y="97"/>
                  </a:lnTo>
                  <a:lnTo>
                    <a:pt x="5413" y="58"/>
                  </a:lnTo>
                  <a:lnTo>
                    <a:pt x="5259" y="30"/>
                  </a:lnTo>
                  <a:lnTo>
                    <a:pt x="5116" y="10"/>
                  </a:lnTo>
                  <a:lnTo>
                    <a:pt x="49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4517219" y="2289124"/>
              <a:ext cx="35751" cy="87088"/>
            </a:xfrm>
            <a:custGeom>
              <a:avLst/>
              <a:gdLst/>
              <a:ahLst/>
              <a:cxnLst/>
              <a:rect l="l" t="t" r="r" b="b"/>
              <a:pathLst>
                <a:path w="1007" h="2453" extrusionOk="0">
                  <a:moveTo>
                    <a:pt x="1007" y="1"/>
                  </a:moveTo>
                  <a:lnTo>
                    <a:pt x="30" y="1907"/>
                  </a:lnTo>
                  <a:lnTo>
                    <a:pt x="10" y="1974"/>
                  </a:lnTo>
                  <a:lnTo>
                    <a:pt x="1" y="2041"/>
                  </a:lnTo>
                  <a:lnTo>
                    <a:pt x="1" y="2108"/>
                  </a:lnTo>
                  <a:lnTo>
                    <a:pt x="20" y="2175"/>
                  </a:lnTo>
                  <a:lnTo>
                    <a:pt x="49" y="2232"/>
                  </a:lnTo>
                  <a:lnTo>
                    <a:pt x="97" y="2290"/>
                  </a:lnTo>
                  <a:lnTo>
                    <a:pt x="144" y="2338"/>
                  </a:lnTo>
                  <a:lnTo>
                    <a:pt x="202" y="2366"/>
                  </a:lnTo>
                  <a:lnTo>
                    <a:pt x="326" y="2414"/>
                  </a:lnTo>
                  <a:lnTo>
                    <a:pt x="451" y="2443"/>
                  </a:lnTo>
                  <a:lnTo>
                    <a:pt x="499" y="2453"/>
                  </a:lnTo>
                  <a:lnTo>
                    <a:pt x="547" y="2453"/>
                  </a:lnTo>
                  <a:lnTo>
                    <a:pt x="643" y="2443"/>
                  </a:lnTo>
                  <a:lnTo>
                    <a:pt x="729" y="2405"/>
                  </a:lnTo>
                  <a:lnTo>
                    <a:pt x="805" y="2357"/>
                  </a:lnTo>
                  <a:lnTo>
                    <a:pt x="882" y="2290"/>
                  </a:lnTo>
                  <a:lnTo>
                    <a:pt x="930" y="2213"/>
                  </a:lnTo>
                  <a:lnTo>
                    <a:pt x="968" y="2127"/>
                  </a:lnTo>
                  <a:lnTo>
                    <a:pt x="987" y="2031"/>
                  </a:lnTo>
                  <a:lnTo>
                    <a:pt x="10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6"/>
            <p:cNvSpPr/>
            <p:nvPr/>
          </p:nvSpPr>
          <p:spPr>
            <a:xfrm>
              <a:off x="4495457" y="2269066"/>
              <a:ext cx="20804" cy="32343"/>
            </a:xfrm>
            <a:custGeom>
              <a:avLst/>
              <a:gdLst/>
              <a:ahLst/>
              <a:cxnLst/>
              <a:rect l="l" t="t" r="r" b="b"/>
              <a:pathLst>
                <a:path w="586" h="911" extrusionOk="0">
                  <a:moveTo>
                    <a:pt x="441" y="0"/>
                  </a:moveTo>
                  <a:lnTo>
                    <a:pt x="384" y="10"/>
                  </a:lnTo>
                  <a:lnTo>
                    <a:pt x="326" y="29"/>
                  </a:lnTo>
                  <a:lnTo>
                    <a:pt x="279" y="77"/>
                  </a:lnTo>
                  <a:lnTo>
                    <a:pt x="221" y="125"/>
                  </a:lnTo>
                  <a:lnTo>
                    <a:pt x="164" y="192"/>
                  </a:lnTo>
                  <a:lnTo>
                    <a:pt x="116" y="269"/>
                  </a:lnTo>
                  <a:lnTo>
                    <a:pt x="68" y="364"/>
                  </a:lnTo>
                  <a:lnTo>
                    <a:pt x="39" y="451"/>
                  </a:lnTo>
                  <a:lnTo>
                    <a:pt x="10" y="537"/>
                  </a:lnTo>
                  <a:lnTo>
                    <a:pt x="1" y="623"/>
                  </a:lnTo>
                  <a:lnTo>
                    <a:pt x="1" y="700"/>
                  </a:lnTo>
                  <a:lnTo>
                    <a:pt x="1" y="767"/>
                  </a:lnTo>
                  <a:lnTo>
                    <a:pt x="20" y="824"/>
                  </a:lnTo>
                  <a:lnTo>
                    <a:pt x="49" y="872"/>
                  </a:lnTo>
                  <a:lnTo>
                    <a:pt x="97" y="901"/>
                  </a:lnTo>
                  <a:lnTo>
                    <a:pt x="144" y="910"/>
                  </a:lnTo>
                  <a:lnTo>
                    <a:pt x="192" y="901"/>
                  </a:lnTo>
                  <a:lnTo>
                    <a:pt x="250" y="882"/>
                  </a:lnTo>
                  <a:lnTo>
                    <a:pt x="307" y="843"/>
                  </a:lnTo>
                  <a:lnTo>
                    <a:pt x="355" y="786"/>
                  </a:lnTo>
                  <a:lnTo>
                    <a:pt x="413" y="719"/>
                  </a:lnTo>
                  <a:lnTo>
                    <a:pt x="461" y="642"/>
                  </a:lnTo>
                  <a:lnTo>
                    <a:pt x="508" y="556"/>
                  </a:lnTo>
                  <a:lnTo>
                    <a:pt x="537" y="460"/>
                  </a:lnTo>
                  <a:lnTo>
                    <a:pt x="566" y="374"/>
                  </a:lnTo>
                  <a:lnTo>
                    <a:pt x="576" y="288"/>
                  </a:lnTo>
                  <a:lnTo>
                    <a:pt x="585" y="211"/>
                  </a:lnTo>
                  <a:lnTo>
                    <a:pt x="576" y="144"/>
                  </a:lnTo>
                  <a:lnTo>
                    <a:pt x="556" y="87"/>
                  </a:lnTo>
                  <a:lnTo>
                    <a:pt x="528" y="39"/>
                  </a:lnTo>
                  <a:lnTo>
                    <a:pt x="489" y="10"/>
                  </a:lnTo>
                  <a:lnTo>
                    <a:pt x="4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6"/>
            <p:cNvSpPr/>
            <p:nvPr/>
          </p:nvSpPr>
          <p:spPr>
            <a:xfrm>
              <a:off x="4493433" y="2231647"/>
              <a:ext cx="39798" cy="18745"/>
            </a:xfrm>
            <a:custGeom>
              <a:avLst/>
              <a:gdLst/>
              <a:ahLst/>
              <a:cxnLst/>
              <a:rect l="l" t="t" r="r" b="b"/>
              <a:pathLst>
                <a:path w="1121" h="528" extrusionOk="0">
                  <a:moveTo>
                    <a:pt x="403" y="1"/>
                  </a:moveTo>
                  <a:lnTo>
                    <a:pt x="307" y="10"/>
                  </a:lnTo>
                  <a:lnTo>
                    <a:pt x="221" y="30"/>
                  </a:lnTo>
                  <a:lnTo>
                    <a:pt x="134" y="68"/>
                  </a:lnTo>
                  <a:lnTo>
                    <a:pt x="96" y="97"/>
                  </a:lnTo>
                  <a:lnTo>
                    <a:pt x="67" y="125"/>
                  </a:lnTo>
                  <a:lnTo>
                    <a:pt x="0" y="192"/>
                  </a:lnTo>
                  <a:lnTo>
                    <a:pt x="163" y="250"/>
                  </a:lnTo>
                  <a:lnTo>
                    <a:pt x="297" y="307"/>
                  </a:lnTo>
                  <a:lnTo>
                    <a:pt x="537" y="394"/>
                  </a:lnTo>
                  <a:lnTo>
                    <a:pt x="671" y="432"/>
                  </a:lnTo>
                  <a:lnTo>
                    <a:pt x="805" y="470"/>
                  </a:lnTo>
                  <a:lnTo>
                    <a:pt x="949" y="509"/>
                  </a:lnTo>
                  <a:lnTo>
                    <a:pt x="1121" y="528"/>
                  </a:lnTo>
                  <a:lnTo>
                    <a:pt x="1102" y="441"/>
                  </a:lnTo>
                  <a:lnTo>
                    <a:pt x="1064" y="355"/>
                  </a:lnTo>
                  <a:lnTo>
                    <a:pt x="1016" y="288"/>
                  </a:lnTo>
                  <a:lnTo>
                    <a:pt x="958" y="221"/>
                  </a:lnTo>
                  <a:lnTo>
                    <a:pt x="891" y="164"/>
                  </a:lnTo>
                  <a:lnTo>
                    <a:pt x="824" y="116"/>
                  </a:lnTo>
                  <a:lnTo>
                    <a:pt x="747" y="68"/>
                  </a:lnTo>
                  <a:lnTo>
                    <a:pt x="661" y="39"/>
                  </a:lnTo>
                  <a:lnTo>
                    <a:pt x="575" y="10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extrusionOk="0">
                  <a:moveTo>
                    <a:pt x="4828" y="1"/>
                  </a:moveTo>
                  <a:lnTo>
                    <a:pt x="4569" y="10"/>
                  </a:lnTo>
                  <a:lnTo>
                    <a:pt x="4320" y="20"/>
                  </a:lnTo>
                  <a:lnTo>
                    <a:pt x="4080" y="29"/>
                  </a:lnTo>
                  <a:lnTo>
                    <a:pt x="3630" y="77"/>
                  </a:lnTo>
                  <a:lnTo>
                    <a:pt x="3218" y="135"/>
                  </a:lnTo>
                  <a:lnTo>
                    <a:pt x="2854" y="192"/>
                  </a:lnTo>
                  <a:lnTo>
                    <a:pt x="2567" y="259"/>
                  </a:lnTo>
                  <a:lnTo>
                    <a:pt x="2337" y="307"/>
                  </a:lnTo>
                  <a:lnTo>
                    <a:pt x="2146" y="355"/>
                  </a:lnTo>
                  <a:lnTo>
                    <a:pt x="1964" y="566"/>
                  </a:lnTo>
                  <a:lnTo>
                    <a:pt x="1763" y="815"/>
                  </a:lnTo>
                  <a:lnTo>
                    <a:pt x="1504" y="1150"/>
                  </a:lnTo>
                  <a:lnTo>
                    <a:pt x="1226" y="1543"/>
                  </a:lnTo>
                  <a:lnTo>
                    <a:pt x="1082" y="1763"/>
                  </a:lnTo>
                  <a:lnTo>
                    <a:pt x="939" y="2002"/>
                  </a:lnTo>
                  <a:lnTo>
                    <a:pt x="795" y="2251"/>
                  </a:lnTo>
                  <a:lnTo>
                    <a:pt x="651" y="2510"/>
                  </a:lnTo>
                  <a:lnTo>
                    <a:pt x="517" y="2778"/>
                  </a:lnTo>
                  <a:lnTo>
                    <a:pt x="402" y="3056"/>
                  </a:lnTo>
                  <a:lnTo>
                    <a:pt x="288" y="3343"/>
                  </a:lnTo>
                  <a:lnTo>
                    <a:pt x="192" y="3631"/>
                  </a:lnTo>
                  <a:lnTo>
                    <a:pt x="115" y="3928"/>
                  </a:lnTo>
                  <a:lnTo>
                    <a:pt x="48" y="4225"/>
                  </a:lnTo>
                  <a:lnTo>
                    <a:pt x="10" y="4521"/>
                  </a:lnTo>
                  <a:lnTo>
                    <a:pt x="0" y="4665"/>
                  </a:lnTo>
                  <a:lnTo>
                    <a:pt x="0" y="4818"/>
                  </a:lnTo>
                  <a:lnTo>
                    <a:pt x="0" y="4972"/>
                  </a:lnTo>
                  <a:lnTo>
                    <a:pt x="10" y="5115"/>
                  </a:lnTo>
                  <a:lnTo>
                    <a:pt x="29" y="5269"/>
                  </a:lnTo>
                  <a:lnTo>
                    <a:pt x="48" y="5412"/>
                  </a:lnTo>
                  <a:lnTo>
                    <a:pt x="77" y="5556"/>
                  </a:lnTo>
                  <a:lnTo>
                    <a:pt x="115" y="5709"/>
                  </a:lnTo>
                  <a:lnTo>
                    <a:pt x="163" y="5853"/>
                  </a:lnTo>
                  <a:lnTo>
                    <a:pt x="220" y="5996"/>
                  </a:lnTo>
                  <a:lnTo>
                    <a:pt x="288" y="6131"/>
                  </a:lnTo>
                  <a:lnTo>
                    <a:pt x="364" y="6274"/>
                  </a:lnTo>
                  <a:lnTo>
                    <a:pt x="441" y="6408"/>
                  </a:lnTo>
                  <a:lnTo>
                    <a:pt x="537" y="6542"/>
                  </a:lnTo>
                  <a:lnTo>
                    <a:pt x="642" y="6677"/>
                  </a:lnTo>
                  <a:lnTo>
                    <a:pt x="757" y="6811"/>
                  </a:lnTo>
                  <a:lnTo>
                    <a:pt x="881" y="6945"/>
                  </a:lnTo>
                  <a:lnTo>
                    <a:pt x="1015" y="7069"/>
                  </a:lnTo>
                  <a:lnTo>
                    <a:pt x="1159" y="7184"/>
                  </a:lnTo>
                  <a:lnTo>
                    <a:pt x="1322" y="7309"/>
                  </a:lnTo>
                  <a:lnTo>
                    <a:pt x="1494" y="7424"/>
                  </a:lnTo>
                  <a:lnTo>
                    <a:pt x="1676" y="7539"/>
                  </a:lnTo>
                  <a:lnTo>
                    <a:pt x="1916" y="7673"/>
                  </a:lnTo>
                  <a:lnTo>
                    <a:pt x="2146" y="7768"/>
                  </a:lnTo>
                  <a:lnTo>
                    <a:pt x="2366" y="7855"/>
                  </a:lnTo>
                  <a:lnTo>
                    <a:pt x="2577" y="7903"/>
                  </a:lnTo>
                  <a:lnTo>
                    <a:pt x="2778" y="7941"/>
                  </a:lnTo>
                  <a:lnTo>
                    <a:pt x="2979" y="7950"/>
                  </a:lnTo>
                  <a:lnTo>
                    <a:pt x="3161" y="7941"/>
                  </a:lnTo>
                  <a:lnTo>
                    <a:pt x="3343" y="7922"/>
                  </a:lnTo>
                  <a:lnTo>
                    <a:pt x="3515" y="7874"/>
                  </a:lnTo>
                  <a:lnTo>
                    <a:pt x="3678" y="7816"/>
                  </a:lnTo>
                  <a:lnTo>
                    <a:pt x="3831" y="7740"/>
                  </a:lnTo>
                  <a:lnTo>
                    <a:pt x="3985" y="7644"/>
                  </a:lnTo>
                  <a:lnTo>
                    <a:pt x="4119" y="7548"/>
                  </a:lnTo>
                  <a:lnTo>
                    <a:pt x="4253" y="7433"/>
                  </a:lnTo>
                  <a:lnTo>
                    <a:pt x="4377" y="7309"/>
                  </a:lnTo>
                  <a:lnTo>
                    <a:pt x="4502" y="7175"/>
                  </a:lnTo>
                  <a:lnTo>
                    <a:pt x="4607" y="7031"/>
                  </a:lnTo>
                  <a:lnTo>
                    <a:pt x="4713" y="6887"/>
                  </a:lnTo>
                  <a:lnTo>
                    <a:pt x="4808" y="6734"/>
                  </a:lnTo>
                  <a:lnTo>
                    <a:pt x="4895" y="6581"/>
                  </a:lnTo>
                  <a:lnTo>
                    <a:pt x="4971" y="6418"/>
                  </a:lnTo>
                  <a:lnTo>
                    <a:pt x="5048" y="6255"/>
                  </a:lnTo>
                  <a:lnTo>
                    <a:pt x="5115" y="6092"/>
                  </a:lnTo>
                  <a:lnTo>
                    <a:pt x="5172" y="5929"/>
                  </a:lnTo>
                  <a:lnTo>
                    <a:pt x="5230" y="5767"/>
                  </a:lnTo>
                  <a:lnTo>
                    <a:pt x="5278" y="5604"/>
                  </a:lnTo>
                  <a:lnTo>
                    <a:pt x="5345" y="5307"/>
                  </a:lnTo>
                  <a:lnTo>
                    <a:pt x="5393" y="5029"/>
                  </a:lnTo>
                  <a:lnTo>
                    <a:pt x="5412" y="4780"/>
                  </a:lnTo>
                  <a:lnTo>
                    <a:pt x="5431" y="4579"/>
                  </a:lnTo>
                  <a:lnTo>
                    <a:pt x="5460" y="4387"/>
                  </a:lnTo>
                  <a:lnTo>
                    <a:pt x="5508" y="4196"/>
                  </a:lnTo>
                  <a:lnTo>
                    <a:pt x="5565" y="4014"/>
                  </a:lnTo>
                  <a:lnTo>
                    <a:pt x="5642" y="3841"/>
                  </a:lnTo>
                  <a:lnTo>
                    <a:pt x="5728" y="3679"/>
                  </a:lnTo>
                  <a:lnTo>
                    <a:pt x="5814" y="3516"/>
                  </a:lnTo>
                  <a:lnTo>
                    <a:pt x="5919" y="3363"/>
                  </a:lnTo>
                  <a:lnTo>
                    <a:pt x="6034" y="3219"/>
                  </a:lnTo>
                  <a:lnTo>
                    <a:pt x="6149" y="3085"/>
                  </a:lnTo>
                  <a:lnTo>
                    <a:pt x="6274" y="2951"/>
                  </a:lnTo>
                  <a:lnTo>
                    <a:pt x="6408" y="2826"/>
                  </a:lnTo>
                  <a:lnTo>
                    <a:pt x="6542" y="2711"/>
                  </a:lnTo>
                  <a:lnTo>
                    <a:pt x="6676" y="2596"/>
                  </a:lnTo>
                  <a:lnTo>
                    <a:pt x="6820" y="2500"/>
                  </a:lnTo>
                  <a:lnTo>
                    <a:pt x="6954" y="2395"/>
                  </a:lnTo>
                  <a:lnTo>
                    <a:pt x="7241" y="2223"/>
                  </a:lnTo>
                  <a:lnTo>
                    <a:pt x="7509" y="2069"/>
                  </a:lnTo>
                  <a:lnTo>
                    <a:pt x="7758" y="1945"/>
                  </a:lnTo>
                  <a:lnTo>
                    <a:pt x="7979" y="1840"/>
                  </a:lnTo>
                  <a:lnTo>
                    <a:pt x="8170" y="1763"/>
                  </a:lnTo>
                  <a:lnTo>
                    <a:pt x="8314" y="1715"/>
                  </a:lnTo>
                  <a:lnTo>
                    <a:pt x="8448" y="1667"/>
                  </a:lnTo>
                  <a:lnTo>
                    <a:pt x="8515" y="1370"/>
                  </a:lnTo>
                  <a:lnTo>
                    <a:pt x="8410" y="1265"/>
                  </a:lnTo>
                  <a:lnTo>
                    <a:pt x="8314" y="1169"/>
                  </a:lnTo>
                  <a:lnTo>
                    <a:pt x="8103" y="987"/>
                  </a:lnTo>
                  <a:lnTo>
                    <a:pt x="7883" y="815"/>
                  </a:lnTo>
                  <a:lnTo>
                    <a:pt x="7653" y="671"/>
                  </a:lnTo>
                  <a:lnTo>
                    <a:pt x="7414" y="537"/>
                  </a:lnTo>
                  <a:lnTo>
                    <a:pt x="7174" y="432"/>
                  </a:lnTo>
                  <a:lnTo>
                    <a:pt x="6916" y="326"/>
                  </a:lnTo>
                  <a:lnTo>
                    <a:pt x="6657" y="250"/>
                  </a:lnTo>
                  <a:lnTo>
                    <a:pt x="6398" y="173"/>
                  </a:lnTo>
                  <a:lnTo>
                    <a:pt x="6140" y="125"/>
                  </a:lnTo>
                  <a:lnTo>
                    <a:pt x="5872" y="77"/>
                  </a:lnTo>
                  <a:lnTo>
                    <a:pt x="5603" y="48"/>
                  </a:lnTo>
                  <a:lnTo>
                    <a:pt x="5345" y="20"/>
                  </a:lnTo>
                  <a:lnTo>
                    <a:pt x="5077" y="10"/>
                  </a:lnTo>
                  <a:lnTo>
                    <a:pt x="482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4192168" y="2071500"/>
              <a:ext cx="302339" cy="282280"/>
            </a:xfrm>
            <a:custGeom>
              <a:avLst/>
              <a:gdLst/>
              <a:ahLst/>
              <a:cxnLst/>
              <a:rect l="l" t="t" r="r" b="b"/>
              <a:pathLst>
                <a:path w="8516" h="7951" fill="none" extrusionOk="0">
                  <a:moveTo>
                    <a:pt x="8448" y="1667"/>
                  </a:moveTo>
                  <a:lnTo>
                    <a:pt x="8448" y="1667"/>
                  </a:lnTo>
                  <a:lnTo>
                    <a:pt x="8314" y="1715"/>
                  </a:lnTo>
                  <a:lnTo>
                    <a:pt x="8170" y="1763"/>
                  </a:lnTo>
                  <a:lnTo>
                    <a:pt x="7979" y="1840"/>
                  </a:lnTo>
                  <a:lnTo>
                    <a:pt x="7758" y="1945"/>
                  </a:lnTo>
                  <a:lnTo>
                    <a:pt x="7509" y="2069"/>
                  </a:lnTo>
                  <a:lnTo>
                    <a:pt x="7241" y="2223"/>
                  </a:lnTo>
                  <a:lnTo>
                    <a:pt x="6954" y="2395"/>
                  </a:lnTo>
                  <a:lnTo>
                    <a:pt x="6820" y="2500"/>
                  </a:lnTo>
                  <a:lnTo>
                    <a:pt x="6676" y="2596"/>
                  </a:lnTo>
                  <a:lnTo>
                    <a:pt x="6542" y="2711"/>
                  </a:lnTo>
                  <a:lnTo>
                    <a:pt x="6408" y="2826"/>
                  </a:lnTo>
                  <a:lnTo>
                    <a:pt x="6274" y="2951"/>
                  </a:lnTo>
                  <a:lnTo>
                    <a:pt x="6149" y="3085"/>
                  </a:lnTo>
                  <a:lnTo>
                    <a:pt x="6034" y="3219"/>
                  </a:lnTo>
                  <a:lnTo>
                    <a:pt x="5919" y="3363"/>
                  </a:lnTo>
                  <a:lnTo>
                    <a:pt x="5814" y="3516"/>
                  </a:lnTo>
                  <a:lnTo>
                    <a:pt x="5728" y="3679"/>
                  </a:lnTo>
                  <a:lnTo>
                    <a:pt x="5642" y="3841"/>
                  </a:lnTo>
                  <a:lnTo>
                    <a:pt x="5565" y="4014"/>
                  </a:lnTo>
                  <a:lnTo>
                    <a:pt x="5508" y="4196"/>
                  </a:lnTo>
                  <a:lnTo>
                    <a:pt x="5460" y="4387"/>
                  </a:lnTo>
                  <a:lnTo>
                    <a:pt x="5431" y="4579"/>
                  </a:lnTo>
                  <a:lnTo>
                    <a:pt x="5412" y="4780"/>
                  </a:lnTo>
                  <a:lnTo>
                    <a:pt x="5412" y="4780"/>
                  </a:lnTo>
                  <a:lnTo>
                    <a:pt x="5393" y="5029"/>
                  </a:lnTo>
                  <a:lnTo>
                    <a:pt x="5345" y="5307"/>
                  </a:lnTo>
                  <a:lnTo>
                    <a:pt x="5278" y="5604"/>
                  </a:lnTo>
                  <a:lnTo>
                    <a:pt x="5230" y="5767"/>
                  </a:lnTo>
                  <a:lnTo>
                    <a:pt x="5172" y="5929"/>
                  </a:lnTo>
                  <a:lnTo>
                    <a:pt x="5115" y="6092"/>
                  </a:lnTo>
                  <a:lnTo>
                    <a:pt x="5048" y="6255"/>
                  </a:lnTo>
                  <a:lnTo>
                    <a:pt x="4971" y="6418"/>
                  </a:lnTo>
                  <a:lnTo>
                    <a:pt x="4895" y="6581"/>
                  </a:lnTo>
                  <a:lnTo>
                    <a:pt x="4808" y="6734"/>
                  </a:lnTo>
                  <a:lnTo>
                    <a:pt x="4713" y="6887"/>
                  </a:lnTo>
                  <a:lnTo>
                    <a:pt x="4607" y="7031"/>
                  </a:lnTo>
                  <a:lnTo>
                    <a:pt x="4502" y="7175"/>
                  </a:lnTo>
                  <a:lnTo>
                    <a:pt x="4377" y="7309"/>
                  </a:lnTo>
                  <a:lnTo>
                    <a:pt x="4253" y="7433"/>
                  </a:lnTo>
                  <a:lnTo>
                    <a:pt x="4119" y="7548"/>
                  </a:lnTo>
                  <a:lnTo>
                    <a:pt x="3985" y="7644"/>
                  </a:lnTo>
                  <a:lnTo>
                    <a:pt x="3831" y="7740"/>
                  </a:lnTo>
                  <a:lnTo>
                    <a:pt x="3678" y="7816"/>
                  </a:lnTo>
                  <a:lnTo>
                    <a:pt x="3515" y="7874"/>
                  </a:lnTo>
                  <a:lnTo>
                    <a:pt x="3343" y="7922"/>
                  </a:lnTo>
                  <a:lnTo>
                    <a:pt x="3161" y="7941"/>
                  </a:lnTo>
                  <a:lnTo>
                    <a:pt x="2979" y="7950"/>
                  </a:lnTo>
                  <a:lnTo>
                    <a:pt x="2778" y="7941"/>
                  </a:lnTo>
                  <a:lnTo>
                    <a:pt x="2577" y="7903"/>
                  </a:lnTo>
                  <a:lnTo>
                    <a:pt x="2366" y="7855"/>
                  </a:lnTo>
                  <a:lnTo>
                    <a:pt x="2146" y="7768"/>
                  </a:lnTo>
                  <a:lnTo>
                    <a:pt x="1916" y="7673"/>
                  </a:lnTo>
                  <a:lnTo>
                    <a:pt x="1676" y="7539"/>
                  </a:lnTo>
                  <a:lnTo>
                    <a:pt x="1676" y="7539"/>
                  </a:lnTo>
                  <a:lnTo>
                    <a:pt x="1494" y="7424"/>
                  </a:lnTo>
                  <a:lnTo>
                    <a:pt x="1322" y="7309"/>
                  </a:lnTo>
                  <a:lnTo>
                    <a:pt x="1159" y="7184"/>
                  </a:lnTo>
                  <a:lnTo>
                    <a:pt x="1015" y="7069"/>
                  </a:lnTo>
                  <a:lnTo>
                    <a:pt x="881" y="6945"/>
                  </a:lnTo>
                  <a:lnTo>
                    <a:pt x="757" y="6811"/>
                  </a:lnTo>
                  <a:lnTo>
                    <a:pt x="642" y="6677"/>
                  </a:lnTo>
                  <a:lnTo>
                    <a:pt x="537" y="6542"/>
                  </a:lnTo>
                  <a:lnTo>
                    <a:pt x="441" y="6408"/>
                  </a:lnTo>
                  <a:lnTo>
                    <a:pt x="364" y="6274"/>
                  </a:lnTo>
                  <a:lnTo>
                    <a:pt x="288" y="6131"/>
                  </a:lnTo>
                  <a:lnTo>
                    <a:pt x="220" y="5996"/>
                  </a:lnTo>
                  <a:lnTo>
                    <a:pt x="163" y="5853"/>
                  </a:lnTo>
                  <a:lnTo>
                    <a:pt x="115" y="5709"/>
                  </a:lnTo>
                  <a:lnTo>
                    <a:pt x="77" y="5556"/>
                  </a:lnTo>
                  <a:lnTo>
                    <a:pt x="48" y="5412"/>
                  </a:lnTo>
                  <a:lnTo>
                    <a:pt x="29" y="5269"/>
                  </a:lnTo>
                  <a:lnTo>
                    <a:pt x="10" y="5115"/>
                  </a:lnTo>
                  <a:lnTo>
                    <a:pt x="0" y="4972"/>
                  </a:lnTo>
                  <a:lnTo>
                    <a:pt x="0" y="4818"/>
                  </a:lnTo>
                  <a:lnTo>
                    <a:pt x="0" y="4665"/>
                  </a:lnTo>
                  <a:lnTo>
                    <a:pt x="10" y="4521"/>
                  </a:lnTo>
                  <a:lnTo>
                    <a:pt x="48" y="4225"/>
                  </a:lnTo>
                  <a:lnTo>
                    <a:pt x="115" y="3928"/>
                  </a:lnTo>
                  <a:lnTo>
                    <a:pt x="192" y="3631"/>
                  </a:lnTo>
                  <a:lnTo>
                    <a:pt x="288" y="3343"/>
                  </a:lnTo>
                  <a:lnTo>
                    <a:pt x="402" y="3056"/>
                  </a:lnTo>
                  <a:lnTo>
                    <a:pt x="517" y="2778"/>
                  </a:lnTo>
                  <a:lnTo>
                    <a:pt x="651" y="2510"/>
                  </a:lnTo>
                  <a:lnTo>
                    <a:pt x="795" y="2251"/>
                  </a:lnTo>
                  <a:lnTo>
                    <a:pt x="939" y="2002"/>
                  </a:lnTo>
                  <a:lnTo>
                    <a:pt x="1082" y="1763"/>
                  </a:lnTo>
                  <a:lnTo>
                    <a:pt x="1226" y="1543"/>
                  </a:lnTo>
                  <a:lnTo>
                    <a:pt x="1504" y="1150"/>
                  </a:lnTo>
                  <a:lnTo>
                    <a:pt x="1763" y="815"/>
                  </a:lnTo>
                  <a:lnTo>
                    <a:pt x="1964" y="566"/>
                  </a:lnTo>
                  <a:lnTo>
                    <a:pt x="2146" y="355"/>
                  </a:lnTo>
                  <a:lnTo>
                    <a:pt x="2146" y="355"/>
                  </a:lnTo>
                  <a:lnTo>
                    <a:pt x="2337" y="307"/>
                  </a:lnTo>
                  <a:lnTo>
                    <a:pt x="2567" y="259"/>
                  </a:lnTo>
                  <a:lnTo>
                    <a:pt x="2854" y="192"/>
                  </a:lnTo>
                  <a:lnTo>
                    <a:pt x="3218" y="135"/>
                  </a:lnTo>
                  <a:lnTo>
                    <a:pt x="3630" y="77"/>
                  </a:lnTo>
                  <a:lnTo>
                    <a:pt x="4080" y="29"/>
                  </a:lnTo>
                  <a:lnTo>
                    <a:pt x="4320" y="20"/>
                  </a:lnTo>
                  <a:lnTo>
                    <a:pt x="4569" y="10"/>
                  </a:lnTo>
                  <a:lnTo>
                    <a:pt x="4828" y="1"/>
                  </a:lnTo>
                  <a:lnTo>
                    <a:pt x="5077" y="10"/>
                  </a:lnTo>
                  <a:lnTo>
                    <a:pt x="5345" y="20"/>
                  </a:lnTo>
                  <a:lnTo>
                    <a:pt x="5603" y="48"/>
                  </a:lnTo>
                  <a:lnTo>
                    <a:pt x="5872" y="77"/>
                  </a:lnTo>
                  <a:lnTo>
                    <a:pt x="6140" y="125"/>
                  </a:lnTo>
                  <a:lnTo>
                    <a:pt x="6398" y="173"/>
                  </a:lnTo>
                  <a:lnTo>
                    <a:pt x="6657" y="250"/>
                  </a:lnTo>
                  <a:lnTo>
                    <a:pt x="6916" y="326"/>
                  </a:lnTo>
                  <a:lnTo>
                    <a:pt x="7174" y="432"/>
                  </a:lnTo>
                  <a:lnTo>
                    <a:pt x="7414" y="537"/>
                  </a:lnTo>
                  <a:lnTo>
                    <a:pt x="7653" y="671"/>
                  </a:lnTo>
                  <a:lnTo>
                    <a:pt x="7883" y="815"/>
                  </a:lnTo>
                  <a:lnTo>
                    <a:pt x="8103" y="987"/>
                  </a:lnTo>
                  <a:lnTo>
                    <a:pt x="8314" y="1169"/>
                  </a:lnTo>
                  <a:lnTo>
                    <a:pt x="8410" y="1265"/>
                  </a:lnTo>
                  <a:lnTo>
                    <a:pt x="8515" y="13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4351286" y="2191211"/>
              <a:ext cx="65999" cy="113253"/>
            </a:xfrm>
            <a:custGeom>
              <a:avLst/>
              <a:gdLst/>
              <a:ahLst/>
              <a:cxnLst/>
              <a:rect l="l" t="t" r="r" b="b"/>
              <a:pathLst>
                <a:path w="1859" h="3190" extrusionOk="0">
                  <a:moveTo>
                    <a:pt x="1188" y="0"/>
                  </a:moveTo>
                  <a:lnTo>
                    <a:pt x="1093" y="19"/>
                  </a:lnTo>
                  <a:lnTo>
                    <a:pt x="987" y="48"/>
                  </a:lnTo>
                  <a:lnTo>
                    <a:pt x="891" y="86"/>
                  </a:lnTo>
                  <a:lnTo>
                    <a:pt x="796" y="134"/>
                  </a:lnTo>
                  <a:lnTo>
                    <a:pt x="690" y="211"/>
                  </a:lnTo>
                  <a:lnTo>
                    <a:pt x="595" y="287"/>
                  </a:lnTo>
                  <a:lnTo>
                    <a:pt x="499" y="393"/>
                  </a:lnTo>
                  <a:lnTo>
                    <a:pt x="403" y="508"/>
                  </a:lnTo>
                  <a:lnTo>
                    <a:pt x="317" y="642"/>
                  </a:lnTo>
                  <a:lnTo>
                    <a:pt x="240" y="795"/>
                  </a:lnTo>
                  <a:lnTo>
                    <a:pt x="164" y="967"/>
                  </a:lnTo>
                  <a:lnTo>
                    <a:pt x="96" y="1159"/>
                  </a:lnTo>
                  <a:lnTo>
                    <a:pt x="39" y="1370"/>
                  </a:lnTo>
                  <a:lnTo>
                    <a:pt x="10" y="1523"/>
                  </a:lnTo>
                  <a:lnTo>
                    <a:pt x="1" y="1676"/>
                  </a:lnTo>
                  <a:lnTo>
                    <a:pt x="1" y="1830"/>
                  </a:lnTo>
                  <a:lnTo>
                    <a:pt x="20" y="1983"/>
                  </a:lnTo>
                  <a:lnTo>
                    <a:pt x="49" y="2126"/>
                  </a:lnTo>
                  <a:lnTo>
                    <a:pt x="87" y="2270"/>
                  </a:lnTo>
                  <a:lnTo>
                    <a:pt x="135" y="2404"/>
                  </a:lnTo>
                  <a:lnTo>
                    <a:pt x="183" y="2538"/>
                  </a:lnTo>
                  <a:lnTo>
                    <a:pt x="250" y="2653"/>
                  </a:lnTo>
                  <a:lnTo>
                    <a:pt x="317" y="2768"/>
                  </a:lnTo>
                  <a:lnTo>
                    <a:pt x="393" y="2874"/>
                  </a:lnTo>
                  <a:lnTo>
                    <a:pt x="460" y="2960"/>
                  </a:lnTo>
                  <a:lnTo>
                    <a:pt x="547" y="3036"/>
                  </a:lnTo>
                  <a:lnTo>
                    <a:pt x="623" y="3103"/>
                  </a:lnTo>
                  <a:lnTo>
                    <a:pt x="700" y="3151"/>
                  </a:lnTo>
                  <a:lnTo>
                    <a:pt x="777" y="3180"/>
                  </a:lnTo>
                  <a:lnTo>
                    <a:pt x="853" y="3190"/>
                  </a:lnTo>
                  <a:lnTo>
                    <a:pt x="930" y="3190"/>
                  </a:lnTo>
                  <a:lnTo>
                    <a:pt x="997" y="3161"/>
                  </a:lnTo>
                  <a:lnTo>
                    <a:pt x="1064" y="3123"/>
                  </a:lnTo>
                  <a:lnTo>
                    <a:pt x="1131" y="3075"/>
                  </a:lnTo>
                  <a:lnTo>
                    <a:pt x="1198" y="3008"/>
                  </a:lnTo>
                  <a:lnTo>
                    <a:pt x="1255" y="2921"/>
                  </a:lnTo>
                  <a:lnTo>
                    <a:pt x="1313" y="2826"/>
                  </a:lnTo>
                  <a:lnTo>
                    <a:pt x="1370" y="2720"/>
                  </a:lnTo>
                  <a:lnTo>
                    <a:pt x="1428" y="2605"/>
                  </a:lnTo>
                  <a:lnTo>
                    <a:pt x="1533" y="2347"/>
                  </a:lnTo>
                  <a:lnTo>
                    <a:pt x="1639" y="2069"/>
                  </a:lnTo>
                  <a:lnTo>
                    <a:pt x="1734" y="1762"/>
                  </a:lnTo>
                  <a:lnTo>
                    <a:pt x="1773" y="1600"/>
                  </a:lnTo>
                  <a:lnTo>
                    <a:pt x="1811" y="1446"/>
                  </a:lnTo>
                  <a:lnTo>
                    <a:pt x="1830" y="1303"/>
                  </a:lnTo>
                  <a:lnTo>
                    <a:pt x="1849" y="1149"/>
                  </a:lnTo>
                  <a:lnTo>
                    <a:pt x="1859" y="1015"/>
                  </a:lnTo>
                  <a:lnTo>
                    <a:pt x="1859" y="881"/>
                  </a:lnTo>
                  <a:lnTo>
                    <a:pt x="1849" y="747"/>
                  </a:lnTo>
                  <a:lnTo>
                    <a:pt x="1840" y="623"/>
                  </a:lnTo>
                  <a:lnTo>
                    <a:pt x="1811" y="517"/>
                  </a:lnTo>
                  <a:lnTo>
                    <a:pt x="1782" y="412"/>
                  </a:lnTo>
                  <a:lnTo>
                    <a:pt x="1744" y="316"/>
                  </a:lnTo>
                  <a:lnTo>
                    <a:pt x="1696" y="230"/>
                  </a:lnTo>
                  <a:lnTo>
                    <a:pt x="1648" y="163"/>
                  </a:lnTo>
                  <a:lnTo>
                    <a:pt x="1581" y="105"/>
                  </a:lnTo>
                  <a:lnTo>
                    <a:pt x="1514" y="58"/>
                  </a:lnTo>
                  <a:lnTo>
                    <a:pt x="1447" y="29"/>
                  </a:lnTo>
                  <a:lnTo>
                    <a:pt x="1361" y="10"/>
                  </a:lnTo>
                  <a:lnTo>
                    <a:pt x="1275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4401272" y="2145308"/>
              <a:ext cx="55455" cy="109170"/>
            </a:xfrm>
            <a:custGeom>
              <a:avLst/>
              <a:gdLst/>
              <a:ahLst/>
              <a:cxnLst/>
              <a:rect l="l" t="t" r="r" b="b"/>
              <a:pathLst>
                <a:path w="1562" h="3075" extrusionOk="0">
                  <a:moveTo>
                    <a:pt x="1514" y="0"/>
                  </a:moveTo>
                  <a:lnTo>
                    <a:pt x="1390" y="10"/>
                  </a:lnTo>
                  <a:lnTo>
                    <a:pt x="1294" y="19"/>
                  </a:lnTo>
                  <a:lnTo>
                    <a:pt x="1188" y="48"/>
                  </a:lnTo>
                  <a:lnTo>
                    <a:pt x="1083" y="77"/>
                  </a:lnTo>
                  <a:lnTo>
                    <a:pt x="958" y="115"/>
                  </a:lnTo>
                  <a:lnTo>
                    <a:pt x="834" y="172"/>
                  </a:lnTo>
                  <a:lnTo>
                    <a:pt x="700" y="239"/>
                  </a:lnTo>
                  <a:lnTo>
                    <a:pt x="575" y="326"/>
                  </a:lnTo>
                  <a:lnTo>
                    <a:pt x="441" y="441"/>
                  </a:lnTo>
                  <a:lnTo>
                    <a:pt x="326" y="565"/>
                  </a:lnTo>
                  <a:lnTo>
                    <a:pt x="211" y="718"/>
                  </a:lnTo>
                  <a:lnTo>
                    <a:pt x="154" y="795"/>
                  </a:lnTo>
                  <a:lnTo>
                    <a:pt x="106" y="891"/>
                  </a:lnTo>
                  <a:lnTo>
                    <a:pt x="58" y="987"/>
                  </a:lnTo>
                  <a:lnTo>
                    <a:pt x="10" y="1092"/>
                  </a:lnTo>
                  <a:lnTo>
                    <a:pt x="1" y="1379"/>
                  </a:lnTo>
                  <a:lnTo>
                    <a:pt x="1" y="1676"/>
                  </a:lnTo>
                  <a:lnTo>
                    <a:pt x="10" y="2021"/>
                  </a:lnTo>
                  <a:lnTo>
                    <a:pt x="29" y="2375"/>
                  </a:lnTo>
                  <a:lnTo>
                    <a:pt x="49" y="2538"/>
                  </a:lnTo>
                  <a:lnTo>
                    <a:pt x="68" y="2691"/>
                  </a:lnTo>
                  <a:lnTo>
                    <a:pt x="96" y="2826"/>
                  </a:lnTo>
                  <a:lnTo>
                    <a:pt x="135" y="2941"/>
                  </a:lnTo>
                  <a:lnTo>
                    <a:pt x="173" y="3017"/>
                  </a:lnTo>
                  <a:lnTo>
                    <a:pt x="202" y="3046"/>
                  </a:lnTo>
                  <a:lnTo>
                    <a:pt x="231" y="3075"/>
                  </a:lnTo>
                  <a:lnTo>
                    <a:pt x="259" y="3075"/>
                  </a:lnTo>
                  <a:lnTo>
                    <a:pt x="288" y="3065"/>
                  </a:lnTo>
                  <a:lnTo>
                    <a:pt x="326" y="3036"/>
                  </a:lnTo>
                  <a:lnTo>
                    <a:pt x="374" y="2988"/>
                  </a:lnTo>
                  <a:lnTo>
                    <a:pt x="460" y="2845"/>
                  </a:lnTo>
                  <a:lnTo>
                    <a:pt x="566" y="2663"/>
                  </a:lnTo>
                  <a:lnTo>
                    <a:pt x="671" y="2433"/>
                  </a:lnTo>
                  <a:lnTo>
                    <a:pt x="786" y="2174"/>
                  </a:lnTo>
                  <a:lnTo>
                    <a:pt x="1006" y="1600"/>
                  </a:lnTo>
                  <a:lnTo>
                    <a:pt x="1217" y="1015"/>
                  </a:lnTo>
                  <a:lnTo>
                    <a:pt x="1399" y="508"/>
                  </a:lnTo>
                  <a:lnTo>
                    <a:pt x="156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4969826" y="2855300"/>
              <a:ext cx="235666" cy="113928"/>
            </a:xfrm>
            <a:custGeom>
              <a:avLst/>
              <a:gdLst/>
              <a:ahLst/>
              <a:cxnLst/>
              <a:rect l="l" t="t" r="r" b="b"/>
              <a:pathLst>
                <a:path w="6638" h="3209" extrusionOk="0">
                  <a:moveTo>
                    <a:pt x="3190" y="0"/>
                  </a:moveTo>
                  <a:lnTo>
                    <a:pt x="3113" y="10"/>
                  </a:lnTo>
                  <a:lnTo>
                    <a:pt x="3037" y="48"/>
                  </a:lnTo>
                  <a:lnTo>
                    <a:pt x="2912" y="115"/>
                  </a:lnTo>
                  <a:lnTo>
                    <a:pt x="2519" y="335"/>
                  </a:lnTo>
                  <a:lnTo>
                    <a:pt x="1466" y="968"/>
                  </a:lnTo>
                  <a:lnTo>
                    <a:pt x="0" y="1849"/>
                  </a:lnTo>
                  <a:lnTo>
                    <a:pt x="326" y="3046"/>
                  </a:lnTo>
                  <a:lnTo>
                    <a:pt x="680" y="3094"/>
                  </a:lnTo>
                  <a:lnTo>
                    <a:pt x="1073" y="3132"/>
                  </a:lnTo>
                  <a:lnTo>
                    <a:pt x="1542" y="3170"/>
                  </a:lnTo>
                  <a:lnTo>
                    <a:pt x="2040" y="3199"/>
                  </a:lnTo>
                  <a:lnTo>
                    <a:pt x="2289" y="3199"/>
                  </a:lnTo>
                  <a:lnTo>
                    <a:pt x="2538" y="3209"/>
                  </a:lnTo>
                  <a:lnTo>
                    <a:pt x="2768" y="3199"/>
                  </a:lnTo>
                  <a:lnTo>
                    <a:pt x="2979" y="3180"/>
                  </a:lnTo>
                  <a:lnTo>
                    <a:pt x="3161" y="3161"/>
                  </a:lnTo>
                  <a:lnTo>
                    <a:pt x="3324" y="3123"/>
                  </a:lnTo>
                  <a:lnTo>
                    <a:pt x="3650" y="3046"/>
                  </a:lnTo>
                  <a:lnTo>
                    <a:pt x="4052" y="2950"/>
                  </a:lnTo>
                  <a:lnTo>
                    <a:pt x="4981" y="2759"/>
                  </a:lnTo>
                  <a:lnTo>
                    <a:pt x="5450" y="2653"/>
                  </a:lnTo>
                  <a:lnTo>
                    <a:pt x="5881" y="2538"/>
                  </a:lnTo>
                  <a:lnTo>
                    <a:pt x="6082" y="2481"/>
                  </a:lnTo>
                  <a:lnTo>
                    <a:pt x="6255" y="2414"/>
                  </a:lnTo>
                  <a:lnTo>
                    <a:pt x="6408" y="2356"/>
                  </a:lnTo>
                  <a:lnTo>
                    <a:pt x="6533" y="2289"/>
                  </a:lnTo>
                  <a:lnTo>
                    <a:pt x="6561" y="2270"/>
                  </a:lnTo>
                  <a:lnTo>
                    <a:pt x="6590" y="2241"/>
                  </a:lnTo>
                  <a:lnTo>
                    <a:pt x="6619" y="2194"/>
                  </a:lnTo>
                  <a:lnTo>
                    <a:pt x="6638" y="2126"/>
                  </a:lnTo>
                  <a:lnTo>
                    <a:pt x="6638" y="2069"/>
                  </a:lnTo>
                  <a:lnTo>
                    <a:pt x="6619" y="2012"/>
                  </a:lnTo>
                  <a:lnTo>
                    <a:pt x="6580" y="1964"/>
                  </a:lnTo>
                  <a:lnTo>
                    <a:pt x="6533" y="1925"/>
                  </a:lnTo>
                  <a:lnTo>
                    <a:pt x="6494" y="1906"/>
                  </a:lnTo>
                  <a:lnTo>
                    <a:pt x="6465" y="1906"/>
                  </a:lnTo>
                  <a:lnTo>
                    <a:pt x="6092" y="1858"/>
                  </a:lnTo>
                  <a:lnTo>
                    <a:pt x="5603" y="1810"/>
                  </a:lnTo>
                  <a:lnTo>
                    <a:pt x="4473" y="1705"/>
                  </a:lnTo>
                  <a:lnTo>
                    <a:pt x="3927" y="1638"/>
                  </a:lnTo>
                  <a:lnTo>
                    <a:pt x="3678" y="1600"/>
                  </a:lnTo>
                  <a:lnTo>
                    <a:pt x="3458" y="1561"/>
                  </a:lnTo>
                  <a:lnTo>
                    <a:pt x="3276" y="1523"/>
                  </a:lnTo>
                  <a:lnTo>
                    <a:pt x="3132" y="1485"/>
                  </a:lnTo>
                  <a:lnTo>
                    <a:pt x="3075" y="1456"/>
                  </a:lnTo>
                  <a:lnTo>
                    <a:pt x="3027" y="1437"/>
                  </a:lnTo>
                  <a:lnTo>
                    <a:pt x="2998" y="1408"/>
                  </a:lnTo>
                  <a:lnTo>
                    <a:pt x="2989" y="1389"/>
                  </a:lnTo>
                  <a:lnTo>
                    <a:pt x="2979" y="1341"/>
                  </a:lnTo>
                  <a:lnTo>
                    <a:pt x="2989" y="1284"/>
                  </a:lnTo>
                  <a:lnTo>
                    <a:pt x="3017" y="1236"/>
                  </a:lnTo>
                  <a:lnTo>
                    <a:pt x="3056" y="1178"/>
                  </a:lnTo>
                  <a:lnTo>
                    <a:pt x="3113" y="1121"/>
                  </a:lnTo>
                  <a:lnTo>
                    <a:pt x="3180" y="1073"/>
                  </a:lnTo>
                  <a:lnTo>
                    <a:pt x="3343" y="958"/>
                  </a:lnTo>
                  <a:lnTo>
                    <a:pt x="3544" y="853"/>
                  </a:lnTo>
                  <a:lnTo>
                    <a:pt x="3755" y="747"/>
                  </a:lnTo>
                  <a:lnTo>
                    <a:pt x="3975" y="651"/>
                  </a:lnTo>
                  <a:lnTo>
                    <a:pt x="4176" y="565"/>
                  </a:lnTo>
                  <a:lnTo>
                    <a:pt x="4234" y="537"/>
                  </a:lnTo>
                  <a:lnTo>
                    <a:pt x="4272" y="489"/>
                  </a:lnTo>
                  <a:lnTo>
                    <a:pt x="4291" y="441"/>
                  </a:lnTo>
                  <a:lnTo>
                    <a:pt x="4301" y="383"/>
                  </a:lnTo>
                  <a:lnTo>
                    <a:pt x="4291" y="326"/>
                  </a:lnTo>
                  <a:lnTo>
                    <a:pt x="4263" y="278"/>
                  </a:lnTo>
                  <a:lnTo>
                    <a:pt x="4224" y="240"/>
                  </a:lnTo>
                  <a:lnTo>
                    <a:pt x="4167" y="211"/>
                  </a:lnTo>
                  <a:lnTo>
                    <a:pt x="3860" y="125"/>
                  </a:lnTo>
                  <a:lnTo>
                    <a:pt x="3554" y="48"/>
                  </a:lnTo>
                  <a:lnTo>
                    <a:pt x="3410" y="19"/>
                  </a:lnTo>
                  <a:lnTo>
                    <a:pt x="3286" y="0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6"/>
            <p:cNvSpPr/>
            <p:nvPr/>
          </p:nvSpPr>
          <p:spPr>
            <a:xfrm>
              <a:off x="4092516" y="2444194"/>
              <a:ext cx="542407" cy="686583"/>
            </a:xfrm>
            <a:custGeom>
              <a:avLst/>
              <a:gdLst/>
              <a:ahLst/>
              <a:cxnLst/>
              <a:rect l="l" t="t" r="r" b="b"/>
              <a:pathLst>
                <a:path w="15278" h="19339" extrusionOk="0">
                  <a:moveTo>
                    <a:pt x="4455" y="0"/>
                  </a:moveTo>
                  <a:lnTo>
                    <a:pt x="4301" y="10"/>
                  </a:lnTo>
                  <a:lnTo>
                    <a:pt x="4148" y="19"/>
                  </a:lnTo>
                  <a:lnTo>
                    <a:pt x="3995" y="29"/>
                  </a:lnTo>
                  <a:lnTo>
                    <a:pt x="3842" y="48"/>
                  </a:lnTo>
                  <a:lnTo>
                    <a:pt x="3688" y="77"/>
                  </a:lnTo>
                  <a:lnTo>
                    <a:pt x="3535" y="115"/>
                  </a:lnTo>
                  <a:lnTo>
                    <a:pt x="3382" y="153"/>
                  </a:lnTo>
                  <a:lnTo>
                    <a:pt x="3219" y="201"/>
                  </a:lnTo>
                  <a:lnTo>
                    <a:pt x="3066" y="259"/>
                  </a:lnTo>
                  <a:lnTo>
                    <a:pt x="2913" y="316"/>
                  </a:lnTo>
                  <a:lnTo>
                    <a:pt x="2750" y="383"/>
                  </a:lnTo>
                  <a:lnTo>
                    <a:pt x="2577" y="460"/>
                  </a:lnTo>
                  <a:lnTo>
                    <a:pt x="2443" y="527"/>
                  </a:lnTo>
                  <a:lnTo>
                    <a:pt x="2319" y="594"/>
                  </a:lnTo>
                  <a:lnTo>
                    <a:pt x="2194" y="671"/>
                  </a:lnTo>
                  <a:lnTo>
                    <a:pt x="2070" y="747"/>
                  </a:lnTo>
                  <a:lnTo>
                    <a:pt x="1849" y="910"/>
                  </a:lnTo>
                  <a:lnTo>
                    <a:pt x="1629" y="1102"/>
                  </a:lnTo>
                  <a:lnTo>
                    <a:pt x="1428" y="1303"/>
                  </a:lnTo>
                  <a:lnTo>
                    <a:pt x="1246" y="1523"/>
                  </a:lnTo>
                  <a:lnTo>
                    <a:pt x="1074" y="1753"/>
                  </a:lnTo>
                  <a:lnTo>
                    <a:pt x="920" y="2002"/>
                  </a:lnTo>
                  <a:lnTo>
                    <a:pt x="777" y="2261"/>
                  </a:lnTo>
                  <a:lnTo>
                    <a:pt x="652" y="2529"/>
                  </a:lnTo>
                  <a:lnTo>
                    <a:pt x="528" y="2816"/>
                  </a:lnTo>
                  <a:lnTo>
                    <a:pt x="432" y="3113"/>
                  </a:lnTo>
                  <a:lnTo>
                    <a:pt x="336" y="3420"/>
                  </a:lnTo>
                  <a:lnTo>
                    <a:pt x="259" y="3745"/>
                  </a:lnTo>
                  <a:lnTo>
                    <a:pt x="192" y="4071"/>
                  </a:lnTo>
                  <a:lnTo>
                    <a:pt x="135" y="4406"/>
                  </a:lnTo>
                  <a:lnTo>
                    <a:pt x="87" y="4761"/>
                  </a:lnTo>
                  <a:lnTo>
                    <a:pt x="49" y="5115"/>
                  </a:lnTo>
                  <a:lnTo>
                    <a:pt x="20" y="5469"/>
                  </a:lnTo>
                  <a:lnTo>
                    <a:pt x="10" y="5843"/>
                  </a:lnTo>
                  <a:lnTo>
                    <a:pt x="1" y="6216"/>
                  </a:lnTo>
                  <a:lnTo>
                    <a:pt x="1" y="6600"/>
                  </a:lnTo>
                  <a:lnTo>
                    <a:pt x="10" y="6983"/>
                  </a:lnTo>
                  <a:lnTo>
                    <a:pt x="39" y="7366"/>
                  </a:lnTo>
                  <a:lnTo>
                    <a:pt x="58" y="7758"/>
                  </a:lnTo>
                  <a:lnTo>
                    <a:pt x="97" y="8161"/>
                  </a:lnTo>
                  <a:lnTo>
                    <a:pt x="144" y="8553"/>
                  </a:lnTo>
                  <a:lnTo>
                    <a:pt x="192" y="8956"/>
                  </a:lnTo>
                  <a:lnTo>
                    <a:pt x="250" y="9358"/>
                  </a:lnTo>
                  <a:lnTo>
                    <a:pt x="307" y="9760"/>
                  </a:lnTo>
                  <a:lnTo>
                    <a:pt x="384" y="10163"/>
                  </a:lnTo>
                  <a:lnTo>
                    <a:pt x="451" y="10565"/>
                  </a:lnTo>
                  <a:lnTo>
                    <a:pt x="623" y="11360"/>
                  </a:lnTo>
                  <a:lnTo>
                    <a:pt x="805" y="12145"/>
                  </a:lnTo>
                  <a:lnTo>
                    <a:pt x="1006" y="12911"/>
                  </a:lnTo>
                  <a:lnTo>
                    <a:pt x="1217" y="13668"/>
                  </a:lnTo>
                  <a:lnTo>
                    <a:pt x="1437" y="14396"/>
                  </a:lnTo>
                  <a:lnTo>
                    <a:pt x="1667" y="15086"/>
                  </a:lnTo>
                  <a:lnTo>
                    <a:pt x="1897" y="15747"/>
                  </a:lnTo>
                  <a:lnTo>
                    <a:pt x="2137" y="16369"/>
                  </a:lnTo>
                  <a:lnTo>
                    <a:pt x="2376" y="16944"/>
                  </a:lnTo>
                  <a:lnTo>
                    <a:pt x="2606" y="17471"/>
                  </a:lnTo>
                  <a:lnTo>
                    <a:pt x="2826" y="17940"/>
                  </a:lnTo>
                  <a:lnTo>
                    <a:pt x="3047" y="18342"/>
                  </a:lnTo>
                  <a:lnTo>
                    <a:pt x="3248" y="18687"/>
                  </a:lnTo>
                  <a:lnTo>
                    <a:pt x="3344" y="18840"/>
                  </a:lnTo>
                  <a:lnTo>
                    <a:pt x="3439" y="18965"/>
                  </a:lnTo>
                  <a:lnTo>
                    <a:pt x="3526" y="19070"/>
                  </a:lnTo>
                  <a:lnTo>
                    <a:pt x="3612" y="19166"/>
                  </a:lnTo>
                  <a:lnTo>
                    <a:pt x="3688" y="19233"/>
                  </a:lnTo>
                  <a:lnTo>
                    <a:pt x="3765" y="19281"/>
                  </a:lnTo>
                  <a:lnTo>
                    <a:pt x="3851" y="19319"/>
                  </a:lnTo>
                  <a:lnTo>
                    <a:pt x="3947" y="19338"/>
                  </a:lnTo>
                  <a:lnTo>
                    <a:pt x="4052" y="19338"/>
                  </a:lnTo>
                  <a:lnTo>
                    <a:pt x="4167" y="19329"/>
                  </a:lnTo>
                  <a:lnTo>
                    <a:pt x="4301" y="19300"/>
                  </a:lnTo>
                  <a:lnTo>
                    <a:pt x="4435" y="19252"/>
                  </a:lnTo>
                  <a:lnTo>
                    <a:pt x="4589" y="19195"/>
                  </a:lnTo>
                  <a:lnTo>
                    <a:pt x="4742" y="19118"/>
                  </a:lnTo>
                  <a:lnTo>
                    <a:pt x="4914" y="19032"/>
                  </a:lnTo>
                  <a:lnTo>
                    <a:pt x="5087" y="18936"/>
                  </a:lnTo>
                  <a:lnTo>
                    <a:pt x="5269" y="18821"/>
                  </a:lnTo>
                  <a:lnTo>
                    <a:pt x="5460" y="18697"/>
                  </a:lnTo>
                  <a:lnTo>
                    <a:pt x="5853" y="18419"/>
                  </a:lnTo>
                  <a:lnTo>
                    <a:pt x="6274" y="18093"/>
                  </a:lnTo>
                  <a:lnTo>
                    <a:pt x="6725" y="17739"/>
                  </a:lnTo>
                  <a:lnTo>
                    <a:pt x="7184" y="17346"/>
                  </a:lnTo>
                  <a:lnTo>
                    <a:pt x="7663" y="16925"/>
                  </a:lnTo>
                  <a:lnTo>
                    <a:pt x="8152" y="16484"/>
                  </a:lnTo>
                  <a:lnTo>
                    <a:pt x="8650" y="16015"/>
                  </a:lnTo>
                  <a:lnTo>
                    <a:pt x="9148" y="15545"/>
                  </a:lnTo>
                  <a:lnTo>
                    <a:pt x="9655" y="15047"/>
                  </a:lnTo>
                  <a:lnTo>
                    <a:pt x="10154" y="14559"/>
                  </a:lnTo>
                  <a:lnTo>
                    <a:pt x="11140" y="13553"/>
                  </a:lnTo>
                  <a:lnTo>
                    <a:pt x="12079" y="12586"/>
                  </a:lnTo>
                  <a:lnTo>
                    <a:pt x="12950" y="11666"/>
                  </a:lnTo>
                  <a:lnTo>
                    <a:pt x="13717" y="10833"/>
                  </a:lnTo>
                  <a:lnTo>
                    <a:pt x="14358" y="10134"/>
                  </a:lnTo>
                  <a:lnTo>
                    <a:pt x="14847" y="9588"/>
                  </a:lnTo>
                  <a:lnTo>
                    <a:pt x="15278" y="9119"/>
                  </a:lnTo>
                  <a:lnTo>
                    <a:pt x="15249" y="8917"/>
                  </a:lnTo>
                  <a:lnTo>
                    <a:pt x="15211" y="8726"/>
                  </a:lnTo>
                  <a:lnTo>
                    <a:pt x="15153" y="8544"/>
                  </a:lnTo>
                  <a:lnTo>
                    <a:pt x="15077" y="8371"/>
                  </a:lnTo>
                  <a:lnTo>
                    <a:pt x="15000" y="8209"/>
                  </a:lnTo>
                  <a:lnTo>
                    <a:pt x="14904" y="8046"/>
                  </a:lnTo>
                  <a:lnTo>
                    <a:pt x="14799" y="7902"/>
                  </a:lnTo>
                  <a:lnTo>
                    <a:pt x="14694" y="7768"/>
                  </a:lnTo>
                  <a:lnTo>
                    <a:pt x="14579" y="7644"/>
                  </a:lnTo>
                  <a:lnTo>
                    <a:pt x="14473" y="7519"/>
                  </a:lnTo>
                  <a:lnTo>
                    <a:pt x="14358" y="7414"/>
                  </a:lnTo>
                  <a:lnTo>
                    <a:pt x="14253" y="7327"/>
                  </a:lnTo>
                  <a:lnTo>
                    <a:pt x="14052" y="7174"/>
                  </a:lnTo>
                  <a:lnTo>
                    <a:pt x="13889" y="7069"/>
                  </a:lnTo>
                  <a:lnTo>
                    <a:pt x="7280" y="11724"/>
                  </a:lnTo>
                  <a:lnTo>
                    <a:pt x="7318" y="11293"/>
                  </a:lnTo>
                  <a:lnTo>
                    <a:pt x="7376" y="10891"/>
                  </a:lnTo>
                  <a:lnTo>
                    <a:pt x="7443" y="10507"/>
                  </a:lnTo>
                  <a:lnTo>
                    <a:pt x="7520" y="10153"/>
                  </a:lnTo>
                  <a:lnTo>
                    <a:pt x="7606" y="9799"/>
                  </a:lnTo>
                  <a:lnTo>
                    <a:pt x="7692" y="9454"/>
                  </a:lnTo>
                  <a:lnTo>
                    <a:pt x="7893" y="8783"/>
                  </a:lnTo>
                  <a:lnTo>
                    <a:pt x="8113" y="8084"/>
                  </a:lnTo>
                  <a:lnTo>
                    <a:pt x="8219" y="7720"/>
                  </a:lnTo>
                  <a:lnTo>
                    <a:pt x="8334" y="7337"/>
                  </a:lnTo>
                  <a:lnTo>
                    <a:pt x="8439" y="6925"/>
                  </a:lnTo>
                  <a:lnTo>
                    <a:pt x="8544" y="6485"/>
                  </a:lnTo>
                  <a:lnTo>
                    <a:pt x="8650" y="6015"/>
                  </a:lnTo>
                  <a:lnTo>
                    <a:pt x="8746" y="5508"/>
                  </a:lnTo>
                  <a:lnTo>
                    <a:pt x="8793" y="5182"/>
                  </a:lnTo>
                  <a:lnTo>
                    <a:pt x="8813" y="4866"/>
                  </a:lnTo>
                  <a:lnTo>
                    <a:pt x="8813" y="4540"/>
                  </a:lnTo>
                  <a:lnTo>
                    <a:pt x="8803" y="4234"/>
                  </a:lnTo>
                  <a:lnTo>
                    <a:pt x="8765" y="3927"/>
                  </a:lnTo>
                  <a:lnTo>
                    <a:pt x="8707" y="3621"/>
                  </a:lnTo>
                  <a:lnTo>
                    <a:pt x="8631" y="3324"/>
                  </a:lnTo>
                  <a:lnTo>
                    <a:pt x="8535" y="3036"/>
                  </a:lnTo>
                  <a:lnTo>
                    <a:pt x="8420" y="2759"/>
                  </a:lnTo>
                  <a:lnTo>
                    <a:pt x="8295" y="2491"/>
                  </a:lnTo>
                  <a:lnTo>
                    <a:pt x="8152" y="2222"/>
                  </a:lnTo>
                  <a:lnTo>
                    <a:pt x="7998" y="1973"/>
                  </a:lnTo>
                  <a:lnTo>
                    <a:pt x="7826" y="1734"/>
                  </a:lnTo>
                  <a:lnTo>
                    <a:pt x="7644" y="1504"/>
                  </a:lnTo>
                  <a:lnTo>
                    <a:pt x="7443" y="1293"/>
                  </a:lnTo>
                  <a:lnTo>
                    <a:pt x="7232" y="1092"/>
                  </a:lnTo>
                  <a:lnTo>
                    <a:pt x="7012" y="901"/>
                  </a:lnTo>
                  <a:lnTo>
                    <a:pt x="6772" y="728"/>
                  </a:lnTo>
                  <a:lnTo>
                    <a:pt x="6533" y="575"/>
                  </a:lnTo>
                  <a:lnTo>
                    <a:pt x="6274" y="441"/>
                  </a:lnTo>
                  <a:lnTo>
                    <a:pt x="6016" y="316"/>
                  </a:lnTo>
                  <a:lnTo>
                    <a:pt x="5748" y="211"/>
                  </a:lnTo>
                  <a:lnTo>
                    <a:pt x="5470" y="134"/>
                  </a:lnTo>
                  <a:lnTo>
                    <a:pt x="5183" y="67"/>
                  </a:lnTo>
                  <a:lnTo>
                    <a:pt x="4895" y="29"/>
                  </a:lnTo>
                  <a:lnTo>
                    <a:pt x="45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6"/>
            <p:cNvSpPr/>
            <p:nvPr/>
          </p:nvSpPr>
          <p:spPr>
            <a:xfrm>
              <a:off x="3891223" y="3263673"/>
              <a:ext cx="1204138" cy="596833"/>
            </a:xfrm>
            <a:custGeom>
              <a:avLst/>
              <a:gdLst/>
              <a:ahLst/>
              <a:cxnLst/>
              <a:rect l="l" t="t" r="r" b="b"/>
              <a:pathLst>
                <a:path w="33917" h="16811" extrusionOk="0">
                  <a:moveTo>
                    <a:pt x="13314" y="0"/>
                  </a:moveTo>
                  <a:lnTo>
                    <a:pt x="12644" y="125"/>
                  </a:lnTo>
                  <a:lnTo>
                    <a:pt x="11887" y="278"/>
                  </a:lnTo>
                  <a:lnTo>
                    <a:pt x="10910" y="489"/>
                  </a:lnTo>
                  <a:lnTo>
                    <a:pt x="9761" y="748"/>
                  </a:lnTo>
                  <a:lnTo>
                    <a:pt x="9138" y="901"/>
                  </a:lnTo>
                  <a:lnTo>
                    <a:pt x="8496" y="1064"/>
                  </a:lnTo>
                  <a:lnTo>
                    <a:pt x="7835" y="1236"/>
                  </a:lnTo>
                  <a:lnTo>
                    <a:pt x="7165" y="1428"/>
                  </a:lnTo>
                  <a:lnTo>
                    <a:pt x="6485" y="1629"/>
                  </a:lnTo>
                  <a:lnTo>
                    <a:pt x="5814" y="1839"/>
                  </a:lnTo>
                  <a:lnTo>
                    <a:pt x="5144" y="2060"/>
                  </a:lnTo>
                  <a:lnTo>
                    <a:pt x="4493" y="2290"/>
                  </a:lnTo>
                  <a:lnTo>
                    <a:pt x="3861" y="2529"/>
                  </a:lnTo>
                  <a:lnTo>
                    <a:pt x="3248" y="2778"/>
                  </a:lnTo>
                  <a:lnTo>
                    <a:pt x="2960" y="2912"/>
                  </a:lnTo>
                  <a:lnTo>
                    <a:pt x="2673" y="3046"/>
                  </a:lnTo>
                  <a:lnTo>
                    <a:pt x="2405" y="3180"/>
                  </a:lnTo>
                  <a:lnTo>
                    <a:pt x="2146" y="3314"/>
                  </a:lnTo>
                  <a:lnTo>
                    <a:pt x="1887" y="3449"/>
                  </a:lnTo>
                  <a:lnTo>
                    <a:pt x="1658" y="3592"/>
                  </a:lnTo>
                  <a:lnTo>
                    <a:pt x="1428" y="3736"/>
                  </a:lnTo>
                  <a:lnTo>
                    <a:pt x="1217" y="3880"/>
                  </a:lnTo>
                  <a:lnTo>
                    <a:pt x="1016" y="4023"/>
                  </a:lnTo>
                  <a:lnTo>
                    <a:pt x="834" y="4177"/>
                  </a:lnTo>
                  <a:lnTo>
                    <a:pt x="671" y="4330"/>
                  </a:lnTo>
                  <a:lnTo>
                    <a:pt x="518" y="4483"/>
                  </a:lnTo>
                  <a:lnTo>
                    <a:pt x="384" y="4636"/>
                  </a:lnTo>
                  <a:lnTo>
                    <a:pt x="269" y="4790"/>
                  </a:lnTo>
                  <a:lnTo>
                    <a:pt x="173" y="4952"/>
                  </a:lnTo>
                  <a:lnTo>
                    <a:pt x="106" y="5115"/>
                  </a:lnTo>
                  <a:lnTo>
                    <a:pt x="48" y="5278"/>
                  </a:lnTo>
                  <a:lnTo>
                    <a:pt x="10" y="5441"/>
                  </a:lnTo>
                  <a:lnTo>
                    <a:pt x="1" y="5604"/>
                  </a:lnTo>
                  <a:lnTo>
                    <a:pt x="10" y="5690"/>
                  </a:lnTo>
                  <a:lnTo>
                    <a:pt x="20" y="5776"/>
                  </a:lnTo>
                  <a:lnTo>
                    <a:pt x="29" y="5853"/>
                  </a:lnTo>
                  <a:lnTo>
                    <a:pt x="48" y="5939"/>
                  </a:lnTo>
                  <a:lnTo>
                    <a:pt x="77" y="6025"/>
                  </a:lnTo>
                  <a:lnTo>
                    <a:pt x="115" y="6111"/>
                  </a:lnTo>
                  <a:lnTo>
                    <a:pt x="202" y="6284"/>
                  </a:lnTo>
                  <a:lnTo>
                    <a:pt x="307" y="6456"/>
                  </a:lnTo>
                  <a:lnTo>
                    <a:pt x="259" y="6743"/>
                  </a:lnTo>
                  <a:lnTo>
                    <a:pt x="230" y="7012"/>
                  </a:lnTo>
                  <a:lnTo>
                    <a:pt x="221" y="7280"/>
                  </a:lnTo>
                  <a:lnTo>
                    <a:pt x="221" y="7529"/>
                  </a:lnTo>
                  <a:lnTo>
                    <a:pt x="240" y="7778"/>
                  </a:lnTo>
                  <a:lnTo>
                    <a:pt x="269" y="8008"/>
                  </a:lnTo>
                  <a:lnTo>
                    <a:pt x="317" y="8238"/>
                  </a:lnTo>
                  <a:lnTo>
                    <a:pt x="374" y="8458"/>
                  </a:lnTo>
                  <a:lnTo>
                    <a:pt x="451" y="8669"/>
                  </a:lnTo>
                  <a:lnTo>
                    <a:pt x="547" y="8870"/>
                  </a:lnTo>
                  <a:lnTo>
                    <a:pt x="642" y="9061"/>
                  </a:lnTo>
                  <a:lnTo>
                    <a:pt x="757" y="9253"/>
                  </a:lnTo>
                  <a:lnTo>
                    <a:pt x="882" y="9425"/>
                  </a:lnTo>
                  <a:lnTo>
                    <a:pt x="1025" y="9598"/>
                  </a:lnTo>
                  <a:lnTo>
                    <a:pt x="1169" y="9761"/>
                  </a:lnTo>
                  <a:lnTo>
                    <a:pt x="1332" y="9914"/>
                  </a:lnTo>
                  <a:lnTo>
                    <a:pt x="1504" y="10067"/>
                  </a:lnTo>
                  <a:lnTo>
                    <a:pt x="1677" y="10211"/>
                  </a:lnTo>
                  <a:lnTo>
                    <a:pt x="1868" y="10345"/>
                  </a:lnTo>
                  <a:lnTo>
                    <a:pt x="2069" y="10469"/>
                  </a:lnTo>
                  <a:lnTo>
                    <a:pt x="2271" y="10594"/>
                  </a:lnTo>
                  <a:lnTo>
                    <a:pt x="2491" y="10709"/>
                  </a:lnTo>
                  <a:lnTo>
                    <a:pt x="2711" y="10824"/>
                  </a:lnTo>
                  <a:lnTo>
                    <a:pt x="2941" y="10929"/>
                  </a:lnTo>
                  <a:lnTo>
                    <a:pt x="3180" y="11025"/>
                  </a:lnTo>
                  <a:lnTo>
                    <a:pt x="3420" y="11121"/>
                  </a:lnTo>
                  <a:lnTo>
                    <a:pt x="3669" y="11207"/>
                  </a:lnTo>
                  <a:lnTo>
                    <a:pt x="3918" y="11293"/>
                  </a:lnTo>
                  <a:lnTo>
                    <a:pt x="4177" y="11370"/>
                  </a:lnTo>
                  <a:lnTo>
                    <a:pt x="4435" y="11446"/>
                  </a:lnTo>
                  <a:lnTo>
                    <a:pt x="4972" y="11580"/>
                  </a:lnTo>
                  <a:lnTo>
                    <a:pt x="5527" y="11705"/>
                  </a:lnTo>
                  <a:lnTo>
                    <a:pt x="6083" y="11810"/>
                  </a:lnTo>
                  <a:lnTo>
                    <a:pt x="6638" y="11896"/>
                  </a:lnTo>
                  <a:lnTo>
                    <a:pt x="7203" y="11983"/>
                  </a:lnTo>
                  <a:lnTo>
                    <a:pt x="7768" y="12050"/>
                  </a:lnTo>
                  <a:lnTo>
                    <a:pt x="8324" y="12107"/>
                  </a:lnTo>
                  <a:lnTo>
                    <a:pt x="9397" y="12213"/>
                  </a:lnTo>
                  <a:lnTo>
                    <a:pt x="10412" y="12299"/>
                  </a:lnTo>
                  <a:lnTo>
                    <a:pt x="11331" y="12375"/>
                  </a:lnTo>
                  <a:lnTo>
                    <a:pt x="11743" y="12423"/>
                  </a:lnTo>
                  <a:lnTo>
                    <a:pt x="12126" y="12462"/>
                  </a:lnTo>
                  <a:lnTo>
                    <a:pt x="12471" y="12519"/>
                  </a:lnTo>
                  <a:lnTo>
                    <a:pt x="12768" y="12567"/>
                  </a:lnTo>
                  <a:lnTo>
                    <a:pt x="13898" y="12806"/>
                  </a:lnTo>
                  <a:lnTo>
                    <a:pt x="15393" y="13132"/>
                  </a:lnTo>
                  <a:lnTo>
                    <a:pt x="16235" y="13324"/>
                  </a:lnTo>
                  <a:lnTo>
                    <a:pt x="17117" y="13525"/>
                  </a:lnTo>
                  <a:lnTo>
                    <a:pt x="18007" y="13755"/>
                  </a:lnTo>
                  <a:lnTo>
                    <a:pt x="18889" y="13985"/>
                  </a:lnTo>
                  <a:lnTo>
                    <a:pt x="19760" y="14234"/>
                  </a:lnTo>
                  <a:lnTo>
                    <a:pt x="20182" y="14358"/>
                  </a:lnTo>
                  <a:lnTo>
                    <a:pt x="20584" y="14492"/>
                  </a:lnTo>
                  <a:lnTo>
                    <a:pt x="20977" y="14626"/>
                  </a:lnTo>
                  <a:lnTo>
                    <a:pt x="21350" y="14760"/>
                  </a:lnTo>
                  <a:lnTo>
                    <a:pt x="21695" y="14894"/>
                  </a:lnTo>
                  <a:lnTo>
                    <a:pt x="22030" y="15029"/>
                  </a:lnTo>
                  <a:lnTo>
                    <a:pt x="22337" y="15172"/>
                  </a:lnTo>
                  <a:lnTo>
                    <a:pt x="22614" y="15306"/>
                  </a:lnTo>
                  <a:lnTo>
                    <a:pt x="22854" y="15450"/>
                  </a:lnTo>
                  <a:lnTo>
                    <a:pt x="23074" y="15594"/>
                  </a:lnTo>
                  <a:lnTo>
                    <a:pt x="23256" y="15737"/>
                  </a:lnTo>
                  <a:lnTo>
                    <a:pt x="23333" y="15804"/>
                  </a:lnTo>
                  <a:lnTo>
                    <a:pt x="23400" y="15871"/>
                  </a:lnTo>
                  <a:lnTo>
                    <a:pt x="23457" y="15948"/>
                  </a:lnTo>
                  <a:lnTo>
                    <a:pt x="23505" y="16015"/>
                  </a:lnTo>
                  <a:lnTo>
                    <a:pt x="23534" y="16092"/>
                  </a:lnTo>
                  <a:lnTo>
                    <a:pt x="23563" y="16159"/>
                  </a:lnTo>
                  <a:lnTo>
                    <a:pt x="23601" y="16245"/>
                  </a:lnTo>
                  <a:lnTo>
                    <a:pt x="23649" y="16331"/>
                  </a:lnTo>
                  <a:lnTo>
                    <a:pt x="23706" y="16398"/>
                  </a:lnTo>
                  <a:lnTo>
                    <a:pt x="23783" y="16465"/>
                  </a:lnTo>
                  <a:lnTo>
                    <a:pt x="23869" y="16532"/>
                  </a:lnTo>
                  <a:lnTo>
                    <a:pt x="23965" y="16590"/>
                  </a:lnTo>
                  <a:lnTo>
                    <a:pt x="24080" y="16638"/>
                  </a:lnTo>
                  <a:lnTo>
                    <a:pt x="24204" y="16676"/>
                  </a:lnTo>
                  <a:lnTo>
                    <a:pt x="24338" y="16714"/>
                  </a:lnTo>
                  <a:lnTo>
                    <a:pt x="24482" y="16743"/>
                  </a:lnTo>
                  <a:lnTo>
                    <a:pt x="24635" y="16772"/>
                  </a:lnTo>
                  <a:lnTo>
                    <a:pt x="24798" y="16791"/>
                  </a:lnTo>
                  <a:lnTo>
                    <a:pt x="24971" y="16800"/>
                  </a:lnTo>
                  <a:lnTo>
                    <a:pt x="25153" y="16810"/>
                  </a:lnTo>
                  <a:lnTo>
                    <a:pt x="25536" y="16810"/>
                  </a:lnTo>
                  <a:lnTo>
                    <a:pt x="25948" y="16781"/>
                  </a:lnTo>
                  <a:lnTo>
                    <a:pt x="26388" y="16733"/>
                  </a:lnTo>
                  <a:lnTo>
                    <a:pt x="26838" y="16666"/>
                  </a:lnTo>
                  <a:lnTo>
                    <a:pt x="27317" y="16580"/>
                  </a:lnTo>
                  <a:lnTo>
                    <a:pt x="27796" y="16475"/>
                  </a:lnTo>
                  <a:lnTo>
                    <a:pt x="28285" y="16350"/>
                  </a:lnTo>
                  <a:lnTo>
                    <a:pt x="28783" y="16207"/>
                  </a:lnTo>
                  <a:lnTo>
                    <a:pt x="29271" y="16044"/>
                  </a:lnTo>
                  <a:lnTo>
                    <a:pt x="29760" y="15862"/>
                  </a:lnTo>
                  <a:lnTo>
                    <a:pt x="30239" y="15661"/>
                  </a:lnTo>
                  <a:lnTo>
                    <a:pt x="30708" y="15440"/>
                  </a:lnTo>
                  <a:lnTo>
                    <a:pt x="31158" y="15211"/>
                  </a:lnTo>
                  <a:lnTo>
                    <a:pt x="31378" y="15096"/>
                  </a:lnTo>
                  <a:lnTo>
                    <a:pt x="31589" y="14961"/>
                  </a:lnTo>
                  <a:lnTo>
                    <a:pt x="31800" y="14837"/>
                  </a:lnTo>
                  <a:lnTo>
                    <a:pt x="32001" y="14703"/>
                  </a:lnTo>
                  <a:lnTo>
                    <a:pt x="32193" y="14569"/>
                  </a:lnTo>
                  <a:lnTo>
                    <a:pt x="32375" y="14425"/>
                  </a:lnTo>
                  <a:lnTo>
                    <a:pt x="32556" y="14281"/>
                  </a:lnTo>
                  <a:lnTo>
                    <a:pt x="32729" y="14138"/>
                  </a:lnTo>
                  <a:lnTo>
                    <a:pt x="32882" y="13985"/>
                  </a:lnTo>
                  <a:lnTo>
                    <a:pt x="33035" y="13831"/>
                  </a:lnTo>
                  <a:lnTo>
                    <a:pt x="33179" y="13678"/>
                  </a:lnTo>
                  <a:lnTo>
                    <a:pt x="33304" y="13515"/>
                  </a:lnTo>
                  <a:lnTo>
                    <a:pt x="33428" y="13362"/>
                  </a:lnTo>
                  <a:lnTo>
                    <a:pt x="33533" y="13190"/>
                  </a:lnTo>
                  <a:lnTo>
                    <a:pt x="33629" y="13027"/>
                  </a:lnTo>
                  <a:lnTo>
                    <a:pt x="33706" y="12854"/>
                  </a:lnTo>
                  <a:lnTo>
                    <a:pt x="33782" y="12682"/>
                  </a:lnTo>
                  <a:lnTo>
                    <a:pt x="33830" y="12500"/>
                  </a:lnTo>
                  <a:lnTo>
                    <a:pt x="33878" y="12318"/>
                  </a:lnTo>
                  <a:lnTo>
                    <a:pt x="33907" y="12136"/>
                  </a:lnTo>
                  <a:lnTo>
                    <a:pt x="33917" y="11954"/>
                  </a:lnTo>
                  <a:lnTo>
                    <a:pt x="33917" y="11772"/>
                  </a:lnTo>
                  <a:lnTo>
                    <a:pt x="33897" y="11580"/>
                  </a:lnTo>
                  <a:lnTo>
                    <a:pt x="33859" y="11389"/>
                  </a:lnTo>
                  <a:lnTo>
                    <a:pt x="33821" y="11245"/>
                  </a:lnTo>
                  <a:lnTo>
                    <a:pt x="33782" y="11101"/>
                  </a:lnTo>
                  <a:lnTo>
                    <a:pt x="33735" y="10958"/>
                  </a:lnTo>
                  <a:lnTo>
                    <a:pt x="33677" y="10805"/>
                  </a:lnTo>
                  <a:lnTo>
                    <a:pt x="33543" y="10517"/>
                  </a:lnTo>
                  <a:lnTo>
                    <a:pt x="33390" y="10239"/>
                  </a:lnTo>
                  <a:lnTo>
                    <a:pt x="33217" y="9952"/>
                  </a:lnTo>
                  <a:lnTo>
                    <a:pt x="33026" y="9665"/>
                  </a:lnTo>
                  <a:lnTo>
                    <a:pt x="32806" y="9387"/>
                  </a:lnTo>
                  <a:lnTo>
                    <a:pt x="32566" y="9109"/>
                  </a:lnTo>
                  <a:lnTo>
                    <a:pt x="32307" y="8841"/>
                  </a:lnTo>
                  <a:lnTo>
                    <a:pt x="32039" y="8563"/>
                  </a:lnTo>
                  <a:lnTo>
                    <a:pt x="31742" y="8295"/>
                  </a:lnTo>
                  <a:lnTo>
                    <a:pt x="31436" y="8027"/>
                  </a:lnTo>
                  <a:lnTo>
                    <a:pt x="31110" y="7759"/>
                  </a:lnTo>
                  <a:lnTo>
                    <a:pt x="30765" y="7500"/>
                  </a:lnTo>
                  <a:lnTo>
                    <a:pt x="30411" y="7242"/>
                  </a:lnTo>
                  <a:lnTo>
                    <a:pt x="30047" y="6983"/>
                  </a:lnTo>
                  <a:lnTo>
                    <a:pt x="29664" y="6734"/>
                  </a:lnTo>
                  <a:lnTo>
                    <a:pt x="29281" y="6475"/>
                  </a:lnTo>
                  <a:lnTo>
                    <a:pt x="28878" y="6236"/>
                  </a:lnTo>
                  <a:lnTo>
                    <a:pt x="28467" y="5987"/>
                  </a:lnTo>
                  <a:lnTo>
                    <a:pt x="28045" y="5747"/>
                  </a:lnTo>
                  <a:lnTo>
                    <a:pt x="27614" y="5508"/>
                  </a:lnTo>
                  <a:lnTo>
                    <a:pt x="27174" y="5278"/>
                  </a:lnTo>
                  <a:lnTo>
                    <a:pt x="26733" y="5048"/>
                  </a:lnTo>
                  <a:lnTo>
                    <a:pt x="26283" y="4828"/>
                  </a:lnTo>
                  <a:lnTo>
                    <a:pt x="25833" y="4608"/>
                  </a:lnTo>
                  <a:lnTo>
                    <a:pt x="24913" y="4167"/>
                  </a:lnTo>
                  <a:lnTo>
                    <a:pt x="23984" y="3755"/>
                  </a:lnTo>
                  <a:lnTo>
                    <a:pt x="23055" y="3362"/>
                  </a:lnTo>
                  <a:lnTo>
                    <a:pt x="22126" y="2979"/>
                  </a:lnTo>
                  <a:lnTo>
                    <a:pt x="21206" y="2625"/>
                  </a:lnTo>
                  <a:lnTo>
                    <a:pt x="20316" y="2280"/>
                  </a:lnTo>
                  <a:lnTo>
                    <a:pt x="19434" y="1964"/>
                  </a:lnTo>
                  <a:lnTo>
                    <a:pt x="18592" y="1667"/>
                  </a:lnTo>
                  <a:lnTo>
                    <a:pt x="17787" y="1389"/>
                  </a:lnTo>
                  <a:lnTo>
                    <a:pt x="17030" y="1131"/>
                  </a:lnTo>
                  <a:lnTo>
                    <a:pt x="16322" y="901"/>
                  </a:lnTo>
                  <a:lnTo>
                    <a:pt x="15086" y="518"/>
                  </a:lnTo>
                  <a:lnTo>
                    <a:pt x="14138" y="230"/>
                  </a:lnTo>
                  <a:lnTo>
                    <a:pt x="13525" y="58"/>
                  </a:lnTo>
                  <a:lnTo>
                    <a:pt x="1331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3800446" y="2426514"/>
              <a:ext cx="754570" cy="1205842"/>
            </a:xfrm>
            <a:custGeom>
              <a:avLst/>
              <a:gdLst/>
              <a:ahLst/>
              <a:cxnLst/>
              <a:rect l="l" t="t" r="r" b="b"/>
              <a:pathLst>
                <a:path w="21254" h="33965" extrusionOk="0">
                  <a:moveTo>
                    <a:pt x="10709" y="0"/>
                  </a:moveTo>
                  <a:lnTo>
                    <a:pt x="10431" y="10"/>
                  </a:lnTo>
                  <a:lnTo>
                    <a:pt x="10134" y="10"/>
                  </a:lnTo>
                  <a:lnTo>
                    <a:pt x="9846" y="29"/>
                  </a:lnTo>
                  <a:lnTo>
                    <a:pt x="9550" y="58"/>
                  </a:lnTo>
                  <a:lnTo>
                    <a:pt x="9253" y="96"/>
                  </a:lnTo>
                  <a:lnTo>
                    <a:pt x="8956" y="144"/>
                  </a:lnTo>
                  <a:lnTo>
                    <a:pt x="8649" y="201"/>
                  </a:lnTo>
                  <a:lnTo>
                    <a:pt x="8352" y="268"/>
                  </a:lnTo>
                  <a:lnTo>
                    <a:pt x="8046" y="345"/>
                  </a:lnTo>
                  <a:lnTo>
                    <a:pt x="7749" y="441"/>
                  </a:lnTo>
                  <a:lnTo>
                    <a:pt x="7442" y="556"/>
                  </a:lnTo>
                  <a:lnTo>
                    <a:pt x="7136" y="671"/>
                  </a:lnTo>
                  <a:lnTo>
                    <a:pt x="6839" y="814"/>
                  </a:lnTo>
                  <a:lnTo>
                    <a:pt x="6542" y="958"/>
                  </a:lnTo>
                  <a:lnTo>
                    <a:pt x="6236" y="1130"/>
                  </a:lnTo>
                  <a:lnTo>
                    <a:pt x="5939" y="1312"/>
                  </a:lnTo>
                  <a:lnTo>
                    <a:pt x="5651" y="1513"/>
                  </a:lnTo>
                  <a:lnTo>
                    <a:pt x="5354" y="1734"/>
                  </a:lnTo>
                  <a:lnTo>
                    <a:pt x="5067" y="1973"/>
                  </a:lnTo>
                  <a:lnTo>
                    <a:pt x="4789" y="2232"/>
                  </a:lnTo>
                  <a:lnTo>
                    <a:pt x="4502" y="2510"/>
                  </a:lnTo>
                  <a:lnTo>
                    <a:pt x="4234" y="2807"/>
                  </a:lnTo>
                  <a:lnTo>
                    <a:pt x="3956" y="3123"/>
                  </a:lnTo>
                  <a:lnTo>
                    <a:pt x="3697" y="3467"/>
                  </a:lnTo>
                  <a:lnTo>
                    <a:pt x="3439" y="3831"/>
                  </a:lnTo>
                  <a:lnTo>
                    <a:pt x="3180" y="4215"/>
                  </a:lnTo>
                  <a:lnTo>
                    <a:pt x="2931" y="4626"/>
                  </a:lnTo>
                  <a:lnTo>
                    <a:pt x="2692" y="5057"/>
                  </a:lnTo>
                  <a:lnTo>
                    <a:pt x="2462" y="5517"/>
                  </a:lnTo>
                  <a:lnTo>
                    <a:pt x="2241" y="5996"/>
                  </a:lnTo>
                  <a:lnTo>
                    <a:pt x="2021" y="6513"/>
                  </a:lnTo>
                  <a:lnTo>
                    <a:pt x="1810" y="7050"/>
                  </a:lnTo>
                  <a:lnTo>
                    <a:pt x="1619" y="7605"/>
                  </a:lnTo>
                  <a:lnTo>
                    <a:pt x="1427" y="8199"/>
                  </a:lnTo>
                  <a:lnTo>
                    <a:pt x="1245" y="8822"/>
                  </a:lnTo>
                  <a:lnTo>
                    <a:pt x="1083" y="9473"/>
                  </a:lnTo>
                  <a:lnTo>
                    <a:pt x="920" y="10153"/>
                  </a:lnTo>
                  <a:lnTo>
                    <a:pt x="776" y="10862"/>
                  </a:lnTo>
                  <a:lnTo>
                    <a:pt x="642" y="11609"/>
                  </a:lnTo>
                  <a:lnTo>
                    <a:pt x="517" y="12375"/>
                  </a:lnTo>
                  <a:lnTo>
                    <a:pt x="402" y="13180"/>
                  </a:lnTo>
                  <a:lnTo>
                    <a:pt x="307" y="14022"/>
                  </a:lnTo>
                  <a:lnTo>
                    <a:pt x="220" y="14894"/>
                  </a:lnTo>
                  <a:lnTo>
                    <a:pt x="144" y="15804"/>
                  </a:lnTo>
                  <a:lnTo>
                    <a:pt x="86" y="16743"/>
                  </a:lnTo>
                  <a:lnTo>
                    <a:pt x="48" y="17720"/>
                  </a:lnTo>
                  <a:lnTo>
                    <a:pt x="19" y="18735"/>
                  </a:lnTo>
                  <a:lnTo>
                    <a:pt x="0" y="19645"/>
                  </a:lnTo>
                  <a:lnTo>
                    <a:pt x="0" y="20516"/>
                  </a:lnTo>
                  <a:lnTo>
                    <a:pt x="19" y="21350"/>
                  </a:lnTo>
                  <a:lnTo>
                    <a:pt x="39" y="22135"/>
                  </a:lnTo>
                  <a:lnTo>
                    <a:pt x="77" y="22892"/>
                  </a:lnTo>
                  <a:lnTo>
                    <a:pt x="115" y="23601"/>
                  </a:lnTo>
                  <a:lnTo>
                    <a:pt x="173" y="24271"/>
                  </a:lnTo>
                  <a:lnTo>
                    <a:pt x="230" y="24913"/>
                  </a:lnTo>
                  <a:lnTo>
                    <a:pt x="297" y="25507"/>
                  </a:lnTo>
                  <a:lnTo>
                    <a:pt x="374" y="26072"/>
                  </a:lnTo>
                  <a:lnTo>
                    <a:pt x="460" y="26608"/>
                  </a:lnTo>
                  <a:lnTo>
                    <a:pt x="546" y="27106"/>
                  </a:lnTo>
                  <a:lnTo>
                    <a:pt x="632" y="27566"/>
                  </a:lnTo>
                  <a:lnTo>
                    <a:pt x="728" y="28007"/>
                  </a:lnTo>
                  <a:lnTo>
                    <a:pt x="824" y="28409"/>
                  </a:lnTo>
                  <a:lnTo>
                    <a:pt x="920" y="28773"/>
                  </a:lnTo>
                  <a:lnTo>
                    <a:pt x="1006" y="29079"/>
                  </a:lnTo>
                  <a:lnTo>
                    <a:pt x="1121" y="29376"/>
                  </a:lnTo>
                  <a:lnTo>
                    <a:pt x="1236" y="29664"/>
                  </a:lnTo>
                  <a:lnTo>
                    <a:pt x="1379" y="29941"/>
                  </a:lnTo>
                  <a:lnTo>
                    <a:pt x="1533" y="30210"/>
                  </a:lnTo>
                  <a:lnTo>
                    <a:pt x="1705" y="30468"/>
                  </a:lnTo>
                  <a:lnTo>
                    <a:pt x="1887" y="30717"/>
                  </a:lnTo>
                  <a:lnTo>
                    <a:pt x="2079" y="30957"/>
                  </a:lnTo>
                  <a:lnTo>
                    <a:pt x="2289" y="31186"/>
                  </a:lnTo>
                  <a:lnTo>
                    <a:pt x="2510" y="31407"/>
                  </a:lnTo>
                  <a:lnTo>
                    <a:pt x="2740" y="31608"/>
                  </a:lnTo>
                  <a:lnTo>
                    <a:pt x="2989" y="31799"/>
                  </a:lnTo>
                  <a:lnTo>
                    <a:pt x="3238" y="31981"/>
                  </a:lnTo>
                  <a:lnTo>
                    <a:pt x="3506" y="32144"/>
                  </a:lnTo>
                  <a:lnTo>
                    <a:pt x="3784" y="32298"/>
                  </a:lnTo>
                  <a:lnTo>
                    <a:pt x="4061" y="32432"/>
                  </a:lnTo>
                  <a:lnTo>
                    <a:pt x="4626" y="32671"/>
                  </a:lnTo>
                  <a:lnTo>
                    <a:pt x="5172" y="32882"/>
                  </a:lnTo>
                  <a:lnTo>
                    <a:pt x="5718" y="33073"/>
                  </a:lnTo>
                  <a:lnTo>
                    <a:pt x="6264" y="33246"/>
                  </a:lnTo>
                  <a:lnTo>
                    <a:pt x="6791" y="33399"/>
                  </a:lnTo>
                  <a:lnTo>
                    <a:pt x="7318" y="33533"/>
                  </a:lnTo>
                  <a:lnTo>
                    <a:pt x="7835" y="33648"/>
                  </a:lnTo>
                  <a:lnTo>
                    <a:pt x="8343" y="33744"/>
                  </a:lnTo>
                  <a:lnTo>
                    <a:pt x="8841" y="33820"/>
                  </a:lnTo>
                  <a:lnTo>
                    <a:pt x="9339" y="33878"/>
                  </a:lnTo>
                  <a:lnTo>
                    <a:pt x="9818" y="33916"/>
                  </a:lnTo>
                  <a:lnTo>
                    <a:pt x="10297" y="33945"/>
                  </a:lnTo>
                  <a:lnTo>
                    <a:pt x="10766" y="33964"/>
                  </a:lnTo>
                  <a:lnTo>
                    <a:pt x="11235" y="33955"/>
                  </a:lnTo>
                  <a:lnTo>
                    <a:pt x="11685" y="33945"/>
                  </a:lnTo>
                  <a:lnTo>
                    <a:pt x="12126" y="33916"/>
                  </a:lnTo>
                  <a:lnTo>
                    <a:pt x="12567" y="33868"/>
                  </a:lnTo>
                  <a:lnTo>
                    <a:pt x="12988" y="33820"/>
                  </a:lnTo>
                  <a:lnTo>
                    <a:pt x="13410" y="33753"/>
                  </a:lnTo>
                  <a:lnTo>
                    <a:pt x="13821" y="33686"/>
                  </a:lnTo>
                  <a:lnTo>
                    <a:pt x="14214" y="33600"/>
                  </a:lnTo>
                  <a:lnTo>
                    <a:pt x="14607" y="33504"/>
                  </a:lnTo>
                  <a:lnTo>
                    <a:pt x="14990" y="33409"/>
                  </a:lnTo>
                  <a:lnTo>
                    <a:pt x="15363" y="33294"/>
                  </a:lnTo>
                  <a:lnTo>
                    <a:pt x="15718" y="33179"/>
                  </a:lnTo>
                  <a:lnTo>
                    <a:pt x="16072" y="33064"/>
                  </a:lnTo>
                  <a:lnTo>
                    <a:pt x="16417" y="32930"/>
                  </a:lnTo>
                  <a:lnTo>
                    <a:pt x="16752" y="32805"/>
                  </a:lnTo>
                  <a:lnTo>
                    <a:pt x="17068" y="32662"/>
                  </a:lnTo>
                  <a:lnTo>
                    <a:pt x="17384" y="32527"/>
                  </a:lnTo>
                  <a:lnTo>
                    <a:pt x="17681" y="32384"/>
                  </a:lnTo>
                  <a:lnTo>
                    <a:pt x="17969" y="32240"/>
                  </a:lnTo>
                  <a:lnTo>
                    <a:pt x="18199" y="32116"/>
                  </a:lnTo>
                  <a:lnTo>
                    <a:pt x="18409" y="31981"/>
                  </a:lnTo>
                  <a:lnTo>
                    <a:pt x="18610" y="31847"/>
                  </a:lnTo>
                  <a:lnTo>
                    <a:pt x="18802" y="31704"/>
                  </a:lnTo>
                  <a:lnTo>
                    <a:pt x="18984" y="31550"/>
                  </a:lnTo>
                  <a:lnTo>
                    <a:pt x="19156" y="31388"/>
                  </a:lnTo>
                  <a:lnTo>
                    <a:pt x="19319" y="31215"/>
                  </a:lnTo>
                  <a:lnTo>
                    <a:pt x="19472" y="31043"/>
                  </a:lnTo>
                  <a:lnTo>
                    <a:pt x="19616" y="30861"/>
                  </a:lnTo>
                  <a:lnTo>
                    <a:pt x="19750" y="30679"/>
                  </a:lnTo>
                  <a:lnTo>
                    <a:pt x="19884" y="30478"/>
                  </a:lnTo>
                  <a:lnTo>
                    <a:pt x="19999" y="30286"/>
                  </a:lnTo>
                  <a:lnTo>
                    <a:pt x="20114" y="30075"/>
                  </a:lnTo>
                  <a:lnTo>
                    <a:pt x="20220" y="29865"/>
                  </a:lnTo>
                  <a:lnTo>
                    <a:pt x="20315" y="29654"/>
                  </a:lnTo>
                  <a:lnTo>
                    <a:pt x="20411" y="29434"/>
                  </a:lnTo>
                  <a:lnTo>
                    <a:pt x="20488" y="29213"/>
                  </a:lnTo>
                  <a:lnTo>
                    <a:pt x="20564" y="28984"/>
                  </a:lnTo>
                  <a:lnTo>
                    <a:pt x="20641" y="28754"/>
                  </a:lnTo>
                  <a:lnTo>
                    <a:pt x="20708" y="28514"/>
                  </a:lnTo>
                  <a:lnTo>
                    <a:pt x="20766" y="28284"/>
                  </a:lnTo>
                  <a:lnTo>
                    <a:pt x="20823" y="28035"/>
                  </a:lnTo>
                  <a:lnTo>
                    <a:pt x="20919" y="27547"/>
                  </a:lnTo>
                  <a:lnTo>
                    <a:pt x="20995" y="27049"/>
                  </a:lnTo>
                  <a:lnTo>
                    <a:pt x="21053" y="26541"/>
                  </a:lnTo>
                  <a:lnTo>
                    <a:pt x="21101" y="26033"/>
                  </a:lnTo>
                  <a:lnTo>
                    <a:pt x="21139" y="25526"/>
                  </a:lnTo>
                  <a:lnTo>
                    <a:pt x="21187" y="24434"/>
                  </a:lnTo>
                  <a:lnTo>
                    <a:pt x="21216" y="23811"/>
                  </a:lnTo>
                  <a:lnTo>
                    <a:pt x="21235" y="23150"/>
                  </a:lnTo>
                  <a:lnTo>
                    <a:pt x="21244" y="22432"/>
                  </a:lnTo>
                  <a:lnTo>
                    <a:pt x="21254" y="21675"/>
                  </a:lnTo>
                  <a:lnTo>
                    <a:pt x="21254" y="20880"/>
                  </a:lnTo>
                  <a:lnTo>
                    <a:pt x="21254" y="20047"/>
                  </a:lnTo>
                  <a:lnTo>
                    <a:pt x="21235" y="19185"/>
                  </a:lnTo>
                  <a:lnTo>
                    <a:pt x="21206" y="18285"/>
                  </a:lnTo>
                  <a:lnTo>
                    <a:pt x="21168" y="17356"/>
                  </a:lnTo>
                  <a:lnTo>
                    <a:pt x="21110" y="16398"/>
                  </a:lnTo>
                  <a:lnTo>
                    <a:pt x="21043" y="15421"/>
                  </a:lnTo>
                  <a:lnTo>
                    <a:pt x="20967" y="14415"/>
                  </a:lnTo>
                  <a:lnTo>
                    <a:pt x="20871" y="13390"/>
                  </a:lnTo>
                  <a:lnTo>
                    <a:pt x="20756" y="12356"/>
                  </a:lnTo>
                  <a:lnTo>
                    <a:pt x="20631" y="11398"/>
                  </a:lnTo>
                  <a:lnTo>
                    <a:pt x="20497" y="10488"/>
                  </a:lnTo>
                  <a:lnTo>
                    <a:pt x="20344" y="9636"/>
                  </a:lnTo>
                  <a:lnTo>
                    <a:pt x="20191" y="8841"/>
                  </a:lnTo>
                  <a:lnTo>
                    <a:pt x="20018" y="8084"/>
                  </a:lnTo>
                  <a:lnTo>
                    <a:pt x="19836" y="7385"/>
                  </a:lnTo>
                  <a:lnTo>
                    <a:pt x="19645" y="6724"/>
                  </a:lnTo>
                  <a:lnTo>
                    <a:pt x="19453" y="6111"/>
                  </a:lnTo>
                  <a:lnTo>
                    <a:pt x="19243" y="5536"/>
                  </a:lnTo>
                  <a:lnTo>
                    <a:pt x="19032" y="5009"/>
                  </a:lnTo>
                  <a:lnTo>
                    <a:pt x="18821" y="4521"/>
                  </a:lnTo>
                  <a:lnTo>
                    <a:pt x="18601" y="4071"/>
                  </a:lnTo>
                  <a:lnTo>
                    <a:pt x="18371" y="3649"/>
                  </a:lnTo>
                  <a:lnTo>
                    <a:pt x="18151" y="3276"/>
                  </a:lnTo>
                  <a:lnTo>
                    <a:pt x="17921" y="2921"/>
                  </a:lnTo>
                  <a:lnTo>
                    <a:pt x="17691" y="2605"/>
                  </a:lnTo>
                  <a:lnTo>
                    <a:pt x="17461" y="2328"/>
                  </a:lnTo>
                  <a:lnTo>
                    <a:pt x="17231" y="2069"/>
                  </a:lnTo>
                  <a:lnTo>
                    <a:pt x="17001" y="1839"/>
                  </a:lnTo>
                  <a:lnTo>
                    <a:pt x="16781" y="1628"/>
                  </a:lnTo>
                  <a:lnTo>
                    <a:pt x="16561" y="1456"/>
                  </a:lnTo>
                  <a:lnTo>
                    <a:pt x="16340" y="1293"/>
                  </a:lnTo>
                  <a:lnTo>
                    <a:pt x="16130" y="1159"/>
                  </a:lnTo>
                  <a:lnTo>
                    <a:pt x="15929" y="1035"/>
                  </a:lnTo>
                  <a:lnTo>
                    <a:pt x="15727" y="929"/>
                  </a:lnTo>
                  <a:lnTo>
                    <a:pt x="15536" y="843"/>
                  </a:lnTo>
                  <a:lnTo>
                    <a:pt x="15354" y="776"/>
                  </a:lnTo>
                  <a:lnTo>
                    <a:pt x="15181" y="709"/>
                  </a:lnTo>
                  <a:lnTo>
                    <a:pt x="15019" y="661"/>
                  </a:lnTo>
                  <a:lnTo>
                    <a:pt x="14875" y="623"/>
                  </a:lnTo>
                  <a:lnTo>
                    <a:pt x="14607" y="565"/>
                  </a:lnTo>
                  <a:lnTo>
                    <a:pt x="13908" y="412"/>
                  </a:lnTo>
                  <a:lnTo>
                    <a:pt x="13496" y="326"/>
                  </a:lnTo>
                  <a:lnTo>
                    <a:pt x="13046" y="240"/>
                  </a:lnTo>
                  <a:lnTo>
                    <a:pt x="12576" y="163"/>
                  </a:lnTo>
                  <a:lnTo>
                    <a:pt x="12069" y="96"/>
                  </a:lnTo>
                  <a:lnTo>
                    <a:pt x="11542" y="38"/>
                  </a:lnTo>
                  <a:lnTo>
                    <a:pt x="11274" y="19"/>
                  </a:lnTo>
                  <a:lnTo>
                    <a:pt x="10996" y="10"/>
                  </a:lnTo>
                  <a:lnTo>
                    <a:pt x="1070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4210168" y="2562520"/>
              <a:ext cx="792345" cy="706642"/>
            </a:xfrm>
            <a:custGeom>
              <a:avLst/>
              <a:gdLst/>
              <a:ahLst/>
              <a:cxnLst/>
              <a:rect l="l" t="t" r="r" b="b"/>
              <a:pathLst>
                <a:path w="22318" h="19904" extrusionOk="0">
                  <a:moveTo>
                    <a:pt x="3602" y="0"/>
                  </a:moveTo>
                  <a:lnTo>
                    <a:pt x="3353" y="10"/>
                  </a:lnTo>
                  <a:lnTo>
                    <a:pt x="3095" y="29"/>
                  </a:lnTo>
                  <a:lnTo>
                    <a:pt x="2845" y="77"/>
                  </a:lnTo>
                  <a:lnTo>
                    <a:pt x="2596" y="154"/>
                  </a:lnTo>
                  <a:lnTo>
                    <a:pt x="2357" y="240"/>
                  </a:lnTo>
                  <a:lnTo>
                    <a:pt x="2118" y="355"/>
                  </a:lnTo>
                  <a:lnTo>
                    <a:pt x="1888" y="498"/>
                  </a:lnTo>
                  <a:lnTo>
                    <a:pt x="1658" y="652"/>
                  </a:lnTo>
                  <a:lnTo>
                    <a:pt x="1447" y="834"/>
                  </a:lnTo>
                  <a:lnTo>
                    <a:pt x="1236" y="1035"/>
                  </a:lnTo>
                  <a:lnTo>
                    <a:pt x="1045" y="1255"/>
                  </a:lnTo>
                  <a:lnTo>
                    <a:pt x="853" y="1495"/>
                  </a:lnTo>
                  <a:lnTo>
                    <a:pt x="767" y="1629"/>
                  </a:lnTo>
                  <a:lnTo>
                    <a:pt x="690" y="1763"/>
                  </a:lnTo>
                  <a:lnTo>
                    <a:pt x="604" y="1897"/>
                  </a:lnTo>
                  <a:lnTo>
                    <a:pt x="528" y="2050"/>
                  </a:lnTo>
                  <a:lnTo>
                    <a:pt x="461" y="2194"/>
                  </a:lnTo>
                  <a:lnTo>
                    <a:pt x="394" y="2347"/>
                  </a:lnTo>
                  <a:lnTo>
                    <a:pt x="326" y="2510"/>
                  </a:lnTo>
                  <a:lnTo>
                    <a:pt x="269" y="2673"/>
                  </a:lnTo>
                  <a:lnTo>
                    <a:pt x="212" y="2845"/>
                  </a:lnTo>
                  <a:lnTo>
                    <a:pt x="164" y="3017"/>
                  </a:lnTo>
                  <a:lnTo>
                    <a:pt x="116" y="3199"/>
                  </a:lnTo>
                  <a:lnTo>
                    <a:pt x="77" y="3391"/>
                  </a:lnTo>
                  <a:lnTo>
                    <a:pt x="39" y="3583"/>
                  </a:lnTo>
                  <a:lnTo>
                    <a:pt x="10" y="3774"/>
                  </a:lnTo>
                  <a:lnTo>
                    <a:pt x="1" y="3908"/>
                  </a:lnTo>
                  <a:lnTo>
                    <a:pt x="1" y="4062"/>
                  </a:lnTo>
                  <a:lnTo>
                    <a:pt x="20" y="4224"/>
                  </a:lnTo>
                  <a:lnTo>
                    <a:pt x="49" y="4406"/>
                  </a:lnTo>
                  <a:lnTo>
                    <a:pt x="87" y="4598"/>
                  </a:lnTo>
                  <a:lnTo>
                    <a:pt x="144" y="4799"/>
                  </a:lnTo>
                  <a:lnTo>
                    <a:pt x="202" y="5019"/>
                  </a:lnTo>
                  <a:lnTo>
                    <a:pt x="279" y="5249"/>
                  </a:lnTo>
                  <a:lnTo>
                    <a:pt x="365" y="5498"/>
                  </a:lnTo>
                  <a:lnTo>
                    <a:pt x="470" y="5747"/>
                  </a:lnTo>
                  <a:lnTo>
                    <a:pt x="690" y="6284"/>
                  </a:lnTo>
                  <a:lnTo>
                    <a:pt x="949" y="6868"/>
                  </a:lnTo>
                  <a:lnTo>
                    <a:pt x="1246" y="7471"/>
                  </a:lnTo>
                  <a:lnTo>
                    <a:pt x="1581" y="8103"/>
                  </a:lnTo>
                  <a:lnTo>
                    <a:pt x="1936" y="8764"/>
                  </a:lnTo>
                  <a:lnTo>
                    <a:pt x="2309" y="9444"/>
                  </a:lnTo>
                  <a:lnTo>
                    <a:pt x="2711" y="10134"/>
                  </a:lnTo>
                  <a:lnTo>
                    <a:pt x="3133" y="10843"/>
                  </a:lnTo>
                  <a:lnTo>
                    <a:pt x="3573" y="11542"/>
                  </a:lnTo>
                  <a:lnTo>
                    <a:pt x="4014" y="12251"/>
                  </a:lnTo>
                  <a:lnTo>
                    <a:pt x="4474" y="12960"/>
                  </a:lnTo>
                  <a:lnTo>
                    <a:pt x="4934" y="13649"/>
                  </a:lnTo>
                  <a:lnTo>
                    <a:pt x="5403" y="14329"/>
                  </a:lnTo>
                  <a:lnTo>
                    <a:pt x="5872" y="14990"/>
                  </a:lnTo>
                  <a:lnTo>
                    <a:pt x="6332" y="15632"/>
                  </a:lnTo>
                  <a:lnTo>
                    <a:pt x="6792" y="16245"/>
                  </a:lnTo>
                  <a:lnTo>
                    <a:pt x="7232" y="16829"/>
                  </a:lnTo>
                  <a:lnTo>
                    <a:pt x="7663" y="17375"/>
                  </a:lnTo>
                  <a:lnTo>
                    <a:pt x="8085" y="17883"/>
                  </a:lnTo>
                  <a:lnTo>
                    <a:pt x="8487" y="18342"/>
                  </a:lnTo>
                  <a:lnTo>
                    <a:pt x="8861" y="18754"/>
                  </a:lnTo>
                  <a:lnTo>
                    <a:pt x="9215" y="19109"/>
                  </a:lnTo>
                  <a:lnTo>
                    <a:pt x="9378" y="19262"/>
                  </a:lnTo>
                  <a:lnTo>
                    <a:pt x="9541" y="19396"/>
                  </a:lnTo>
                  <a:lnTo>
                    <a:pt x="9684" y="19521"/>
                  </a:lnTo>
                  <a:lnTo>
                    <a:pt x="9828" y="19636"/>
                  </a:lnTo>
                  <a:lnTo>
                    <a:pt x="9962" y="19722"/>
                  </a:lnTo>
                  <a:lnTo>
                    <a:pt x="10087" y="19798"/>
                  </a:lnTo>
                  <a:lnTo>
                    <a:pt x="10201" y="19856"/>
                  </a:lnTo>
                  <a:lnTo>
                    <a:pt x="10307" y="19885"/>
                  </a:lnTo>
                  <a:lnTo>
                    <a:pt x="10403" y="19904"/>
                  </a:lnTo>
                  <a:lnTo>
                    <a:pt x="10489" y="19904"/>
                  </a:lnTo>
                  <a:lnTo>
                    <a:pt x="10585" y="19885"/>
                  </a:lnTo>
                  <a:lnTo>
                    <a:pt x="10690" y="19846"/>
                  </a:lnTo>
                  <a:lnTo>
                    <a:pt x="10939" y="19760"/>
                  </a:lnTo>
                  <a:lnTo>
                    <a:pt x="11226" y="19626"/>
                  </a:lnTo>
                  <a:lnTo>
                    <a:pt x="11542" y="19463"/>
                  </a:lnTo>
                  <a:lnTo>
                    <a:pt x="11906" y="19262"/>
                  </a:lnTo>
                  <a:lnTo>
                    <a:pt x="12289" y="19042"/>
                  </a:lnTo>
                  <a:lnTo>
                    <a:pt x="12711" y="18793"/>
                  </a:lnTo>
                  <a:lnTo>
                    <a:pt x="13142" y="18515"/>
                  </a:lnTo>
                  <a:lnTo>
                    <a:pt x="13602" y="18218"/>
                  </a:lnTo>
                  <a:lnTo>
                    <a:pt x="14081" y="17902"/>
                  </a:lnTo>
                  <a:lnTo>
                    <a:pt x="15077" y="17222"/>
                  </a:lnTo>
                  <a:lnTo>
                    <a:pt x="16092" y="16503"/>
                  </a:lnTo>
                  <a:lnTo>
                    <a:pt x="17117" y="15776"/>
                  </a:lnTo>
                  <a:lnTo>
                    <a:pt x="18123" y="15048"/>
                  </a:lnTo>
                  <a:lnTo>
                    <a:pt x="19080" y="14339"/>
                  </a:lnTo>
                  <a:lnTo>
                    <a:pt x="20737" y="13094"/>
                  </a:lnTo>
                  <a:lnTo>
                    <a:pt x="21887" y="12222"/>
                  </a:lnTo>
                  <a:lnTo>
                    <a:pt x="22318" y="11896"/>
                  </a:lnTo>
                  <a:lnTo>
                    <a:pt x="22318" y="11762"/>
                  </a:lnTo>
                  <a:lnTo>
                    <a:pt x="22308" y="11609"/>
                  </a:lnTo>
                  <a:lnTo>
                    <a:pt x="22279" y="11456"/>
                  </a:lnTo>
                  <a:lnTo>
                    <a:pt x="22241" y="11283"/>
                  </a:lnTo>
                  <a:lnTo>
                    <a:pt x="22184" y="11111"/>
                  </a:lnTo>
                  <a:lnTo>
                    <a:pt x="22126" y="10939"/>
                  </a:lnTo>
                  <a:lnTo>
                    <a:pt x="22050" y="10776"/>
                  </a:lnTo>
                  <a:lnTo>
                    <a:pt x="21973" y="10603"/>
                  </a:lnTo>
                  <a:lnTo>
                    <a:pt x="21887" y="10450"/>
                  </a:lnTo>
                  <a:lnTo>
                    <a:pt x="21791" y="10306"/>
                  </a:lnTo>
                  <a:lnTo>
                    <a:pt x="21695" y="10172"/>
                  </a:lnTo>
                  <a:lnTo>
                    <a:pt x="21599" y="10067"/>
                  </a:lnTo>
                  <a:lnTo>
                    <a:pt x="21513" y="9981"/>
                  </a:lnTo>
                  <a:lnTo>
                    <a:pt x="21417" y="9914"/>
                  </a:lnTo>
                  <a:lnTo>
                    <a:pt x="21379" y="9885"/>
                  </a:lnTo>
                  <a:lnTo>
                    <a:pt x="21331" y="9875"/>
                  </a:lnTo>
                  <a:lnTo>
                    <a:pt x="21293" y="9866"/>
                  </a:lnTo>
                  <a:lnTo>
                    <a:pt x="21255" y="9866"/>
                  </a:lnTo>
                  <a:lnTo>
                    <a:pt x="20967" y="10038"/>
                  </a:lnTo>
                  <a:lnTo>
                    <a:pt x="20201" y="10498"/>
                  </a:lnTo>
                  <a:lnTo>
                    <a:pt x="19684" y="10795"/>
                  </a:lnTo>
                  <a:lnTo>
                    <a:pt x="19090" y="11140"/>
                  </a:lnTo>
                  <a:lnTo>
                    <a:pt x="18439" y="11494"/>
                  </a:lnTo>
                  <a:lnTo>
                    <a:pt x="17749" y="11868"/>
                  </a:lnTo>
                  <a:lnTo>
                    <a:pt x="17040" y="12241"/>
                  </a:lnTo>
                  <a:lnTo>
                    <a:pt x="16322" y="12605"/>
                  </a:lnTo>
                  <a:lnTo>
                    <a:pt x="15604" y="12950"/>
                  </a:lnTo>
                  <a:lnTo>
                    <a:pt x="15259" y="13103"/>
                  </a:lnTo>
                  <a:lnTo>
                    <a:pt x="14923" y="13247"/>
                  </a:lnTo>
                  <a:lnTo>
                    <a:pt x="14598" y="13391"/>
                  </a:lnTo>
                  <a:lnTo>
                    <a:pt x="14282" y="13506"/>
                  </a:lnTo>
                  <a:lnTo>
                    <a:pt x="13975" y="13620"/>
                  </a:lnTo>
                  <a:lnTo>
                    <a:pt x="13688" y="13707"/>
                  </a:lnTo>
                  <a:lnTo>
                    <a:pt x="13420" y="13783"/>
                  </a:lnTo>
                  <a:lnTo>
                    <a:pt x="13171" y="13841"/>
                  </a:lnTo>
                  <a:lnTo>
                    <a:pt x="12950" y="13879"/>
                  </a:lnTo>
                  <a:lnTo>
                    <a:pt x="12749" y="13889"/>
                  </a:lnTo>
                  <a:lnTo>
                    <a:pt x="12730" y="13879"/>
                  </a:lnTo>
                  <a:lnTo>
                    <a:pt x="12701" y="13860"/>
                  </a:lnTo>
                  <a:lnTo>
                    <a:pt x="12615" y="13764"/>
                  </a:lnTo>
                  <a:lnTo>
                    <a:pt x="12510" y="13611"/>
                  </a:lnTo>
                  <a:lnTo>
                    <a:pt x="12376" y="13400"/>
                  </a:lnTo>
                  <a:lnTo>
                    <a:pt x="12031" y="12835"/>
                  </a:lnTo>
                  <a:lnTo>
                    <a:pt x="11619" y="12098"/>
                  </a:lnTo>
                  <a:lnTo>
                    <a:pt x="11131" y="11226"/>
                  </a:lnTo>
                  <a:lnTo>
                    <a:pt x="10604" y="10249"/>
                  </a:lnTo>
                  <a:lnTo>
                    <a:pt x="9474" y="8113"/>
                  </a:lnTo>
                  <a:lnTo>
                    <a:pt x="8353" y="5968"/>
                  </a:lnTo>
                  <a:lnTo>
                    <a:pt x="7376" y="4071"/>
                  </a:lnTo>
                  <a:lnTo>
                    <a:pt x="6667" y="2682"/>
                  </a:lnTo>
                  <a:lnTo>
                    <a:pt x="6361" y="2069"/>
                  </a:lnTo>
                  <a:lnTo>
                    <a:pt x="6284" y="1916"/>
                  </a:lnTo>
                  <a:lnTo>
                    <a:pt x="6217" y="1763"/>
                  </a:lnTo>
                  <a:lnTo>
                    <a:pt x="6131" y="1619"/>
                  </a:lnTo>
                  <a:lnTo>
                    <a:pt x="6054" y="1485"/>
                  </a:lnTo>
                  <a:lnTo>
                    <a:pt x="5968" y="1360"/>
                  </a:lnTo>
                  <a:lnTo>
                    <a:pt x="5872" y="1236"/>
                  </a:lnTo>
                  <a:lnTo>
                    <a:pt x="5776" y="1121"/>
                  </a:lnTo>
                  <a:lnTo>
                    <a:pt x="5681" y="1006"/>
                  </a:lnTo>
                  <a:lnTo>
                    <a:pt x="5585" y="901"/>
                  </a:lnTo>
                  <a:lnTo>
                    <a:pt x="5479" y="795"/>
                  </a:lnTo>
                  <a:lnTo>
                    <a:pt x="5384" y="709"/>
                  </a:lnTo>
                  <a:lnTo>
                    <a:pt x="5269" y="623"/>
                  </a:lnTo>
                  <a:lnTo>
                    <a:pt x="5163" y="537"/>
                  </a:lnTo>
                  <a:lnTo>
                    <a:pt x="5048" y="460"/>
                  </a:lnTo>
                  <a:lnTo>
                    <a:pt x="4934" y="393"/>
                  </a:lnTo>
                  <a:lnTo>
                    <a:pt x="4819" y="326"/>
                  </a:lnTo>
                  <a:lnTo>
                    <a:pt x="4704" y="269"/>
                  </a:lnTo>
                  <a:lnTo>
                    <a:pt x="4589" y="211"/>
                  </a:lnTo>
                  <a:lnTo>
                    <a:pt x="4464" y="173"/>
                  </a:lnTo>
                  <a:lnTo>
                    <a:pt x="4349" y="125"/>
                  </a:lnTo>
                  <a:lnTo>
                    <a:pt x="4225" y="96"/>
                  </a:lnTo>
                  <a:lnTo>
                    <a:pt x="4100" y="67"/>
                  </a:lnTo>
                  <a:lnTo>
                    <a:pt x="3976" y="39"/>
                  </a:lnTo>
                  <a:lnTo>
                    <a:pt x="3851" y="20"/>
                  </a:lnTo>
                  <a:lnTo>
                    <a:pt x="36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4068730" y="3625822"/>
              <a:ext cx="995348" cy="923917"/>
            </a:xfrm>
            <a:custGeom>
              <a:avLst/>
              <a:gdLst/>
              <a:ahLst/>
              <a:cxnLst/>
              <a:rect l="l" t="t" r="r" b="b"/>
              <a:pathLst>
                <a:path w="28036" h="26024" extrusionOk="0">
                  <a:moveTo>
                    <a:pt x="16044" y="0"/>
                  </a:moveTo>
                  <a:lnTo>
                    <a:pt x="0" y="24453"/>
                  </a:lnTo>
                  <a:lnTo>
                    <a:pt x="2213" y="26024"/>
                  </a:lnTo>
                  <a:lnTo>
                    <a:pt x="28035" y="3640"/>
                  </a:lnTo>
                  <a:lnTo>
                    <a:pt x="1604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3800446" y="2784226"/>
              <a:ext cx="646465" cy="598501"/>
            </a:xfrm>
            <a:custGeom>
              <a:avLst/>
              <a:gdLst/>
              <a:ahLst/>
              <a:cxnLst/>
              <a:rect l="l" t="t" r="r" b="b"/>
              <a:pathLst>
                <a:path w="18209" h="16858" extrusionOk="0">
                  <a:moveTo>
                    <a:pt x="3161" y="0"/>
                  </a:moveTo>
                  <a:lnTo>
                    <a:pt x="2998" y="10"/>
                  </a:lnTo>
                  <a:lnTo>
                    <a:pt x="2835" y="19"/>
                  </a:lnTo>
                  <a:lnTo>
                    <a:pt x="2672" y="39"/>
                  </a:lnTo>
                  <a:lnTo>
                    <a:pt x="2519" y="67"/>
                  </a:lnTo>
                  <a:lnTo>
                    <a:pt x="2366" y="106"/>
                  </a:lnTo>
                  <a:lnTo>
                    <a:pt x="2213" y="14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16"/>
                  </a:lnTo>
                  <a:lnTo>
                    <a:pt x="1648" y="383"/>
                  </a:lnTo>
                  <a:lnTo>
                    <a:pt x="1514" y="460"/>
                  </a:lnTo>
                  <a:lnTo>
                    <a:pt x="1389" y="546"/>
                  </a:lnTo>
                  <a:lnTo>
                    <a:pt x="1265" y="632"/>
                  </a:lnTo>
                  <a:lnTo>
                    <a:pt x="1150" y="728"/>
                  </a:lnTo>
                  <a:lnTo>
                    <a:pt x="1035" y="824"/>
                  </a:lnTo>
                  <a:lnTo>
                    <a:pt x="920" y="929"/>
                  </a:lnTo>
                  <a:lnTo>
                    <a:pt x="814" y="1044"/>
                  </a:lnTo>
                  <a:lnTo>
                    <a:pt x="719" y="1159"/>
                  </a:lnTo>
                  <a:lnTo>
                    <a:pt x="623" y="1274"/>
                  </a:lnTo>
                  <a:lnTo>
                    <a:pt x="537" y="1399"/>
                  </a:lnTo>
                  <a:lnTo>
                    <a:pt x="450" y="1523"/>
                  </a:lnTo>
                  <a:lnTo>
                    <a:pt x="374" y="1657"/>
                  </a:lnTo>
                  <a:lnTo>
                    <a:pt x="307" y="1791"/>
                  </a:lnTo>
                  <a:lnTo>
                    <a:pt x="249" y="1935"/>
                  </a:lnTo>
                  <a:lnTo>
                    <a:pt x="192" y="2079"/>
                  </a:lnTo>
                  <a:lnTo>
                    <a:pt x="134" y="2222"/>
                  </a:lnTo>
                  <a:lnTo>
                    <a:pt x="96" y="2376"/>
                  </a:lnTo>
                  <a:lnTo>
                    <a:pt x="58" y="2529"/>
                  </a:lnTo>
                  <a:lnTo>
                    <a:pt x="29" y="2682"/>
                  </a:lnTo>
                  <a:lnTo>
                    <a:pt x="10" y="2845"/>
                  </a:lnTo>
                  <a:lnTo>
                    <a:pt x="0" y="3008"/>
                  </a:lnTo>
                  <a:lnTo>
                    <a:pt x="0" y="3161"/>
                  </a:lnTo>
                  <a:lnTo>
                    <a:pt x="0" y="13697"/>
                  </a:lnTo>
                  <a:lnTo>
                    <a:pt x="0" y="13860"/>
                  </a:lnTo>
                  <a:lnTo>
                    <a:pt x="10" y="14023"/>
                  </a:lnTo>
                  <a:lnTo>
                    <a:pt x="29" y="1417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3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67"/>
                  </a:lnTo>
                  <a:lnTo>
                    <a:pt x="374" y="15201"/>
                  </a:lnTo>
                  <a:lnTo>
                    <a:pt x="450" y="1533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708"/>
                  </a:lnTo>
                  <a:lnTo>
                    <a:pt x="814" y="15823"/>
                  </a:lnTo>
                  <a:lnTo>
                    <a:pt x="920" y="15929"/>
                  </a:lnTo>
                  <a:lnTo>
                    <a:pt x="1035" y="16034"/>
                  </a:lnTo>
                  <a:lnTo>
                    <a:pt x="1150" y="16139"/>
                  </a:lnTo>
                  <a:lnTo>
                    <a:pt x="1265" y="16226"/>
                  </a:lnTo>
                  <a:lnTo>
                    <a:pt x="1389" y="16321"/>
                  </a:lnTo>
                  <a:lnTo>
                    <a:pt x="1514" y="16398"/>
                  </a:lnTo>
                  <a:lnTo>
                    <a:pt x="1648" y="16475"/>
                  </a:lnTo>
                  <a:lnTo>
                    <a:pt x="1791" y="16542"/>
                  </a:lnTo>
                  <a:lnTo>
                    <a:pt x="1925" y="16609"/>
                  </a:lnTo>
                  <a:lnTo>
                    <a:pt x="2069" y="16666"/>
                  </a:lnTo>
                  <a:lnTo>
                    <a:pt x="2213" y="16714"/>
                  </a:lnTo>
                  <a:lnTo>
                    <a:pt x="2366" y="16762"/>
                  </a:lnTo>
                  <a:lnTo>
                    <a:pt x="2519" y="16791"/>
                  </a:lnTo>
                  <a:lnTo>
                    <a:pt x="2672" y="16819"/>
                  </a:lnTo>
                  <a:lnTo>
                    <a:pt x="2835" y="16839"/>
                  </a:lnTo>
                  <a:lnTo>
                    <a:pt x="2998" y="16848"/>
                  </a:lnTo>
                  <a:lnTo>
                    <a:pt x="3161" y="16858"/>
                  </a:lnTo>
                  <a:lnTo>
                    <a:pt x="15047" y="16858"/>
                  </a:lnTo>
                  <a:lnTo>
                    <a:pt x="15210" y="16848"/>
                  </a:lnTo>
                  <a:lnTo>
                    <a:pt x="15373" y="16839"/>
                  </a:lnTo>
                  <a:lnTo>
                    <a:pt x="15526" y="16819"/>
                  </a:lnTo>
                  <a:lnTo>
                    <a:pt x="15689" y="16791"/>
                  </a:lnTo>
                  <a:lnTo>
                    <a:pt x="15842" y="16762"/>
                  </a:lnTo>
                  <a:lnTo>
                    <a:pt x="15986" y="16714"/>
                  </a:lnTo>
                  <a:lnTo>
                    <a:pt x="16139" y="16666"/>
                  </a:lnTo>
                  <a:lnTo>
                    <a:pt x="16283" y="16609"/>
                  </a:lnTo>
                  <a:lnTo>
                    <a:pt x="16417" y="16542"/>
                  </a:lnTo>
                  <a:lnTo>
                    <a:pt x="16551" y="16475"/>
                  </a:lnTo>
                  <a:lnTo>
                    <a:pt x="16685" y="16398"/>
                  </a:lnTo>
                  <a:lnTo>
                    <a:pt x="16819" y="16321"/>
                  </a:lnTo>
                  <a:lnTo>
                    <a:pt x="16944" y="16226"/>
                  </a:lnTo>
                  <a:lnTo>
                    <a:pt x="17059" y="16139"/>
                  </a:lnTo>
                  <a:lnTo>
                    <a:pt x="17174" y="16034"/>
                  </a:lnTo>
                  <a:lnTo>
                    <a:pt x="17289" y="15929"/>
                  </a:lnTo>
                  <a:lnTo>
                    <a:pt x="17384" y="15823"/>
                  </a:lnTo>
                  <a:lnTo>
                    <a:pt x="17490" y="15708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35"/>
                  </a:lnTo>
                  <a:lnTo>
                    <a:pt x="17825" y="15201"/>
                  </a:lnTo>
                  <a:lnTo>
                    <a:pt x="17902" y="1506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3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76"/>
                  </a:lnTo>
                  <a:lnTo>
                    <a:pt x="18199" y="14023"/>
                  </a:lnTo>
                  <a:lnTo>
                    <a:pt x="18208" y="13860"/>
                  </a:lnTo>
                  <a:lnTo>
                    <a:pt x="18208" y="13697"/>
                  </a:lnTo>
                  <a:lnTo>
                    <a:pt x="18208" y="3161"/>
                  </a:lnTo>
                  <a:lnTo>
                    <a:pt x="18208" y="3008"/>
                  </a:lnTo>
                  <a:lnTo>
                    <a:pt x="18199" y="2845"/>
                  </a:lnTo>
                  <a:lnTo>
                    <a:pt x="18170" y="2682"/>
                  </a:lnTo>
                  <a:lnTo>
                    <a:pt x="18151" y="2529"/>
                  </a:lnTo>
                  <a:lnTo>
                    <a:pt x="18112" y="2376"/>
                  </a:lnTo>
                  <a:lnTo>
                    <a:pt x="18064" y="2222"/>
                  </a:lnTo>
                  <a:lnTo>
                    <a:pt x="18017" y="2079"/>
                  </a:lnTo>
                  <a:lnTo>
                    <a:pt x="17959" y="1935"/>
                  </a:lnTo>
                  <a:lnTo>
                    <a:pt x="17902" y="1791"/>
                  </a:lnTo>
                  <a:lnTo>
                    <a:pt x="17825" y="1657"/>
                  </a:lnTo>
                  <a:lnTo>
                    <a:pt x="17748" y="1523"/>
                  </a:lnTo>
                  <a:lnTo>
                    <a:pt x="17672" y="1399"/>
                  </a:lnTo>
                  <a:lnTo>
                    <a:pt x="17586" y="1274"/>
                  </a:lnTo>
                  <a:lnTo>
                    <a:pt x="17490" y="1159"/>
                  </a:lnTo>
                  <a:lnTo>
                    <a:pt x="17384" y="1044"/>
                  </a:lnTo>
                  <a:lnTo>
                    <a:pt x="17289" y="929"/>
                  </a:lnTo>
                  <a:lnTo>
                    <a:pt x="17174" y="824"/>
                  </a:lnTo>
                  <a:lnTo>
                    <a:pt x="17059" y="728"/>
                  </a:lnTo>
                  <a:lnTo>
                    <a:pt x="16944" y="632"/>
                  </a:lnTo>
                  <a:lnTo>
                    <a:pt x="16819" y="546"/>
                  </a:lnTo>
                  <a:lnTo>
                    <a:pt x="16685" y="460"/>
                  </a:lnTo>
                  <a:lnTo>
                    <a:pt x="16551" y="383"/>
                  </a:lnTo>
                  <a:lnTo>
                    <a:pt x="16417" y="316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44"/>
                  </a:lnTo>
                  <a:lnTo>
                    <a:pt x="15842" y="106"/>
                  </a:lnTo>
                  <a:lnTo>
                    <a:pt x="15689" y="67"/>
                  </a:lnTo>
                  <a:lnTo>
                    <a:pt x="15526" y="39"/>
                  </a:lnTo>
                  <a:lnTo>
                    <a:pt x="15373" y="19"/>
                  </a:lnTo>
                  <a:lnTo>
                    <a:pt x="15210" y="10"/>
                  </a:lnTo>
                  <a:lnTo>
                    <a:pt x="15047" y="0"/>
                  </a:lnTo>
                  <a:close/>
                </a:path>
              </a:pathLst>
            </a:custGeom>
            <a:solidFill>
              <a:srgbClr val="FFC06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3800446" y="2855300"/>
              <a:ext cx="646465" cy="598182"/>
            </a:xfrm>
            <a:custGeom>
              <a:avLst/>
              <a:gdLst/>
              <a:ahLst/>
              <a:cxnLst/>
              <a:rect l="l" t="t" r="r" b="b"/>
              <a:pathLst>
                <a:path w="18209" h="16849" extrusionOk="0">
                  <a:moveTo>
                    <a:pt x="2998" y="0"/>
                  </a:moveTo>
                  <a:lnTo>
                    <a:pt x="2835" y="10"/>
                  </a:lnTo>
                  <a:lnTo>
                    <a:pt x="2672" y="29"/>
                  </a:lnTo>
                  <a:lnTo>
                    <a:pt x="2519" y="58"/>
                  </a:lnTo>
                  <a:lnTo>
                    <a:pt x="2366" y="96"/>
                  </a:lnTo>
                  <a:lnTo>
                    <a:pt x="2213" y="134"/>
                  </a:lnTo>
                  <a:lnTo>
                    <a:pt x="2069" y="192"/>
                  </a:lnTo>
                  <a:lnTo>
                    <a:pt x="1925" y="249"/>
                  </a:lnTo>
                  <a:lnTo>
                    <a:pt x="1791" y="307"/>
                  </a:lnTo>
                  <a:lnTo>
                    <a:pt x="1648" y="374"/>
                  </a:lnTo>
                  <a:lnTo>
                    <a:pt x="1514" y="450"/>
                  </a:lnTo>
                  <a:lnTo>
                    <a:pt x="1389" y="537"/>
                  </a:lnTo>
                  <a:lnTo>
                    <a:pt x="1265" y="623"/>
                  </a:lnTo>
                  <a:lnTo>
                    <a:pt x="1150" y="719"/>
                  </a:lnTo>
                  <a:lnTo>
                    <a:pt x="1035" y="814"/>
                  </a:lnTo>
                  <a:lnTo>
                    <a:pt x="920" y="920"/>
                  </a:lnTo>
                  <a:lnTo>
                    <a:pt x="814" y="1035"/>
                  </a:lnTo>
                  <a:lnTo>
                    <a:pt x="719" y="1150"/>
                  </a:lnTo>
                  <a:lnTo>
                    <a:pt x="623" y="1264"/>
                  </a:lnTo>
                  <a:lnTo>
                    <a:pt x="537" y="1389"/>
                  </a:lnTo>
                  <a:lnTo>
                    <a:pt x="450" y="1523"/>
                  </a:lnTo>
                  <a:lnTo>
                    <a:pt x="374" y="1648"/>
                  </a:lnTo>
                  <a:lnTo>
                    <a:pt x="307" y="1791"/>
                  </a:lnTo>
                  <a:lnTo>
                    <a:pt x="249" y="1925"/>
                  </a:lnTo>
                  <a:lnTo>
                    <a:pt x="192" y="2069"/>
                  </a:lnTo>
                  <a:lnTo>
                    <a:pt x="134" y="2222"/>
                  </a:lnTo>
                  <a:lnTo>
                    <a:pt x="96" y="2366"/>
                  </a:lnTo>
                  <a:lnTo>
                    <a:pt x="58" y="2519"/>
                  </a:lnTo>
                  <a:lnTo>
                    <a:pt x="29" y="2672"/>
                  </a:lnTo>
                  <a:lnTo>
                    <a:pt x="10" y="2835"/>
                  </a:lnTo>
                  <a:lnTo>
                    <a:pt x="0" y="2998"/>
                  </a:lnTo>
                  <a:lnTo>
                    <a:pt x="0" y="3161"/>
                  </a:lnTo>
                  <a:lnTo>
                    <a:pt x="0" y="13687"/>
                  </a:lnTo>
                  <a:lnTo>
                    <a:pt x="0" y="13850"/>
                  </a:lnTo>
                  <a:lnTo>
                    <a:pt x="10" y="14013"/>
                  </a:lnTo>
                  <a:lnTo>
                    <a:pt x="29" y="14166"/>
                  </a:lnTo>
                  <a:lnTo>
                    <a:pt x="58" y="14329"/>
                  </a:lnTo>
                  <a:lnTo>
                    <a:pt x="96" y="14482"/>
                  </a:lnTo>
                  <a:lnTo>
                    <a:pt x="134" y="14626"/>
                  </a:lnTo>
                  <a:lnTo>
                    <a:pt x="192" y="14779"/>
                  </a:lnTo>
                  <a:lnTo>
                    <a:pt x="249" y="14923"/>
                  </a:lnTo>
                  <a:lnTo>
                    <a:pt x="307" y="15057"/>
                  </a:lnTo>
                  <a:lnTo>
                    <a:pt x="374" y="15191"/>
                  </a:lnTo>
                  <a:lnTo>
                    <a:pt x="450" y="15325"/>
                  </a:lnTo>
                  <a:lnTo>
                    <a:pt x="537" y="15459"/>
                  </a:lnTo>
                  <a:lnTo>
                    <a:pt x="623" y="15584"/>
                  </a:lnTo>
                  <a:lnTo>
                    <a:pt x="719" y="15699"/>
                  </a:lnTo>
                  <a:lnTo>
                    <a:pt x="814" y="15814"/>
                  </a:lnTo>
                  <a:lnTo>
                    <a:pt x="920" y="15919"/>
                  </a:lnTo>
                  <a:lnTo>
                    <a:pt x="1035" y="16024"/>
                  </a:lnTo>
                  <a:lnTo>
                    <a:pt x="1150" y="16130"/>
                  </a:lnTo>
                  <a:lnTo>
                    <a:pt x="1265" y="16225"/>
                  </a:lnTo>
                  <a:lnTo>
                    <a:pt x="1389" y="16312"/>
                  </a:lnTo>
                  <a:lnTo>
                    <a:pt x="1514" y="16388"/>
                  </a:lnTo>
                  <a:lnTo>
                    <a:pt x="1648" y="16465"/>
                  </a:lnTo>
                  <a:lnTo>
                    <a:pt x="1791" y="16542"/>
                  </a:lnTo>
                  <a:lnTo>
                    <a:pt x="1925" y="16599"/>
                  </a:lnTo>
                  <a:lnTo>
                    <a:pt x="2069" y="16656"/>
                  </a:lnTo>
                  <a:lnTo>
                    <a:pt x="2213" y="16704"/>
                  </a:lnTo>
                  <a:lnTo>
                    <a:pt x="2366" y="16752"/>
                  </a:lnTo>
                  <a:lnTo>
                    <a:pt x="2519" y="16781"/>
                  </a:lnTo>
                  <a:lnTo>
                    <a:pt x="2672" y="16810"/>
                  </a:lnTo>
                  <a:lnTo>
                    <a:pt x="2835" y="16829"/>
                  </a:lnTo>
                  <a:lnTo>
                    <a:pt x="2998" y="16848"/>
                  </a:lnTo>
                  <a:lnTo>
                    <a:pt x="15210" y="16848"/>
                  </a:lnTo>
                  <a:lnTo>
                    <a:pt x="15373" y="16829"/>
                  </a:lnTo>
                  <a:lnTo>
                    <a:pt x="15526" y="16810"/>
                  </a:lnTo>
                  <a:lnTo>
                    <a:pt x="15689" y="16781"/>
                  </a:lnTo>
                  <a:lnTo>
                    <a:pt x="15842" y="16752"/>
                  </a:lnTo>
                  <a:lnTo>
                    <a:pt x="15986" y="16704"/>
                  </a:lnTo>
                  <a:lnTo>
                    <a:pt x="16139" y="16656"/>
                  </a:lnTo>
                  <a:lnTo>
                    <a:pt x="16283" y="16599"/>
                  </a:lnTo>
                  <a:lnTo>
                    <a:pt x="16417" y="16542"/>
                  </a:lnTo>
                  <a:lnTo>
                    <a:pt x="16551" y="16465"/>
                  </a:lnTo>
                  <a:lnTo>
                    <a:pt x="16685" y="16388"/>
                  </a:lnTo>
                  <a:lnTo>
                    <a:pt x="16819" y="16312"/>
                  </a:lnTo>
                  <a:lnTo>
                    <a:pt x="16944" y="16225"/>
                  </a:lnTo>
                  <a:lnTo>
                    <a:pt x="17059" y="16130"/>
                  </a:lnTo>
                  <a:lnTo>
                    <a:pt x="17174" y="16024"/>
                  </a:lnTo>
                  <a:lnTo>
                    <a:pt x="17289" y="15919"/>
                  </a:lnTo>
                  <a:lnTo>
                    <a:pt x="17384" y="15814"/>
                  </a:lnTo>
                  <a:lnTo>
                    <a:pt x="17490" y="15699"/>
                  </a:lnTo>
                  <a:lnTo>
                    <a:pt x="17586" y="15584"/>
                  </a:lnTo>
                  <a:lnTo>
                    <a:pt x="17672" y="15459"/>
                  </a:lnTo>
                  <a:lnTo>
                    <a:pt x="17748" y="15325"/>
                  </a:lnTo>
                  <a:lnTo>
                    <a:pt x="17825" y="15191"/>
                  </a:lnTo>
                  <a:lnTo>
                    <a:pt x="17902" y="15057"/>
                  </a:lnTo>
                  <a:lnTo>
                    <a:pt x="17959" y="14923"/>
                  </a:lnTo>
                  <a:lnTo>
                    <a:pt x="18017" y="14779"/>
                  </a:lnTo>
                  <a:lnTo>
                    <a:pt x="18064" y="14626"/>
                  </a:lnTo>
                  <a:lnTo>
                    <a:pt x="18112" y="14482"/>
                  </a:lnTo>
                  <a:lnTo>
                    <a:pt x="18151" y="14329"/>
                  </a:lnTo>
                  <a:lnTo>
                    <a:pt x="18170" y="14166"/>
                  </a:lnTo>
                  <a:lnTo>
                    <a:pt x="18199" y="14013"/>
                  </a:lnTo>
                  <a:lnTo>
                    <a:pt x="18208" y="13850"/>
                  </a:lnTo>
                  <a:lnTo>
                    <a:pt x="18208" y="13687"/>
                  </a:lnTo>
                  <a:lnTo>
                    <a:pt x="18208" y="3161"/>
                  </a:lnTo>
                  <a:lnTo>
                    <a:pt x="18208" y="2998"/>
                  </a:lnTo>
                  <a:lnTo>
                    <a:pt x="18199" y="2835"/>
                  </a:lnTo>
                  <a:lnTo>
                    <a:pt x="18170" y="2672"/>
                  </a:lnTo>
                  <a:lnTo>
                    <a:pt x="18151" y="2519"/>
                  </a:lnTo>
                  <a:lnTo>
                    <a:pt x="18112" y="2366"/>
                  </a:lnTo>
                  <a:lnTo>
                    <a:pt x="18064" y="2222"/>
                  </a:lnTo>
                  <a:lnTo>
                    <a:pt x="18017" y="2069"/>
                  </a:lnTo>
                  <a:lnTo>
                    <a:pt x="17959" y="1925"/>
                  </a:lnTo>
                  <a:lnTo>
                    <a:pt x="17902" y="1791"/>
                  </a:lnTo>
                  <a:lnTo>
                    <a:pt x="17825" y="1648"/>
                  </a:lnTo>
                  <a:lnTo>
                    <a:pt x="17748" y="1523"/>
                  </a:lnTo>
                  <a:lnTo>
                    <a:pt x="17672" y="1389"/>
                  </a:lnTo>
                  <a:lnTo>
                    <a:pt x="17586" y="1264"/>
                  </a:lnTo>
                  <a:lnTo>
                    <a:pt x="17490" y="1150"/>
                  </a:lnTo>
                  <a:lnTo>
                    <a:pt x="17384" y="1035"/>
                  </a:lnTo>
                  <a:lnTo>
                    <a:pt x="17289" y="920"/>
                  </a:lnTo>
                  <a:lnTo>
                    <a:pt x="17174" y="814"/>
                  </a:lnTo>
                  <a:lnTo>
                    <a:pt x="17059" y="719"/>
                  </a:lnTo>
                  <a:lnTo>
                    <a:pt x="16944" y="623"/>
                  </a:lnTo>
                  <a:lnTo>
                    <a:pt x="16819" y="537"/>
                  </a:lnTo>
                  <a:lnTo>
                    <a:pt x="16685" y="450"/>
                  </a:lnTo>
                  <a:lnTo>
                    <a:pt x="16551" y="374"/>
                  </a:lnTo>
                  <a:lnTo>
                    <a:pt x="16417" y="307"/>
                  </a:lnTo>
                  <a:lnTo>
                    <a:pt x="16283" y="249"/>
                  </a:lnTo>
                  <a:lnTo>
                    <a:pt x="16139" y="192"/>
                  </a:lnTo>
                  <a:lnTo>
                    <a:pt x="15986" y="134"/>
                  </a:lnTo>
                  <a:lnTo>
                    <a:pt x="15842" y="96"/>
                  </a:lnTo>
                  <a:lnTo>
                    <a:pt x="15689" y="58"/>
                  </a:lnTo>
                  <a:lnTo>
                    <a:pt x="15526" y="29"/>
                  </a:lnTo>
                  <a:lnTo>
                    <a:pt x="15373" y="10"/>
                  </a:lnTo>
                  <a:lnTo>
                    <a:pt x="1521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3719503" y="3788348"/>
              <a:ext cx="801540" cy="53076"/>
            </a:xfrm>
            <a:custGeom>
              <a:avLst/>
              <a:gdLst/>
              <a:ahLst/>
              <a:cxnLst/>
              <a:rect l="l" t="t" r="r" b="b"/>
              <a:pathLst>
                <a:path w="22577" h="1495" extrusionOk="0">
                  <a:moveTo>
                    <a:pt x="1" y="0"/>
                  </a:moveTo>
                  <a:lnTo>
                    <a:pt x="1" y="364"/>
                  </a:lnTo>
                  <a:lnTo>
                    <a:pt x="10" y="479"/>
                  </a:lnTo>
                  <a:lnTo>
                    <a:pt x="29" y="594"/>
                  </a:lnTo>
                  <a:lnTo>
                    <a:pt x="49" y="700"/>
                  </a:lnTo>
                  <a:lnTo>
                    <a:pt x="87" y="805"/>
                  </a:lnTo>
                  <a:lnTo>
                    <a:pt x="135" y="901"/>
                  </a:lnTo>
                  <a:lnTo>
                    <a:pt x="192" y="997"/>
                  </a:lnTo>
                  <a:lnTo>
                    <a:pt x="259" y="1083"/>
                  </a:lnTo>
                  <a:lnTo>
                    <a:pt x="336" y="1159"/>
                  </a:lnTo>
                  <a:lnTo>
                    <a:pt x="412" y="1236"/>
                  </a:lnTo>
                  <a:lnTo>
                    <a:pt x="499" y="1303"/>
                  </a:lnTo>
                  <a:lnTo>
                    <a:pt x="594" y="1361"/>
                  </a:lnTo>
                  <a:lnTo>
                    <a:pt x="690" y="1399"/>
                  </a:lnTo>
                  <a:lnTo>
                    <a:pt x="796" y="1437"/>
                  </a:lnTo>
                  <a:lnTo>
                    <a:pt x="901" y="1466"/>
                  </a:lnTo>
                  <a:lnTo>
                    <a:pt x="1016" y="1485"/>
                  </a:lnTo>
                  <a:lnTo>
                    <a:pt x="1131" y="1495"/>
                  </a:lnTo>
                  <a:lnTo>
                    <a:pt x="21446" y="1495"/>
                  </a:lnTo>
                  <a:lnTo>
                    <a:pt x="21561" y="1485"/>
                  </a:lnTo>
                  <a:lnTo>
                    <a:pt x="21676" y="1466"/>
                  </a:lnTo>
                  <a:lnTo>
                    <a:pt x="21781" y="1437"/>
                  </a:lnTo>
                  <a:lnTo>
                    <a:pt x="21887" y="1399"/>
                  </a:lnTo>
                  <a:lnTo>
                    <a:pt x="21982" y="1361"/>
                  </a:lnTo>
                  <a:lnTo>
                    <a:pt x="22078" y="1303"/>
                  </a:lnTo>
                  <a:lnTo>
                    <a:pt x="22164" y="1236"/>
                  </a:lnTo>
                  <a:lnTo>
                    <a:pt x="22241" y="1159"/>
                  </a:lnTo>
                  <a:lnTo>
                    <a:pt x="22318" y="1083"/>
                  </a:lnTo>
                  <a:lnTo>
                    <a:pt x="22375" y="997"/>
                  </a:lnTo>
                  <a:lnTo>
                    <a:pt x="22433" y="901"/>
                  </a:lnTo>
                  <a:lnTo>
                    <a:pt x="22480" y="805"/>
                  </a:lnTo>
                  <a:lnTo>
                    <a:pt x="22519" y="700"/>
                  </a:lnTo>
                  <a:lnTo>
                    <a:pt x="22547" y="594"/>
                  </a:lnTo>
                  <a:lnTo>
                    <a:pt x="22567" y="479"/>
                  </a:lnTo>
                  <a:lnTo>
                    <a:pt x="22576" y="364"/>
                  </a:lnTo>
                  <a:lnTo>
                    <a:pt x="2257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4092516" y="3810110"/>
              <a:ext cx="57514" cy="833492"/>
            </a:xfrm>
            <a:custGeom>
              <a:avLst/>
              <a:gdLst/>
              <a:ahLst/>
              <a:cxnLst/>
              <a:rect l="l" t="t" r="r" b="b"/>
              <a:pathLst>
                <a:path w="1620" h="23477" extrusionOk="0">
                  <a:moveTo>
                    <a:pt x="1" y="0"/>
                  </a:moveTo>
                  <a:lnTo>
                    <a:pt x="1" y="23476"/>
                  </a:lnTo>
                  <a:lnTo>
                    <a:pt x="1619" y="23476"/>
                  </a:lnTo>
                  <a:lnTo>
                    <a:pt x="1619" y="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3850077" y="4555143"/>
              <a:ext cx="547520" cy="147264"/>
            </a:xfrm>
            <a:custGeom>
              <a:avLst/>
              <a:gdLst/>
              <a:ahLst/>
              <a:cxnLst/>
              <a:rect l="l" t="t" r="r" b="b"/>
              <a:pathLst>
                <a:path w="15422" h="4148" extrusionOk="0">
                  <a:moveTo>
                    <a:pt x="3937" y="0"/>
                  </a:moveTo>
                  <a:lnTo>
                    <a:pt x="3726" y="19"/>
                  </a:lnTo>
                  <a:lnTo>
                    <a:pt x="3516" y="48"/>
                  </a:lnTo>
                  <a:lnTo>
                    <a:pt x="3315" y="77"/>
                  </a:lnTo>
                  <a:lnTo>
                    <a:pt x="3113" y="125"/>
                  </a:lnTo>
                  <a:lnTo>
                    <a:pt x="2912" y="182"/>
                  </a:lnTo>
                  <a:lnTo>
                    <a:pt x="2721" y="249"/>
                  </a:lnTo>
                  <a:lnTo>
                    <a:pt x="2539" y="326"/>
                  </a:lnTo>
                  <a:lnTo>
                    <a:pt x="2347" y="402"/>
                  </a:lnTo>
                  <a:lnTo>
                    <a:pt x="2175" y="498"/>
                  </a:lnTo>
                  <a:lnTo>
                    <a:pt x="2002" y="594"/>
                  </a:lnTo>
                  <a:lnTo>
                    <a:pt x="1830" y="709"/>
                  </a:lnTo>
                  <a:lnTo>
                    <a:pt x="1667" y="824"/>
                  </a:lnTo>
                  <a:lnTo>
                    <a:pt x="1514" y="948"/>
                  </a:lnTo>
                  <a:lnTo>
                    <a:pt x="1361" y="1073"/>
                  </a:lnTo>
                  <a:lnTo>
                    <a:pt x="1217" y="1217"/>
                  </a:lnTo>
                  <a:lnTo>
                    <a:pt x="1073" y="1360"/>
                  </a:lnTo>
                  <a:lnTo>
                    <a:pt x="949" y="1513"/>
                  </a:lnTo>
                  <a:lnTo>
                    <a:pt x="824" y="1667"/>
                  </a:lnTo>
                  <a:lnTo>
                    <a:pt x="709" y="1830"/>
                  </a:lnTo>
                  <a:lnTo>
                    <a:pt x="594" y="2002"/>
                  </a:lnTo>
                  <a:lnTo>
                    <a:pt x="499" y="2174"/>
                  </a:lnTo>
                  <a:lnTo>
                    <a:pt x="403" y="2347"/>
                  </a:lnTo>
                  <a:lnTo>
                    <a:pt x="326" y="2538"/>
                  </a:lnTo>
                  <a:lnTo>
                    <a:pt x="250" y="2720"/>
                  </a:lnTo>
                  <a:lnTo>
                    <a:pt x="183" y="2912"/>
                  </a:lnTo>
                  <a:lnTo>
                    <a:pt x="125" y="3113"/>
                  </a:lnTo>
                  <a:lnTo>
                    <a:pt x="77" y="3314"/>
                  </a:lnTo>
                  <a:lnTo>
                    <a:pt x="48" y="3515"/>
                  </a:lnTo>
                  <a:lnTo>
                    <a:pt x="20" y="3726"/>
                  </a:lnTo>
                  <a:lnTo>
                    <a:pt x="1" y="3937"/>
                  </a:lnTo>
                  <a:lnTo>
                    <a:pt x="1" y="4147"/>
                  </a:lnTo>
                  <a:lnTo>
                    <a:pt x="1274" y="4147"/>
                  </a:lnTo>
                  <a:lnTo>
                    <a:pt x="1274" y="4004"/>
                  </a:lnTo>
                  <a:lnTo>
                    <a:pt x="1284" y="3860"/>
                  </a:lnTo>
                  <a:lnTo>
                    <a:pt x="1303" y="3707"/>
                  </a:lnTo>
                  <a:lnTo>
                    <a:pt x="1332" y="3573"/>
                  </a:lnTo>
                  <a:lnTo>
                    <a:pt x="1361" y="3429"/>
                  </a:lnTo>
                  <a:lnTo>
                    <a:pt x="1399" y="3295"/>
                  </a:lnTo>
                  <a:lnTo>
                    <a:pt x="1447" y="3161"/>
                  </a:lnTo>
                  <a:lnTo>
                    <a:pt x="1504" y="3027"/>
                  </a:lnTo>
                  <a:lnTo>
                    <a:pt x="1562" y="2902"/>
                  </a:lnTo>
                  <a:lnTo>
                    <a:pt x="1619" y="2778"/>
                  </a:lnTo>
                  <a:lnTo>
                    <a:pt x="1686" y="2663"/>
                  </a:lnTo>
                  <a:lnTo>
                    <a:pt x="1763" y="2538"/>
                  </a:lnTo>
                  <a:lnTo>
                    <a:pt x="1849" y="2433"/>
                  </a:lnTo>
                  <a:lnTo>
                    <a:pt x="1935" y="2318"/>
                  </a:lnTo>
                  <a:lnTo>
                    <a:pt x="2022" y="2213"/>
                  </a:lnTo>
                  <a:lnTo>
                    <a:pt x="2117" y="2117"/>
                  </a:lnTo>
                  <a:lnTo>
                    <a:pt x="2213" y="2021"/>
                  </a:lnTo>
                  <a:lnTo>
                    <a:pt x="2318" y="1935"/>
                  </a:lnTo>
                  <a:lnTo>
                    <a:pt x="2433" y="1849"/>
                  </a:lnTo>
                  <a:lnTo>
                    <a:pt x="2539" y="1763"/>
                  </a:lnTo>
                  <a:lnTo>
                    <a:pt x="2663" y="1686"/>
                  </a:lnTo>
                  <a:lnTo>
                    <a:pt x="2778" y="1619"/>
                  </a:lnTo>
                  <a:lnTo>
                    <a:pt x="2903" y="1561"/>
                  </a:lnTo>
                  <a:lnTo>
                    <a:pt x="3027" y="1504"/>
                  </a:lnTo>
                  <a:lnTo>
                    <a:pt x="3161" y="1446"/>
                  </a:lnTo>
                  <a:lnTo>
                    <a:pt x="3295" y="1399"/>
                  </a:lnTo>
                  <a:lnTo>
                    <a:pt x="3430" y="1360"/>
                  </a:lnTo>
                  <a:lnTo>
                    <a:pt x="3573" y="1331"/>
                  </a:lnTo>
                  <a:lnTo>
                    <a:pt x="3707" y="1303"/>
                  </a:lnTo>
                  <a:lnTo>
                    <a:pt x="3851" y="1284"/>
                  </a:lnTo>
                  <a:lnTo>
                    <a:pt x="4004" y="1274"/>
                  </a:lnTo>
                  <a:lnTo>
                    <a:pt x="11418" y="1274"/>
                  </a:lnTo>
                  <a:lnTo>
                    <a:pt x="11561" y="1284"/>
                  </a:lnTo>
                  <a:lnTo>
                    <a:pt x="11705" y="1303"/>
                  </a:lnTo>
                  <a:lnTo>
                    <a:pt x="11849" y="1331"/>
                  </a:lnTo>
                  <a:lnTo>
                    <a:pt x="11992" y="1360"/>
                  </a:lnTo>
                  <a:lnTo>
                    <a:pt x="12126" y="1399"/>
                  </a:lnTo>
                  <a:lnTo>
                    <a:pt x="12261" y="1446"/>
                  </a:lnTo>
                  <a:lnTo>
                    <a:pt x="12395" y="1504"/>
                  </a:lnTo>
                  <a:lnTo>
                    <a:pt x="12519" y="1561"/>
                  </a:lnTo>
                  <a:lnTo>
                    <a:pt x="12644" y="1619"/>
                  </a:lnTo>
                  <a:lnTo>
                    <a:pt x="12759" y="1686"/>
                  </a:lnTo>
                  <a:lnTo>
                    <a:pt x="12883" y="1763"/>
                  </a:lnTo>
                  <a:lnTo>
                    <a:pt x="12988" y="1849"/>
                  </a:lnTo>
                  <a:lnTo>
                    <a:pt x="13103" y="1935"/>
                  </a:lnTo>
                  <a:lnTo>
                    <a:pt x="13209" y="2021"/>
                  </a:lnTo>
                  <a:lnTo>
                    <a:pt x="13305" y="2117"/>
                  </a:lnTo>
                  <a:lnTo>
                    <a:pt x="13400" y="2213"/>
                  </a:lnTo>
                  <a:lnTo>
                    <a:pt x="13487" y="2318"/>
                  </a:lnTo>
                  <a:lnTo>
                    <a:pt x="13573" y="2433"/>
                  </a:lnTo>
                  <a:lnTo>
                    <a:pt x="13659" y="2538"/>
                  </a:lnTo>
                  <a:lnTo>
                    <a:pt x="13726" y="2663"/>
                  </a:lnTo>
                  <a:lnTo>
                    <a:pt x="13803" y="2778"/>
                  </a:lnTo>
                  <a:lnTo>
                    <a:pt x="13860" y="2902"/>
                  </a:lnTo>
                  <a:lnTo>
                    <a:pt x="13918" y="3027"/>
                  </a:lnTo>
                  <a:lnTo>
                    <a:pt x="13975" y="3161"/>
                  </a:lnTo>
                  <a:lnTo>
                    <a:pt x="14013" y="3295"/>
                  </a:lnTo>
                  <a:lnTo>
                    <a:pt x="14061" y="3429"/>
                  </a:lnTo>
                  <a:lnTo>
                    <a:pt x="14090" y="3573"/>
                  </a:lnTo>
                  <a:lnTo>
                    <a:pt x="14119" y="3707"/>
                  </a:lnTo>
                  <a:lnTo>
                    <a:pt x="14128" y="3860"/>
                  </a:lnTo>
                  <a:lnTo>
                    <a:pt x="14147" y="4004"/>
                  </a:lnTo>
                  <a:lnTo>
                    <a:pt x="14147" y="4147"/>
                  </a:lnTo>
                  <a:lnTo>
                    <a:pt x="15421" y="4147"/>
                  </a:lnTo>
                  <a:lnTo>
                    <a:pt x="15421" y="3937"/>
                  </a:lnTo>
                  <a:lnTo>
                    <a:pt x="15402" y="3726"/>
                  </a:lnTo>
                  <a:lnTo>
                    <a:pt x="15373" y="3515"/>
                  </a:lnTo>
                  <a:lnTo>
                    <a:pt x="15335" y="3314"/>
                  </a:lnTo>
                  <a:lnTo>
                    <a:pt x="15297" y="3113"/>
                  </a:lnTo>
                  <a:lnTo>
                    <a:pt x="15239" y="2912"/>
                  </a:lnTo>
                  <a:lnTo>
                    <a:pt x="15172" y="2720"/>
                  </a:lnTo>
                  <a:lnTo>
                    <a:pt x="15096" y="2538"/>
                  </a:lnTo>
                  <a:lnTo>
                    <a:pt x="15009" y="2347"/>
                  </a:lnTo>
                  <a:lnTo>
                    <a:pt x="14923" y="2174"/>
                  </a:lnTo>
                  <a:lnTo>
                    <a:pt x="14818" y="2002"/>
                  </a:lnTo>
                  <a:lnTo>
                    <a:pt x="14713" y="1830"/>
                  </a:lnTo>
                  <a:lnTo>
                    <a:pt x="14598" y="1667"/>
                  </a:lnTo>
                  <a:lnTo>
                    <a:pt x="14473" y="1513"/>
                  </a:lnTo>
                  <a:lnTo>
                    <a:pt x="14349" y="1360"/>
                  </a:lnTo>
                  <a:lnTo>
                    <a:pt x="14205" y="1217"/>
                  </a:lnTo>
                  <a:lnTo>
                    <a:pt x="14061" y="1073"/>
                  </a:lnTo>
                  <a:lnTo>
                    <a:pt x="13908" y="948"/>
                  </a:lnTo>
                  <a:lnTo>
                    <a:pt x="13755" y="824"/>
                  </a:lnTo>
                  <a:lnTo>
                    <a:pt x="13592" y="709"/>
                  </a:lnTo>
                  <a:lnTo>
                    <a:pt x="13420" y="594"/>
                  </a:lnTo>
                  <a:lnTo>
                    <a:pt x="13247" y="498"/>
                  </a:lnTo>
                  <a:lnTo>
                    <a:pt x="13075" y="402"/>
                  </a:lnTo>
                  <a:lnTo>
                    <a:pt x="12883" y="326"/>
                  </a:lnTo>
                  <a:lnTo>
                    <a:pt x="12701" y="249"/>
                  </a:lnTo>
                  <a:lnTo>
                    <a:pt x="12510" y="182"/>
                  </a:lnTo>
                  <a:lnTo>
                    <a:pt x="12308" y="125"/>
                  </a:lnTo>
                  <a:lnTo>
                    <a:pt x="12107" y="77"/>
                  </a:lnTo>
                  <a:lnTo>
                    <a:pt x="11906" y="48"/>
                  </a:lnTo>
                  <a:lnTo>
                    <a:pt x="11695" y="19"/>
                  </a:lnTo>
                  <a:lnTo>
                    <a:pt x="114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6"/>
            <p:cNvSpPr/>
            <p:nvPr/>
          </p:nvSpPr>
          <p:spPr>
            <a:xfrm>
              <a:off x="4055133" y="3801270"/>
              <a:ext cx="124827" cy="226151"/>
            </a:xfrm>
            <a:custGeom>
              <a:avLst/>
              <a:gdLst/>
              <a:ahLst/>
              <a:cxnLst/>
              <a:rect l="l" t="t" r="r" b="b"/>
              <a:pathLst>
                <a:path w="3516" h="6370" extrusionOk="0">
                  <a:moveTo>
                    <a:pt x="0" y="0"/>
                  </a:moveTo>
                  <a:lnTo>
                    <a:pt x="671" y="6370"/>
                  </a:lnTo>
                  <a:lnTo>
                    <a:pt x="2854" y="6370"/>
                  </a:lnTo>
                  <a:lnTo>
                    <a:pt x="351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6"/>
            <p:cNvSpPr/>
            <p:nvPr/>
          </p:nvSpPr>
          <p:spPr>
            <a:xfrm>
              <a:off x="3691634" y="3674104"/>
              <a:ext cx="859338" cy="127205"/>
            </a:xfrm>
            <a:custGeom>
              <a:avLst/>
              <a:gdLst/>
              <a:ahLst/>
              <a:cxnLst/>
              <a:rect l="l" t="t" r="r" b="b"/>
              <a:pathLst>
                <a:path w="24205" h="3583" extrusionOk="0">
                  <a:moveTo>
                    <a:pt x="3448" y="0"/>
                  </a:moveTo>
                  <a:lnTo>
                    <a:pt x="3266" y="10"/>
                  </a:lnTo>
                  <a:lnTo>
                    <a:pt x="3094" y="19"/>
                  </a:lnTo>
                  <a:lnTo>
                    <a:pt x="2922" y="39"/>
                  </a:lnTo>
                  <a:lnTo>
                    <a:pt x="2749" y="67"/>
                  </a:lnTo>
                  <a:lnTo>
                    <a:pt x="2586" y="106"/>
                  </a:lnTo>
                  <a:lnTo>
                    <a:pt x="2423" y="153"/>
                  </a:lnTo>
                  <a:lnTo>
                    <a:pt x="2261" y="211"/>
                  </a:lnTo>
                  <a:lnTo>
                    <a:pt x="2107" y="268"/>
                  </a:lnTo>
                  <a:lnTo>
                    <a:pt x="1954" y="345"/>
                  </a:lnTo>
                  <a:lnTo>
                    <a:pt x="1801" y="412"/>
                  </a:lnTo>
                  <a:lnTo>
                    <a:pt x="1657" y="498"/>
                  </a:lnTo>
                  <a:lnTo>
                    <a:pt x="1523" y="585"/>
                  </a:lnTo>
                  <a:lnTo>
                    <a:pt x="1389" y="680"/>
                  </a:lnTo>
                  <a:lnTo>
                    <a:pt x="1255" y="786"/>
                  </a:lnTo>
                  <a:lnTo>
                    <a:pt x="1130" y="891"/>
                  </a:lnTo>
                  <a:lnTo>
                    <a:pt x="1015" y="1006"/>
                  </a:lnTo>
                  <a:lnTo>
                    <a:pt x="901" y="1130"/>
                  </a:lnTo>
                  <a:lnTo>
                    <a:pt x="786" y="1255"/>
                  </a:lnTo>
                  <a:lnTo>
                    <a:pt x="690" y="1379"/>
                  </a:lnTo>
                  <a:lnTo>
                    <a:pt x="594" y="1523"/>
                  </a:lnTo>
                  <a:lnTo>
                    <a:pt x="498" y="1657"/>
                  </a:lnTo>
                  <a:lnTo>
                    <a:pt x="422" y="1801"/>
                  </a:lnTo>
                  <a:lnTo>
                    <a:pt x="345" y="1954"/>
                  </a:lnTo>
                  <a:lnTo>
                    <a:pt x="278" y="2107"/>
                  </a:lnTo>
                  <a:lnTo>
                    <a:pt x="211" y="2261"/>
                  </a:lnTo>
                  <a:lnTo>
                    <a:pt x="153" y="2424"/>
                  </a:lnTo>
                  <a:lnTo>
                    <a:pt x="115" y="2586"/>
                  </a:lnTo>
                  <a:lnTo>
                    <a:pt x="77" y="2749"/>
                  </a:lnTo>
                  <a:lnTo>
                    <a:pt x="39" y="2922"/>
                  </a:lnTo>
                  <a:lnTo>
                    <a:pt x="19" y="3094"/>
                  </a:lnTo>
                  <a:lnTo>
                    <a:pt x="10" y="3266"/>
                  </a:lnTo>
                  <a:lnTo>
                    <a:pt x="0" y="3439"/>
                  </a:lnTo>
                  <a:lnTo>
                    <a:pt x="0" y="3582"/>
                  </a:lnTo>
                  <a:lnTo>
                    <a:pt x="24204" y="3582"/>
                  </a:lnTo>
                  <a:lnTo>
                    <a:pt x="24204" y="3439"/>
                  </a:lnTo>
                  <a:lnTo>
                    <a:pt x="24194" y="3266"/>
                  </a:lnTo>
                  <a:lnTo>
                    <a:pt x="24185" y="3094"/>
                  </a:lnTo>
                  <a:lnTo>
                    <a:pt x="24166" y="2922"/>
                  </a:lnTo>
                  <a:lnTo>
                    <a:pt x="24127" y="2749"/>
                  </a:lnTo>
                  <a:lnTo>
                    <a:pt x="24089" y="2586"/>
                  </a:lnTo>
                  <a:lnTo>
                    <a:pt x="24041" y="2424"/>
                  </a:lnTo>
                  <a:lnTo>
                    <a:pt x="23993" y="2261"/>
                  </a:lnTo>
                  <a:lnTo>
                    <a:pt x="23926" y="2107"/>
                  </a:lnTo>
                  <a:lnTo>
                    <a:pt x="23859" y="1954"/>
                  </a:lnTo>
                  <a:lnTo>
                    <a:pt x="23783" y="1801"/>
                  </a:lnTo>
                  <a:lnTo>
                    <a:pt x="23706" y="1657"/>
                  </a:lnTo>
                  <a:lnTo>
                    <a:pt x="23610" y="1523"/>
                  </a:lnTo>
                  <a:lnTo>
                    <a:pt x="23514" y="1379"/>
                  </a:lnTo>
                  <a:lnTo>
                    <a:pt x="23419" y="1255"/>
                  </a:lnTo>
                  <a:lnTo>
                    <a:pt x="23304" y="1130"/>
                  </a:lnTo>
                  <a:lnTo>
                    <a:pt x="23189" y="1006"/>
                  </a:lnTo>
                  <a:lnTo>
                    <a:pt x="23074" y="891"/>
                  </a:lnTo>
                  <a:lnTo>
                    <a:pt x="22949" y="786"/>
                  </a:lnTo>
                  <a:lnTo>
                    <a:pt x="22815" y="680"/>
                  </a:lnTo>
                  <a:lnTo>
                    <a:pt x="22681" y="585"/>
                  </a:lnTo>
                  <a:lnTo>
                    <a:pt x="22547" y="498"/>
                  </a:lnTo>
                  <a:lnTo>
                    <a:pt x="22403" y="412"/>
                  </a:lnTo>
                  <a:lnTo>
                    <a:pt x="22250" y="345"/>
                  </a:lnTo>
                  <a:lnTo>
                    <a:pt x="22097" y="268"/>
                  </a:lnTo>
                  <a:lnTo>
                    <a:pt x="21944" y="211"/>
                  </a:lnTo>
                  <a:lnTo>
                    <a:pt x="21781" y="153"/>
                  </a:lnTo>
                  <a:lnTo>
                    <a:pt x="21618" y="106"/>
                  </a:lnTo>
                  <a:lnTo>
                    <a:pt x="21455" y="67"/>
                  </a:lnTo>
                  <a:lnTo>
                    <a:pt x="21283" y="39"/>
                  </a:lnTo>
                  <a:lnTo>
                    <a:pt x="21110" y="19"/>
                  </a:lnTo>
                  <a:lnTo>
                    <a:pt x="20938" y="10"/>
                  </a:lnTo>
                  <a:lnTo>
                    <a:pt x="207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6"/>
            <p:cNvSpPr/>
            <p:nvPr/>
          </p:nvSpPr>
          <p:spPr>
            <a:xfrm>
              <a:off x="4100007" y="3332687"/>
              <a:ext cx="47289" cy="417616"/>
            </a:xfrm>
            <a:custGeom>
              <a:avLst/>
              <a:gdLst/>
              <a:ahLst/>
              <a:cxnLst/>
              <a:rect l="l" t="t" r="r" b="b"/>
              <a:pathLst>
                <a:path w="1332" h="11763" extrusionOk="0">
                  <a:moveTo>
                    <a:pt x="594" y="1"/>
                  </a:moveTo>
                  <a:lnTo>
                    <a:pt x="527" y="10"/>
                  </a:lnTo>
                  <a:lnTo>
                    <a:pt x="470" y="30"/>
                  </a:lnTo>
                  <a:lnTo>
                    <a:pt x="403" y="49"/>
                  </a:lnTo>
                  <a:lnTo>
                    <a:pt x="345" y="77"/>
                  </a:lnTo>
                  <a:lnTo>
                    <a:pt x="297" y="106"/>
                  </a:lnTo>
                  <a:lnTo>
                    <a:pt x="240" y="144"/>
                  </a:lnTo>
                  <a:lnTo>
                    <a:pt x="192" y="192"/>
                  </a:lnTo>
                  <a:lnTo>
                    <a:pt x="154" y="240"/>
                  </a:lnTo>
                  <a:lnTo>
                    <a:pt x="115" y="288"/>
                  </a:lnTo>
                  <a:lnTo>
                    <a:pt x="77" y="346"/>
                  </a:lnTo>
                  <a:lnTo>
                    <a:pt x="48" y="403"/>
                  </a:lnTo>
                  <a:lnTo>
                    <a:pt x="29" y="461"/>
                  </a:lnTo>
                  <a:lnTo>
                    <a:pt x="10" y="528"/>
                  </a:lnTo>
                  <a:lnTo>
                    <a:pt x="0" y="595"/>
                  </a:lnTo>
                  <a:lnTo>
                    <a:pt x="0" y="662"/>
                  </a:lnTo>
                  <a:lnTo>
                    <a:pt x="0" y="11102"/>
                  </a:lnTo>
                  <a:lnTo>
                    <a:pt x="0" y="11169"/>
                  </a:lnTo>
                  <a:lnTo>
                    <a:pt x="10" y="11236"/>
                  </a:lnTo>
                  <a:lnTo>
                    <a:pt x="29" y="11293"/>
                  </a:lnTo>
                  <a:lnTo>
                    <a:pt x="48" y="11360"/>
                  </a:lnTo>
                  <a:lnTo>
                    <a:pt x="77" y="11418"/>
                  </a:lnTo>
                  <a:lnTo>
                    <a:pt x="115" y="11466"/>
                  </a:lnTo>
                  <a:lnTo>
                    <a:pt x="154" y="11523"/>
                  </a:lnTo>
                  <a:lnTo>
                    <a:pt x="192" y="11571"/>
                  </a:lnTo>
                  <a:lnTo>
                    <a:pt x="240" y="11609"/>
                  </a:lnTo>
                  <a:lnTo>
                    <a:pt x="297" y="11648"/>
                  </a:lnTo>
                  <a:lnTo>
                    <a:pt x="345" y="11686"/>
                  </a:lnTo>
                  <a:lnTo>
                    <a:pt x="403" y="11715"/>
                  </a:lnTo>
                  <a:lnTo>
                    <a:pt x="470" y="11734"/>
                  </a:lnTo>
                  <a:lnTo>
                    <a:pt x="527" y="11753"/>
                  </a:lnTo>
                  <a:lnTo>
                    <a:pt x="594" y="11763"/>
                  </a:lnTo>
                  <a:lnTo>
                    <a:pt x="728" y="11763"/>
                  </a:lnTo>
                  <a:lnTo>
                    <a:pt x="795" y="11753"/>
                  </a:lnTo>
                  <a:lnTo>
                    <a:pt x="863" y="11734"/>
                  </a:lnTo>
                  <a:lnTo>
                    <a:pt x="920" y="11715"/>
                  </a:lnTo>
                  <a:lnTo>
                    <a:pt x="977" y="11686"/>
                  </a:lnTo>
                  <a:lnTo>
                    <a:pt x="1035" y="11648"/>
                  </a:lnTo>
                  <a:lnTo>
                    <a:pt x="1092" y="11609"/>
                  </a:lnTo>
                  <a:lnTo>
                    <a:pt x="1131" y="11571"/>
                  </a:lnTo>
                  <a:lnTo>
                    <a:pt x="1179" y="11523"/>
                  </a:lnTo>
                  <a:lnTo>
                    <a:pt x="1217" y="11466"/>
                  </a:lnTo>
                  <a:lnTo>
                    <a:pt x="1246" y="11418"/>
                  </a:lnTo>
                  <a:lnTo>
                    <a:pt x="1274" y="11360"/>
                  </a:lnTo>
                  <a:lnTo>
                    <a:pt x="1303" y="11293"/>
                  </a:lnTo>
                  <a:lnTo>
                    <a:pt x="1313" y="11236"/>
                  </a:lnTo>
                  <a:lnTo>
                    <a:pt x="1322" y="11169"/>
                  </a:lnTo>
                  <a:lnTo>
                    <a:pt x="1332" y="11102"/>
                  </a:lnTo>
                  <a:lnTo>
                    <a:pt x="1332" y="662"/>
                  </a:lnTo>
                  <a:lnTo>
                    <a:pt x="1322" y="595"/>
                  </a:lnTo>
                  <a:lnTo>
                    <a:pt x="1313" y="528"/>
                  </a:lnTo>
                  <a:lnTo>
                    <a:pt x="1303" y="461"/>
                  </a:lnTo>
                  <a:lnTo>
                    <a:pt x="1274" y="403"/>
                  </a:lnTo>
                  <a:lnTo>
                    <a:pt x="1246" y="346"/>
                  </a:lnTo>
                  <a:lnTo>
                    <a:pt x="1217" y="288"/>
                  </a:lnTo>
                  <a:lnTo>
                    <a:pt x="1179" y="240"/>
                  </a:lnTo>
                  <a:lnTo>
                    <a:pt x="1131" y="192"/>
                  </a:lnTo>
                  <a:lnTo>
                    <a:pt x="1092" y="144"/>
                  </a:lnTo>
                  <a:lnTo>
                    <a:pt x="1035" y="106"/>
                  </a:lnTo>
                  <a:lnTo>
                    <a:pt x="977" y="77"/>
                  </a:lnTo>
                  <a:lnTo>
                    <a:pt x="920" y="49"/>
                  </a:lnTo>
                  <a:lnTo>
                    <a:pt x="863" y="30"/>
                  </a:lnTo>
                  <a:lnTo>
                    <a:pt x="795" y="10"/>
                  </a:lnTo>
                  <a:lnTo>
                    <a:pt x="7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6"/>
            <p:cNvSpPr/>
            <p:nvPr/>
          </p:nvSpPr>
          <p:spPr>
            <a:xfrm>
              <a:off x="3872514" y="3079030"/>
              <a:ext cx="502644" cy="297227"/>
            </a:xfrm>
            <a:custGeom>
              <a:avLst/>
              <a:gdLst/>
              <a:ahLst/>
              <a:cxnLst/>
              <a:rect l="l" t="t" r="r" b="b"/>
              <a:pathLst>
                <a:path w="14158" h="8372" extrusionOk="0">
                  <a:moveTo>
                    <a:pt x="1227" y="1"/>
                  </a:moveTo>
                  <a:lnTo>
                    <a:pt x="1102" y="10"/>
                  </a:lnTo>
                  <a:lnTo>
                    <a:pt x="978" y="29"/>
                  </a:lnTo>
                  <a:lnTo>
                    <a:pt x="863" y="58"/>
                  </a:lnTo>
                  <a:lnTo>
                    <a:pt x="748" y="96"/>
                  </a:lnTo>
                  <a:lnTo>
                    <a:pt x="642" y="154"/>
                  </a:lnTo>
                  <a:lnTo>
                    <a:pt x="547" y="211"/>
                  </a:lnTo>
                  <a:lnTo>
                    <a:pt x="451" y="288"/>
                  </a:lnTo>
                  <a:lnTo>
                    <a:pt x="365" y="365"/>
                  </a:lnTo>
                  <a:lnTo>
                    <a:pt x="279" y="451"/>
                  </a:lnTo>
                  <a:lnTo>
                    <a:pt x="211" y="546"/>
                  </a:lnTo>
                  <a:lnTo>
                    <a:pt x="154" y="642"/>
                  </a:lnTo>
                  <a:lnTo>
                    <a:pt x="97" y="748"/>
                  </a:lnTo>
                  <a:lnTo>
                    <a:pt x="58" y="863"/>
                  </a:lnTo>
                  <a:lnTo>
                    <a:pt x="29" y="978"/>
                  </a:lnTo>
                  <a:lnTo>
                    <a:pt x="10" y="1102"/>
                  </a:lnTo>
                  <a:lnTo>
                    <a:pt x="1" y="1227"/>
                  </a:lnTo>
                  <a:lnTo>
                    <a:pt x="1" y="7146"/>
                  </a:lnTo>
                  <a:lnTo>
                    <a:pt x="10" y="7270"/>
                  </a:lnTo>
                  <a:lnTo>
                    <a:pt x="29" y="7395"/>
                  </a:lnTo>
                  <a:lnTo>
                    <a:pt x="58" y="7510"/>
                  </a:lnTo>
                  <a:lnTo>
                    <a:pt x="97" y="7625"/>
                  </a:lnTo>
                  <a:lnTo>
                    <a:pt x="154" y="7730"/>
                  </a:lnTo>
                  <a:lnTo>
                    <a:pt x="211" y="7826"/>
                  </a:lnTo>
                  <a:lnTo>
                    <a:pt x="279" y="7922"/>
                  </a:lnTo>
                  <a:lnTo>
                    <a:pt x="365" y="8008"/>
                  </a:lnTo>
                  <a:lnTo>
                    <a:pt x="451" y="8084"/>
                  </a:lnTo>
                  <a:lnTo>
                    <a:pt x="547" y="8161"/>
                  </a:lnTo>
                  <a:lnTo>
                    <a:pt x="642" y="8219"/>
                  </a:lnTo>
                  <a:lnTo>
                    <a:pt x="748" y="8276"/>
                  </a:lnTo>
                  <a:lnTo>
                    <a:pt x="863" y="8314"/>
                  </a:lnTo>
                  <a:lnTo>
                    <a:pt x="978" y="8343"/>
                  </a:lnTo>
                  <a:lnTo>
                    <a:pt x="1102" y="8362"/>
                  </a:lnTo>
                  <a:lnTo>
                    <a:pt x="1227" y="8372"/>
                  </a:lnTo>
                  <a:lnTo>
                    <a:pt x="12931" y="8372"/>
                  </a:lnTo>
                  <a:lnTo>
                    <a:pt x="13056" y="8362"/>
                  </a:lnTo>
                  <a:lnTo>
                    <a:pt x="13180" y="8343"/>
                  </a:lnTo>
                  <a:lnTo>
                    <a:pt x="13295" y="8314"/>
                  </a:lnTo>
                  <a:lnTo>
                    <a:pt x="13410" y="8276"/>
                  </a:lnTo>
                  <a:lnTo>
                    <a:pt x="13515" y="8219"/>
                  </a:lnTo>
                  <a:lnTo>
                    <a:pt x="13611" y="8161"/>
                  </a:lnTo>
                  <a:lnTo>
                    <a:pt x="13707" y="8084"/>
                  </a:lnTo>
                  <a:lnTo>
                    <a:pt x="13793" y="8008"/>
                  </a:lnTo>
                  <a:lnTo>
                    <a:pt x="13870" y="7922"/>
                  </a:lnTo>
                  <a:lnTo>
                    <a:pt x="13946" y="7826"/>
                  </a:lnTo>
                  <a:lnTo>
                    <a:pt x="14004" y="7730"/>
                  </a:lnTo>
                  <a:lnTo>
                    <a:pt x="14061" y="7625"/>
                  </a:lnTo>
                  <a:lnTo>
                    <a:pt x="14100" y="7510"/>
                  </a:lnTo>
                  <a:lnTo>
                    <a:pt x="14128" y="7395"/>
                  </a:lnTo>
                  <a:lnTo>
                    <a:pt x="14148" y="7270"/>
                  </a:lnTo>
                  <a:lnTo>
                    <a:pt x="14157" y="7146"/>
                  </a:lnTo>
                  <a:lnTo>
                    <a:pt x="14157" y="1227"/>
                  </a:lnTo>
                  <a:lnTo>
                    <a:pt x="14148" y="1102"/>
                  </a:lnTo>
                  <a:lnTo>
                    <a:pt x="14128" y="978"/>
                  </a:lnTo>
                  <a:lnTo>
                    <a:pt x="14100" y="863"/>
                  </a:lnTo>
                  <a:lnTo>
                    <a:pt x="14061" y="748"/>
                  </a:lnTo>
                  <a:lnTo>
                    <a:pt x="14004" y="642"/>
                  </a:lnTo>
                  <a:lnTo>
                    <a:pt x="13946" y="546"/>
                  </a:lnTo>
                  <a:lnTo>
                    <a:pt x="13870" y="451"/>
                  </a:lnTo>
                  <a:lnTo>
                    <a:pt x="13793" y="365"/>
                  </a:lnTo>
                  <a:lnTo>
                    <a:pt x="13707" y="288"/>
                  </a:lnTo>
                  <a:lnTo>
                    <a:pt x="13611" y="211"/>
                  </a:lnTo>
                  <a:lnTo>
                    <a:pt x="13515" y="154"/>
                  </a:lnTo>
                  <a:lnTo>
                    <a:pt x="13410" y="96"/>
                  </a:lnTo>
                  <a:lnTo>
                    <a:pt x="13295" y="58"/>
                  </a:lnTo>
                  <a:lnTo>
                    <a:pt x="13180" y="29"/>
                  </a:lnTo>
                  <a:lnTo>
                    <a:pt x="13056" y="10"/>
                  </a:lnTo>
                  <a:lnTo>
                    <a:pt x="1293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6"/>
            <p:cNvSpPr/>
            <p:nvPr/>
          </p:nvSpPr>
          <p:spPr>
            <a:xfrm>
              <a:off x="4599866" y="2491446"/>
              <a:ext cx="136401" cy="259843"/>
            </a:xfrm>
            <a:custGeom>
              <a:avLst/>
              <a:gdLst/>
              <a:ahLst/>
              <a:cxnLst/>
              <a:rect l="l" t="t" r="r" b="b"/>
              <a:pathLst>
                <a:path w="3842" h="7319" extrusionOk="0">
                  <a:moveTo>
                    <a:pt x="2127" y="1"/>
                  </a:moveTo>
                  <a:lnTo>
                    <a:pt x="1925" y="317"/>
                  </a:lnTo>
                  <a:lnTo>
                    <a:pt x="1456" y="1073"/>
                  </a:lnTo>
                  <a:lnTo>
                    <a:pt x="1188" y="1514"/>
                  </a:lnTo>
                  <a:lnTo>
                    <a:pt x="939" y="1964"/>
                  </a:lnTo>
                  <a:lnTo>
                    <a:pt x="728" y="2366"/>
                  </a:lnTo>
                  <a:lnTo>
                    <a:pt x="642" y="2539"/>
                  </a:lnTo>
                  <a:lnTo>
                    <a:pt x="585" y="2692"/>
                  </a:lnTo>
                  <a:lnTo>
                    <a:pt x="527" y="2864"/>
                  </a:lnTo>
                  <a:lnTo>
                    <a:pt x="479" y="3066"/>
                  </a:lnTo>
                  <a:lnTo>
                    <a:pt x="422" y="3295"/>
                  </a:lnTo>
                  <a:lnTo>
                    <a:pt x="374" y="3554"/>
                  </a:lnTo>
                  <a:lnTo>
                    <a:pt x="268" y="4100"/>
                  </a:lnTo>
                  <a:lnTo>
                    <a:pt x="182" y="4665"/>
                  </a:lnTo>
                  <a:lnTo>
                    <a:pt x="106" y="5192"/>
                  </a:lnTo>
                  <a:lnTo>
                    <a:pt x="48" y="5632"/>
                  </a:lnTo>
                  <a:lnTo>
                    <a:pt x="0" y="6044"/>
                  </a:lnTo>
                  <a:lnTo>
                    <a:pt x="154" y="6178"/>
                  </a:lnTo>
                  <a:lnTo>
                    <a:pt x="288" y="6313"/>
                  </a:lnTo>
                  <a:lnTo>
                    <a:pt x="422" y="6456"/>
                  </a:lnTo>
                  <a:lnTo>
                    <a:pt x="537" y="6619"/>
                  </a:lnTo>
                  <a:lnTo>
                    <a:pt x="652" y="6782"/>
                  </a:lnTo>
                  <a:lnTo>
                    <a:pt x="747" y="6954"/>
                  </a:lnTo>
                  <a:lnTo>
                    <a:pt x="824" y="7136"/>
                  </a:lnTo>
                  <a:lnTo>
                    <a:pt x="901" y="7318"/>
                  </a:lnTo>
                  <a:lnTo>
                    <a:pt x="1648" y="6044"/>
                  </a:lnTo>
                  <a:lnTo>
                    <a:pt x="2826" y="4234"/>
                  </a:lnTo>
                  <a:lnTo>
                    <a:pt x="3017" y="3908"/>
                  </a:lnTo>
                  <a:lnTo>
                    <a:pt x="3209" y="3564"/>
                  </a:lnTo>
                  <a:lnTo>
                    <a:pt x="3410" y="3171"/>
                  </a:lnTo>
                  <a:lnTo>
                    <a:pt x="3611" y="2769"/>
                  </a:lnTo>
                  <a:lnTo>
                    <a:pt x="3697" y="2577"/>
                  </a:lnTo>
                  <a:lnTo>
                    <a:pt x="3764" y="2405"/>
                  </a:lnTo>
                  <a:lnTo>
                    <a:pt x="3812" y="2261"/>
                  </a:lnTo>
                  <a:lnTo>
                    <a:pt x="3841" y="2136"/>
                  </a:lnTo>
                  <a:lnTo>
                    <a:pt x="3841" y="2089"/>
                  </a:lnTo>
                  <a:lnTo>
                    <a:pt x="3841" y="2050"/>
                  </a:lnTo>
                  <a:lnTo>
                    <a:pt x="3832" y="2022"/>
                  </a:lnTo>
                  <a:lnTo>
                    <a:pt x="3812" y="2002"/>
                  </a:lnTo>
                  <a:lnTo>
                    <a:pt x="3764" y="1983"/>
                  </a:lnTo>
                  <a:lnTo>
                    <a:pt x="3678" y="1983"/>
                  </a:lnTo>
                  <a:lnTo>
                    <a:pt x="3630" y="1993"/>
                  </a:lnTo>
                  <a:lnTo>
                    <a:pt x="3582" y="2012"/>
                  </a:lnTo>
                  <a:lnTo>
                    <a:pt x="3525" y="2041"/>
                  </a:lnTo>
                  <a:lnTo>
                    <a:pt x="3420" y="2117"/>
                  </a:lnTo>
                  <a:lnTo>
                    <a:pt x="3314" y="2213"/>
                  </a:lnTo>
                  <a:lnTo>
                    <a:pt x="3199" y="2318"/>
                  </a:lnTo>
                  <a:lnTo>
                    <a:pt x="2970" y="2567"/>
                  </a:lnTo>
                  <a:lnTo>
                    <a:pt x="2740" y="2817"/>
                  </a:lnTo>
                  <a:lnTo>
                    <a:pt x="2625" y="2931"/>
                  </a:lnTo>
                  <a:lnTo>
                    <a:pt x="2519" y="3027"/>
                  </a:lnTo>
                  <a:lnTo>
                    <a:pt x="2414" y="3094"/>
                  </a:lnTo>
                  <a:lnTo>
                    <a:pt x="2366" y="3123"/>
                  </a:lnTo>
                  <a:lnTo>
                    <a:pt x="2309" y="3142"/>
                  </a:lnTo>
                  <a:lnTo>
                    <a:pt x="2261" y="3152"/>
                  </a:lnTo>
                  <a:lnTo>
                    <a:pt x="2175" y="3152"/>
                  </a:lnTo>
                  <a:lnTo>
                    <a:pt x="2127" y="3133"/>
                  </a:lnTo>
                  <a:lnTo>
                    <a:pt x="2060" y="3085"/>
                  </a:lnTo>
                  <a:lnTo>
                    <a:pt x="2012" y="3027"/>
                  </a:lnTo>
                  <a:lnTo>
                    <a:pt x="1964" y="2951"/>
                  </a:lnTo>
                  <a:lnTo>
                    <a:pt x="1925" y="2864"/>
                  </a:lnTo>
                  <a:lnTo>
                    <a:pt x="1897" y="2759"/>
                  </a:lnTo>
                  <a:lnTo>
                    <a:pt x="1878" y="2654"/>
                  </a:lnTo>
                  <a:lnTo>
                    <a:pt x="1868" y="2529"/>
                  </a:lnTo>
                  <a:lnTo>
                    <a:pt x="1868" y="2405"/>
                  </a:lnTo>
                  <a:lnTo>
                    <a:pt x="1878" y="2127"/>
                  </a:lnTo>
                  <a:lnTo>
                    <a:pt x="1897" y="1840"/>
                  </a:lnTo>
                  <a:lnTo>
                    <a:pt x="1935" y="1533"/>
                  </a:lnTo>
                  <a:lnTo>
                    <a:pt x="1973" y="1236"/>
                  </a:lnTo>
                  <a:lnTo>
                    <a:pt x="2040" y="776"/>
                  </a:lnTo>
                  <a:lnTo>
                    <a:pt x="2088" y="374"/>
                  </a:lnTo>
                  <a:lnTo>
                    <a:pt x="2127" y="1"/>
                  </a:lnTo>
                  <a:close/>
                </a:path>
              </a:pathLst>
            </a:custGeom>
            <a:solidFill>
              <a:srgbClr val="FFAF8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6"/>
            <p:cNvSpPr/>
            <p:nvPr/>
          </p:nvSpPr>
          <p:spPr>
            <a:xfrm>
              <a:off x="5664518" y="2994714"/>
              <a:ext cx="223453" cy="161891"/>
            </a:xfrm>
            <a:custGeom>
              <a:avLst/>
              <a:gdLst/>
              <a:ahLst/>
              <a:cxnLst/>
              <a:rect l="l" t="t" r="r" b="b"/>
              <a:pathLst>
                <a:path w="6294" h="4560" extrusionOk="0">
                  <a:moveTo>
                    <a:pt x="4904" y="738"/>
                  </a:moveTo>
                  <a:lnTo>
                    <a:pt x="4990" y="747"/>
                  </a:lnTo>
                  <a:lnTo>
                    <a:pt x="5067" y="757"/>
                  </a:lnTo>
                  <a:lnTo>
                    <a:pt x="5153" y="776"/>
                  </a:lnTo>
                  <a:lnTo>
                    <a:pt x="5230" y="805"/>
                  </a:lnTo>
                  <a:lnTo>
                    <a:pt x="5297" y="843"/>
                  </a:lnTo>
                  <a:lnTo>
                    <a:pt x="5364" y="881"/>
                  </a:lnTo>
                  <a:lnTo>
                    <a:pt x="5431" y="929"/>
                  </a:lnTo>
                  <a:lnTo>
                    <a:pt x="5489" y="977"/>
                  </a:lnTo>
                  <a:lnTo>
                    <a:pt x="5536" y="1044"/>
                  </a:lnTo>
                  <a:lnTo>
                    <a:pt x="5584" y="1102"/>
                  </a:lnTo>
                  <a:lnTo>
                    <a:pt x="5623" y="1169"/>
                  </a:lnTo>
                  <a:lnTo>
                    <a:pt x="5661" y="1245"/>
                  </a:lnTo>
                  <a:lnTo>
                    <a:pt x="5690" y="1322"/>
                  </a:lnTo>
                  <a:lnTo>
                    <a:pt x="5709" y="1399"/>
                  </a:lnTo>
                  <a:lnTo>
                    <a:pt x="5718" y="1475"/>
                  </a:lnTo>
                  <a:lnTo>
                    <a:pt x="5728" y="1561"/>
                  </a:lnTo>
                  <a:lnTo>
                    <a:pt x="5718" y="1648"/>
                  </a:lnTo>
                  <a:lnTo>
                    <a:pt x="5709" y="1724"/>
                  </a:lnTo>
                  <a:lnTo>
                    <a:pt x="5690" y="1801"/>
                  </a:lnTo>
                  <a:lnTo>
                    <a:pt x="5661" y="1877"/>
                  </a:lnTo>
                  <a:lnTo>
                    <a:pt x="5623" y="1954"/>
                  </a:lnTo>
                  <a:lnTo>
                    <a:pt x="5584" y="2021"/>
                  </a:lnTo>
                  <a:lnTo>
                    <a:pt x="5536" y="2079"/>
                  </a:lnTo>
                  <a:lnTo>
                    <a:pt x="5489" y="2136"/>
                  </a:lnTo>
                  <a:lnTo>
                    <a:pt x="5431" y="2194"/>
                  </a:lnTo>
                  <a:lnTo>
                    <a:pt x="5364" y="2241"/>
                  </a:lnTo>
                  <a:lnTo>
                    <a:pt x="5297" y="2280"/>
                  </a:lnTo>
                  <a:lnTo>
                    <a:pt x="5230" y="2318"/>
                  </a:lnTo>
                  <a:lnTo>
                    <a:pt x="5153" y="2347"/>
                  </a:lnTo>
                  <a:lnTo>
                    <a:pt x="5067" y="2366"/>
                  </a:lnTo>
                  <a:lnTo>
                    <a:pt x="4990" y="2376"/>
                  </a:lnTo>
                  <a:lnTo>
                    <a:pt x="4904" y="2385"/>
                  </a:lnTo>
                  <a:lnTo>
                    <a:pt x="4818" y="2376"/>
                  </a:lnTo>
                  <a:lnTo>
                    <a:pt x="4732" y="2356"/>
                  </a:lnTo>
                  <a:lnTo>
                    <a:pt x="4646" y="2337"/>
                  </a:lnTo>
                  <a:lnTo>
                    <a:pt x="4569" y="2308"/>
                  </a:lnTo>
                  <a:lnTo>
                    <a:pt x="4569" y="2280"/>
                  </a:lnTo>
                  <a:lnTo>
                    <a:pt x="4569" y="814"/>
                  </a:lnTo>
                  <a:lnTo>
                    <a:pt x="4646" y="786"/>
                  </a:lnTo>
                  <a:lnTo>
                    <a:pt x="4732" y="757"/>
                  </a:lnTo>
                  <a:lnTo>
                    <a:pt x="4818" y="747"/>
                  </a:lnTo>
                  <a:lnTo>
                    <a:pt x="4904" y="738"/>
                  </a:lnTo>
                  <a:close/>
                  <a:moveTo>
                    <a:pt x="0" y="0"/>
                  </a:moveTo>
                  <a:lnTo>
                    <a:pt x="0" y="2280"/>
                  </a:lnTo>
                  <a:lnTo>
                    <a:pt x="10" y="2395"/>
                  </a:lnTo>
                  <a:lnTo>
                    <a:pt x="19" y="2510"/>
                  </a:lnTo>
                  <a:lnTo>
                    <a:pt x="29" y="2625"/>
                  </a:lnTo>
                  <a:lnTo>
                    <a:pt x="48" y="2740"/>
                  </a:lnTo>
                  <a:lnTo>
                    <a:pt x="106" y="2960"/>
                  </a:lnTo>
                  <a:lnTo>
                    <a:pt x="182" y="3171"/>
                  </a:lnTo>
                  <a:lnTo>
                    <a:pt x="278" y="3372"/>
                  </a:lnTo>
                  <a:lnTo>
                    <a:pt x="393" y="3554"/>
                  </a:lnTo>
                  <a:lnTo>
                    <a:pt x="527" y="3736"/>
                  </a:lnTo>
                  <a:lnTo>
                    <a:pt x="671" y="3898"/>
                  </a:lnTo>
                  <a:lnTo>
                    <a:pt x="834" y="4042"/>
                  </a:lnTo>
                  <a:lnTo>
                    <a:pt x="1006" y="4176"/>
                  </a:lnTo>
                  <a:lnTo>
                    <a:pt x="1198" y="4291"/>
                  </a:lnTo>
                  <a:lnTo>
                    <a:pt x="1399" y="4387"/>
                  </a:lnTo>
                  <a:lnTo>
                    <a:pt x="1609" y="4464"/>
                  </a:lnTo>
                  <a:lnTo>
                    <a:pt x="1830" y="4521"/>
                  </a:lnTo>
                  <a:lnTo>
                    <a:pt x="1935" y="4540"/>
                  </a:lnTo>
                  <a:lnTo>
                    <a:pt x="2050" y="4550"/>
                  </a:lnTo>
                  <a:lnTo>
                    <a:pt x="2165" y="4559"/>
                  </a:lnTo>
                  <a:lnTo>
                    <a:pt x="2481" y="4559"/>
                  </a:lnTo>
                  <a:lnTo>
                    <a:pt x="2673" y="4531"/>
                  </a:lnTo>
                  <a:lnTo>
                    <a:pt x="2855" y="4492"/>
                  </a:lnTo>
                  <a:lnTo>
                    <a:pt x="3037" y="4435"/>
                  </a:lnTo>
                  <a:lnTo>
                    <a:pt x="3209" y="4368"/>
                  </a:lnTo>
                  <a:lnTo>
                    <a:pt x="3372" y="4282"/>
                  </a:lnTo>
                  <a:lnTo>
                    <a:pt x="3535" y="4186"/>
                  </a:lnTo>
                  <a:lnTo>
                    <a:pt x="3678" y="4080"/>
                  </a:lnTo>
                  <a:lnTo>
                    <a:pt x="3822" y="3966"/>
                  </a:lnTo>
                  <a:lnTo>
                    <a:pt x="3946" y="3841"/>
                  </a:lnTo>
                  <a:lnTo>
                    <a:pt x="4071" y="3697"/>
                  </a:lnTo>
                  <a:lnTo>
                    <a:pt x="4176" y="3554"/>
                  </a:lnTo>
                  <a:lnTo>
                    <a:pt x="4272" y="3391"/>
                  </a:lnTo>
                  <a:lnTo>
                    <a:pt x="4358" y="3228"/>
                  </a:lnTo>
                  <a:lnTo>
                    <a:pt x="4425" y="3056"/>
                  </a:lnTo>
                  <a:lnTo>
                    <a:pt x="4483" y="2874"/>
                  </a:lnTo>
                  <a:lnTo>
                    <a:pt x="4588" y="2912"/>
                  </a:lnTo>
                  <a:lnTo>
                    <a:pt x="4684" y="2931"/>
                  </a:lnTo>
                  <a:lnTo>
                    <a:pt x="4799" y="2941"/>
                  </a:lnTo>
                  <a:lnTo>
                    <a:pt x="4904" y="2950"/>
                  </a:lnTo>
                  <a:lnTo>
                    <a:pt x="5048" y="2941"/>
                  </a:lnTo>
                  <a:lnTo>
                    <a:pt x="5182" y="2921"/>
                  </a:lnTo>
                  <a:lnTo>
                    <a:pt x="5316" y="2893"/>
                  </a:lnTo>
                  <a:lnTo>
                    <a:pt x="5450" y="2845"/>
                  </a:lnTo>
                  <a:lnTo>
                    <a:pt x="5565" y="2787"/>
                  </a:lnTo>
                  <a:lnTo>
                    <a:pt x="5680" y="2711"/>
                  </a:lnTo>
                  <a:lnTo>
                    <a:pt x="5795" y="2634"/>
                  </a:lnTo>
                  <a:lnTo>
                    <a:pt x="5891" y="2548"/>
                  </a:lnTo>
                  <a:lnTo>
                    <a:pt x="5977" y="2443"/>
                  </a:lnTo>
                  <a:lnTo>
                    <a:pt x="6063" y="2337"/>
                  </a:lnTo>
                  <a:lnTo>
                    <a:pt x="6130" y="2222"/>
                  </a:lnTo>
                  <a:lnTo>
                    <a:pt x="6188" y="2098"/>
                  </a:lnTo>
                  <a:lnTo>
                    <a:pt x="6236" y="1973"/>
                  </a:lnTo>
                  <a:lnTo>
                    <a:pt x="6264" y="1839"/>
                  </a:lnTo>
                  <a:lnTo>
                    <a:pt x="6293" y="1705"/>
                  </a:lnTo>
                  <a:lnTo>
                    <a:pt x="6293" y="1561"/>
                  </a:lnTo>
                  <a:lnTo>
                    <a:pt x="6293" y="1418"/>
                  </a:lnTo>
                  <a:lnTo>
                    <a:pt x="6264" y="1284"/>
                  </a:lnTo>
                  <a:lnTo>
                    <a:pt x="6236" y="1150"/>
                  </a:lnTo>
                  <a:lnTo>
                    <a:pt x="6188" y="1015"/>
                  </a:lnTo>
                  <a:lnTo>
                    <a:pt x="6130" y="901"/>
                  </a:lnTo>
                  <a:lnTo>
                    <a:pt x="6063" y="786"/>
                  </a:lnTo>
                  <a:lnTo>
                    <a:pt x="5977" y="680"/>
                  </a:lnTo>
                  <a:lnTo>
                    <a:pt x="5891" y="575"/>
                  </a:lnTo>
                  <a:lnTo>
                    <a:pt x="5795" y="489"/>
                  </a:lnTo>
                  <a:lnTo>
                    <a:pt x="5680" y="412"/>
                  </a:lnTo>
                  <a:lnTo>
                    <a:pt x="5565" y="335"/>
                  </a:lnTo>
                  <a:lnTo>
                    <a:pt x="5450" y="278"/>
                  </a:lnTo>
                  <a:lnTo>
                    <a:pt x="5316" y="230"/>
                  </a:lnTo>
                  <a:lnTo>
                    <a:pt x="5182" y="201"/>
                  </a:lnTo>
                  <a:lnTo>
                    <a:pt x="5048" y="182"/>
                  </a:lnTo>
                  <a:lnTo>
                    <a:pt x="4904" y="173"/>
                  </a:lnTo>
                  <a:lnTo>
                    <a:pt x="4818" y="173"/>
                  </a:lnTo>
                  <a:lnTo>
                    <a:pt x="4732" y="182"/>
                  </a:lnTo>
                  <a:lnTo>
                    <a:pt x="4569" y="220"/>
                  </a:lnTo>
                  <a:lnTo>
                    <a:pt x="45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6"/>
            <p:cNvSpPr/>
            <p:nvPr/>
          </p:nvSpPr>
          <p:spPr>
            <a:xfrm>
              <a:off x="5731509" y="2397581"/>
              <a:ext cx="496822" cy="554656"/>
            </a:xfrm>
            <a:custGeom>
              <a:avLst/>
              <a:gdLst/>
              <a:ahLst/>
              <a:cxnLst/>
              <a:rect l="l" t="t" r="r" b="b"/>
              <a:pathLst>
                <a:path w="13994" h="15623" extrusionOk="0">
                  <a:moveTo>
                    <a:pt x="13199" y="1"/>
                  </a:moveTo>
                  <a:lnTo>
                    <a:pt x="13132" y="30"/>
                  </a:lnTo>
                  <a:lnTo>
                    <a:pt x="13103" y="49"/>
                  </a:lnTo>
                  <a:lnTo>
                    <a:pt x="13074" y="68"/>
                  </a:lnTo>
                  <a:lnTo>
                    <a:pt x="13055" y="97"/>
                  </a:lnTo>
                  <a:lnTo>
                    <a:pt x="13036" y="135"/>
                  </a:lnTo>
                  <a:lnTo>
                    <a:pt x="13026" y="173"/>
                  </a:lnTo>
                  <a:lnTo>
                    <a:pt x="13026" y="212"/>
                  </a:lnTo>
                  <a:lnTo>
                    <a:pt x="13017" y="413"/>
                  </a:lnTo>
                  <a:lnTo>
                    <a:pt x="13007" y="614"/>
                  </a:lnTo>
                  <a:lnTo>
                    <a:pt x="12988" y="806"/>
                  </a:lnTo>
                  <a:lnTo>
                    <a:pt x="12969" y="997"/>
                  </a:lnTo>
                  <a:lnTo>
                    <a:pt x="12931" y="1189"/>
                  </a:lnTo>
                  <a:lnTo>
                    <a:pt x="12892" y="1371"/>
                  </a:lnTo>
                  <a:lnTo>
                    <a:pt x="12844" y="1553"/>
                  </a:lnTo>
                  <a:lnTo>
                    <a:pt x="12797" y="1735"/>
                  </a:lnTo>
                  <a:lnTo>
                    <a:pt x="12739" y="1907"/>
                  </a:lnTo>
                  <a:lnTo>
                    <a:pt x="12672" y="2079"/>
                  </a:lnTo>
                  <a:lnTo>
                    <a:pt x="12595" y="2252"/>
                  </a:lnTo>
                  <a:lnTo>
                    <a:pt x="12519" y="2415"/>
                  </a:lnTo>
                  <a:lnTo>
                    <a:pt x="12433" y="2578"/>
                  </a:lnTo>
                  <a:lnTo>
                    <a:pt x="12346" y="2740"/>
                  </a:lnTo>
                  <a:lnTo>
                    <a:pt x="12251" y="2903"/>
                  </a:lnTo>
                  <a:lnTo>
                    <a:pt x="12145" y="3056"/>
                  </a:lnTo>
                  <a:lnTo>
                    <a:pt x="12040" y="3210"/>
                  </a:lnTo>
                  <a:lnTo>
                    <a:pt x="11925" y="3363"/>
                  </a:lnTo>
                  <a:lnTo>
                    <a:pt x="11685" y="3660"/>
                  </a:lnTo>
                  <a:lnTo>
                    <a:pt x="11427" y="3947"/>
                  </a:lnTo>
                  <a:lnTo>
                    <a:pt x="11149" y="4215"/>
                  </a:lnTo>
                  <a:lnTo>
                    <a:pt x="10862" y="4484"/>
                  </a:lnTo>
                  <a:lnTo>
                    <a:pt x="10555" y="4733"/>
                  </a:lnTo>
                  <a:lnTo>
                    <a:pt x="10230" y="4982"/>
                  </a:lnTo>
                  <a:lnTo>
                    <a:pt x="9904" y="5221"/>
                  </a:lnTo>
                  <a:lnTo>
                    <a:pt x="9559" y="5451"/>
                  </a:lnTo>
                  <a:lnTo>
                    <a:pt x="9205" y="5671"/>
                  </a:lnTo>
                  <a:lnTo>
                    <a:pt x="8841" y="5882"/>
                  </a:lnTo>
                  <a:lnTo>
                    <a:pt x="8477" y="6083"/>
                  </a:lnTo>
                  <a:lnTo>
                    <a:pt x="8094" y="6284"/>
                  </a:lnTo>
                  <a:lnTo>
                    <a:pt x="7720" y="6466"/>
                  </a:lnTo>
                  <a:lnTo>
                    <a:pt x="7337" y="6648"/>
                  </a:lnTo>
                  <a:lnTo>
                    <a:pt x="6944" y="6821"/>
                  </a:lnTo>
                  <a:lnTo>
                    <a:pt x="6561" y="6993"/>
                  </a:lnTo>
                  <a:lnTo>
                    <a:pt x="6178" y="7156"/>
                  </a:lnTo>
                  <a:lnTo>
                    <a:pt x="5402" y="7462"/>
                  </a:lnTo>
                  <a:lnTo>
                    <a:pt x="4655" y="7740"/>
                  </a:lnTo>
                  <a:lnTo>
                    <a:pt x="3937" y="8008"/>
                  </a:lnTo>
                  <a:lnTo>
                    <a:pt x="3554" y="8152"/>
                  </a:lnTo>
                  <a:lnTo>
                    <a:pt x="3199" y="8315"/>
                  </a:lnTo>
                  <a:lnTo>
                    <a:pt x="2874" y="8487"/>
                  </a:lnTo>
                  <a:lnTo>
                    <a:pt x="2567" y="8669"/>
                  </a:lnTo>
                  <a:lnTo>
                    <a:pt x="2280" y="8870"/>
                  </a:lnTo>
                  <a:lnTo>
                    <a:pt x="2012" y="9081"/>
                  </a:lnTo>
                  <a:lnTo>
                    <a:pt x="1772" y="9292"/>
                  </a:lnTo>
                  <a:lnTo>
                    <a:pt x="1542" y="9522"/>
                  </a:lnTo>
                  <a:lnTo>
                    <a:pt x="1332" y="9752"/>
                  </a:lnTo>
                  <a:lnTo>
                    <a:pt x="1150" y="9991"/>
                  </a:lnTo>
                  <a:lnTo>
                    <a:pt x="977" y="10240"/>
                  </a:lnTo>
                  <a:lnTo>
                    <a:pt x="824" y="10499"/>
                  </a:lnTo>
                  <a:lnTo>
                    <a:pt x="680" y="10757"/>
                  </a:lnTo>
                  <a:lnTo>
                    <a:pt x="556" y="11016"/>
                  </a:lnTo>
                  <a:lnTo>
                    <a:pt x="450" y="11284"/>
                  </a:lnTo>
                  <a:lnTo>
                    <a:pt x="355" y="11552"/>
                  </a:lnTo>
                  <a:lnTo>
                    <a:pt x="278" y="11820"/>
                  </a:lnTo>
                  <a:lnTo>
                    <a:pt x="201" y="12089"/>
                  </a:lnTo>
                  <a:lnTo>
                    <a:pt x="144" y="12357"/>
                  </a:lnTo>
                  <a:lnTo>
                    <a:pt x="96" y="12625"/>
                  </a:lnTo>
                  <a:lnTo>
                    <a:pt x="58" y="12884"/>
                  </a:lnTo>
                  <a:lnTo>
                    <a:pt x="38" y="13152"/>
                  </a:lnTo>
                  <a:lnTo>
                    <a:pt x="19" y="13410"/>
                  </a:lnTo>
                  <a:lnTo>
                    <a:pt x="0" y="13669"/>
                  </a:lnTo>
                  <a:lnTo>
                    <a:pt x="0" y="13918"/>
                  </a:lnTo>
                  <a:lnTo>
                    <a:pt x="0" y="14157"/>
                  </a:lnTo>
                  <a:lnTo>
                    <a:pt x="29" y="14627"/>
                  </a:lnTo>
                  <a:lnTo>
                    <a:pt x="67" y="15058"/>
                  </a:lnTo>
                  <a:lnTo>
                    <a:pt x="115" y="15450"/>
                  </a:lnTo>
                  <a:lnTo>
                    <a:pt x="125" y="15489"/>
                  </a:lnTo>
                  <a:lnTo>
                    <a:pt x="144" y="15527"/>
                  </a:lnTo>
                  <a:lnTo>
                    <a:pt x="163" y="15556"/>
                  </a:lnTo>
                  <a:lnTo>
                    <a:pt x="192" y="15575"/>
                  </a:lnTo>
                  <a:lnTo>
                    <a:pt x="220" y="15594"/>
                  </a:lnTo>
                  <a:lnTo>
                    <a:pt x="249" y="15613"/>
                  </a:lnTo>
                  <a:lnTo>
                    <a:pt x="316" y="15623"/>
                  </a:lnTo>
                  <a:lnTo>
                    <a:pt x="383" y="15613"/>
                  </a:lnTo>
                  <a:lnTo>
                    <a:pt x="422" y="15604"/>
                  </a:lnTo>
                  <a:lnTo>
                    <a:pt x="450" y="15585"/>
                  </a:lnTo>
                  <a:lnTo>
                    <a:pt x="479" y="15565"/>
                  </a:lnTo>
                  <a:lnTo>
                    <a:pt x="498" y="15537"/>
                  </a:lnTo>
                  <a:lnTo>
                    <a:pt x="517" y="15498"/>
                  </a:lnTo>
                  <a:lnTo>
                    <a:pt x="537" y="15460"/>
                  </a:lnTo>
                  <a:lnTo>
                    <a:pt x="575" y="15288"/>
                  </a:lnTo>
                  <a:lnTo>
                    <a:pt x="632" y="15125"/>
                  </a:lnTo>
                  <a:lnTo>
                    <a:pt x="680" y="14962"/>
                  </a:lnTo>
                  <a:lnTo>
                    <a:pt x="738" y="14818"/>
                  </a:lnTo>
                  <a:lnTo>
                    <a:pt x="805" y="14675"/>
                  </a:lnTo>
                  <a:lnTo>
                    <a:pt x="872" y="14531"/>
                  </a:lnTo>
                  <a:lnTo>
                    <a:pt x="939" y="14406"/>
                  </a:lnTo>
                  <a:lnTo>
                    <a:pt x="1015" y="14272"/>
                  </a:lnTo>
                  <a:lnTo>
                    <a:pt x="1092" y="14157"/>
                  </a:lnTo>
                  <a:lnTo>
                    <a:pt x="1178" y="14043"/>
                  </a:lnTo>
                  <a:lnTo>
                    <a:pt x="1264" y="13928"/>
                  </a:lnTo>
                  <a:lnTo>
                    <a:pt x="1351" y="13822"/>
                  </a:lnTo>
                  <a:lnTo>
                    <a:pt x="1446" y="13717"/>
                  </a:lnTo>
                  <a:lnTo>
                    <a:pt x="1542" y="13621"/>
                  </a:lnTo>
                  <a:lnTo>
                    <a:pt x="1753" y="13439"/>
                  </a:lnTo>
                  <a:lnTo>
                    <a:pt x="1973" y="13276"/>
                  </a:lnTo>
                  <a:lnTo>
                    <a:pt x="2213" y="13123"/>
                  </a:lnTo>
                  <a:lnTo>
                    <a:pt x="2462" y="12979"/>
                  </a:lnTo>
                  <a:lnTo>
                    <a:pt x="2730" y="12836"/>
                  </a:lnTo>
                  <a:lnTo>
                    <a:pt x="3017" y="12711"/>
                  </a:lnTo>
                  <a:lnTo>
                    <a:pt x="3305" y="12587"/>
                  </a:lnTo>
                  <a:lnTo>
                    <a:pt x="3621" y="12472"/>
                  </a:lnTo>
                  <a:lnTo>
                    <a:pt x="3937" y="12357"/>
                  </a:lnTo>
                  <a:lnTo>
                    <a:pt x="4626" y="12117"/>
                  </a:lnTo>
                  <a:lnTo>
                    <a:pt x="5354" y="11868"/>
                  </a:lnTo>
                  <a:lnTo>
                    <a:pt x="6140" y="11591"/>
                  </a:lnTo>
                  <a:lnTo>
                    <a:pt x="6542" y="11437"/>
                  </a:lnTo>
                  <a:lnTo>
                    <a:pt x="6963" y="11274"/>
                  </a:lnTo>
                  <a:lnTo>
                    <a:pt x="7394" y="11092"/>
                  </a:lnTo>
                  <a:lnTo>
                    <a:pt x="7835" y="10891"/>
                  </a:lnTo>
                  <a:lnTo>
                    <a:pt x="8285" y="10671"/>
                  </a:lnTo>
                  <a:lnTo>
                    <a:pt x="8745" y="10441"/>
                  </a:lnTo>
                  <a:lnTo>
                    <a:pt x="9224" y="10183"/>
                  </a:lnTo>
                  <a:lnTo>
                    <a:pt x="9703" y="9895"/>
                  </a:lnTo>
                  <a:lnTo>
                    <a:pt x="10191" y="9589"/>
                  </a:lnTo>
                  <a:lnTo>
                    <a:pt x="10699" y="9263"/>
                  </a:lnTo>
                  <a:lnTo>
                    <a:pt x="11072" y="8985"/>
                  </a:lnTo>
                  <a:lnTo>
                    <a:pt x="11427" y="8708"/>
                  </a:lnTo>
                  <a:lnTo>
                    <a:pt x="11743" y="8420"/>
                  </a:lnTo>
                  <a:lnTo>
                    <a:pt x="12040" y="8133"/>
                  </a:lnTo>
                  <a:lnTo>
                    <a:pt x="12318" y="7836"/>
                  </a:lnTo>
                  <a:lnTo>
                    <a:pt x="12567" y="7529"/>
                  </a:lnTo>
                  <a:lnTo>
                    <a:pt x="12787" y="7223"/>
                  </a:lnTo>
                  <a:lnTo>
                    <a:pt x="12988" y="6916"/>
                  </a:lnTo>
                  <a:lnTo>
                    <a:pt x="13170" y="6610"/>
                  </a:lnTo>
                  <a:lnTo>
                    <a:pt x="13333" y="6294"/>
                  </a:lnTo>
                  <a:lnTo>
                    <a:pt x="13477" y="5987"/>
                  </a:lnTo>
                  <a:lnTo>
                    <a:pt x="13591" y="5671"/>
                  </a:lnTo>
                  <a:lnTo>
                    <a:pt x="13697" y="5355"/>
                  </a:lnTo>
                  <a:lnTo>
                    <a:pt x="13783" y="5039"/>
                  </a:lnTo>
                  <a:lnTo>
                    <a:pt x="13860" y="4733"/>
                  </a:lnTo>
                  <a:lnTo>
                    <a:pt x="13908" y="4417"/>
                  </a:lnTo>
                  <a:lnTo>
                    <a:pt x="13955" y="4110"/>
                  </a:lnTo>
                  <a:lnTo>
                    <a:pt x="13975" y="3804"/>
                  </a:lnTo>
                  <a:lnTo>
                    <a:pt x="13994" y="3497"/>
                  </a:lnTo>
                  <a:lnTo>
                    <a:pt x="13994" y="3200"/>
                  </a:lnTo>
                  <a:lnTo>
                    <a:pt x="13984" y="2913"/>
                  </a:lnTo>
                  <a:lnTo>
                    <a:pt x="13965" y="2616"/>
                  </a:lnTo>
                  <a:lnTo>
                    <a:pt x="13946" y="2338"/>
                  </a:lnTo>
                  <a:lnTo>
                    <a:pt x="13908" y="2060"/>
                  </a:lnTo>
                  <a:lnTo>
                    <a:pt x="13860" y="1792"/>
                  </a:lnTo>
                  <a:lnTo>
                    <a:pt x="13812" y="1524"/>
                  </a:lnTo>
                  <a:lnTo>
                    <a:pt x="13754" y="1275"/>
                  </a:lnTo>
                  <a:lnTo>
                    <a:pt x="13697" y="1026"/>
                  </a:lnTo>
                  <a:lnTo>
                    <a:pt x="13572" y="566"/>
                  </a:lnTo>
                  <a:lnTo>
                    <a:pt x="13429" y="145"/>
                  </a:lnTo>
                  <a:lnTo>
                    <a:pt x="13410" y="106"/>
                  </a:lnTo>
                  <a:lnTo>
                    <a:pt x="13390" y="68"/>
                  </a:lnTo>
                  <a:lnTo>
                    <a:pt x="13362" y="39"/>
                  </a:lnTo>
                  <a:lnTo>
                    <a:pt x="13333" y="20"/>
                  </a:lnTo>
                  <a:lnTo>
                    <a:pt x="13304" y="11"/>
                  </a:lnTo>
                  <a:lnTo>
                    <a:pt x="13266" y="1"/>
                  </a:lnTo>
                  <a:close/>
                </a:path>
              </a:pathLst>
            </a:custGeom>
            <a:solidFill>
              <a:srgbClr val="666666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6"/>
            <p:cNvSpPr/>
            <p:nvPr/>
          </p:nvSpPr>
          <p:spPr>
            <a:xfrm>
              <a:off x="4470322" y="2242866"/>
              <a:ext cx="75159" cy="86768"/>
            </a:xfrm>
            <a:custGeom>
              <a:avLst/>
              <a:gdLst/>
              <a:ahLst/>
              <a:cxnLst/>
              <a:rect l="l" t="t" r="r" b="b"/>
              <a:pathLst>
                <a:path w="2117" h="2444" extrusionOk="0">
                  <a:moveTo>
                    <a:pt x="1226" y="154"/>
                  </a:moveTo>
                  <a:lnTo>
                    <a:pt x="1303" y="164"/>
                  </a:lnTo>
                  <a:lnTo>
                    <a:pt x="1370" y="173"/>
                  </a:lnTo>
                  <a:lnTo>
                    <a:pt x="1446" y="193"/>
                  </a:lnTo>
                  <a:lnTo>
                    <a:pt x="1513" y="221"/>
                  </a:lnTo>
                  <a:lnTo>
                    <a:pt x="1590" y="260"/>
                  </a:lnTo>
                  <a:lnTo>
                    <a:pt x="1657" y="307"/>
                  </a:lnTo>
                  <a:lnTo>
                    <a:pt x="1715" y="355"/>
                  </a:lnTo>
                  <a:lnTo>
                    <a:pt x="1772" y="422"/>
                  </a:lnTo>
                  <a:lnTo>
                    <a:pt x="1820" y="499"/>
                  </a:lnTo>
                  <a:lnTo>
                    <a:pt x="1868" y="576"/>
                  </a:lnTo>
                  <a:lnTo>
                    <a:pt x="1897" y="652"/>
                  </a:lnTo>
                  <a:lnTo>
                    <a:pt x="1925" y="748"/>
                  </a:lnTo>
                  <a:lnTo>
                    <a:pt x="1954" y="844"/>
                  </a:lnTo>
                  <a:lnTo>
                    <a:pt x="1964" y="949"/>
                  </a:lnTo>
                  <a:lnTo>
                    <a:pt x="1964" y="1055"/>
                  </a:lnTo>
                  <a:lnTo>
                    <a:pt x="1954" y="1160"/>
                  </a:lnTo>
                  <a:lnTo>
                    <a:pt x="1944" y="1265"/>
                  </a:lnTo>
                  <a:lnTo>
                    <a:pt x="1916" y="1371"/>
                  </a:lnTo>
                  <a:lnTo>
                    <a:pt x="1887" y="1476"/>
                  </a:lnTo>
                  <a:lnTo>
                    <a:pt x="1839" y="1572"/>
                  </a:lnTo>
                  <a:lnTo>
                    <a:pt x="1762" y="1725"/>
                  </a:lnTo>
                  <a:lnTo>
                    <a:pt x="1667" y="1869"/>
                  </a:lnTo>
                  <a:lnTo>
                    <a:pt x="1561" y="1984"/>
                  </a:lnTo>
                  <a:lnTo>
                    <a:pt x="1437" y="2089"/>
                  </a:lnTo>
                  <a:lnTo>
                    <a:pt x="1312" y="2175"/>
                  </a:lnTo>
                  <a:lnTo>
                    <a:pt x="1169" y="2233"/>
                  </a:lnTo>
                  <a:lnTo>
                    <a:pt x="1102" y="2261"/>
                  </a:lnTo>
                  <a:lnTo>
                    <a:pt x="1034" y="2271"/>
                  </a:lnTo>
                  <a:lnTo>
                    <a:pt x="958" y="2281"/>
                  </a:lnTo>
                  <a:lnTo>
                    <a:pt x="891" y="2290"/>
                  </a:lnTo>
                  <a:lnTo>
                    <a:pt x="814" y="2281"/>
                  </a:lnTo>
                  <a:lnTo>
                    <a:pt x="747" y="2271"/>
                  </a:lnTo>
                  <a:lnTo>
                    <a:pt x="671" y="2252"/>
                  </a:lnTo>
                  <a:lnTo>
                    <a:pt x="603" y="2223"/>
                  </a:lnTo>
                  <a:lnTo>
                    <a:pt x="536" y="2185"/>
                  </a:lnTo>
                  <a:lnTo>
                    <a:pt x="460" y="2137"/>
                  </a:lnTo>
                  <a:lnTo>
                    <a:pt x="402" y="2079"/>
                  </a:lnTo>
                  <a:lnTo>
                    <a:pt x="345" y="2022"/>
                  </a:lnTo>
                  <a:lnTo>
                    <a:pt x="297" y="1945"/>
                  </a:lnTo>
                  <a:lnTo>
                    <a:pt x="249" y="1869"/>
                  </a:lnTo>
                  <a:lnTo>
                    <a:pt x="220" y="1782"/>
                  </a:lnTo>
                  <a:lnTo>
                    <a:pt x="192" y="1696"/>
                  </a:lnTo>
                  <a:lnTo>
                    <a:pt x="163" y="1601"/>
                  </a:lnTo>
                  <a:lnTo>
                    <a:pt x="153" y="1495"/>
                  </a:lnTo>
                  <a:lnTo>
                    <a:pt x="153" y="1390"/>
                  </a:lnTo>
                  <a:lnTo>
                    <a:pt x="163" y="1284"/>
                  </a:lnTo>
                  <a:lnTo>
                    <a:pt x="172" y="1179"/>
                  </a:lnTo>
                  <a:lnTo>
                    <a:pt x="201" y="1074"/>
                  </a:lnTo>
                  <a:lnTo>
                    <a:pt x="230" y="968"/>
                  </a:lnTo>
                  <a:lnTo>
                    <a:pt x="278" y="863"/>
                  </a:lnTo>
                  <a:lnTo>
                    <a:pt x="354" y="719"/>
                  </a:lnTo>
                  <a:lnTo>
                    <a:pt x="450" y="576"/>
                  </a:lnTo>
                  <a:lnTo>
                    <a:pt x="556" y="461"/>
                  </a:lnTo>
                  <a:lnTo>
                    <a:pt x="680" y="355"/>
                  </a:lnTo>
                  <a:lnTo>
                    <a:pt x="814" y="269"/>
                  </a:lnTo>
                  <a:lnTo>
                    <a:pt x="948" y="212"/>
                  </a:lnTo>
                  <a:lnTo>
                    <a:pt x="1015" y="183"/>
                  </a:lnTo>
                  <a:lnTo>
                    <a:pt x="1082" y="173"/>
                  </a:lnTo>
                  <a:lnTo>
                    <a:pt x="1159" y="164"/>
                  </a:lnTo>
                  <a:lnTo>
                    <a:pt x="1226" y="154"/>
                  </a:lnTo>
                  <a:close/>
                  <a:moveTo>
                    <a:pt x="1226" y="1"/>
                  </a:moveTo>
                  <a:lnTo>
                    <a:pt x="1149" y="11"/>
                  </a:lnTo>
                  <a:lnTo>
                    <a:pt x="1063" y="20"/>
                  </a:lnTo>
                  <a:lnTo>
                    <a:pt x="987" y="39"/>
                  </a:lnTo>
                  <a:lnTo>
                    <a:pt x="910" y="58"/>
                  </a:lnTo>
                  <a:lnTo>
                    <a:pt x="833" y="87"/>
                  </a:lnTo>
                  <a:lnTo>
                    <a:pt x="757" y="125"/>
                  </a:lnTo>
                  <a:lnTo>
                    <a:pt x="680" y="173"/>
                  </a:lnTo>
                  <a:lnTo>
                    <a:pt x="603" y="221"/>
                  </a:lnTo>
                  <a:lnTo>
                    <a:pt x="536" y="279"/>
                  </a:lnTo>
                  <a:lnTo>
                    <a:pt x="469" y="336"/>
                  </a:lnTo>
                  <a:lnTo>
                    <a:pt x="402" y="403"/>
                  </a:lnTo>
                  <a:lnTo>
                    <a:pt x="335" y="470"/>
                  </a:lnTo>
                  <a:lnTo>
                    <a:pt x="278" y="547"/>
                  </a:lnTo>
                  <a:lnTo>
                    <a:pt x="230" y="633"/>
                  </a:lnTo>
                  <a:lnTo>
                    <a:pt x="182" y="710"/>
                  </a:lnTo>
                  <a:lnTo>
                    <a:pt x="134" y="806"/>
                  </a:lnTo>
                  <a:lnTo>
                    <a:pt x="86" y="920"/>
                  </a:lnTo>
                  <a:lnTo>
                    <a:pt x="48" y="1045"/>
                  </a:lnTo>
                  <a:lnTo>
                    <a:pt x="19" y="1160"/>
                  </a:lnTo>
                  <a:lnTo>
                    <a:pt x="10" y="1284"/>
                  </a:lnTo>
                  <a:lnTo>
                    <a:pt x="0" y="1399"/>
                  </a:lnTo>
                  <a:lnTo>
                    <a:pt x="0" y="1514"/>
                  </a:lnTo>
                  <a:lnTo>
                    <a:pt x="19" y="1629"/>
                  </a:lnTo>
                  <a:lnTo>
                    <a:pt x="38" y="1735"/>
                  </a:lnTo>
                  <a:lnTo>
                    <a:pt x="77" y="1840"/>
                  </a:lnTo>
                  <a:lnTo>
                    <a:pt x="115" y="1936"/>
                  </a:lnTo>
                  <a:lnTo>
                    <a:pt x="163" y="2032"/>
                  </a:lnTo>
                  <a:lnTo>
                    <a:pt x="220" y="2108"/>
                  </a:lnTo>
                  <a:lnTo>
                    <a:pt x="287" y="2194"/>
                  </a:lnTo>
                  <a:lnTo>
                    <a:pt x="364" y="2261"/>
                  </a:lnTo>
                  <a:lnTo>
                    <a:pt x="450" y="2319"/>
                  </a:lnTo>
                  <a:lnTo>
                    <a:pt x="546" y="2367"/>
                  </a:lnTo>
                  <a:lnTo>
                    <a:pt x="632" y="2395"/>
                  </a:lnTo>
                  <a:lnTo>
                    <a:pt x="718" y="2424"/>
                  </a:lnTo>
                  <a:lnTo>
                    <a:pt x="805" y="2434"/>
                  </a:lnTo>
                  <a:lnTo>
                    <a:pt x="891" y="2443"/>
                  </a:lnTo>
                  <a:lnTo>
                    <a:pt x="967" y="2434"/>
                  </a:lnTo>
                  <a:lnTo>
                    <a:pt x="1054" y="2424"/>
                  </a:lnTo>
                  <a:lnTo>
                    <a:pt x="1130" y="2405"/>
                  </a:lnTo>
                  <a:lnTo>
                    <a:pt x="1207" y="2386"/>
                  </a:lnTo>
                  <a:lnTo>
                    <a:pt x="1293" y="2357"/>
                  </a:lnTo>
                  <a:lnTo>
                    <a:pt x="1370" y="2319"/>
                  </a:lnTo>
                  <a:lnTo>
                    <a:pt x="1437" y="2271"/>
                  </a:lnTo>
                  <a:lnTo>
                    <a:pt x="1513" y="2223"/>
                  </a:lnTo>
                  <a:lnTo>
                    <a:pt x="1580" y="2166"/>
                  </a:lnTo>
                  <a:lnTo>
                    <a:pt x="1647" y="2108"/>
                  </a:lnTo>
                  <a:lnTo>
                    <a:pt x="1715" y="2041"/>
                  </a:lnTo>
                  <a:lnTo>
                    <a:pt x="1782" y="1974"/>
                  </a:lnTo>
                  <a:lnTo>
                    <a:pt x="1839" y="1897"/>
                  </a:lnTo>
                  <a:lnTo>
                    <a:pt x="1887" y="1811"/>
                  </a:lnTo>
                  <a:lnTo>
                    <a:pt x="1935" y="1725"/>
                  </a:lnTo>
                  <a:lnTo>
                    <a:pt x="1983" y="1639"/>
                  </a:lnTo>
                  <a:lnTo>
                    <a:pt x="2031" y="1524"/>
                  </a:lnTo>
                  <a:lnTo>
                    <a:pt x="2069" y="1399"/>
                  </a:lnTo>
                  <a:lnTo>
                    <a:pt x="2098" y="1284"/>
                  </a:lnTo>
                  <a:lnTo>
                    <a:pt x="2107" y="1160"/>
                  </a:lnTo>
                  <a:lnTo>
                    <a:pt x="2117" y="1045"/>
                  </a:lnTo>
                  <a:lnTo>
                    <a:pt x="2117" y="930"/>
                  </a:lnTo>
                  <a:lnTo>
                    <a:pt x="2098" y="815"/>
                  </a:lnTo>
                  <a:lnTo>
                    <a:pt x="2078" y="710"/>
                  </a:lnTo>
                  <a:lnTo>
                    <a:pt x="2040" y="604"/>
                  </a:lnTo>
                  <a:lnTo>
                    <a:pt x="2002" y="509"/>
                  </a:lnTo>
                  <a:lnTo>
                    <a:pt x="1954" y="413"/>
                  </a:lnTo>
                  <a:lnTo>
                    <a:pt x="1897" y="327"/>
                  </a:lnTo>
                  <a:lnTo>
                    <a:pt x="1829" y="250"/>
                  </a:lnTo>
                  <a:lnTo>
                    <a:pt x="1753" y="183"/>
                  </a:lnTo>
                  <a:lnTo>
                    <a:pt x="1667" y="125"/>
                  </a:lnTo>
                  <a:lnTo>
                    <a:pt x="1571" y="78"/>
                  </a:lnTo>
                  <a:lnTo>
                    <a:pt x="1494" y="49"/>
                  </a:lnTo>
                  <a:lnTo>
                    <a:pt x="1408" y="20"/>
                  </a:lnTo>
                  <a:lnTo>
                    <a:pt x="1312" y="11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6"/>
            <p:cNvSpPr/>
            <p:nvPr/>
          </p:nvSpPr>
          <p:spPr>
            <a:xfrm>
              <a:off x="4475754" y="2242866"/>
              <a:ext cx="64295" cy="81336"/>
            </a:xfrm>
            <a:custGeom>
              <a:avLst/>
              <a:gdLst/>
              <a:ahLst/>
              <a:cxnLst/>
              <a:rect l="l" t="t" r="r" b="b"/>
              <a:pathLst>
                <a:path w="1811" h="2291" fill="none" extrusionOk="0">
                  <a:moveTo>
                    <a:pt x="1073" y="1"/>
                  </a:moveTo>
                  <a:lnTo>
                    <a:pt x="1073" y="154"/>
                  </a:lnTo>
                  <a:lnTo>
                    <a:pt x="1073" y="154"/>
                  </a:lnTo>
                  <a:lnTo>
                    <a:pt x="1150" y="164"/>
                  </a:lnTo>
                  <a:lnTo>
                    <a:pt x="1217" y="173"/>
                  </a:lnTo>
                  <a:lnTo>
                    <a:pt x="1293" y="193"/>
                  </a:lnTo>
                  <a:lnTo>
                    <a:pt x="1360" y="221"/>
                  </a:lnTo>
                  <a:lnTo>
                    <a:pt x="1360" y="221"/>
                  </a:lnTo>
                  <a:lnTo>
                    <a:pt x="1437" y="260"/>
                  </a:lnTo>
                  <a:lnTo>
                    <a:pt x="1504" y="307"/>
                  </a:lnTo>
                  <a:lnTo>
                    <a:pt x="1562" y="355"/>
                  </a:lnTo>
                  <a:lnTo>
                    <a:pt x="1619" y="422"/>
                  </a:lnTo>
                  <a:lnTo>
                    <a:pt x="1667" y="499"/>
                  </a:lnTo>
                  <a:lnTo>
                    <a:pt x="1715" y="576"/>
                  </a:lnTo>
                  <a:lnTo>
                    <a:pt x="1744" y="652"/>
                  </a:lnTo>
                  <a:lnTo>
                    <a:pt x="1772" y="748"/>
                  </a:lnTo>
                  <a:lnTo>
                    <a:pt x="1772" y="748"/>
                  </a:lnTo>
                  <a:lnTo>
                    <a:pt x="1801" y="844"/>
                  </a:lnTo>
                  <a:lnTo>
                    <a:pt x="1811" y="949"/>
                  </a:lnTo>
                  <a:lnTo>
                    <a:pt x="1811" y="1055"/>
                  </a:lnTo>
                  <a:lnTo>
                    <a:pt x="1801" y="1160"/>
                  </a:lnTo>
                  <a:lnTo>
                    <a:pt x="1791" y="1265"/>
                  </a:lnTo>
                  <a:lnTo>
                    <a:pt x="1763" y="1371"/>
                  </a:lnTo>
                  <a:lnTo>
                    <a:pt x="1734" y="1476"/>
                  </a:lnTo>
                  <a:lnTo>
                    <a:pt x="1686" y="1572"/>
                  </a:lnTo>
                  <a:lnTo>
                    <a:pt x="1686" y="1572"/>
                  </a:lnTo>
                  <a:lnTo>
                    <a:pt x="1609" y="1725"/>
                  </a:lnTo>
                  <a:lnTo>
                    <a:pt x="1514" y="1869"/>
                  </a:lnTo>
                  <a:lnTo>
                    <a:pt x="1408" y="1984"/>
                  </a:lnTo>
                  <a:lnTo>
                    <a:pt x="1284" y="2089"/>
                  </a:lnTo>
                  <a:lnTo>
                    <a:pt x="1159" y="2175"/>
                  </a:lnTo>
                  <a:lnTo>
                    <a:pt x="1016" y="2233"/>
                  </a:lnTo>
                  <a:lnTo>
                    <a:pt x="949" y="2261"/>
                  </a:lnTo>
                  <a:lnTo>
                    <a:pt x="881" y="2271"/>
                  </a:lnTo>
                  <a:lnTo>
                    <a:pt x="805" y="2281"/>
                  </a:lnTo>
                  <a:lnTo>
                    <a:pt x="738" y="2290"/>
                  </a:lnTo>
                  <a:lnTo>
                    <a:pt x="738" y="2290"/>
                  </a:lnTo>
                  <a:lnTo>
                    <a:pt x="661" y="2281"/>
                  </a:lnTo>
                  <a:lnTo>
                    <a:pt x="594" y="2271"/>
                  </a:lnTo>
                  <a:lnTo>
                    <a:pt x="518" y="2252"/>
                  </a:lnTo>
                  <a:lnTo>
                    <a:pt x="450" y="2223"/>
                  </a:lnTo>
                  <a:lnTo>
                    <a:pt x="450" y="2223"/>
                  </a:lnTo>
                  <a:lnTo>
                    <a:pt x="383" y="2185"/>
                  </a:lnTo>
                  <a:lnTo>
                    <a:pt x="307" y="2137"/>
                  </a:lnTo>
                  <a:lnTo>
                    <a:pt x="249" y="2079"/>
                  </a:lnTo>
                  <a:lnTo>
                    <a:pt x="192" y="2022"/>
                  </a:lnTo>
                  <a:lnTo>
                    <a:pt x="144" y="1945"/>
                  </a:lnTo>
                  <a:lnTo>
                    <a:pt x="96" y="1869"/>
                  </a:lnTo>
                  <a:lnTo>
                    <a:pt x="67" y="1782"/>
                  </a:lnTo>
                  <a:lnTo>
                    <a:pt x="39" y="1696"/>
                  </a:lnTo>
                  <a:lnTo>
                    <a:pt x="39" y="1696"/>
                  </a:lnTo>
                  <a:lnTo>
                    <a:pt x="10" y="1601"/>
                  </a:lnTo>
                  <a:lnTo>
                    <a:pt x="0" y="1495"/>
                  </a:lnTo>
                  <a:lnTo>
                    <a:pt x="0" y="1390"/>
                  </a:lnTo>
                  <a:lnTo>
                    <a:pt x="10" y="1284"/>
                  </a:lnTo>
                  <a:lnTo>
                    <a:pt x="19" y="1179"/>
                  </a:lnTo>
                  <a:lnTo>
                    <a:pt x="48" y="1074"/>
                  </a:lnTo>
                  <a:lnTo>
                    <a:pt x="77" y="968"/>
                  </a:lnTo>
                  <a:lnTo>
                    <a:pt x="125" y="863"/>
                  </a:lnTo>
                  <a:lnTo>
                    <a:pt x="125" y="863"/>
                  </a:lnTo>
                  <a:lnTo>
                    <a:pt x="201" y="719"/>
                  </a:lnTo>
                  <a:lnTo>
                    <a:pt x="297" y="576"/>
                  </a:lnTo>
                  <a:lnTo>
                    <a:pt x="403" y="461"/>
                  </a:lnTo>
                  <a:lnTo>
                    <a:pt x="527" y="355"/>
                  </a:lnTo>
                  <a:lnTo>
                    <a:pt x="661" y="269"/>
                  </a:lnTo>
                  <a:lnTo>
                    <a:pt x="795" y="212"/>
                  </a:lnTo>
                  <a:lnTo>
                    <a:pt x="862" y="183"/>
                  </a:lnTo>
                  <a:lnTo>
                    <a:pt x="929" y="173"/>
                  </a:lnTo>
                  <a:lnTo>
                    <a:pt x="1006" y="164"/>
                  </a:lnTo>
                  <a:lnTo>
                    <a:pt x="1073" y="154"/>
                  </a:lnTo>
                  <a:lnTo>
                    <a:pt x="107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6"/>
            <p:cNvSpPr/>
            <p:nvPr/>
          </p:nvSpPr>
          <p:spPr>
            <a:xfrm>
              <a:off x="4406384" y="2223517"/>
              <a:ext cx="77218" cy="52721"/>
            </a:xfrm>
            <a:custGeom>
              <a:avLst/>
              <a:gdLst/>
              <a:ahLst/>
              <a:cxnLst/>
              <a:rect l="l" t="t" r="r" b="b"/>
              <a:pathLst>
                <a:path w="2175" h="1485" extrusionOk="0">
                  <a:moveTo>
                    <a:pt x="67" y="0"/>
                  </a:moveTo>
                  <a:lnTo>
                    <a:pt x="0" y="125"/>
                  </a:lnTo>
                  <a:lnTo>
                    <a:pt x="1916" y="1485"/>
                  </a:lnTo>
                  <a:lnTo>
                    <a:pt x="2175" y="1054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6"/>
            <p:cNvSpPr/>
            <p:nvPr/>
          </p:nvSpPr>
          <p:spPr>
            <a:xfrm>
              <a:off x="3584526" y="2124539"/>
              <a:ext cx="794368" cy="951147"/>
            </a:xfrm>
            <a:custGeom>
              <a:avLst/>
              <a:gdLst/>
              <a:ahLst/>
              <a:cxnLst/>
              <a:rect l="l" t="t" r="r" b="b"/>
              <a:pathLst>
                <a:path w="22375" h="26791" extrusionOk="0">
                  <a:moveTo>
                    <a:pt x="13984" y="1"/>
                  </a:moveTo>
                  <a:lnTo>
                    <a:pt x="13572" y="20"/>
                  </a:lnTo>
                  <a:lnTo>
                    <a:pt x="13362" y="30"/>
                  </a:lnTo>
                  <a:lnTo>
                    <a:pt x="13151" y="49"/>
                  </a:lnTo>
                  <a:lnTo>
                    <a:pt x="12940" y="77"/>
                  </a:lnTo>
                  <a:lnTo>
                    <a:pt x="12739" y="106"/>
                  </a:lnTo>
                  <a:lnTo>
                    <a:pt x="12528" y="154"/>
                  </a:lnTo>
                  <a:lnTo>
                    <a:pt x="12318" y="192"/>
                  </a:lnTo>
                  <a:lnTo>
                    <a:pt x="12116" y="250"/>
                  </a:lnTo>
                  <a:lnTo>
                    <a:pt x="11906" y="307"/>
                  </a:lnTo>
                  <a:lnTo>
                    <a:pt x="11705" y="384"/>
                  </a:lnTo>
                  <a:lnTo>
                    <a:pt x="11513" y="461"/>
                  </a:lnTo>
                  <a:lnTo>
                    <a:pt x="11312" y="547"/>
                  </a:lnTo>
                  <a:lnTo>
                    <a:pt x="11120" y="643"/>
                  </a:lnTo>
                  <a:lnTo>
                    <a:pt x="10938" y="748"/>
                  </a:lnTo>
                  <a:lnTo>
                    <a:pt x="10747" y="863"/>
                  </a:lnTo>
                  <a:lnTo>
                    <a:pt x="10574" y="987"/>
                  </a:lnTo>
                  <a:lnTo>
                    <a:pt x="10402" y="1121"/>
                  </a:lnTo>
                  <a:lnTo>
                    <a:pt x="10230" y="1265"/>
                  </a:lnTo>
                  <a:lnTo>
                    <a:pt x="10067" y="1418"/>
                  </a:lnTo>
                  <a:lnTo>
                    <a:pt x="9913" y="1591"/>
                  </a:lnTo>
                  <a:lnTo>
                    <a:pt x="9770" y="1773"/>
                  </a:lnTo>
                  <a:lnTo>
                    <a:pt x="9626" y="1964"/>
                  </a:lnTo>
                  <a:lnTo>
                    <a:pt x="9492" y="2165"/>
                  </a:lnTo>
                  <a:lnTo>
                    <a:pt x="9367" y="2386"/>
                  </a:lnTo>
                  <a:lnTo>
                    <a:pt x="9253" y="2616"/>
                  </a:lnTo>
                  <a:lnTo>
                    <a:pt x="9147" y="2855"/>
                  </a:lnTo>
                  <a:lnTo>
                    <a:pt x="9042" y="3114"/>
                  </a:lnTo>
                  <a:lnTo>
                    <a:pt x="8956" y="3382"/>
                  </a:lnTo>
                  <a:lnTo>
                    <a:pt x="8879" y="3669"/>
                  </a:lnTo>
                  <a:lnTo>
                    <a:pt x="8812" y="3966"/>
                  </a:lnTo>
                  <a:lnTo>
                    <a:pt x="8754" y="4282"/>
                  </a:lnTo>
                  <a:lnTo>
                    <a:pt x="8707" y="4617"/>
                  </a:lnTo>
                  <a:lnTo>
                    <a:pt x="8678" y="4962"/>
                  </a:lnTo>
                  <a:lnTo>
                    <a:pt x="8649" y="5317"/>
                  </a:lnTo>
                  <a:lnTo>
                    <a:pt x="8640" y="5700"/>
                  </a:lnTo>
                  <a:lnTo>
                    <a:pt x="8553" y="5738"/>
                  </a:lnTo>
                  <a:lnTo>
                    <a:pt x="8314" y="5872"/>
                  </a:lnTo>
                  <a:lnTo>
                    <a:pt x="7931" y="6092"/>
                  </a:lnTo>
                  <a:lnTo>
                    <a:pt x="7433" y="6389"/>
                  </a:lnTo>
                  <a:lnTo>
                    <a:pt x="7145" y="6571"/>
                  </a:lnTo>
                  <a:lnTo>
                    <a:pt x="6839" y="6782"/>
                  </a:lnTo>
                  <a:lnTo>
                    <a:pt x="6513" y="7002"/>
                  </a:lnTo>
                  <a:lnTo>
                    <a:pt x="6168" y="7251"/>
                  </a:lnTo>
                  <a:lnTo>
                    <a:pt x="5814" y="7520"/>
                  </a:lnTo>
                  <a:lnTo>
                    <a:pt x="5450" y="7817"/>
                  </a:lnTo>
                  <a:lnTo>
                    <a:pt x="5076" y="8123"/>
                  </a:lnTo>
                  <a:lnTo>
                    <a:pt x="4703" y="8458"/>
                  </a:lnTo>
                  <a:lnTo>
                    <a:pt x="4320" y="8813"/>
                  </a:lnTo>
                  <a:lnTo>
                    <a:pt x="3937" y="9186"/>
                  </a:lnTo>
                  <a:lnTo>
                    <a:pt x="3563" y="9588"/>
                  </a:lnTo>
                  <a:lnTo>
                    <a:pt x="3190" y="10000"/>
                  </a:lnTo>
                  <a:lnTo>
                    <a:pt x="2816" y="10441"/>
                  </a:lnTo>
                  <a:lnTo>
                    <a:pt x="2462" y="10910"/>
                  </a:lnTo>
                  <a:lnTo>
                    <a:pt x="2289" y="11140"/>
                  </a:lnTo>
                  <a:lnTo>
                    <a:pt x="2126" y="11389"/>
                  </a:lnTo>
                  <a:lnTo>
                    <a:pt x="1954" y="11638"/>
                  </a:lnTo>
                  <a:lnTo>
                    <a:pt x="1801" y="11887"/>
                  </a:lnTo>
                  <a:lnTo>
                    <a:pt x="1638" y="12155"/>
                  </a:lnTo>
                  <a:lnTo>
                    <a:pt x="1485" y="12414"/>
                  </a:lnTo>
                  <a:lnTo>
                    <a:pt x="1341" y="12682"/>
                  </a:lnTo>
                  <a:lnTo>
                    <a:pt x="1197" y="12960"/>
                  </a:lnTo>
                  <a:lnTo>
                    <a:pt x="1063" y="13247"/>
                  </a:lnTo>
                  <a:lnTo>
                    <a:pt x="939" y="13525"/>
                  </a:lnTo>
                  <a:lnTo>
                    <a:pt x="814" y="13822"/>
                  </a:lnTo>
                  <a:lnTo>
                    <a:pt x="699" y="14119"/>
                  </a:lnTo>
                  <a:lnTo>
                    <a:pt x="594" y="14416"/>
                  </a:lnTo>
                  <a:lnTo>
                    <a:pt x="489" y="14722"/>
                  </a:lnTo>
                  <a:lnTo>
                    <a:pt x="402" y="15038"/>
                  </a:lnTo>
                  <a:lnTo>
                    <a:pt x="316" y="15354"/>
                  </a:lnTo>
                  <a:lnTo>
                    <a:pt x="240" y="15680"/>
                  </a:lnTo>
                  <a:lnTo>
                    <a:pt x="173" y="16006"/>
                  </a:lnTo>
                  <a:lnTo>
                    <a:pt x="115" y="16341"/>
                  </a:lnTo>
                  <a:lnTo>
                    <a:pt x="67" y="16676"/>
                  </a:lnTo>
                  <a:lnTo>
                    <a:pt x="29" y="17079"/>
                  </a:lnTo>
                  <a:lnTo>
                    <a:pt x="0" y="17471"/>
                  </a:lnTo>
                  <a:lnTo>
                    <a:pt x="0" y="17854"/>
                  </a:lnTo>
                  <a:lnTo>
                    <a:pt x="19" y="18238"/>
                  </a:lnTo>
                  <a:lnTo>
                    <a:pt x="48" y="18611"/>
                  </a:lnTo>
                  <a:lnTo>
                    <a:pt x="96" y="18985"/>
                  </a:lnTo>
                  <a:lnTo>
                    <a:pt x="163" y="19339"/>
                  </a:lnTo>
                  <a:lnTo>
                    <a:pt x="249" y="19703"/>
                  </a:lnTo>
                  <a:lnTo>
                    <a:pt x="355" y="20048"/>
                  </a:lnTo>
                  <a:lnTo>
                    <a:pt x="469" y="20393"/>
                  </a:lnTo>
                  <a:lnTo>
                    <a:pt x="594" y="20728"/>
                  </a:lnTo>
                  <a:lnTo>
                    <a:pt x="747" y="21063"/>
                  </a:lnTo>
                  <a:lnTo>
                    <a:pt x="900" y="21389"/>
                  </a:lnTo>
                  <a:lnTo>
                    <a:pt x="1082" y="21705"/>
                  </a:lnTo>
                  <a:lnTo>
                    <a:pt x="1264" y="22011"/>
                  </a:lnTo>
                  <a:lnTo>
                    <a:pt x="1466" y="22308"/>
                  </a:lnTo>
                  <a:lnTo>
                    <a:pt x="1686" y="22605"/>
                  </a:lnTo>
                  <a:lnTo>
                    <a:pt x="1906" y="22892"/>
                  </a:lnTo>
                  <a:lnTo>
                    <a:pt x="2146" y="23170"/>
                  </a:lnTo>
                  <a:lnTo>
                    <a:pt x="2395" y="23438"/>
                  </a:lnTo>
                  <a:lnTo>
                    <a:pt x="2663" y="23697"/>
                  </a:lnTo>
                  <a:lnTo>
                    <a:pt x="2931" y="23946"/>
                  </a:lnTo>
                  <a:lnTo>
                    <a:pt x="3209" y="24186"/>
                  </a:lnTo>
                  <a:lnTo>
                    <a:pt x="3506" y="24425"/>
                  </a:lnTo>
                  <a:lnTo>
                    <a:pt x="3803" y="24645"/>
                  </a:lnTo>
                  <a:lnTo>
                    <a:pt x="4119" y="24866"/>
                  </a:lnTo>
                  <a:lnTo>
                    <a:pt x="4435" y="25067"/>
                  </a:lnTo>
                  <a:lnTo>
                    <a:pt x="4760" y="25268"/>
                  </a:lnTo>
                  <a:lnTo>
                    <a:pt x="5096" y="25450"/>
                  </a:lnTo>
                  <a:lnTo>
                    <a:pt x="5440" y="25622"/>
                  </a:lnTo>
                  <a:lnTo>
                    <a:pt x="5785" y="25795"/>
                  </a:lnTo>
                  <a:lnTo>
                    <a:pt x="6140" y="25948"/>
                  </a:lnTo>
                  <a:lnTo>
                    <a:pt x="6542" y="26101"/>
                  </a:lnTo>
                  <a:lnTo>
                    <a:pt x="6954" y="26245"/>
                  </a:lnTo>
                  <a:lnTo>
                    <a:pt x="7375" y="26369"/>
                  </a:lnTo>
                  <a:lnTo>
                    <a:pt x="7806" y="26475"/>
                  </a:lnTo>
                  <a:lnTo>
                    <a:pt x="8247" y="26561"/>
                  </a:lnTo>
                  <a:lnTo>
                    <a:pt x="8687" y="26638"/>
                  </a:lnTo>
                  <a:lnTo>
                    <a:pt x="9147" y="26705"/>
                  </a:lnTo>
                  <a:lnTo>
                    <a:pt x="9597" y="26743"/>
                  </a:lnTo>
                  <a:lnTo>
                    <a:pt x="10057" y="26772"/>
                  </a:lnTo>
                  <a:lnTo>
                    <a:pt x="10517" y="26791"/>
                  </a:lnTo>
                  <a:lnTo>
                    <a:pt x="10977" y="26791"/>
                  </a:lnTo>
                  <a:lnTo>
                    <a:pt x="11436" y="26781"/>
                  </a:lnTo>
                  <a:lnTo>
                    <a:pt x="11887" y="26752"/>
                  </a:lnTo>
                  <a:lnTo>
                    <a:pt x="12337" y="26714"/>
                  </a:lnTo>
                  <a:lnTo>
                    <a:pt x="12787" y="26657"/>
                  </a:lnTo>
                  <a:lnTo>
                    <a:pt x="13227" y="26590"/>
                  </a:lnTo>
                  <a:lnTo>
                    <a:pt x="13658" y="26513"/>
                  </a:lnTo>
                  <a:lnTo>
                    <a:pt x="14080" y="26427"/>
                  </a:lnTo>
                  <a:lnTo>
                    <a:pt x="14492" y="26321"/>
                  </a:lnTo>
                  <a:lnTo>
                    <a:pt x="14884" y="26206"/>
                  </a:lnTo>
                  <a:lnTo>
                    <a:pt x="15277" y="26082"/>
                  </a:lnTo>
                  <a:lnTo>
                    <a:pt x="15641" y="25938"/>
                  </a:lnTo>
                  <a:lnTo>
                    <a:pt x="15996" y="25795"/>
                  </a:lnTo>
                  <a:lnTo>
                    <a:pt x="16340" y="25632"/>
                  </a:lnTo>
                  <a:lnTo>
                    <a:pt x="16656" y="25459"/>
                  </a:lnTo>
                  <a:lnTo>
                    <a:pt x="16953" y="25287"/>
                  </a:lnTo>
                  <a:lnTo>
                    <a:pt x="17231" y="25095"/>
                  </a:lnTo>
                  <a:lnTo>
                    <a:pt x="17490" y="24894"/>
                  </a:lnTo>
                  <a:lnTo>
                    <a:pt x="17605" y="24789"/>
                  </a:lnTo>
                  <a:lnTo>
                    <a:pt x="17720" y="24684"/>
                  </a:lnTo>
                  <a:lnTo>
                    <a:pt x="17825" y="24578"/>
                  </a:lnTo>
                  <a:lnTo>
                    <a:pt x="17921" y="24473"/>
                  </a:lnTo>
                  <a:lnTo>
                    <a:pt x="18017" y="24358"/>
                  </a:lnTo>
                  <a:lnTo>
                    <a:pt x="18103" y="24243"/>
                  </a:lnTo>
                  <a:lnTo>
                    <a:pt x="18179" y="24128"/>
                  </a:lnTo>
                  <a:lnTo>
                    <a:pt x="18246" y="24004"/>
                  </a:lnTo>
                  <a:lnTo>
                    <a:pt x="18371" y="23774"/>
                  </a:lnTo>
                  <a:lnTo>
                    <a:pt x="18495" y="23534"/>
                  </a:lnTo>
                  <a:lnTo>
                    <a:pt x="18601" y="23285"/>
                  </a:lnTo>
                  <a:lnTo>
                    <a:pt x="18706" y="23017"/>
                  </a:lnTo>
                  <a:lnTo>
                    <a:pt x="18802" y="22758"/>
                  </a:lnTo>
                  <a:lnTo>
                    <a:pt x="18888" y="22481"/>
                  </a:lnTo>
                  <a:lnTo>
                    <a:pt x="18965" y="22193"/>
                  </a:lnTo>
                  <a:lnTo>
                    <a:pt x="19041" y="21906"/>
                  </a:lnTo>
                  <a:lnTo>
                    <a:pt x="19108" y="21609"/>
                  </a:lnTo>
                  <a:lnTo>
                    <a:pt x="19166" y="21312"/>
                  </a:lnTo>
                  <a:lnTo>
                    <a:pt x="19223" y="21006"/>
                  </a:lnTo>
                  <a:lnTo>
                    <a:pt x="19271" y="20690"/>
                  </a:lnTo>
                  <a:lnTo>
                    <a:pt x="19310" y="20373"/>
                  </a:lnTo>
                  <a:lnTo>
                    <a:pt x="19348" y="20057"/>
                  </a:lnTo>
                  <a:lnTo>
                    <a:pt x="19405" y="19406"/>
                  </a:lnTo>
                  <a:lnTo>
                    <a:pt x="19444" y="18736"/>
                  </a:lnTo>
                  <a:lnTo>
                    <a:pt x="19463" y="18065"/>
                  </a:lnTo>
                  <a:lnTo>
                    <a:pt x="19463" y="17385"/>
                  </a:lnTo>
                  <a:lnTo>
                    <a:pt x="19444" y="16705"/>
                  </a:lnTo>
                  <a:lnTo>
                    <a:pt x="19415" y="16025"/>
                  </a:lnTo>
                  <a:lnTo>
                    <a:pt x="19367" y="15345"/>
                  </a:lnTo>
                  <a:lnTo>
                    <a:pt x="19319" y="14684"/>
                  </a:lnTo>
                  <a:lnTo>
                    <a:pt x="19252" y="14023"/>
                  </a:lnTo>
                  <a:lnTo>
                    <a:pt x="19185" y="13381"/>
                  </a:lnTo>
                  <a:lnTo>
                    <a:pt x="19099" y="12759"/>
                  </a:lnTo>
                  <a:lnTo>
                    <a:pt x="19022" y="12146"/>
                  </a:lnTo>
                  <a:lnTo>
                    <a:pt x="18936" y="11571"/>
                  </a:lnTo>
                  <a:lnTo>
                    <a:pt x="18754" y="10498"/>
                  </a:lnTo>
                  <a:lnTo>
                    <a:pt x="18582" y="9560"/>
                  </a:lnTo>
                  <a:lnTo>
                    <a:pt x="18428" y="8774"/>
                  </a:lnTo>
                  <a:lnTo>
                    <a:pt x="18304" y="8190"/>
                  </a:lnTo>
                  <a:lnTo>
                    <a:pt x="18179" y="7692"/>
                  </a:lnTo>
                  <a:lnTo>
                    <a:pt x="18361" y="7663"/>
                  </a:lnTo>
                  <a:lnTo>
                    <a:pt x="18553" y="7625"/>
                  </a:lnTo>
                  <a:lnTo>
                    <a:pt x="18811" y="7567"/>
                  </a:lnTo>
                  <a:lnTo>
                    <a:pt x="19118" y="7491"/>
                  </a:lnTo>
                  <a:lnTo>
                    <a:pt x="19463" y="7395"/>
                  </a:lnTo>
                  <a:lnTo>
                    <a:pt x="19827" y="7280"/>
                  </a:lnTo>
                  <a:lnTo>
                    <a:pt x="20210" y="7136"/>
                  </a:lnTo>
                  <a:lnTo>
                    <a:pt x="20401" y="7060"/>
                  </a:lnTo>
                  <a:lnTo>
                    <a:pt x="20593" y="6974"/>
                  </a:lnTo>
                  <a:lnTo>
                    <a:pt x="20785" y="6878"/>
                  </a:lnTo>
                  <a:lnTo>
                    <a:pt x="20967" y="6782"/>
                  </a:lnTo>
                  <a:lnTo>
                    <a:pt x="21149" y="6677"/>
                  </a:lnTo>
                  <a:lnTo>
                    <a:pt x="21321" y="6571"/>
                  </a:lnTo>
                  <a:lnTo>
                    <a:pt x="21493" y="6456"/>
                  </a:lnTo>
                  <a:lnTo>
                    <a:pt x="21647" y="6322"/>
                  </a:lnTo>
                  <a:lnTo>
                    <a:pt x="21790" y="6198"/>
                  </a:lnTo>
                  <a:lnTo>
                    <a:pt x="21924" y="6054"/>
                  </a:lnTo>
                  <a:lnTo>
                    <a:pt x="22039" y="5910"/>
                  </a:lnTo>
                  <a:lnTo>
                    <a:pt x="22145" y="5757"/>
                  </a:lnTo>
                  <a:lnTo>
                    <a:pt x="22231" y="5594"/>
                  </a:lnTo>
                  <a:lnTo>
                    <a:pt x="22298" y="5422"/>
                  </a:lnTo>
                  <a:lnTo>
                    <a:pt x="22346" y="5240"/>
                  </a:lnTo>
                  <a:lnTo>
                    <a:pt x="22375" y="5058"/>
                  </a:lnTo>
                  <a:lnTo>
                    <a:pt x="22202" y="4943"/>
                  </a:lnTo>
                  <a:lnTo>
                    <a:pt x="21733" y="4627"/>
                  </a:lnTo>
                  <a:lnTo>
                    <a:pt x="21417" y="4397"/>
                  </a:lnTo>
                  <a:lnTo>
                    <a:pt x="21053" y="4139"/>
                  </a:lnTo>
                  <a:lnTo>
                    <a:pt x="20670" y="3851"/>
                  </a:lnTo>
                  <a:lnTo>
                    <a:pt x="20258" y="3535"/>
                  </a:lnTo>
                  <a:lnTo>
                    <a:pt x="19846" y="3190"/>
                  </a:lnTo>
                  <a:lnTo>
                    <a:pt x="19434" y="2836"/>
                  </a:lnTo>
                  <a:lnTo>
                    <a:pt x="19032" y="2462"/>
                  </a:lnTo>
                  <a:lnTo>
                    <a:pt x="18840" y="2271"/>
                  </a:lnTo>
                  <a:lnTo>
                    <a:pt x="18658" y="2089"/>
                  </a:lnTo>
                  <a:lnTo>
                    <a:pt x="18486" y="1897"/>
                  </a:lnTo>
                  <a:lnTo>
                    <a:pt x="18313" y="1706"/>
                  </a:lnTo>
                  <a:lnTo>
                    <a:pt x="18160" y="1514"/>
                  </a:lnTo>
                  <a:lnTo>
                    <a:pt x="18026" y="1323"/>
                  </a:lnTo>
                  <a:lnTo>
                    <a:pt x="17902" y="1131"/>
                  </a:lnTo>
                  <a:lnTo>
                    <a:pt x="17787" y="949"/>
                  </a:lnTo>
                  <a:lnTo>
                    <a:pt x="17691" y="767"/>
                  </a:lnTo>
                  <a:lnTo>
                    <a:pt x="17624" y="585"/>
                  </a:lnTo>
                  <a:lnTo>
                    <a:pt x="17518" y="556"/>
                  </a:lnTo>
                  <a:lnTo>
                    <a:pt x="17241" y="470"/>
                  </a:lnTo>
                  <a:lnTo>
                    <a:pt x="16800" y="355"/>
                  </a:lnTo>
                  <a:lnTo>
                    <a:pt x="16522" y="288"/>
                  </a:lnTo>
                  <a:lnTo>
                    <a:pt x="16225" y="231"/>
                  </a:lnTo>
                  <a:lnTo>
                    <a:pt x="15900" y="164"/>
                  </a:lnTo>
                  <a:lnTo>
                    <a:pt x="15545" y="116"/>
                  </a:lnTo>
                  <a:lnTo>
                    <a:pt x="15181" y="68"/>
                  </a:lnTo>
                  <a:lnTo>
                    <a:pt x="14798" y="30"/>
                  </a:lnTo>
                  <a:lnTo>
                    <a:pt x="14396" y="10"/>
                  </a:lnTo>
                  <a:lnTo>
                    <a:pt x="139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6"/>
            <p:cNvSpPr/>
            <p:nvPr/>
          </p:nvSpPr>
          <p:spPr>
            <a:xfrm>
              <a:off x="4538982" y="2285041"/>
              <a:ext cx="25207" cy="21799"/>
            </a:xfrm>
            <a:custGeom>
              <a:avLst/>
              <a:gdLst/>
              <a:ahLst/>
              <a:cxnLst/>
              <a:rect l="l" t="t" r="r" b="b"/>
              <a:pathLst>
                <a:path w="710" h="614" extrusionOk="0">
                  <a:moveTo>
                    <a:pt x="144" y="1"/>
                  </a:moveTo>
                  <a:lnTo>
                    <a:pt x="1" y="413"/>
                  </a:lnTo>
                  <a:lnTo>
                    <a:pt x="566" y="614"/>
                  </a:lnTo>
                  <a:lnTo>
                    <a:pt x="710" y="211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" name="Imagem 26" descr="Uma imagem com Gráfico, captura de ecrã, file, diagrama&#10;&#10;Descrição gerada automaticamente">
            <a:extLst>
              <a:ext uri="{FF2B5EF4-FFF2-40B4-BE49-F238E27FC236}">
                <a16:creationId xmlns:a16="http://schemas.microsoft.com/office/drawing/2014/main" id="{48BC10C3-788F-D503-AC7C-798295AC4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121" y="559020"/>
            <a:ext cx="5449570" cy="2590165"/>
          </a:xfrm>
          <a:prstGeom prst="rect">
            <a:avLst/>
          </a:prstGeom>
        </p:spPr>
      </p:pic>
      <p:grpSp>
        <p:nvGrpSpPr>
          <p:cNvPr id="28" name="Google Shape;418;p18">
            <a:extLst>
              <a:ext uri="{FF2B5EF4-FFF2-40B4-BE49-F238E27FC236}">
                <a16:creationId xmlns:a16="http://schemas.microsoft.com/office/drawing/2014/main" id="{CE5C53F7-FEE5-675B-A207-8B66E7CC0FCE}"/>
              </a:ext>
            </a:extLst>
          </p:cNvPr>
          <p:cNvGrpSpPr/>
          <p:nvPr/>
        </p:nvGrpSpPr>
        <p:grpSpPr>
          <a:xfrm>
            <a:off x="56136" y="3317185"/>
            <a:ext cx="3068064" cy="646115"/>
            <a:chOff x="3961063" y="1231575"/>
            <a:chExt cx="4725888" cy="650100"/>
          </a:xfrm>
        </p:grpSpPr>
        <p:sp>
          <p:nvSpPr>
            <p:cNvPr id="29" name="Google Shape;419;p18">
              <a:extLst>
                <a:ext uri="{FF2B5EF4-FFF2-40B4-BE49-F238E27FC236}">
                  <a16:creationId xmlns:a16="http://schemas.microsoft.com/office/drawing/2014/main" id="{E2C02A17-F64E-1CC6-41B9-7300D836BBF4}"/>
                </a:ext>
              </a:extLst>
            </p:cNvPr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890% </a:t>
              </a:r>
              <a:endParaRPr dirty="0"/>
            </a:p>
          </p:txBody>
        </p:sp>
        <p:sp>
          <p:nvSpPr>
            <p:cNvPr id="30" name="Google Shape;420;p18">
              <a:extLst>
                <a:ext uri="{FF2B5EF4-FFF2-40B4-BE49-F238E27FC236}">
                  <a16:creationId xmlns:a16="http://schemas.microsoft.com/office/drawing/2014/main" id="{614EE5EF-876D-9D08-85EF-43D0D4CF39EE}"/>
                </a:ext>
              </a:extLst>
            </p:cNvPr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sp>
        <p:nvSpPr>
          <p:cNvPr id="32" name="Google Shape;419;p18">
            <a:extLst>
              <a:ext uri="{FF2B5EF4-FFF2-40B4-BE49-F238E27FC236}">
                <a16:creationId xmlns:a16="http://schemas.microsoft.com/office/drawing/2014/main" id="{B25848C0-C8D0-CC60-C65B-8259A9AF6468}"/>
              </a:ext>
            </a:extLst>
          </p:cNvPr>
          <p:cNvSpPr/>
          <p:nvPr/>
        </p:nvSpPr>
        <p:spPr>
          <a:xfrm>
            <a:off x="4157687" y="3317185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00B050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01-01-2016                             </a:t>
            </a:r>
          </a:p>
        </p:txBody>
      </p:sp>
      <p:sp>
        <p:nvSpPr>
          <p:cNvPr id="34" name="Google Shape;419;p18">
            <a:extLst>
              <a:ext uri="{FF2B5EF4-FFF2-40B4-BE49-F238E27FC236}">
                <a16:creationId xmlns:a16="http://schemas.microsoft.com/office/drawing/2014/main" id="{5366F564-C246-6678-A442-6F6BEBEFB0A8}"/>
              </a:ext>
            </a:extLst>
          </p:cNvPr>
          <p:cNvSpPr/>
          <p:nvPr/>
        </p:nvSpPr>
        <p:spPr>
          <a:xfrm>
            <a:off x="5953444" y="3317184"/>
            <a:ext cx="2386992" cy="646115"/>
          </a:xfrm>
          <a:prstGeom prst="roundRect">
            <a:avLst>
              <a:gd name="adj" fmla="val 50000"/>
            </a:avLst>
          </a:prstGeom>
          <a:solidFill>
            <a:srgbClr val="E99B27">
              <a:alpha val="1254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         31-10-2024</a:t>
            </a:r>
          </a:p>
        </p:txBody>
      </p:sp>
      <p:grpSp>
        <p:nvGrpSpPr>
          <p:cNvPr id="39" name="Google Shape;418;p18">
            <a:extLst>
              <a:ext uri="{FF2B5EF4-FFF2-40B4-BE49-F238E27FC236}">
                <a16:creationId xmlns:a16="http://schemas.microsoft.com/office/drawing/2014/main" id="{CBDAE804-CF47-E240-1ED2-5D61C033E3F3}"/>
              </a:ext>
            </a:extLst>
          </p:cNvPr>
          <p:cNvGrpSpPr/>
          <p:nvPr/>
        </p:nvGrpSpPr>
        <p:grpSpPr>
          <a:xfrm>
            <a:off x="70804" y="4008951"/>
            <a:ext cx="2613020" cy="460654"/>
            <a:chOff x="3905279" y="1259840"/>
            <a:chExt cx="4905620" cy="650100"/>
          </a:xfrm>
          <a:solidFill>
            <a:schemeClr val="accent1">
              <a:lumMod val="75000"/>
            </a:schemeClr>
          </a:solidFill>
        </p:grpSpPr>
        <p:sp>
          <p:nvSpPr>
            <p:cNvPr id="40" name="Google Shape;419;p18">
              <a:extLst>
                <a:ext uri="{FF2B5EF4-FFF2-40B4-BE49-F238E27FC236}">
                  <a16:creationId xmlns:a16="http://schemas.microsoft.com/office/drawing/2014/main" id="{26520859-A03A-2390-2C14-8FCD86D6BA2F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                    1,04</a:t>
              </a:r>
              <a:endParaRPr sz="1100" dirty="0"/>
            </a:p>
          </p:txBody>
        </p:sp>
        <p:sp>
          <p:nvSpPr>
            <p:cNvPr id="41" name="Google Shape;420;p18">
              <a:extLst>
                <a:ext uri="{FF2B5EF4-FFF2-40B4-BE49-F238E27FC236}">
                  <a16:creationId xmlns:a16="http://schemas.microsoft.com/office/drawing/2014/main" id="{599BE9AF-D91E-AB81-A13F-CEA3CC3D9A35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b="0" i="0" dirty="0">
                  <a:solidFill>
                    <a:srgbClr val="000000"/>
                  </a:solidFill>
                  <a:effectLst/>
                  <a:latin typeface="Arial" panose="020B0604020202020204" pitchFamily="34" charset="0"/>
                  <a:ea typeface="Arial" panose="020B0604020202020204" pitchFamily="34" charset="0"/>
                  <a:cs typeface="Arial" panose="020B0604020202020204" pitchFamily="34" charset="0"/>
                </a:rPr>
                <a:t>Sharpe Ratio</a:t>
              </a:r>
              <a:endParaRPr sz="1100" dirty="0"/>
            </a:p>
          </p:txBody>
        </p:sp>
      </p:grpSp>
      <p:grpSp>
        <p:nvGrpSpPr>
          <p:cNvPr id="42" name="Google Shape;418;p18">
            <a:extLst>
              <a:ext uri="{FF2B5EF4-FFF2-40B4-BE49-F238E27FC236}">
                <a16:creationId xmlns:a16="http://schemas.microsoft.com/office/drawing/2014/main" id="{FE952D67-6E31-323B-3139-83B03FB711C8}"/>
              </a:ext>
            </a:extLst>
          </p:cNvPr>
          <p:cNvGrpSpPr/>
          <p:nvPr/>
        </p:nvGrpSpPr>
        <p:grpSpPr>
          <a:xfrm>
            <a:off x="90924" y="4576881"/>
            <a:ext cx="2613020" cy="460654"/>
            <a:chOff x="3905279" y="1259840"/>
            <a:chExt cx="4905620" cy="65010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3" name="Google Shape;419;p18">
              <a:extLst>
                <a:ext uri="{FF2B5EF4-FFF2-40B4-BE49-F238E27FC236}">
                  <a16:creationId xmlns:a16="http://schemas.microsoft.com/office/drawing/2014/main" id="{43F5D7D4-FECB-315F-8BDC-4DFD005ED511}"/>
                </a:ext>
              </a:extLst>
            </p:cNvPr>
            <p:cNvSpPr/>
            <p:nvPr/>
          </p:nvSpPr>
          <p:spPr>
            <a:xfrm>
              <a:off x="5134098" y="1259840"/>
              <a:ext cx="3676801" cy="65010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dirty="0"/>
                <a:t> </a:t>
              </a:r>
              <a:r>
                <a:rPr lang="pt-BR" sz="1100" dirty="0"/>
                <a:t>28,19%</a:t>
              </a:r>
              <a:endParaRPr sz="1100" dirty="0"/>
            </a:p>
          </p:txBody>
        </p:sp>
        <p:sp>
          <p:nvSpPr>
            <p:cNvPr id="44" name="Google Shape;420;p18">
              <a:extLst>
                <a:ext uri="{FF2B5EF4-FFF2-40B4-BE49-F238E27FC236}">
                  <a16:creationId xmlns:a16="http://schemas.microsoft.com/office/drawing/2014/main" id="{8EF466B4-C65A-D2B2-5EFE-FC702047D749}"/>
                </a:ext>
              </a:extLst>
            </p:cNvPr>
            <p:cNvSpPr/>
            <p:nvPr/>
          </p:nvSpPr>
          <p:spPr>
            <a:xfrm>
              <a:off x="3905279" y="1358510"/>
              <a:ext cx="2129999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100" dirty="0"/>
                <a:t>CAGR</a:t>
              </a:r>
              <a:endParaRPr sz="1100" dirty="0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Indicadores</a:t>
            </a:r>
            <a:endParaRPr dirty="0"/>
          </a:p>
        </p:txBody>
      </p:sp>
      <p:sp>
        <p:nvSpPr>
          <p:cNvPr id="414" name="Google Shape;414;p18"/>
          <p:cNvSpPr/>
          <p:nvPr/>
        </p:nvSpPr>
        <p:spPr>
          <a:xfrm>
            <a:off x="1796338" y="3501400"/>
            <a:ext cx="230900" cy="230550"/>
          </a:xfrm>
          <a:custGeom>
            <a:avLst/>
            <a:gdLst/>
            <a:ahLst/>
            <a:cxnLst/>
            <a:rect l="l" t="t" r="r" b="b"/>
            <a:pathLst>
              <a:path w="9236" h="9222" fill="none" extrusionOk="0">
                <a:moveTo>
                  <a:pt x="9236" y="4611"/>
                </a:moveTo>
                <a:lnTo>
                  <a:pt x="9236" y="4611"/>
                </a:lnTo>
                <a:lnTo>
                  <a:pt x="9222" y="4838"/>
                </a:lnTo>
                <a:lnTo>
                  <a:pt x="9207" y="5080"/>
                </a:lnTo>
                <a:lnTo>
                  <a:pt x="9179" y="5308"/>
                </a:lnTo>
                <a:lnTo>
                  <a:pt x="9136" y="5536"/>
                </a:lnTo>
                <a:lnTo>
                  <a:pt x="9079" y="5763"/>
                </a:lnTo>
                <a:lnTo>
                  <a:pt x="9022" y="5977"/>
                </a:lnTo>
                <a:lnTo>
                  <a:pt x="8951" y="6190"/>
                </a:lnTo>
                <a:lnTo>
                  <a:pt x="8866" y="6404"/>
                </a:lnTo>
                <a:lnTo>
                  <a:pt x="8780" y="6603"/>
                </a:lnTo>
                <a:lnTo>
                  <a:pt x="8667" y="6802"/>
                </a:lnTo>
                <a:lnTo>
                  <a:pt x="8567" y="7001"/>
                </a:lnTo>
                <a:lnTo>
                  <a:pt x="8439" y="7186"/>
                </a:lnTo>
                <a:lnTo>
                  <a:pt x="8311" y="7371"/>
                </a:lnTo>
                <a:lnTo>
                  <a:pt x="8183" y="7542"/>
                </a:lnTo>
                <a:lnTo>
                  <a:pt x="8026" y="7713"/>
                </a:lnTo>
                <a:lnTo>
                  <a:pt x="7884" y="7869"/>
                </a:lnTo>
                <a:lnTo>
                  <a:pt x="7713" y="8026"/>
                </a:lnTo>
                <a:lnTo>
                  <a:pt x="7557" y="8168"/>
                </a:lnTo>
                <a:lnTo>
                  <a:pt x="7372" y="8310"/>
                </a:lnTo>
                <a:lnTo>
                  <a:pt x="7201" y="8439"/>
                </a:lnTo>
                <a:lnTo>
                  <a:pt x="7002" y="8552"/>
                </a:lnTo>
                <a:lnTo>
                  <a:pt x="6817" y="8666"/>
                </a:lnTo>
                <a:lnTo>
                  <a:pt x="6618" y="8766"/>
                </a:lnTo>
                <a:lnTo>
                  <a:pt x="6418" y="8865"/>
                </a:lnTo>
                <a:lnTo>
                  <a:pt x="6205" y="8937"/>
                </a:lnTo>
                <a:lnTo>
                  <a:pt x="5991" y="9008"/>
                </a:lnTo>
                <a:lnTo>
                  <a:pt x="5764" y="9079"/>
                </a:lnTo>
                <a:lnTo>
                  <a:pt x="5550" y="9122"/>
                </a:lnTo>
                <a:lnTo>
                  <a:pt x="5323" y="9164"/>
                </a:lnTo>
                <a:lnTo>
                  <a:pt x="5095" y="9193"/>
                </a:lnTo>
                <a:lnTo>
                  <a:pt x="4853" y="9221"/>
                </a:lnTo>
                <a:lnTo>
                  <a:pt x="4611" y="9221"/>
                </a:lnTo>
                <a:lnTo>
                  <a:pt x="4611" y="9221"/>
                </a:lnTo>
                <a:lnTo>
                  <a:pt x="4383" y="9221"/>
                </a:lnTo>
                <a:lnTo>
                  <a:pt x="4142" y="9193"/>
                </a:lnTo>
                <a:lnTo>
                  <a:pt x="3914" y="9164"/>
                </a:lnTo>
                <a:lnTo>
                  <a:pt x="3686" y="9122"/>
                </a:lnTo>
                <a:lnTo>
                  <a:pt x="3459" y="9079"/>
                </a:lnTo>
                <a:lnTo>
                  <a:pt x="3245" y="9008"/>
                </a:lnTo>
                <a:lnTo>
                  <a:pt x="3032" y="8937"/>
                </a:lnTo>
                <a:lnTo>
                  <a:pt x="2818" y="8865"/>
                </a:lnTo>
                <a:lnTo>
                  <a:pt x="2619" y="8766"/>
                </a:lnTo>
                <a:lnTo>
                  <a:pt x="2420" y="8666"/>
                </a:lnTo>
                <a:lnTo>
                  <a:pt x="2221" y="8552"/>
                </a:lnTo>
                <a:lnTo>
                  <a:pt x="2036" y="8439"/>
                </a:lnTo>
                <a:lnTo>
                  <a:pt x="1851" y="8310"/>
                </a:lnTo>
                <a:lnTo>
                  <a:pt x="1680" y="8168"/>
                </a:lnTo>
                <a:lnTo>
                  <a:pt x="1509" y="8026"/>
                </a:lnTo>
                <a:lnTo>
                  <a:pt x="1352" y="7869"/>
                </a:lnTo>
                <a:lnTo>
                  <a:pt x="1196" y="7713"/>
                </a:lnTo>
                <a:lnTo>
                  <a:pt x="1054" y="7542"/>
                </a:lnTo>
                <a:lnTo>
                  <a:pt x="926" y="7371"/>
                </a:lnTo>
                <a:lnTo>
                  <a:pt x="783" y="7186"/>
                </a:lnTo>
                <a:lnTo>
                  <a:pt x="669" y="7001"/>
                </a:lnTo>
                <a:lnTo>
                  <a:pt x="556" y="6802"/>
                </a:lnTo>
                <a:lnTo>
                  <a:pt x="456" y="6603"/>
                </a:lnTo>
                <a:lnTo>
                  <a:pt x="371" y="6404"/>
                </a:lnTo>
                <a:lnTo>
                  <a:pt x="285" y="6190"/>
                </a:lnTo>
                <a:lnTo>
                  <a:pt x="214" y="5977"/>
                </a:lnTo>
                <a:lnTo>
                  <a:pt x="143" y="5763"/>
                </a:lnTo>
                <a:lnTo>
                  <a:pt x="100" y="5536"/>
                </a:lnTo>
                <a:lnTo>
                  <a:pt x="58" y="5308"/>
                </a:lnTo>
                <a:lnTo>
                  <a:pt x="29" y="5080"/>
                </a:lnTo>
                <a:lnTo>
                  <a:pt x="15" y="4838"/>
                </a:lnTo>
                <a:lnTo>
                  <a:pt x="1" y="4611"/>
                </a:lnTo>
                <a:lnTo>
                  <a:pt x="1" y="4611"/>
                </a:lnTo>
                <a:lnTo>
                  <a:pt x="15" y="4369"/>
                </a:lnTo>
                <a:lnTo>
                  <a:pt x="29" y="4141"/>
                </a:lnTo>
                <a:lnTo>
                  <a:pt x="58" y="3899"/>
                </a:lnTo>
                <a:lnTo>
                  <a:pt x="100" y="3671"/>
                </a:lnTo>
                <a:lnTo>
                  <a:pt x="143" y="3458"/>
                </a:lnTo>
                <a:lnTo>
                  <a:pt x="214" y="3230"/>
                </a:lnTo>
                <a:lnTo>
                  <a:pt x="285" y="3017"/>
                </a:lnTo>
                <a:lnTo>
                  <a:pt x="371" y="2818"/>
                </a:lnTo>
                <a:lnTo>
                  <a:pt x="456" y="2604"/>
                </a:lnTo>
                <a:lnTo>
                  <a:pt x="556" y="2405"/>
                </a:lnTo>
                <a:lnTo>
                  <a:pt x="669" y="2220"/>
                </a:lnTo>
                <a:lnTo>
                  <a:pt x="783" y="2035"/>
                </a:lnTo>
                <a:lnTo>
                  <a:pt x="926" y="1850"/>
                </a:lnTo>
                <a:lnTo>
                  <a:pt x="1054" y="1679"/>
                </a:lnTo>
                <a:lnTo>
                  <a:pt x="1196" y="1509"/>
                </a:lnTo>
                <a:lnTo>
                  <a:pt x="1352" y="1352"/>
                </a:lnTo>
                <a:lnTo>
                  <a:pt x="1509" y="1195"/>
                </a:lnTo>
                <a:lnTo>
                  <a:pt x="1680" y="1053"/>
                </a:lnTo>
                <a:lnTo>
                  <a:pt x="1851" y="911"/>
                </a:lnTo>
                <a:lnTo>
                  <a:pt x="2036" y="783"/>
                </a:lnTo>
                <a:lnTo>
                  <a:pt x="2221" y="669"/>
                </a:lnTo>
                <a:lnTo>
                  <a:pt x="2420" y="555"/>
                </a:lnTo>
                <a:lnTo>
                  <a:pt x="2619" y="456"/>
                </a:lnTo>
                <a:lnTo>
                  <a:pt x="2818" y="356"/>
                </a:lnTo>
                <a:lnTo>
                  <a:pt x="3032" y="271"/>
                </a:lnTo>
                <a:lnTo>
                  <a:pt x="3245" y="199"/>
                </a:lnTo>
                <a:lnTo>
                  <a:pt x="3459" y="142"/>
                </a:lnTo>
                <a:lnTo>
                  <a:pt x="3686" y="86"/>
                </a:lnTo>
                <a:lnTo>
                  <a:pt x="3914" y="43"/>
                </a:lnTo>
                <a:lnTo>
                  <a:pt x="4142" y="14"/>
                </a:lnTo>
                <a:lnTo>
                  <a:pt x="4383" y="0"/>
                </a:lnTo>
                <a:lnTo>
                  <a:pt x="4611" y="0"/>
                </a:lnTo>
                <a:lnTo>
                  <a:pt x="4611" y="0"/>
                </a:lnTo>
                <a:lnTo>
                  <a:pt x="4853" y="0"/>
                </a:lnTo>
                <a:lnTo>
                  <a:pt x="5095" y="14"/>
                </a:lnTo>
                <a:lnTo>
                  <a:pt x="5323" y="43"/>
                </a:lnTo>
                <a:lnTo>
                  <a:pt x="5550" y="86"/>
                </a:lnTo>
                <a:lnTo>
                  <a:pt x="5764" y="142"/>
                </a:lnTo>
                <a:lnTo>
                  <a:pt x="5991" y="199"/>
                </a:lnTo>
                <a:lnTo>
                  <a:pt x="6205" y="271"/>
                </a:lnTo>
                <a:lnTo>
                  <a:pt x="6418" y="356"/>
                </a:lnTo>
                <a:lnTo>
                  <a:pt x="6618" y="456"/>
                </a:lnTo>
                <a:lnTo>
                  <a:pt x="6817" y="555"/>
                </a:lnTo>
                <a:lnTo>
                  <a:pt x="7002" y="669"/>
                </a:lnTo>
                <a:lnTo>
                  <a:pt x="7201" y="783"/>
                </a:lnTo>
                <a:lnTo>
                  <a:pt x="7372" y="911"/>
                </a:lnTo>
                <a:lnTo>
                  <a:pt x="7557" y="1053"/>
                </a:lnTo>
                <a:lnTo>
                  <a:pt x="7713" y="1195"/>
                </a:lnTo>
                <a:lnTo>
                  <a:pt x="7884" y="1352"/>
                </a:lnTo>
                <a:lnTo>
                  <a:pt x="8026" y="1509"/>
                </a:lnTo>
                <a:lnTo>
                  <a:pt x="8183" y="1679"/>
                </a:lnTo>
                <a:lnTo>
                  <a:pt x="8311" y="1850"/>
                </a:lnTo>
                <a:lnTo>
                  <a:pt x="8439" y="2035"/>
                </a:lnTo>
                <a:lnTo>
                  <a:pt x="8567" y="2220"/>
                </a:lnTo>
                <a:lnTo>
                  <a:pt x="8667" y="2405"/>
                </a:lnTo>
                <a:lnTo>
                  <a:pt x="8780" y="2604"/>
                </a:lnTo>
                <a:lnTo>
                  <a:pt x="8866" y="2818"/>
                </a:lnTo>
                <a:lnTo>
                  <a:pt x="8951" y="3017"/>
                </a:lnTo>
                <a:lnTo>
                  <a:pt x="9022" y="3230"/>
                </a:lnTo>
                <a:lnTo>
                  <a:pt x="9079" y="3458"/>
                </a:lnTo>
                <a:lnTo>
                  <a:pt x="9136" y="3671"/>
                </a:lnTo>
                <a:lnTo>
                  <a:pt x="9179" y="3899"/>
                </a:lnTo>
                <a:lnTo>
                  <a:pt x="9207" y="4141"/>
                </a:lnTo>
                <a:lnTo>
                  <a:pt x="9222" y="4369"/>
                </a:lnTo>
                <a:lnTo>
                  <a:pt x="9236" y="4611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18"/>
          <p:cNvSpPr/>
          <p:nvPr/>
        </p:nvSpPr>
        <p:spPr>
          <a:xfrm>
            <a:off x="1796338" y="3501400"/>
            <a:ext cx="164750" cy="142325"/>
          </a:xfrm>
          <a:custGeom>
            <a:avLst/>
            <a:gdLst/>
            <a:ahLst/>
            <a:cxnLst/>
            <a:rect l="l" t="t" r="r" b="b"/>
            <a:pathLst>
              <a:path w="6590" h="5693" fill="none" extrusionOk="0">
                <a:moveTo>
                  <a:pt x="4611" y="0"/>
                </a:moveTo>
                <a:lnTo>
                  <a:pt x="4611" y="0"/>
                </a:lnTo>
                <a:lnTo>
                  <a:pt x="4383" y="0"/>
                </a:lnTo>
                <a:lnTo>
                  <a:pt x="4142" y="14"/>
                </a:lnTo>
                <a:lnTo>
                  <a:pt x="3914" y="43"/>
                </a:lnTo>
                <a:lnTo>
                  <a:pt x="3686" y="86"/>
                </a:lnTo>
                <a:lnTo>
                  <a:pt x="3459" y="142"/>
                </a:lnTo>
                <a:lnTo>
                  <a:pt x="3245" y="199"/>
                </a:lnTo>
                <a:lnTo>
                  <a:pt x="3032" y="271"/>
                </a:lnTo>
                <a:lnTo>
                  <a:pt x="2818" y="356"/>
                </a:lnTo>
                <a:lnTo>
                  <a:pt x="2619" y="456"/>
                </a:lnTo>
                <a:lnTo>
                  <a:pt x="2420" y="555"/>
                </a:lnTo>
                <a:lnTo>
                  <a:pt x="2221" y="669"/>
                </a:lnTo>
                <a:lnTo>
                  <a:pt x="2036" y="783"/>
                </a:lnTo>
                <a:lnTo>
                  <a:pt x="1851" y="911"/>
                </a:lnTo>
                <a:lnTo>
                  <a:pt x="1680" y="1053"/>
                </a:lnTo>
                <a:lnTo>
                  <a:pt x="1509" y="1195"/>
                </a:lnTo>
                <a:lnTo>
                  <a:pt x="1352" y="1352"/>
                </a:lnTo>
                <a:lnTo>
                  <a:pt x="1196" y="1509"/>
                </a:lnTo>
                <a:lnTo>
                  <a:pt x="1054" y="1679"/>
                </a:lnTo>
                <a:lnTo>
                  <a:pt x="926" y="1850"/>
                </a:lnTo>
                <a:lnTo>
                  <a:pt x="783" y="2035"/>
                </a:lnTo>
                <a:lnTo>
                  <a:pt x="669" y="2220"/>
                </a:lnTo>
                <a:lnTo>
                  <a:pt x="556" y="2405"/>
                </a:lnTo>
                <a:lnTo>
                  <a:pt x="456" y="2604"/>
                </a:lnTo>
                <a:lnTo>
                  <a:pt x="371" y="2818"/>
                </a:lnTo>
                <a:lnTo>
                  <a:pt x="285" y="3017"/>
                </a:lnTo>
                <a:lnTo>
                  <a:pt x="214" y="3230"/>
                </a:lnTo>
                <a:lnTo>
                  <a:pt x="143" y="3458"/>
                </a:lnTo>
                <a:lnTo>
                  <a:pt x="100" y="3671"/>
                </a:lnTo>
                <a:lnTo>
                  <a:pt x="58" y="3899"/>
                </a:lnTo>
                <a:lnTo>
                  <a:pt x="29" y="4141"/>
                </a:lnTo>
                <a:lnTo>
                  <a:pt x="15" y="4369"/>
                </a:lnTo>
                <a:lnTo>
                  <a:pt x="1" y="4611"/>
                </a:lnTo>
                <a:lnTo>
                  <a:pt x="1" y="4611"/>
                </a:lnTo>
                <a:lnTo>
                  <a:pt x="15" y="4881"/>
                </a:lnTo>
                <a:lnTo>
                  <a:pt x="29" y="5151"/>
                </a:lnTo>
                <a:lnTo>
                  <a:pt x="72" y="5422"/>
                </a:lnTo>
                <a:lnTo>
                  <a:pt x="129" y="5692"/>
                </a:lnTo>
                <a:lnTo>
                  <a:pt x="129" y="5692"/>
                </a:lnTo>
                <a:lnTo>
                  <a:pt x="413" y="5649"/>
                </a:lnTo>
                <a:lnTo>
                  <a:pt x="684" y="5607"/>
                </a:lnTo>
                <a:lnTo>
                  <a:pt x="968" y="5550"/>
                </a:lnTo>
                <a:lnTo>
                  <a:pt x="1239" y="5479"/>
                </a:lnTo>
                <a:lnTo>
                  <a:pt x="1509" y="5393"/>
                </a:lnTo>
                <a:lnTo>
                  <a:pt x="1765" y="5308"/>
                </a:lnTo>
                <a:lnTo>
                  <a:pt x="2021" y="5208"/>
                </a:lnTo>
                <a:lnTo>
                  <a:pt x="2277" y="5109"/>
                </a:lnTo>
                <a:lnTo>
                  <a:pt x="2534" y="4995"/>
                </a:lnTo>
                <a:lnTo>
                  <a:pt x="2775" y="4881"/>
                </a:lnTo>
                <a:lnTo>
                  <a:pt x="3017" y="4739"/>
                </a:lnTo>
                <a:lnTo>
                  <a:pt x="3259" y="4611"/>
                </a:lnTo>
                <a:lnTo>
                  <a:pt x="3487" y="4468"/>
                </a:lnTo>
                <a:lnTo>
                  <a:pt x="3700" y="4312"/>
                </a:lnTo>
                <a:lnTo>
                  <a:pt x="3928" y="4141"/>
                </a:lnTo>
                <a:lnTo>
                  <a:pt x="4142" y="3985"/>
                </a:lnTo>
                <a:lnTo>
                  <a:pt x="4341" y="3800"/>
                </a:lnTo>
                <a:lnTo>
                  <a:pt x="4540" y="3615"/>
                </a:lnTo>
                <a:lnTo>
                  <a:pt x="4739" y="3430"/>
                </a:lnTo>
                <a:lnTo>
                  <a:pt x="4924" y="3230"/>
                </a:lnTo>
                <a:lnTo>
                  <a:pt x="5109" y="3031"/>
                </a:lnTo>
                <a:lnTo>
                  <a:pt x="5280" y="2818"/>
                </a:lnTo>
                <a:lnTo>
                  <a:pt x="5451" y="2604"/>
                </a:lnTo>
                <a:lnTo>
                  <a:pt x="5607" y="2391"/>
                </a:lnTo>
                <a:lnTo>
                  <a:pt x="5750" y="2163"/>
                </a:lnTo>
                <a:lnTo>
                  <a:pt x="5906" y="1935"/>
                </a:lnTo>
                <a:lnTo>
                  <a:pt x="6034" y="1694"/>
                </a:lnTo>
                <a:lnTo>
                  <a:pt x="6162" y="1452"/>
                </a:lnTo>
                <a:lnTo>
                  <a:pt x="6276" y="1210"/>
                </a:lnTo>
                <a:lnTo>
                  <a:pt x="6390" y="954"/>
                </a:lnTo>
                <a:lnTo>
                  <a:pt x="6489" y="697"/>
                </a:lnTo>
                <a:lnTo>
                  <a:pt x="6589" y="427"/>
                </a:lnTo>
                <a:lnTo>
                  <a:pt x="6589" y="427"/>
                </a:lnTo>
                <a:lnTo>
                  <a:pt x="6361" y="327"/>
                </a:lnTo>
                <a:lnTo>
                  <a:pt x="6120" y="242"/>
                </a:lnTo>
                <a:lnTo>
                  <a:pt x="5892" y="171"/>
                </a:lnTo>
                <a:lnTo>
                  <a:pt x="5636" y="114"/>
                </a:lnTo>
                <a:lnTo>
                  <a:pt x="5394" y="57"/>
                </a:lnTo>
                <a:lnTo>
                  <a:pt x="5138" y="29"/>
                </a:lnTo>
                <a:lnTo>
                  <a:pt x="4882" y="0"/>
                </a:lnTo>
                <a:lnTo>
                  <a:pt x="4611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8" name="Google Shape;418;p18"/>
          <p:cNvGrpSpPr/>
          <p:nvPr/>
        </p:nvGrpSpPr>
        <p:grpSpPr>
          <a:xfrm>
            <a:off x="206481" y="1047893"/>
            <a:ext cx="8701992" cy="650100"/>
            <a:chOff x="3961063" y="1231575"/>
            <a:chExt cx="4725888" cy="650100"/>
          </a:xfrm>
        </p:grpSpPr>
        <p:sp>
          <p:nvSpPr>
            <p:cNvPr id="419" name="Google Shape;419;p18"/>
            <p:cNvSpPr/>
            <p:nvPr/>
          </p:nvSpPr>
          <p:spPr>
            <a:xfrm>
              <a:off x="5010150" y="12315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99B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3961063" y="13244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1" name="Google Shape;421;p18"/>
          <p:cNvGrpSpPr/>
          <p:nvPr/>
        </p:nvGrpSpPr>
        <p:grpSpPr>
          <a:xfrm>
            <a:off x="367698" y="1207043"/>
            <a:ext cx="8319101" cy="391423"/>
            <a:chOff x="4122280" y="1390725"/>
            <a:chExt cx="8319101" cy="391423"/>
          </a:xfrm>
        </p:grpSpPr>
        <p:sp>
          <p:nvSpPr>
            <p:cNvPr id="422" name="Google Shape;422;p18"/>
            <p:cNvSpPr txBox="1"/>
            <p:nvPr/>
          </p:nvSpPr>
          <p:spPr>
            <a:xfrm>
              <a:off x="8244996" y="1450348"/>
              <a:ext cx="4196385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sz="12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ajuda a indicar se existe uma sobrevalorização da ação ou desvalorização da ação</a:t>
              </a:r>
              <a:endParaRPr sz="105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3" name="Google Shape;423;p18"/>
            <p:cNvSpPr txBox="1"/>
            <p:nvPr/>
          </p:nvSpPr>
          <p:spPr>
            <a:xfrm>
              <a:off x="4122280" y="1390725"/>
              <a:ext cx="3594702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RSI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426" name="Google Shape;426;p18"/>
          <p:cNvGrpSpPr/>
          <p:nvPr/>
        </p:nvGrpSpPr>
        <p:grpSpPr>
          <a:xfrm>
            <a:off x="206481" y="3054193"/>
            <a:ext cx="8701988" cy="650100"/>
            <a:chOff x="3961063" y="3237875"/>
            <a:chExt cx="4725888" cy="650100"/>
          </a:xfrm>
        </p:grpSpPr>
        <p:sp>
          <p:nvSpPr>
            <p:cNvPr id="427" name="Google Shape;427;p18"/>
            <p:cNvSpPr/>
            <p:nvPr/>
          </p:nvSpPr>
          <p:spPr>
            <a:xfrm>
              <a:off x="5010150" y="323787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8027EA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3961063" y="333072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9" name="Google Shape;429;p18"/>
          <p:cNvGrpSpPr/>
          <p:nvPr/>
        </p:nvGrpSpPr>
        <p:grpSpPr>
          <a:xfrm>
            <a:off x="255763" y="3207611"/>
            <a:ext cx="8444822" cy="331800"/>
            <a:chOff x="4058836" y="3381904"/>
            <a:chExt cx="8444822" cy="331800"/>
          </a:xfrm>
        </p:grpSpPr>
        <p:sp>
          <p:nvSpPr>
            <p:cNvPr id="430" name="Google Shape;430;p18"/>
            <p:cNvSpPr txBox="1"/>
            <p:nvPr/>
          </p:nvSpPr>
          <p:spPr>
            <a:xfrm>
              <a:off x="8139500" y="3381904"/>
              <a:ext cx="436415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100 dias</a:t>
              </a:r>
            </a:p>
          </p:txBody>
        </p:sp>
        <p:sp>
          <p:nvSpPr>
            <p:cNvPr id="431" name="Google Shape;431;p18"/>
            <p:cNvSpPr txBox="1"/>
            <p:nvPr/>
          </p:nvSpPr>
          <p:spPr>
            <a:xfrm>
              <a:off x="4058836" y="3381904"/>
              <a:ext cx="3651218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100 day</a:t>
              </a:r>
            </a:p>
          </p:txBody>
        </p:sp>
      </p:grpSp>
      <p:grpSp>
        <p:nvGrpSpPr>
          <p:cNvPr id="432" name="Google Shape;432;p18"/>
          <p:cNvGrpSpPr/>
          <p:nvPr/>
        </p:nvGrpSpPr>
        <p:grpSpPr>
          <a:xfrm>
            <a:off x="206481" y="2051043"/>
            <a:ext cx="8701990" cy="650100"/>
            <a:chOff x="3961063" y="2234725"/>
            <a:chExt cx="4725888" cy="650100"/>
          </a:xfrm>
        </p:grpSpPr>
        <p:sp>
          <p:nvSpPr>
            <p:cNvPr id="433" name="Google Shape;433;p18"/>
            <p:cNvSpPr/>
            <p:nvPr/>
          </p:nvSpPr>
          <p:spPr>
            <a:xfrm>
              <a:off x="5010150" y="2234725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rgbClr val="EA4827">
                <a:alpha val="125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3961063" y="232757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35;p18"/>
          <p:cNvGrpSpPr/>
          <p:nvPr/>
        </p:nvGrpSpPr>
        <p:grpSpPr>
          <a:xfrm>
            <a:off x="380414" y="2210193"/>
            <a:ext cx="8076125" cy="331800"/>
            <a:chOff x="4134996" y="2393875"/>
            <a:chExt cx="8076125" cy="331800"/>
          </a:xfrm>
        </p:grpSpPr>
        <p:sp>
          <p:nvSpPr>
            <p:cNvPr id="436" name="Google Shape;436;p18"/>
            <p:cNvSpPr txBox="1"/>
            <p:nvPr/>
          </p:nvSpPr>
          <p:spPr>
            <a:xfrm>
              <a:off x="8057061" y="2393875"/>
              <a:ext cx="415406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Média do valor do fecho nos ultimos 20 dias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37" name="Google Shape;437;p18"/>
            <p:cNvSpPr txBox="1"/>
            <p:nvPr/>
          </p:nvSpPr>
          <p:spPr>
            <a:xfrm>
              <a:off x="4134996" y="2393875"/>
              <a:ext cx="3526567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Simple moving average 20 day</a:t>
              </a:r>
              <a:endParaRPr sz="18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23"/>
          <p:cNvSpPr/>
          <p:nvPr/>
        </p:nvSpPr>
        <p:spPr>
          <a:xfrm>
            <a:off x="458440" y="1122338"/>
            <a:ext cx="1220099" cy="8079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Comprar</a:t>
            </a:r>
            <a:endParaRPr sz="800" dirty="0"/>
          </a:p>
        </p:txBody>
      </p:sp>
      <p:sp>
        <p:nvSpPr>
          <p:cNvPr id="741" name="Google Shape;741;p23"/>
          <p:cNvSpPr/>
          <p:nvPr/>
        </p:nvSpPr>
        <p:spPr>
          <a:xfrm>
            <a:off x="455336" y="2453975"/>
            <a:ext cx="1220098" cy="807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Manter</a:t>
            </a:r>
            <a:endParaRPr dirty="0"/>
          </a:p>
        </p:txBody>
      </p:sp>
      <p:sp>
        <p:nvSpPr>
          <p:cNvPr id="742" name="Google Shape;742;p23"/>
          <p:cNvSpPr/>
          <p:nvPr/>
        </p:nvSpPr>
        <p:spPr>
          <a:xfrm>
            <a:off x="455337" y="3665825"/>
            <a:ext cx="1220097" cy="8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Vender</a:t>
            </a:r>
            <a:endParaRPr dirty="0"/>
          </a:p>
        </p:txBody>
      </p:sp>
      <p:sp>
        <p:nvSpPr>
          <p:cNvPr id="743" name="Google Shape;743;p23"/>
          <p:cNvSpPr txBox="1">
            <a:spLocks noGrp="1"/>
          </p:cNvSpPr>
          <p:nvPr>
            <p:ph type="title"/>
          </p:nvPr>
        </p:nvSpPr>
        <p:spPr>
          <a:xfrm>
            <a:off x="457200" y="213047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Estrátegia </a:t>
            </a:r>
            <a:endParaRPr dirty="0"/>
          </a:p>
        </p:txBody>
      </p:sp>
      <p:grpSp>
        <p:nvGrpSpPr>
          <p:cNvPr id="750" name="Google Shape;750;p23"/>
          <p:cNvGrpSpPr/>
          <p:nvPr/>
        </p:nvGrpSpPr>
        <p:grpSpPr>
          <a:xfrm>
            <a:off x="5062920" y="1531801"/>
            <a:ext cx="472011" cy="472011"/>
            <a:chOff x="1190625" y="238125"/>
            <a:chExt cx="5238750" cy="5238750"/>
          </a:xfrm>
        </p:grpSpPr>
        <p:sp>
          <p:nvSpPr>
            <p:cNvPr id="751" name="Google Shape;751;p23"/>
            <p:cNvSpPr/>
            <p:nvPr/>
          </p:nvSpPr>
          <p:spPr>
            <a:xfrm>
              <a:off x="3807425" y="2386825"/>
              <a:ext cx="1355750" cy="306975"/>
            </a:xfrm>
            <a:custGeom>
              <a:avLst/>
              <a:gdLst/>
              <a:ahLst/>
              <a:cxnLst/>
              <a:rect l="l" t="t" r="r" b="b"/>
              <a:pathLst>
                <a:path w="54230" h="12279" extrusionOk="0">
                  <a:moveTo>
                    <a:pt x="5628" y="0"/>
                  </a:moveTo>
                  <a:lnTo>
                    <a:pt x="5219" y="1740"/>
                  </a:lnTo>
                  <a:lnTo>
                    <a:pt x="4707" y="3377"/>
                  </a:lnTo>
                  <a:lnTo>
                    <a:pt x="4093" y="5014"/>
                  </a:lnTo>
                  <a:lnTo>
                    <a:pt x="3480" y="6549"/>
                  </a:lnTo>
                  <a:lnTo>
                    <a:pt x="2661" y="8083"/>
                  </a:lnTo>
                  <a:lnTo>
                    <a:pt x="1842" y="9516"/>
                  </a:lnTo>
                  <a:lnTo>
                    <a:pt x="922" y="10948"/>
                  </a:lnTo>
                  <a:lnTo>
                    <a:pt x="1" y="12279"/>
                  </a:lnTo>
                  <a:lnTo>
                    <a:pt x="51058" y="12279"/>
                  </a:lnTo>
                  <a:lnTo>
                    <a:pt x="52081" y="9209"/>
                  </a:lnTo>
                  <a:lnTo>
                    <a:pt x="53002" y="6242"/>
                  </a:lnTo>
                  <a:lnTo>
                    <a:pt x="53718" y="3172"/>
                  </a:lnTo>
                  <a:lnTo>
                    <a:pt x="542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23"/>
            <p:cNvSpPr/>
            <p:nvPr/>
          </p:nvSpPr>
          <p:spPr>
            <a:xfrm>
              <a:off x="2735625" y="1772900"/>
              <a:ext cx="920900" cy="920900"/>
            </a:xfrm>
            <a:custGeom>
              <a:avLst/>
              <a:gdLst/>
              <a:ahLst/>
              <a:cxnLst/>
              <a:rect l="l" t="t" r="r" b="b"/>
              <a:pathLst>
                <a:path w="36836" h="36836" extrusionOk="0">
                  <a:moveTo>
                    <a:pt x="24558" y="12279"/>
                  </a:moveTo>
                  <a:lnTo>
                    <a:pt x="24558" y="24557"/>
                  </a:lnTo>
                  <a:lnTo>
                    <a:pt x="12279" y="24557"/>
                  </a:lnTo>
                  <a:lnTo>
                    <a:pt x="12279" y="12279"/>
                  </a:lnTo>
                  <a:close/>
                  <a:moveTo>
                    <a:pt x="18418" y="1"/>
                  </a:moveTo>
                  <a:lnTo>
                    <a:pt x="16474" y="103"/>
                  </a:lnTo>
                  <a:lnTo>
                    <a:pt x="14735" y="410"/>
                  </a:lnTo>
                  <a:lnTo>
                    <a:pt x="12893" y="819"/>
                  </a:lnTo>
                  <a:lnTo>
                    <a:pt x="11256" y="1433"/>
                  </a:lnTo>
                  <a:lnTo>
                    <a:pt x="9619" y="2252"/>
                  </a:lnTo>
                  <a:lnTo>
                    <a:pt x="8084" y="3173"/>
                  </a:lnTo>
                  <a:lnTo>
                    <a:pt x="6652" y="4196"/>
                  </a:lnTo>
                  <a:lnTo>
                    <a:pt x="5424" y="5424"/>
                  </a:lnTo>
                  <a:lnTo>
                    <a:pt x="4196" y="6754"/>
                  </a:lnTo>
                  <a:lnTo>
                    <a:pt x="3173" y="8084"/>
                  </a:lnTo>
                  <a:lnTo>
                    <a:pt x="2252" y="9619"/>
                  </a:lnTo>
                  <a:lnTo>
                    <a:pt x="1433" y="11256"/>
                  </a:lnTo>
                  <a:lnTo>
                    <a:pt x="819" y="12995"/>
                  </a:lnTo>
                  <a:lnTo>
                    <a:pt x="410" y="14735"/>
                  </a:lnTo>
                  <a:lnTo>
                    <a:pt x="103" y="16576"/>
                  </a:lnTo>
                  <a:lnTo>
                    <a:pt x="1" y="18418"/>
                  </a:lnTo>
                  <a:lnTo>
                    <a:pt x="103" y="20362"/>
                  </a:lnTo>
                  <a:lnTo>
                    <a:pt x="410" y="22204"/>
                  </a:lnTo>
                  <a:lnTo>
                    <a:pt x="819" y="23943"/>
                  </a:lnTo>
                  <a:lnTo>
                    <a:pt x="1433" y="25580"/>
                  </a:lnTo>
                  <a:lnTo>
                    <a:pt x="2252" y="27218"/>
                  </a:lnTo>
                  <a:lnTo>
                    <a:pt x="3173" y="28752"/>
                  </a:lnTo>
                  <a:lnTo>
                    <a:pt x="4196" y="30185"/>
                  </a:lnTo>
                  <a:lnTo>
                    <a:pt x="5424" y="31515"/>
                  </a:lnTo>
                  <a:lnTo>
                    <a:pt x="6652" y="32640"/>
                  </a:lnTo>
                  <a:lnTo>
                    <a:pt x="8084" y="33766"/>
                  </a:lnTo>
                  <a:lnTo>
                    <a:pt x="9619" y="34687"/>
                  </a:lnTo>
                  <a:lnTo>
                    <a:pt x="11256" y="35403"/>
                  </a:lnTo>
                  <a:lnTo>
                    <a:pt x="12893" y="36017"/>
                  </a:lnTo>
                  <a:lnTo>
                    <a:pt x="14735" y="36529"/>
                  </a:lnTo>
                  <a:lnTo>
                    <a:pt x="16474" y="36733"/>
                  </a:lnTo>
                  <a:lnTo>
                    <a:pt x="18418" y="36836"/>
                  </a:lnTo>
                  <a:lnTo>
                    <a:pt x="20260" y="36733"/>
                  </a:lnTo>
                  <a:lnTo>
                    <a:pt x="22102" y="36529"/>
                  </a:lnTo>
                  <a:lnTo>
                    <a:pt x="23944" y="36017"/>
                  </a:lnTo>
                  <a:lnTo>
                    <a:pt x="25581" y="35403"/>
                  </a:lnTo>
                  <a:lnTo>
                    <a:pt x="27218" y="34687"/>
                  </a:lnTo>
                  <a:lnTo>
                    <a:pt x="28753" y="33766"/>
                  </a:lnTo>
                  <a:lnTo>
                    <a:pt x="30185" y="32640"/>
                  </a:lnTo>
                  <a:lnTo>
                    <a:pt x="31413" y="31515"/>
                  </a:lnTo>
                  <a:lnTo>
                    <a:pt x="32641" y="30185"/>
                  </a:lnTo>
                  <a:lnTo>
                    <a:pt x="33664" y="28752"/>
                  </a:lnTo>
                  <a:lnTo>
                    <a:pt x="34585" y="27218"/>
                  </a:lnTo>
                  <a:lnTo>
                    <a:pt x="35403" y="25580"/>
                  </a:lnTo>
                  <a:lnTo>
                    <a:pt x="36017" y="23943"/>
                  </a:lnTo>
                  <a:lnTo>
                    <a:pt x="36427" y="22204"/>
                  </a:lnTo>
                  <a:lnTo>
                    <a:pt x="36734" y="20362"/>
                  </a:lnTo>
                  <a:lnTo>
                    <a:pt x="36836" y="18418"/>
                  </a:lnTo>
                  <a:lnTo>
                    <a:pt x="36734" y="16576"/>
                  </a:lnTo>
                  <a:lnTo>
                    <a:pt x="36427" y="14735"/>
                  </a:lnTo>
                  <a:lnTo>
                    <a:pt x="36017" y="12995"/>
                  </a:lnTo>
                  <a:lnTo>
                    <a:pt x="35403" y="11256"/>
                  </a:lnTo>
                  <a:lnTo>
                    <a:pt x="34585" y="9619"/>
                  </a:lnTo>
                  <a:lnTo>
                    <a:pt x="33664" y="8084"/>
                  </a:lnTo>
                  <a:lnTo>
                    <a:pt x="32641" y="6754"/>
                  </a:lnTo>
                  <a:lnTo>
                    <a:pt x="31413" y="5424"/>
                  </a:lnTo>
                  <a:lnTo>
                    <a:pt x="30185" y="4196"/>
                  </a:lnTo>
                  <a:lnTo>
                    <a:pt x="28753" y="3173"/>
                  </a:lnTo>
                  <a:lnTo>
                    <a:pt x="27218" y="2252"/>
                  </a:lnTo>
                  <a:lnTo>
                    <a:pt x="25581" y="1433"/>
                  </a:lnTo>
                  <a:lnTo>
                    <a:pt x="23944" y="819"/>
                  </a:lnTo>
                  <a:lnTo>
                    <a:pt x="22102" y="410"/>
                  </a:lnTo>
                  <a:lnTo>
                    <a:pt x="20260" y="103"/>
                  </a:lnTo>
                  <a:lnTo>
                    <a:pt x="18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23"/>
            <p:cNvSpPr/>
            <p:nvPr/>
          </p:nvSpPr>
          <p:spPr>
            <a:xfrm>
              <a:off x="1190625" y="238125"/>
              <a:ext cx="3893275" cy="5238750"/>
            </a:xfrm>
            <a:custGeom>
              <a:avLst/>
              <a:gdLst/>
              <a:ahLst/>
              <a:cxnLst/>
              <a:rect l="l" t="t" r="r" b="b"/>
              <a:pathLst>
                <a:path w="155731" h="209550" extrusionOk="0">
                  <a:moveTo>
                    <a:pt x="86358" y="0"/>
                  </a:moveTo>
                  <a:lnTo>
                    <a:pt x="82879" y="102"/>
                  </a:lnTo>
                  <a:lnTo>
                    <a:pt x="79502" y="307"/>
                  </a:lnTo>
                  <a:lnTo>
                    <a:pt x="76228" y="716"/>
                  </a:lnTo>
                  <a:lnTo>
                    <a:pt x="72851" y="1228"/>
                  </a:lnTo>
                  <a:lnTo>
                    <a:pt x="69679" y="1842"/>
                  </a:lnTo>
                  <a:lnTo>
                    <a:pt x="66508" y="2660"/>
                  </a:lnTo>
                  <a:lnTo>
                    <a:pt x="63438" y="3581"/>
                  </a:lnTo>
                  <a:lnTo>
                    <a:pt x="60368" y="4604"/>
                  </a:lnTo>
                  <a:lnTo>
                    <a:pt x="57401" y="5832"/>
                  </a:lnTo>
                  <a:lnTo>
                    <a:pt x="54536" y="7060"/>
                  </a:lnTo>
                  <a:lnTo>
                    <a:pt x="51671" y="8493"/>
                  </a:lnTo>
                  <a:lnTo>
                    <a:pt x="48909" y="10027"/>
                  </a:lnTo>
                  <a:lnTo>
                    <a:pt x="46248" y="11664"/>
                  </a:lnTo>
                  <a:lnTo>
                    <a:pt x="43690" y="13404"/>
                  </a:lnTo>
                  <a:lnTo>
                    <a:pt x="41235" y="15246"/>
                  </a:lnTo>
                  <a:lnTo>
                    <a:pt x="38779" y="17190"/>
                  </a:lnTo>
                  <a:lnTo>
                    <a:pt x="36426" y="19236"/>
                  </a:lnTo>
                  <a:lnTo>
                    <a:pt x="34277" y="21385"/>
                  </a:lnTo>
                  <a:lnTo>
                    <a:pt x="32128" y="23636"/>
                  </a:lnTo>
                  <a:lnTo>
                    <a:pt x="30082" y="25989"/>
                  </a:lnTo>
                  <a:lnTo>
                    <a:pt x="28138" y="28342"/>
                  </a:lnTo>
                  <a:lnTo>
                    <a:pt x="26296" y="30798"/>
                  </a:lnTo>
                  <a:lnTo>
                    <a:pt x="24557" y="33356"/>
                  </a:lnTo>
                  <a:lnTo>
                    <a:pt x="22920" y="35914"/>
                  </a:lnTo>
                  <a:lnTo>
                    <a:pt x="21385" y="38574"/>
                  </a:lnTo>
                  <a:lnTo>
                    <a:pt x="20055" y="41235"/>
                  </a:lnTo>
                  <a:lnTo>
                    <a:pt x="18724" y="43997"/>
                  </a:lnTo>
                  <a:lnTo>
                    <a:pt x="17599" y="46862"/>
                  </a:lnTo>
                  <a:lnTo>
                    <a:pt x="16576" y="49727"/>
                  </a:lnTo>
                  <a:lnTo>
                    <a:pt x="15655" y="52694"/>
                  </a:lnTo>
                  <a:lnTo>
                    <a:pt x="14836" y="55559"/>
                  </a:lnTo>
                  <a:lnTo>
                    <a:pt x="14120" y="58629"/>
                  </a:lnTo>
                  <a:lnTo>
                    <a:pt x="13711" y="60778"/>
                  </a:lnTo>
                  <a:lnTo>
                    <a:pt x="13404" y="62926"/>
                  </a:lnTo>
                  <a:lnTo>
                    <a:pt x="13097" y="65177"/>
                  </a:lnTo>
                  <a:lnTo>
                    <a:pt x="12892" y="67326"/>
                  </a:lnTo>
                  <a:lnTo>
                    <a:pt x="12790" y="69475"/>
                  </a:lnTo>
                  <a:lnTo>
                    <a:pt x="12688" y="71624"/>
                  </a:lnTo>
                  <a:lnTo>
                    <a:pt x="12688" y="73772"/>
                  </a:lnTo>
                  <a:lnTo>
                    <a:pt x="12688" y="75921"/>
                  </a:lnTo>
                  <a:lnTo>
                    <a:pt x="12790" y="78070"/>
                  </a:lnTo>
                  <a:lnTo>
                    <a:pt x="12995" y="80218"/>
                  </a:lnTo>
                  <a:lnTo>
                    <a:pt x="13199" y="82367"/>
                  </a:lnTo>
                  <a:lnTo>
                    <a:pt x="13506" y="84516"/>
                  </a:lnTo>
                  <a:lnTo>
                    <a:pt x="13813" y="86562"/>
                  </a:lnTo>
                  <a:lnTo>
                    <a:pt x="14222" y="88711"/>
                  </a:lnTo>
                  <a:lnTo>
                    <a:pt x="14734" y="90757"/>
                  </a:lnTo>
                  <a:lnTo>
                    <a:pt x="15246" y="92804"/>
                  </a:lnTo>
                  <a:lnTo>
                    <a:pt x="0" y="118383"/>
                  </a:lnTo>
                  <a:lnTo>
                    <a:pt x="24966" y="136187"/>
                  </a:lnTo>
                  <a:lnTo>
                    <a:pt x="24966" y="171896"/>
                  </a:lnTo>
                  <a:lnTo>
                    <a:pt x="49523" y="171896"/>
                  </a:lnTo>
                  <a:lnTo>
                    <a:pt x="49523" y="209550"/>
                  </a:lnTo>
                  <a:lnTo>
                    <a:pt x="135471" y="209550"/>
                  </a:lnTo>
                  <a:lnTo>
                    <a:pt x="135471" y="184072"/>
                  </a:lnTo>
                  <a:lnTo>
                    <a:pt x="135573" y="179775"/>
                  </a:lnTo>
                  <a:lnTo>
                    <a:pt x="135675" y="175478"/>
                  </a:lnTo>
                  <a:lnTo>
                    <a:pt x="135982" y="171078"/>
                  </a:lnTo>
                  <a:lnTo>
                    <a:pt x="136392" y="166678"/>
                  </a:lnTo>
                  <a:lnTo>
                    <a:pt x="136903" y="162278"/>
                  </a:lnTo>
                  <a:lnTo>
                    <a:pt x="137620" y="157776"/>
                  </a:lnTo>
                  <a:lnTo>
                    <a:pt x="138336" y="153274"/>
                  </a:lnTo>
                  <a:lnTo>
                    <a:pt x="139257" y="148670"/>
                  </a:lnTo>
                  <a:lnTo>
                    <a:pt x="140280" y="144066"/>
                  </a:lnTo>
                  <a:lnTo>
                    <a:pt x="141405" y="139359"/>
                  </a:lnTo>
                  <a:lnTo>
                    <a:pt x="142735" y="134652"/>
                  </a:lnTo>
                  <a:lnTo>
                    <a:pt x="144066" y="129946"/>
                  </a:lnTo>
                  <a:lnTo>
                    <a:pt x="145600" y="125137"/>
                  </a:lnTo>
                  <a:lnTo>
                    <a:pt x="147238" y="120328"/>
                  </a:lnTo>
                  <a:lnTo>
                    <a:pt x="149079" y="115416"/>
                  </a:lnTo>
                  <a:lnTo>
                    <a:pt x="150921" y="110505"/>
                  </a:lnTo>
                  <a:lnTo>
                    <a:pt x="78684" y="110505"/>
                  </a:lnTo>
                  <a:lnTo>
                    <a:pt x="77046" y="110403"/>
                  </a:lnTo>
                  <a:lnTo>
                    <a:pt x="75512" y="110198"/>
                  </a:lnTo>
                  <a:lnTo>
                    <a:pt x="73977" y="109891"/>
                  </a:lnTo>
                  <a:lnTo>
                    <a:pt x="72544" y="109584"/>
                  </a:lnTo>
                  <a:lnTo>
                    <a:pt x="71112" y="109175"/>
                  </a:lnTo>
                  <a:lnTo>
                    <a:pt x="69679" y="108663"/>
                  </a:lnTo>
                  <a:lnTo>
                    <a:pt x="68247" y="108152"/>
                  </a:lnTo>
                  <a:lnTo>
                    <a:pt x="66917" y="107538"/>
                  </a:lnTo>
                  <a:lnTo>
                    <a:pt x="65587" y="106821"/>
                  </a:lnTo>
                  <a:lnTo>
                    <a:pt x="64257" y="106105"/>
                  </a:lnTo>
                  <a:lnTo>
                    <a:pt x="63029" y="105287"/>
                  </a:lnTo>
                  <a:lnTo>
                    <a:pt x="61801" y="104468"/>
                  </a:lnTo>
                  <a:lnTo>
                    <a:pt x="60675" y="103547"/>
                  </a:lnTo>
                  <a:lnTo>
                    <a:pt x="59550" y="102524"/>
                  </a:lnTo>
                  <a:lnTo>
                    <a:pt x="58527" y="101501"/>
                  </a:lnTo>
                  <a:lnTo>
                    <a:pt x="57503" y="100478"/>
                  </a:lnTo>
                  <a:lnTo>
                    <a:pt x="56480" y="99352"/>
                  </a:lnTo>
                  <a:lnTo>
                    <a:pt x="55662" y="98227"/>
                  </a:lnTo>
                  <a:lnTo>
                    <a:pt x="54741" y="96999"/>
                  </a:lnTo>
                  <a:lnTo>
                    <a:pt x="53922" y="95771"/>
                  </a:lnTo>
                  <a:lnTo>
                    <a:pt x="53206" y="94441"/>
                  </a:lnTo>
                  <a:lnTo>
                    <a:pt x="52592" y="93111"/>
                  </a:lnTo>
                  <a:lnTo>
                    <a:pt x="51978" y="91780"/>
                  </a:lnTo>
                  <a:lnTo>
                    <a:pt x="51364" y="90348"/>
                  </a:lnTo>
                  <a:lnTo>
                    <a:pt x="50853" y="88916"/>
                  </a:lnTo>
                  <a:lnTo>
                    <a:pt x="50443" y="87483"/>
                  </a:lnTo>
                  <a:lnTo>
                    <a:pt x="50136" y="86051"/>
                  </a:lnTo>
                  <a:lnTo>
                    <a:pt x="49830" y="84516"/>
                  </a:lnTo>
                  <a:lnTo>
                    <a:pt x="49625" y="82981"/>
                  </a:lnTo>
                  <a:lnTo>
                    <a:pt x="49523" y="81446"/>
                  </a:lnTo>
                  <a:lnTo>
                    <a:pt x="49523" y="79809"/>
                  </a:lnTo>
                  <a:lnTo>
                    <a:pt x="49523" y="78274"/>
                  </a:lnTo>
                  <a:lnTo>
                    <a:pt x="49625" y="76740"/>
                  </a:lnTo>
                  <a:lnTo>
                    <a:pt x="49830" y="75205"/>
                  </a:lnTo>
                  <a:lnTo>
                    <a:pt x="50136" y="73670"/>
                  </a:lnTo>
                  <a:lnTo>
                    <a:pt x="50443" y="72135"/>
                  </a:lnTo>
                  <a:lnTo>
                    <a:pt x="50853" y="70703"/>
                  </a:lnTo>
                  <a:lnTo>
                    <a:pt x="51364" y="69270"/>
                  </a:lnTo>
                  <a:lnTo>
                    <a:pt x="51978" y="67838"/>
                  </a:lnTo>
                  <a:lnTo>
                    <a:pt x="52592" y="66508"/>
                  </a:lnTo>
                  <a:lnTo>
                    <a:pt x="53206" y="65177"/>
                  </a:lnTo>
                  <a:lnTo>
                    <a:pt x="53922" y="63950"/>
                  </a:lnTo>
                  <a:lnTo>
                    <a:pt x="54741" y="62722"/>
                  </a:lnTo>
                  <a:lnTo>
                    <a:pt x="55662" y="61494"/>
                  </a:lnTo>
                  <a:lnTo>
                    <a:pt x="56480" y="60266"/>
                  </a:lnTo>
                  <a:lnTo>
                    <a:pt x="57503" y="59243"/>
                  </a:lnTo>
                  <a:lnTo>
                    <a:pt x="58527" y="58117"/>
                  </a:lnTo>
                  <a:lnTo>
                    <a:pt x="59550" y="57094"/>
                  </a:lnTo>
                  <a:lnTo>
                    <a:pt x="60675" y="56173"/>
                  </a:lnTo>
                  <a:lnTo>
                    <a:pt x="61801" y="55252"/>
                  </a:lnTo>
                  <a:lnTo>
                    <a:pt x="63029" y="54332"/>
                  </a:lnTo>
                  <a:lnTo>
                    <a:pt x="64257" y="53615"/>
                  </a:lnTo>
                  <a:lnTo>
                    <a:pt x="65587" y="52797"/>
                  </a:lnTo>
                  <a:lnTo>
                    <a:pt x="66917" y="52183"/>
                  </a:lnTo>
                  <a:lnTo>
                    <a:pt x="68247" y="51569"/>
                  </a:lnTo>
                  <a:lnTo>
                    <a:pt x="69679" y="50955"/>
                  </a:lnTo>
                  <a:lnTo>
                    <a:pt x="71112" y="50546"/>
                  </a:lnTo>
                  <a:lnTo>
                    <a:pt x="72544" y="50136"/>
                  </a:lnTo>
                  <a:lnTo>
                    <a:pt x="73977" y="49727"/>
                  </a:lnTo>
                  <a:lnTo>
                    <a:pt x="75512" y="49523"/>
                  </a:lnTo>
                  <a:lnTo>
                    <a:pt x="77046" y="49318"/>
                  </a:lnTo>
                  <a:lnTo>
                    <a:pt x="78684" y="49216"/>
                  </a:lnTo>
                  <a:lnTo>
                    <a:pt x="80218" y="49113"/>
                  </a:lnTo>
                  <a:lnTo>
                    <a:pt x="155730" y="49113"/>
                  </a:lnTo>
                  <a:lnTo>
                    <a:pt x="154707" y="46453"/>
                  </a:lnTo>
                  <a:lnTo>
                    <a:pt x="153684" y="43895"/>
                  </a:lnTo>
                  <a:lnTo>
                    <a:pt x="152456" y="41337"/>
                  </a:lnTo>
                  <a:lnTo>
                    <a:pt x="151228" y="38881"/>
                  </a:lnTo>
                  <a:lnTo>
                    <a:pt x="149898" y="36426"/>
                  </a:lnTo>
                  <a:lnTo>
                    <a:pt x="148363" y="34072"/>
                  </a:lnTo>
                  <a:lnTo>
                    <a:pt x="146828" y="31719"/>
                  </a:lnTo>
                  <a:lnTo>
                    <a:pt x="145191" y="29468"/>
                  </a:lnTo>
                  <a:lnTo>
                    <a:pt x="143554" y="27319"/>
                  </a:lnTo>
                  <a:lnTo>
                    <a:pt x="141712" y="25171"/>
                  </a:lnTo>
                  <a:lnTo>
                    <a:pt x="139871" y="23124"/>
                  </a:lnTo>
                  <a:lnTo>
                    <a:pt x="137926" y="21078"/>
                  </a:lnTo>
                  <a:lnTo>
                    <a:pt x="135880" y="19236"/>
                  </a:lnTo>
                  <a:lnTo>
                    <a:pt x="133834" y="17394"/>
                  </a:lnTo>
                  <a:lnTo>
                    <a:pt x="131685" y="15655"/>
                  </a:lnTo>
                  <a:lnTo>
                    <a:pt x="129434" y="13915"/>
                  </a:lnTo>
                  <a:lnTo>
                    <a:pt x="127081" y="12381"/>
                  </a:lnTo>
                  <a:lnTo>
                    <a:pt x="124727" y="10846"/>
                  </a:lnTo>
                  <a:lnTo>
                    <a:pt x="122374" y="9413"/>
                  </a:lnTo>
                  <a:lnTo>
                    <a:pt x="119918" y="8083"/>
                  </a:lnTo>
                  <a:lnTo>
                    <a:pt x="117360" y="6855"/>
                  </a:lnTo>
                  <a:lnTo>
                    <a:pt x="114700" y="5730"/>
                  </a:lnTo>
                  <a:lnTo>
                    <a:pt x="112142" y="4707"/>
                  </a:lnTo>
                  <a:lnTo>
                    <a:pt x="109379" y="3786"/>
                  </a:lnTo>
                  <a:lnTo>
                    <a:pt x="106719" y="2865"/>
                  </a:lnTo>
                  <a:lnTo>
                    <a:pt x="103854" y="2149"/>
                  </a:lnTo>
                  <a:lnTo>
                    <a:pt x="101092" y="1535"/>
                  </a:lnTo>
                  <a:lnTo>
                    <a:pt x="98227" y="1023"/>
                  </a:lnTo>
                  <a:lnTo>
                    <a:pt x="95259" y="614"/>
                  </a:lnTo>
                  <a:lnTo>
                    <a:pt x="92292" y="307"/>
                  </a:lnTo>
                  <a:lnTo>
                    <a:pt x="89325" y="102"/>
                  </a:lnTo>
                  <a:lnTo>
                    <a:pt x="8635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23"/>
            <p:cNvSpPr/>
            <p:nvPr/>
          </p:nvSpPr>
          <p:spPr>
            <a:xfrm>
              <a:off x="3807425" y="1772900"/>
              <a:ext cx="1383900" cy="306975"/>
            </a:xfrm>
            <a:custGeom>
              <a:avLst/>
              <a:gdLst/>
              <a:ahLst/>
              <a:cxnLst/>
              <a:rect l="l" t="t" r="r" b="b"/>
              <a:pathLst>
                <a:path w="55356" h="12279" extrusionOk="0">
                  <a:moveTo>
                    <a:pt x="1" y="1"/>
                  </a:moveTo>
                  <a:lnTo>
                    <a:pt x="922" y="1433"/>
                  </a:lnTo>
                  <a:lnTo>
                    <a:pt x="1842" y="2763"/>
                  </a:lnTo>
                  <a:lnTo>
                    <a:pt x="2661" y="4298"/>
                  </a:lnTo>
                  <a:lnTo>
                    <a:pt x="3480" y="5833"/>
                  </a:lnTo>
                  <a:lnTo>
                    <a:pt x="4093" y="7368"/>
                  </a:lnTo>
                  <a:lnTo>
                    <a:pt x="4707" y="9005"/>
                  </a:lnTo>
                  <a:lnTo>
                    <a:pt x="5219" y="10642"/>
                  </a:lnTo>
                  <a:lnTo>
                    <a:pt x="5628" y="12279"/>
                  </a:lnTo>
                  <a:lnTo>
                    <a:pt x="55355" y="12279"/>
                  </a:lnTo>
                  <a:lnTo>
                    <a:pt x="55253" y="9209"/>
                  </a:lnTo>
                  <a:lnTo>
                    <a:pt x="55048" y="6140"/>
                  </a:lnTo>
                  <a:lnTo>
                    <a:pt x="54742" y="3070"/>
                  </a:lnTo>
                  <a:lnTo>
                    <a:pt x="542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23"/>
            <p:cNvSpPr/>
            <p:nvPr/>
          </p:nvSpPr>
          <p:spPr>
            <a:xfrm>
              <a:off x="5083875" y="545075"/>
              <a:ext cx="1345500" cy="1227850"/>
            </a:xfrm>
            <a:custGeom>
              <a:avLst/>
              <a:gdLst/>
              <a:ahLst/>
              <a:cxnLst/>
              <a:rect l="l" t="t" r="r" b="b"/>
              <a:pathLst>
                <a:path w="53820" h="49114" extrusionOk="0">
                  <a:moveTo>
                    <a:pt x="34993" y="0"/>
                  </a:moveTo>
                  <a:lnTo>
                    <a:pt x="33152" y="103"/>
                  </a:lnTo>
                  <a:lnTo>
                    <a:pt x="31310" y="410"/>
                  </a:lnTo>
                  <a:lnTo>
                    <a:pt x="29468" y="819"/>
                  </a:lnTo>
                  <a:lnTo>
                    <a:pt x="27831" y="1433"/>
                  </a:lnTo>
                  <a:lnTo>
                    <a:pt x="26194" y="2251"/>
                  </a:lnTo>
                  <a:lnTo>
                    <a:pt x="24659" y="3172"/>
                  </a:lnTo>
                  <a:lnTo>
                    <a:pt x="23227" y="4195"/>
                  </a:lnTo>
                  <a:lnTo>
                    <a:pt x="21999" y="5423"/>
                  </a:lnTo>
                  <a:lnTo>
                    <a:pt x="20771" y="6753"/>
                  </a:lnTo>
                  <a:lnTo>
                    <a:pt x="19748" y="8186"/>
                  </a:lnTo>
                  <a:lnTo>
                    <a:pt x="18827" y="9618"/>
                  </a:lnTo>
                  <a:lnTo>
                    <a:pt x="18008" y="11255"/>
                  </a:lnTo>
                  <a:lnTo>
                    <a:pt x="17394" y="12995"/>
                  </a:lnTo>
                  <a:lnTo>
                    <a:pt x="16985" y="14734"/>
                  </a:lnTo>
                  <a:lnTo>
                    <a:pt x="16678" y="16576"/>
                  </a:lnTo>
                  <a:lnTo>
                    <a:pt x="16576" y="18418"/>
                  </a:lnTo>
                  <a:lnTo>
                    <a:pt x="16678" y="20567"/>
                  </a:lnTo>
                  <a:lnTo>
                    <a:pt x="16985" y="22511"/>
                  </a:lnTo>
                  <a:lnTo>
                    <a:pt x="17599" y="24455"/>
                  </a:lnTo>
                  <a:lnTo>
                    <a:pt x="18315" y="26399"/>
                  </a:lnTo>
                  <a:lnTo>
                    <a:pt x="7879" y="36835"/>
                  </a:lnTo>
                  <a:lnTo>
                    <a:pt x="0" y="36835"/>
                  </a:lnTo>
                  <a:lnTo>
                    <a:pt x="1023" y="39803"/>
                  </a:lnTo>
                  <a:lnTo>
                    <a:pt x="1944" y="42872"/>
                  </a:lnTo>
                  <a:lnTo>
                    <a:pt x="2660" y="45942"/>
                  </a:lnTo>
                  <a:lnTo>
                    <a:pt x="3172" y="49114"/>
                  </a:lnTo>
                  <a:lnTo>
                    <a:pt x="12995" y="49114"/>
                  </a:lnTo>
                  <a:lnTo>
                    <a:pt x="27115" y="35096"/>
                  </a:lnTo>
                  <a:lnTo>
                    <a:pt x="28956" y="35812"/>
                  </a:lnTo>
                  <a:lnTo>
                    <a:pt x="30900" y="36426"/>
                  </a:lnTo>
                  <a:lnTo>
                    <a:pt x="32845" y="36733"/>
                  </a:lnTo>
                  <a:lnTo>
                    <a:pt x="34993" y="36835"/>
                  </a:lnTo>
                  <a:lnTo>
                    <a:pt x="36835" y="36733"/>
                  </a:lnTo>
                  <a:lnTo>
                    <a:pt x="38677" y="36528"/>
                  </a:lnTo>
                  <a:lnTo>
                    <a:pt x="40518" y="36017"/>
                  </a:lnTo>
                  <a:lnTo>
                    <a:pt x="42258" y="35403"/>
                  </a:lnTo>
                  <a:lnTo>
                    <a:pt x="43895" y="34584"/>
                  </a:lnTo>
                  <a:lnTo>
                    <a:pt x="45430" y="33663"/>
                  </a:lnTo>
                  <a:lnTo>
                    <a:pt x="46862" y="32640"/>
                  </a:lnTo>
                  <a:lnTo>
                    <a:pt x="48192" y="31412"/>
                  </a:lnTo>
                  <a:lnTo>
                    <a:pt x="49420" y="30185"/>
                  </a:lnTo>
                  <a:lnTo>
                    <a:pt x="50546" y="28752"/>
                  </a:lnTo>
                  <a:lnTo>
                    <a:pt x="51467" y="27217"/>
                  </a:lnTo>
                  <a:lnTo>
                    <a:pt x="52285" y="25580"/>
                  </a:lnTo>
                  <a:lnTo>
                    <a:pt x="52899" y="23943"/>
                  </a:lnTo>
                  <a:lnTo>
                    <a:pt x="53411" y="22101"/>
                  </a:lnTo>
                  <a:lnTo>
                    <a:pt x="53718" y="20362"/>
                  </a:lnTo>
                  <a:lnTo>
                    <a:pt x="53820" y="18418"/>
                  </a:lnTo>
                  <a:lnTo>
                    <a:pt x="53718" y="16576"/>
                  </a:lnTo>
                  <a:lnTo>
                    <a:pt x="53411" y="14734"/>
                  </a:lnTo>
                  <a:lnTo>
                    <a:pt x="52899" y="12995"/>
                  </a:lnTo>
                  <a:lnTo>
                    <a:pt x="52285" y="11255"/>
                  </a:lnTo>
                  <a:lnTo>
                    <a:pt x="51467" y="9618"/>
                  </a:lnTo>
                  <a:lnTo>
                    <a:pt x="50546" y="8186"/>
                  </a:lnTo>
                  <a:lnTo>
                    <a:pt x="49420" y="6753"/>
                  </a:lnTo>
                  <a:lnTo>
                    <a:pt x="48192" y="5423"/>
                  </a:lnTo>
                  <a:lnTo>
                    <a:pt x="46862" y="4195"/>
                  </a:lnTo>
                  <a:lnTo>
                    <a:pt x="45430" y="3172"/>
                  </a:lnTo>
                  <a:lnTo>
                    <a:pt x="43895" y="2251"/>
                  </a:lnTo>
                  <a:lnTo>
                    <a:pt x="42258" y="1433"/>
                  </a:lnTo>
                  <a:lnTo>
                    <a:pt x="40518" y="819"/>
                  </a:lnTo>
                  <a:lnTo>
                    <a:pt x="38677" y="410"/>
                  </a:lnTo>
                  <a:lnTo>
                    <a:pt x="36835" y="103"/>
                  </a:lnTo>
                  <a:lnTo>
                    <a:pt x="3499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3"/>
            <p:cNvSpPr/>
            <p:nvPr/>
          </p:nvSpPr>
          <p:spPr>
            <a:xfrm>
              <a:off x="5163150" y="1772900"/>
              <a:ext cx="1266225" cy="920900"/>
            </a:xfrm>
            <a:custGeom>
              <a:avLst/>
              <a:gdLst/>
              <a:ahLst/>
              <a:cxnLst/>
              <a:rect l="l" t="t" r="r" b="b"/>
              <a:pathLst>
                <a:path w="50649" h="36836" extrusionOk="0">
                  <a:moveTo>
                    <a:pt x="31822" y="1"/>
                  </a:moveTo>
                  <a:lnTo>
                    <a:pt x="30287" y="103"/>
                  </a:lnTo>
                  <a:lnTo>
                    <a:pt x="28855" y="205"/>
                  </a:lnTo>
                  <a:lnTo>
                    <a:pt x="27423" y="512"/>
                  </a:lnTo>
                  <a:lnTo>
                    <a:pt x="26092" y="921"/>
                  </a:lnTo>
                  <a:lnTo>
                    <a:pt x="24762" y="1433"/>
                  </a:lnTo>
                  <a:lnTo>
                    <a:pt x="23432" y="2047"/>
                  </a:lnTo>
                  <a:lnTo>
                    <a:pt x="22204" y="2661"/>
                  </a:lnTo>
                  <a:lnTo>
                    <a:pt x="21079" y="3479"/>
                  </a:lnTo>
                  <a:lnTo>
                    <a:pt x="19953" y="4298"/>
                  </a:lnTo>
                  <a:lnTo>
                    <a:pt x="18930" y="5321"/>
                  </a:lnTo>
                  <a:lnTo>
                    <a:pt x="18009" y="6242"/>
                  </a:lnTo>
                  <a:lnTo>
                    <a:pt x="17088" y="7368"/>
                  </a:lnTo>
                  <a:lnTo>
                    <a:pt x="16270" y="8493"/>
                  </a:lnTo>
                  <a:lnTo>
                    <a:pt x="15553" y="9721"/>
                  </a:lnTo>
                  <a:lnTo>
                    <a:pt x="14940" y="10949"/>
                  </a:lnTo>
                  <a:lnTo>
                    <a:pt x="14428" y="12279"/>
                  </a:lnTo>
                  <a:lnTo>
                    <a:pt x="1126" y="12279"/>
                  </a:lnTo>
                  <a:lnTo>
                    <a:pt x="1024" y="15451"/>
                  </a:lnTo>
                  <a:lnTo>
                    <a:pt x="819" y="18520"/>
                  </a:lnTo>
                  <a:lnTo>
                    <a:pt x="513" y="21488"/>
                  </a:lnTo>
                  <a:lnTo>
                    <a:pt x="1" y="24557"/>
                  </a:lnTo>
                  <a:lnTo>
                    <a:pt x="14428" y="24557"/>
                  </a:lnTo>
                  <a:lnTo>
                    <a:pt x="14940" y="25887"/>
                  </a:lnTo>
                  <a:lnTo>
                    <a:pt x="15553" y="27115"/>
                  </a:lnTo>
                  <a:lnTo>
                    <a:pt x="16270" y="28343"/>
                  </a:lnTo>
                  <a:lnTo>
                    <a:pt x="17088" y="29469"/>
                  </a:lnTo>
                  <a:lnTo>
                    <a:pt x="18009" y="30594"/>
                  </a:lnTo>
                  <a:lnTo>
                    <a:pt x="18930" y="31617"/>
                  </a:lnTo>
                  <a:lnTo>
                    <a:pt x="19953" y="32538"/>
                  </a:lnTo>
                  <a:lnTo>
                    <a:pt x="21079" y="33357"/>
                  </a:lnTo>
                  <a:lnTo>
                    <a:pt x="22204" y="34175"/>
                  </a:lnTo>
                  <a:lnTo>
                    <a:pt x="23432" y="34891"/>
                  </a:lnTo>
                  <a:lnTo>
                    <a:pt x="24762" y="35403"/>
                  </a:lnTo>
                  <a:lnTo>
                    <a:pt x="26092" y="35915"/>
                  </a:lnTo>
                  <a:lnTo>
                    <a:pt x="27423" y="36324"/>
                  </a:lnTo>
                  <a:lnTo>
                    <a:pt x="28855" y="36631"/>
                  </a:lnTo>
                  <a:lnTo>
                    <a:pt x="30287" y="36836"/>
                  </a:lnTo>
                  <a:lnTo>
                    <a:pt x="31822" y="36836"/>
                  </a:lnTo>
                  <a:lnTo>
                    <a:pt x="33664" y="36733"/>
                  </a:lnTo>
                  <a:lnTo>
                    <a:pt x="35506" y="36529"/>
                  </a:lnTo>
                  <a:lnTo>
                    <a:pt x="37347" y="36017"/>
                  </a:lnTo>
                  <a:lnTo>
                    <a:pt x="39087" y="35403"/>
                  </a:lnTo>
                  <a:lnTo>
                    <a:pt x="40724" y="34585"/>
                  </a:lnTo>
                  <a:lnTo>
                    <a:pt x="42259" y="33664"/>
                  </a:lnTo>
                  <a:lnTo>
                    <a:pt x="43691" y="32640"/>
                  </a:lnTo>
                  <a:lnTo>
                    <a:pt x="45021" y="31413"/>
                  </a:lnTo>
                  <a:lnTo>
                    <a:pt x="46249" y="30185"/>
                  </a:lnTo>
                  <a:lnTo>
                    <a:pt x="47375" y="28752"/>
                  </a:lnTo>
                  <a:lnTo>
                    <a:pt x="48296" y="27218"/>
                  </a:lnTo>
                  <a:lnTo>
                    <a:pt x="49114" y="25580"/>
                  </a:lnTo>
                  <a:lnTo>
                    <a:pt x="49728" y="23943"/>
                  </a:lnTo>
                  <a:lnTo>
                    <a:pt x="50240" y="22102"/>
                  </a:lnTo>
                  <a:lnTo>
                    <a:pt x="50547" y="20362"/>
                  </a:lnTo>
                  <a:lnTo>
                    <a:pt x="50649" y="18418"/>
                  </a:lnTo>
                  <a:lnTo>
                    <a:pt x="50547" y="16576"/>
                  </a:lnTo>
                  <a:lnTo>
                    <a:pt x="50240" y="14735"/>
                  </a:lnTo>
                  <a:lnTo>
                    <a:pt x="49728" y="12995"/>
                  </a:lnTo>
                  <a:lnTo>
                    <a:pt x="49114" y="11256"/>
                  </a:lnTo>
                  <a:lnTo>
                    <a:pt x="48296" y="9619"/>
                  </a:lnTo>
                  <a:lnTo>
                    <a:pt x="47375" y="8186"/>
                  </a:lnTo>
                  <a:lnTo>
                    <a:pt x="46249" y="6754"/>
                  </a:lnTo>
                  <a:lnTo>
                    <a:pt x="45021" y="5424"/>
                  </a:lnTo>
                  <a:lnTo>
                    <a:pt x="43691" y="4196"/>
                  </a:lnTo>
                  <a:lnTo>
                    <a:pt x="42259" y="3173"/>
                  </a:lnTo>
                  <a:lnTo>
                    <a:pt x="40724" y="2252"/>
                  </a:lnTo>
                  <a:lnTo>
                    <a:pt x="39087" y="1433"/>
                  </a:lnTo>
                  <a:lnTo>
                    <a:pt x="37347" y="819"/>
                  </a:lnTo>
                  <a:lnTo>
                    <a:pt x="35506" y="410"/>
                  </a:lnTo>
                  <a:lnTo>
                    <a:pt x="33664" y="103"/>
                  </a:lnTo>
                  <a:lnTo>
                    <a:pt x="3182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23"/>
            <p:cNvSpPr/>
            <p:nvPr/>
          </p:nvSpPr>
          <p:spPr>
            <a:xfrm>
              <a:off x="4963650" y="2693775"/>
              <a:ext cx="1465725" cy="1227850"/>
            </a:xfrm>
            <a:custGeom>
              <a:avLst/>
              <a:gdLst/>
              <a:ahLst/>
              <a:cxnLst/>
              <a:rect l="l" t="t" r="r" b="b"/>
              <a:pathLst>
                <a:path w="58629" h="49114" extrusionOk="0">
                  <a:moveTo>
                    <a:pt x="4809" y="1"/>
                  </a:moveTo>
                  <a:lnTo>
                    <a:pt x="4400" y="1228"/>
                  </a:lnTo>
                  <a:lnTo>
                    <a:pt x="3990" y="2354"/>
                  </a:lnTo>
                  <a:lnTo>
                    <a:pt x="2967" y="4810"/>
                  </a:lnTo>
                  <a:lnTo>
                    <a:pt x="1637" y="7981"/>
                  </a:lnTo>
                  <a:lnTo>
                    <a:pt x="0" y="12279"/>
                  </a:lnTo>
                  <a:lnTo>
                    <a:pt x="12688" y="12279"/>
                  </a:lnTo>
                  <a:lnTo>
                    <a:pt x="23124" y="22818"/>
                  </a:lnTo>
                  <a:lnTo>
                    <a:pt x="22408" y="24660"/>
                  </a:lnTo>
                  <a:lnTo>
                    <a:pt x="21794" y="26604"/>
                  </a:lnTo>
                  <a:lnTo>
                    <a:pt x="21487" y="28650"/>
                  </a:lnTo>
                  <a:lnTo>
                    <a:pt x="21385" y="30696"/>
                  </a:lnTo>
                  <a:lnTo>
                    <a:pt x="21487" y="32640"/>
                  </a:lnTo>
                  <a:lnTo>
                    <a:pt x="21794" y="34380"/>
                  </a:lnTo>
                  <a:lnTo>
                    <a:pt x="22203" y="36222"/>
                  </a:lnTo>
                  <a:lnTo>
                    <a:pt x="22817" y="37859"/>
                  </a:lnTo>
                  <a:lnTo>
                    <a:pt x="23636" y="39496"/>
                  </a:lnTo>
                  <a:lnTo>
                    <a:pt x="24557" y="41031"/>
                  </a:lnTo>
                  <a:lnTo>
                    <a:pt x="25580" y="42463"/>
                  </a:lnTo>
                  <a:lnTo>
                    <a:pt x="26808" y="43691"/>
                  </a:lnTo>
                  <a:lnTo>
                    <a:pt x="28036" y="44919"/>
                  </a:lnTo>
                  <a:lnTo>
                    <a:pt x="29468" y="45942"/>
                  </a:lnTo>
                  <a:lnTo>
                    <a:pt x="31003" y="46863"/>
                  </a:lnTo>
                  <a:lnTo>
                    <a:pt x="32640" y="47681"/>
                  </a:lnTo>
                  <a:lnTo>
                    <a:pt x="34277" y="48295"/>
                  </a:lnTo>
                  <a:lnTo>
                    <a:pt x="36119" y="48807"/>
                  </a:lnTo>
                  <a:lnTo>
                    <a:pt x="37961" y="49012"/>
                  </a:lnTo>
                  <a:lnTo>
                    <a:pt x="39802" y="49114"/>
                  </a:lnTo>
                  <a:lnTo>
                    <a:pt x="41644" y="49012"/>
                  </a:lnTo>
                  <a:lnTo>
                    <a:pt x="43486" y="48807"/>
                  </a:lnTo>
                  <a:lnTo>
                    <a:pt x="45327" y="48295"/>
                  </a:lnTo>
                  <a:lnTo>
                    <a:pt x="47067" y="47681"/>
                  </a:lnTo>
                  <a:lnTo>
                    <a:pt x="48704" y="46863"/>
                  </a:lnTo>
                  <a:lnTo>
                    <a:pt x="50239" y="45942"/>
                  </a:lnTo>
                  <a:lnTo>
                    <a:pt x="51671" y="44919"/>
                  </a:lnTo>
                  <a:lnTo>
                    <a:pt x="53001" y="43691"/>
                  </a:lnTo>
                  <a:lnTo>
                    <a:pt x="54229" y="42463"/>
                  </a:lnTo>
                  <a:lnTo>
                    <a:pt x="55355" y="41031"/>
                  </a:lnTo>
                  <a:lnTo>
                    <a:pt x="56276" y="39496"/>
                  </a:lnTo>
                  <a:lnTo>
                    <a:pt x="57094" y="37859"/>
                  </a:lnTo>
                  <a:lnTo>
                    <a:pt x="57708" y="36222"/>
                  </a:lnTo>
                  <a:lnTo>
                    <a:pt x="58220" y="34380"/>
                  </a:lnTo>
                  <a:lnTo>
                    <a:pt x="58527" y="32640"/>
                  </a:lnTo>
                  <a:lnTo>
                    <a:pt x="58629" y="30696"/>
                  </a:lnTo>
                  <a:lnTo>
                    <a:pt x="58527" y="28855"/>
                  </a:lnTo>
                  <a:lnTo>
                    <a:pt x="58220" y="27013"/>
                  </a:lnTo>
                  <a:lnTo>
                    <a:pt x="57708" y="25273"/>
                  </a:lnTo>
                  <a:lnTo>
                    <a:pt x="57094" y="23534"/>
                  </a:lnTo>
                  <a:lnTo>
                    <a:pt x="56276" y="21897"/>
                  </a:lnTo>
                  <a:lnTo>
                    <a:pt x="55355" y="20464"/>
                  </a:lnTo>
                  <a:lnTo>
                    <a:pt x="54229" y="19032"/>
                  </a:lnTo>
                  <a:lnTo>
                    <a:pt x="53001" y="17702"/>
                  </a:lnTo>
                  <a:lnTo>
                    <a:pt x="51671" y="16474"/>
                  </a:lnTo>
                  <a:lnTo>
                    <a:pt x="50239" y="15451"/>
                  </a:lnTo>
                  <a:lnTo>
                    <a:pt x="48704" y="14530"/>
                  </a:lnTo>
                  <a:lnTo>
                    <a:pt x="47067" y="13711"/>
                  </a:lnTo>
                  <a:lnTo>
                    <a:pt x="45327" y="13097"/>
                  </a:lnTo>
                  <a:lnTo>
                    <a:pt x="43486" y="12688"/>
                  </a:lnTo>
                  <a:lnTo>
                    <a:pt x="41644" y="12381"/>
                  </a:lnTo>
                  <a:lnTo>
                    <a:pt x="39802" y="12279"/>
                  </a:lnTo>
                  <a:lnTo>
                    <a:pt x="37654" y="12381"/>
                  </a:lnTo>
                  <a:lnTo>
                    <a:pt x="35709" y="12790"/>
                  </a:lnTo>
                  <a:lnTo>
                    <a:pt x="33765" y="13302"/>
                  </a:lnTo>
                  <a:lnTo>
                    <a:pt x="31924" y="14121"/>
                  </a:lnTo>
                  <a:lnTo>
                    <a:pt x="178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8" name="Google Shape;758;p23"/>
          <p:cNvGrpSpPr/>
          <p:nvPr/>
        </p:nvGrpSpPr>
        <p:grpSpPr>
          <a:xfrm>
            <a:off x="5062859" y="2669057"/>
            <a:ext cx="472142" cy="472112"/>
            <a:chOff x="-44512325" y="3176075"/>
            <a:chExt cx="300900" cy="300900"/>
          </a:xfrm>
        </p:grpSpPr>
        <p:sp>
          <p:nvSpPr>
            <p:cNvPr id="759" name="Google Shape;759;p23"/>
            <p:cNvSpPr/>
            <p:nvPr/>
          </p:nvSpPr>
          <p:spPr>
            <a:xfrm>
              <a:off x="-44512325" y="3176075"/>
              <a:ext cx="300900" cy="300900"/>
            </a:xfrm>
            <a:custGeom>
              <a:avLst/>
              <a:gdLst/>
              <a:ahLst/>
              <a:cxnLst/>
              <a:rect l="l" t="t" r="r" b="b"/>
              <a:pathLst>
                <a:path w="12036" h="12036" extrusionOk="0">
                  <a:moveTo>
                    <a:pt x="3246" y="2868"/>
                  </a:moveTo>
                  <a:cubicBezTo>
                    <a:pt x="3435" y="2868"/>
                    <a:pt x="3592" y="3025"/>
                    <a:pt x="3592" y="3246"/>
                  </a:cubicBezTo>
                  <a:cubicBezTo>
                    <a:pt x="3592" y="3435"/>
                    <a:pt x="3435" y="3592"/>
                    <a:pt x="3246" y="3592"/>
                  </a:cubicBezTo>
                  <a:cubicBezTo>
                    <a:pt x="3057" y="3592"/>
                    <a:pt x="2899" y="3435"/>
                    <a:pt x="2899" y="3246"/>
                  </a:cubicBezTo>
                  <a:cubicBezTo>
                    <a:pt x="2899" y="3025"/>
                    <a:pt x="3057" y="2868"/>
                    <a:pt x="3246" y="2868"/>
                  </a:cubicBezTo>
                  <a:close/>
                  <a:moveTo>
                    <a:pt x="8854" y="2868"/>
                  </a:moveTo>
                  <a:cubicBezTo>
                    <a:pt x="9043" y="2868"/>
                    <a:pt x="9200" y="3025"/>
                    <a:pt x="9200" y="3246"/>
                  </a:cubicBezTo>
                  <a:cubicBezTo>
                    <a:pt x="9200" y="3435"/>
                    <a:pt x="9043" y="3592"/>
                    <a:pt x="8854" y="3592"/>
                  </a:cubicBezTo>
                  <a:cubicBezTo>
                    <a:pt x="8665" y="3592"/>
                    <a:pt x="8507" y="3435"/>
                    <a:pt x="8507" y="3246"/>
                  </a:cubicBezTo>
                  <a:cubicBezTo>
                    <a:pt x="8507" y="3025"/>
                    <a:pt x="8665" y="2868"/>
                    <a:pt x="8854" y="2868"/>
                  </a:cubicBezTo>
                  <a:close/>
                  <a:moveTo>
                    <a:pt x="6774" y="3277"/>
                  </a:moveTo>
                  <a:cubicBezTo>
                    <a:pt x="6963" y="3277"/>
                    <a:pt x="7121" y="3435"/>
                    <a:pt x="7121" y="3624"/>
                  </a:cubicBezTo>
                  <a:lnTo>
                    <a:pt x="7121" y="3876"/>
                  </a:lnTo>
                  <a:cubicBezTo>
                    <a:pt x="7247" y="3907"/>
                    <a:pt x="7341" y="3970"/>
                    <a:pt x="7467" y="4065"/>
                  </a:cubicBezTo>
                  <a:lnTo>
                    <a:pt x="7656" y="3939"/>
                  </a:lnTo>
                  <a:cubicBezTo>
                    <a:pt x="7706" y="3919"/>
                    <a:pt x="7766" y="3908"/>
                    <a:pt x="7825" y="3908"/>
                  </a:cubicBezTo>
                  <a:cubicBezTo>
                    <a:pt x="7955" y="3908"/>
                    <a:pt x="8086" y="3957"/>
                    <a:pt x="8129" y="4065"/>
                  </a:cubicBezTo>
                  <a:lnTo>
                    <a:pt x="8854" y="5294"/>
                  </a:lnTo>
                  <a:cubicBezTo>
                    <a:pt x="8917" y="5451"/>
                    <a:pt x="8885" y="5672"/>
                    <a:pt x="8728" y="5735"/>
                  </a:cubicBezTo>
                  <a:lnTo>
                    <a:pt x="8539" y="5861"/>
                  </a:lnTo>
                  <a:lnTo>
                    <a:pt x="8539" y="6270"/>
                  </a:lnTo>
                  <a:lnTo>
                    <a:pt x="8728" y="6396"/>
                  </a:lnTo>
                  <a:cubicBezTo>
                    <a:pt x="8885" y="6459"/>
                    <a:pt x="8980" y="6711"/>
                    <a:pt x="8854" y="6869"/>
                  </a:cubicBezTo>
                  <a:lnTo>
                    <a:pt x="8129" y="8066"/>
                  </a:lnTo>
                  <a:cubicBezTo>
                    <a:pt x="8043" y="8174"/>
                    <a:pt x="7927" y="8222"/>
                    <a:pt x="7812" y="8222"/>
                  </a:cubicBezTo>
                  <a:cubicBezTo>
                    <a:pt x="7759" y="8222"/>
                    <a:pt x="7706" y="8212"/>
                    <a:pt x="7656" y="8192"/>
                  </a:cubicBezTo>
                  <a:lnTo>
                    <a:pt x="7467" y="8066"/>
                  </a:lnTo>
                  <a:cubicBezTo>
                    <a:pt x="7341" y="8160"/>
                    <a:pt x="7215" y="8223"/>
                    <a:pt x="7121" y="8255"/>
                  </a:cubicBezTo>
                  <a:lnTo>
                    <a:pt x="7121" y="8507"/>
                  </a:lnTo>
                  <a:cubicBezTo>
                    <a:pt x="7121" y="8696"/>
                    <a:pt x="6963" y="8854"/>
                    <a:pt x="6774" y="8854"/>
                  </a:cubicBezTo>
                  <a:lnTo>
                    <a:pt x="5357" y="8854"/>
                  </a:lnTo>
                  <a:cubicBezTo>
                    <a:pt x="5136" y="8854"/>
                    <a:pt x="4978" y="8696"/>
                    <a:pt x="4978" y="8507"/>
                  </a:cubicBezTo>
                  <a:lnTo>
                    <a:pt x="4978" y="8255"/>
                  </a:lnTo>
                  <a:cubicBezTo>
                    <a:pt x="4884" y="8223"/>
                    <a:pt x="4758" y="8160"/>
                    <a:pt x="4632" y="8066"/>
                  </a:cubicBezTo>
                  <a:lnTo>
                    <a:pt x="4443" y="8192"/>
                  </a:lnTo>
                  <a:cubicBezTo>
                    <a:pt x="4393" y="8212"/>
                    <a:pt x="4334" y="8222"/>
                    <a:pt x="4274" y="8222"/>
                  </a:cubicBezTo>
                  <a:cubicBezTo>
                    <a:pt x="4145" y="8222"/>
                    <a:pt x="4013" y="8174"/>
                    <a:pt x="3970" y="8066"/>
                  </a:cubicBezTo>
                  <a:lnTo>
                    <a:pt x="3246" y="6869"/>
                  </a:lnTo>
                  <a:cubicBezTo>
                    <a:pt x="3183" y="6680"/>
                    <a:pt x="3214" y="6459"/>
                    <a:pt x="3372" y="6396"/>
                  </a:cubicBezTo>
                  <a:lnTo>
                    <a:pt x="3561" y="6270"/>
                  </a:lnTo>
                  <a:lnTo>
                    <a:pt x="3561" y="5861"/>
                  </a:lnTo>
                  <a:lnTo>
                    <a:pt x="3372" y="5735"/>
                  </a:lnTo>
                  <a:cubicBezTo>
                    <a:pt x="3214" y="5672"/>
                    <a:pt x="3151" y="5420"/>
                    <a:pt x="3246" y="5294"/>
                  </a:cubicBezTo>
                  <a:lnTo>
                    <a:pt x="3970" y="4065"/>
                  </a:lnTo>
                  <a:cubicBezTo>
                    <a:pt x="4013" y="3958"/>
                    <a:pt x="4142" y="3880"/>
                    <a:pt x="4270" y="3880"/>
                  </a:cubicBezTo>
                  <a:cubicBezTo>
                    <a:pt x="4331" y="3880"/>
                    <a:pt x="4392" y="3898"/>
                    <a:pt x="4443" y="3939"/>
                  </a:cubicBezTo>
                  <a:lnTo>
                    <a:pt x="4632" y="4065"/>
                  </a:lnTo>
                  <a:cubicBezTo>
                    <a:pt x="4758" y="3970"/>
                    <a:pt x="4884" y="3907"/>
                    <a:pt x="4978" y="3876"/>
                  </a:cubicBezTo>
                  <a:lnTo>
                    <a:pt x="4978" y="3624"/>
                  </a:lnTo>
                  <a:cubicBezTo>
                    <a:pt x="4978" y="3435"/>
                    <a:pt x="5136" y="3277"/>
                    <a:pt x="5357" y="3277"/>
                  </a:cubicBezTo>
                  <a:close/>
                  <a:moveTo>
                    <a:pt x="3246" y="8475"/>
                  </a:moveTo>
                  <a:cubicBezTo>
                    <a:pt x="3435" y="8475"/>
                    <a:pt x="3592" y="8633"/>
                    <a:pt x="3592" y="8822"/>
                  </a:cubicBezTo>
                  <a:cubicBezTo>
                    <a:pt x="3592" y="9043"/>
                    <a:pt x="3435" y="9169"/>
                    <a:pt x="3246" y="9169"/>
                  </a:cubicBezTo>
                  <a:cubicBezTo>
                    <a:pt x="3057" y="9169"/>
                    <a:pt x="2899" y="9011"/>
                    <a:pt x="2899" y="8822"/>
                  </a:cubicBezTo>
                  <a:cubicBezTo>
                    <a:pt x="2899" y="8633"/>
                    <a:pt x="3057" y="8475"/>
                    <a:pt x="3246" y="8475"/>
                  </a:cubicBezTo>
                  <a:close/>
                  <a:moveTo>
                    <a:pt x="8854" y="8475"/>
                  </a:moveTo>
                  <a:cubicBezTo>
                    <a:pt x="9043" y="8475"/>
                    <a:pt x="9200" y="8633"/>
                    <a:pt x="9200" y="8822"/>
                  </a:cubicBezTo>
                  <a:cubicBezTo>
                    <a:pt x="9200" y="9043"/>
                    <a:pt x="9043" y="9169"/>
                    <a:pt x="8854" y="9169"/>
                  </a:cubicBezTo>
                  <a:cubicBezTo>
                    <a:pt x="8665" y="9169"/>
                    <a:pt x="8507" y="9011"/>
                    <a:pt x="8507" y="8822"/>
                  </a:cubicBezTo>
                  <a:cubicBezTo>
                    <a:pt x="8507" y="8633"/>
                    <a:pt x="8665" y="8475"/>
                    <a:pt x="8854" y="8475"/>
                  </a:cubicBezTo>
                  <a:close/>
                  <a:moveTo>
                    <a:pt x="3183" y="1"/>
                  </a:moveTo>
                  <a:cubicBezTo>
                    <a:pt x="2994" y="1"/>
                    <a:pt x="2836" y="158"/>
                    <a:pt x="2836" y="347"/>
                  </a:cubicBezTo>
                  <a:lnTo>
                    <a:pt x="2836" y="1418"/>
                  </a:lnTo>
                  <a:lnTo>
                    <a:pt x="2458" y="1418"/>
                  </a:lnTo>
                  <a:cubicBezTo>
                    <a:pt x="1891" y="1418"/>
                    <a:pt x="1418" y="1891"/>
                    <a:pt x="1418" y="2490"/>
                  </a:cubicBezTo>
                  <a:lnTo>
                    <a:pt x="1418" y="2836"/>
                  </a:lnTo>
                  <a:lnTo>
                    <a:pt x="347" y="2836"/>
                  </a:lnTo>
                  <a:cubicBezTo>
                    <a:pt x="158" y="2836"/>
                    <a:pt x="1" y="2994"/>
                    <a:pt x="1" y="3183"/>
                  </a:cubicBezTo>
                  <a:cubicBezTo>
                    <a:pt x="1" y="3372"/>
                    <a:pt x="158" y="3529"/>
                    <a:pt x="347" y="3529"/>
                  </a:cubicBezTo>
                  <a:lnTo>
                    <a:pt x="1418" y="3529"/>
                  </a:lnTo>
                  <a:lnTo>
                    <a:pt x="1418" y="4254"/>
                  </a:lnTo>
                  <a:lnTo>
                    <a:pt x="347" y="4254"/>
                  </a:lnTo>
                  <a:cubicBezTo>
                    <a:pt x="158" y="4254"/>
                    <a:pt x="1" y="4411"/>
                    <a:pt x="1" y="4600"/>
                  </a:cubicBezTo>
                  <a:cubicBezTo>
                    <a:pt x="1" y="4821"/>
                    <a:pt x="158" y="4978"/>
                    <a:pt x="347" y="4978"/>
                  </a:cubicBezTo>
                  <a:lnTo>
                    <a:pt x="1418" y="4978"/>
                  </a:lnTo>
                  <a:lnTo>
                    <a:pt x="1418" y="5672"/>
                  </a:lnTo>
                  <a:lnTo>
                    <a:pt x="347" y="5672"/>
                  </a:lnTo>
                  <a:cubicBezTo>
                    <a:pt x="158" y="5672"/>
                    <a:pt x="1" y="5829"/>
                    <a:pt x="1" y="6018"/>
                  </a:cubicBezTo>
                  <a:cubicBezTo>
                    <a:pt x="1" y="6239"/>
                    <a:pt x="158" y="6396"/>
                    <a:pt x="347" y="6396"/>
                  </a:cubicBezTo>
                  <a:lnTo>
                    <a:pt x="1418" y="6396"/>
                  </a:lnTo>
                  <a:lnTo>
                    <a:pt x="1418" y="7089"/>
                  </a:lnTo>
                  <a:lnTo>
                    <a:pt x="347" y="7089"/>
                  </a:lnTo>
                  <a:cubicBezTo>
                    <a:pt x="158" y="7089"/>
                    <a:pt x="1" y="7247"/>
                    <a:pt x="1" y="7436"/>
                  </a:cubicBezTo>
                  <a:cubicBezTo>
                    <a:pt x="1" y="7656"/>
                    <a:pt x="158" y="7814"/>
                    <a:pt x="347" y="7814"/>
                  </a:cubicBezTo>
                  <a:lnTo>
                    <a:pt x="1418" y="7814"/>
                  </a:lnTo>
                  <a:lnTo>
                    <a:pt x="1418" y="8507"/>
                  </a:lnTo>
                  <a:lnTo>
                    <a:pt x="347" y="8507"/>
                  </a:lnTo>
                  <a:cubicBezTo>
                    <a:pt x="158" y="8507"/>
                    <a:pt x="1" y="8665"/>
                    <a:pt x="1" y="8854"/>
                  </a:cubicBezTo>
                  <a:cubicBezTo>
                    <a:pt x="1" y="9074"/>
                    <a:pt x="158" y="9232"/>
                    <a:pt x="347" y="9232"/>
                  </a:cubicBezTo>
                  <a:lnTo>
                    <a:pt x="1418" y="9232"/>
                  </a:lnTo>
                  <a:lnTo>
                    <a:pt x="1418" y="9578"/>
                  </a:lnTo>
                  <a:cubicBezTo>
                    <a:pt x="1418" y="10177"/>
                    <a:pt x="1891" y="10618"/>
                    <a:pt x="2458" y="10618"/>
                  </a:cubicBezTo>
                  <a:lnTo>
                    <a:pt x="2836" y="10618"/>
                  </a:lnTo>
                  <a:lnTo>
                    <a:pt x="2836" y="11689"/>
                  </a:lnTo>
                  <a:cubicBezTo>
                    <a:pt x="2836" y="11878"/>
                    <a:pt x="2994" y="12036"/>
                    <a:pt x="3183" y="12036"/>
                  </a:cubicBezTo>
                  <a:cubicBezTo>
                    <a:pt x="3372" y="12036"/>
                    <a:pt x="3529" y="11878"/>
                    <a:pt x="3529" y="11689"/>
                  </a:cubicBezTo>
                  <a:lnTo>
                    <a:pt x="3529" y="10618"/>
                  </a:lnTo>
                  <a:lnTo>
                    <a:pt x="4254" y="10618"/>
                  </a:lnTo>
                  <a:lnTo>
                    <a:pt x="4254" y="11689"/>
                  </a:lnTo>
                  <a:cubicBezTo>
                    <a:pt x="4254" y="11878"/>
                    <a:pt x="4411" y="12036"/>
                    <a:pt x="4600" y="12036"/>
                  </a:cubicBezTo>
                  <a:cubicBezTo>
                    <a:pt x="4789" y="12036"/>
                    <a:pt x="4947" y="11878"/>
                    <a:pt x="4947" y="11689"/>
                  </a:cubicBezTo>
                  <a:lnTo>
                    <a:pt x="4947" y="10618"/>
                  </a:lnTo>
                  <a:lnTo>
                    <a:pt x="5672" y="10618"/>
                  </a:lnTo>
                  <a:lnTo>
                    <a:pt x="5672" y="11689"/>
                  </a:lnTo>
                  <a:cubicBezTo>
                    <a:pt x="5672" y="11878"/>
                    <a:pt x="5829" y="12036"/>
                    <a:pt x="6018" y="12036"/>
                  </a:cubicBezTo>
                  <a:cubicBezTo>
                    <a:pt x="6207" y="12036"/>
                    <a:pt x="6365" y="11878"/>
                    <a:pt x="6365" y="11689"/>
                  </a:cubicBezTo>
                  <a:lnTo>
                    <a:pt x="6365" y="10618"/>
                  </a:lnTo>
                  <a:lnTo>
                    <a:pt x="7089" y="10618"/>
                  </a:lnTo>
                  <a:lnTo>
                    <a:pt x="7089" y="11689"/>
                  </a:lnTo>
                  <a:cubicBezTo>
                    <a:pt x="7089" y="11878"/>
                    <a:pt x="7247" y="12036"/>
                    <a:pt x="7436" y="12036"/>
                  </a:cubicBezTo>
                  <a:cubicBezTo>
                    <a:pt x="7625" y="12036"/>
                    <a:pt x="7782" y="11878"/>
                    <a:pt x="7782" y="11689"/>
                  </a:cubicBezTo>
                  <a:lnTo>
                    <a:pt x="7782" y="10618"/>
                  </a:lnTo>
                  <a:lnTo>
                    <a:pt x="8507" y="10618"/>
                  </a:lnTo>
                  <a:lnTo>
                    <a:pt x="8507" y="11689"/>
                  </a:lnTo>
                  <a:cubicBezTo>
                    <a:pt x="8507" y="11878"/>
                    <a:pt x="8665" y="12036"/>
                    <a:pt x="8854" y="12036"/>
                  </a:cubicBezTo>
                  <a:cubicBezTo>
                    <a:pt x="9043" y="12036"/>
                    <a:pt x="9200" y="11878"/>
                    <a:pt x="9200" y="11689"/>
                  </a:cubicBezTo>
                  <a:lnTo>
                    <a:pt x="9200" y="10618"/>
                  </a:lnTo>
                  <a:lnTo>
                    <a:pt x="9547" y="10618"/>
                  </a:lnTo>
                  <a:cubicBezTo>
                    <a:pt x="10145" y="10618"/>
                    <a:pt x="10618" y="10177"/>
                    <a:pt x="10618" y="9578"/>
                  </a:cubicBezTo>
                  <a:lnTo>
                    <a:pt x="10618" y="9232"/>
                  </a:lnTo>
                  <a:lnTo>
                    <a:pt x="11689" y="9232"/>
                  </a:lnTo>
                  <a:cubicBezTo>
                    <a:pt x="11878" y="9232"/>
                    <a:pt x="12036" y="9074"/>
                    <a:pt x="12036" y="8854"/>
                  </a:cubicBezTo>
                  <a:cubicBezTo>
                    <a:pt x="12036" y="8665"/>
                    <a:pt x="11878" y="8507"/>
                    <a:pt x="11689" y="8507"/>
                  </a:cubicBezTo>
                  <a:lnTo>
                    <a:pt x="10618" y="8507"/>
                  </a:lnTo>
                  <a:lnTo>
                    <a:pt x="10618" y="7814"/>
                  </a:lnTo>
                  <a:lnTo>
                    <a:pt x="11689" y="7814"/>
                  </a:lnTo>
                  <a:cubicBezTo>
                    <a:pt x="11878" y="7814"/>
                    <a:pt x="12036" y="7656"/>
                    <a:pt x="12036" y="7436"/>
                  </a:cubicBezTo>
                  <a:cubicBezTo>
                    <a:pt x="12036" y="7247"/>
                    <a:pt x="11878" y="7089"/>
                    <a:pt x="11689" y="7089"/>
                  </a:cubicBezTo>
                  <a:lnTo>
                    <a:pt x="10618" y="7089"/>
                  </a:lnTo>
                  <a:lnTo>
                    <a:pt x="10618" y="6396"/>
                  </a:lnTo>
                  <a:lnTo>
                    <a:pt x="11689" y="6396"/>
                  </a:lnTo>
                  <a:cubicBezTo>
                    <a:pt x="11878" y="6396"/>
                    <a:pt x="12036" y="6239"/>
                    <a:pt x="12036" y="6018"/>
                  </a:cubicBezTo>
                  <a:cubicBezTo>
                    <a:pt x="12036" y="5829"/>
                    <a:pt x="11878" y="5672"/>
                    <a:pt x="11689" y="5672"/>
                  </a:cubicBezTo>
                  <a:lnTo>
                    <a:pt x="10618" y="5672"/>
                  </a:lnTo>
                  <a:lnTo>
                    <a:pt x="10618" y="4978"/>
                  </a:lnTo>
                  <a:lnTo>
                    <a:pt x="11689" y="4978"/>
                  </a:lnTo>
                  <a:cubicBezTo>
                    <a:pt x="11878" y="4978"/>
                    <a:pt x="12036" y="4821"/>
                    <a:pt x="12036" y="4600"/>
                  </a:cubicBezTo>
                  <a:cubicBezTo>
                    <a:pt x="12036" y="4411"/>
                    <a:pt x="11878" y="4254"/>
                    <a:pt x="11689" y="4254"/>
                  </a:cubicBezTo>
                  <a:lnTo>
                    <a:pt x="10618" y="4254"/>
                  </a:lnTo>
                  <a:lnTo>
                    <a:pt x="10618" y="3529"/>
                  </a:lnTo>
                  <a:lnTo>
                    <a:pt x="11689" y="3529"/>
                  </a:lnTo>
                  <a:cubicBezTo>
                    <a:pt x="11878" y="3529"/>
                    <a:pt x="12036" y="3372"/>
                    <a:pt x="12036" y="3183"/>
                  </a:cubicBezTo>
                  <a:cubicBezTo>
                    <a:pt x="12036" y="2994"/>
                    <a:pt x="11878" y="2836"/>
                    <a:pt x="11689" y="2836"/>
                  </a:cubicBezTo>
                  <a:lnTo>
                    <a:pt x="10618" y="2836"/>
                  </a:lnTo>
                  <a:lnTo>
                    <a:pt x="10618" y="2490"/>
                  </a:lnTo>
                  <a:cubicBezTo>
                    <a:pt x="10618" y="1891"/>
                    <a:pt x="10145" y="1418"/>
                    <a:pt x="9547" y="1418"/>
                  </a:cubicBezTo>
                  <a:lnTo>
                    <a:pt x="9200" y="1418"/>
                  </a:lnTo>
                  <a:lnTo>
                    <a:pt x="9200" y="347"/>
                  </a:lnTo>
                  <a:cubicBezTo>
                    <a:pt x="9200" y="158"/>
                    <a:pt x="9043" y="1"/>
                    <a:pt x="8854" y="1"/>
                  </a:cubicBezTo>
                  <a:cubicBezTo>
                    <a:pt x="8665" y="1"/>
                    <a:pt x="8507" y="158"/>
                    <a:pt x="8507" y="347"/>
                  </a:cubicBezTo>
                  <a:lnTo>
                    <a:pt x="8507" y="1418"/>
                  </a:lnTo>
                  <a:lnTo>
                    <a:pt x="7782" y="1418"/>
                  </a:lnTo>
                  <a:lnTo>
                    <a:pt x="7782" y="347"/>
                  </a:lnTo>
                  <a:cubicBezTo>
                    <a:pt x="7782" y="158"/>
                    <a:pt x="7625" y="1"/>
                    <a:pt x="7436" y="1"/>
                  </a:cubicBezTo>
                  <a:cubicBezTo>
                    <a:pt x="7247" y="1"/>
                    <a:pt x="7089" y="158"/>
                    <a:pt x="7089" y="347"/>
                  </a:cubicBezTo>
                  <a:lnTo>
                    <a:pt x="7089" y="1418"/>
                  </a:lnTo>
                  <a:lnTo>
                    <a:pt x="6365" y="1418"/>
                  </a:lnTo>
                  <a:lnTo>
                    <a:pt x="6365" y="347"/>
                  </a:lnTo>
                  <a:cubicBezTo>
                    <a:pt x="6365" y="158"/>
                    <a:pt x="6207" y="1"/>
                    <a:pt x="6018" y="1"/>
                  </a:cubicBezTo>
                  <a:cubicBezTo>
                    <a:pt x="5829" y="1"/>
                    <a:pt x="5672" y="158"/>
                    <a:pt x="5672" y="347"/>
                  </a:cubicBezTo>
                  <a:lnTo>
                    <a:pt x="5672" y="1418"/>
                  </a:lnTo>
                  <a:lnTo>
                    <a:pt x="4947" y="1418"/>
                  </a:lnTo>
                  <a:lnTo>
                    <a:pt x="4947" y="347"/>
                  </a:lnTo>
                  <a:cubicBezTo>
                    <a:pt x="4947" y="158"/>
                    <a:pt x="4789" y="1"/>
                    <a:pt x="4600" y="1"/>
                  </a:cubicBezTo>
                  <a:cubicBezTo>
                    <a:pt x="4411" y="1"/>
                    <a:pt x="4254" y="158"/>
                    <a:pt x="4254" y="347"/>
                  </a:cubicBezTo>
                  <a:lnTo>
                    <a:pt x="4254" y="1418"/>
                  </a:lnTo>
                  <a:lnTo>
                    <a:pt x="3529" y="1418"/>
                  </a:lnTo>
                  <a:lnTo>
                    <a:pt x="3529" y="347"/>
                  </a:lnTo>
                  <a:cubicBezTo>
                    <a:pt x="3529" y="158"/>
                    <a:pt x="3372" y="1"/>
                    <a:pt x="3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23"/>
            <p:cNvSpPr/>
            <p:nvPr/>
          </p:nvSpPr>
          <p:spPr>
            <a:xfrm>
              <a:off x="-44369750" y="33178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68"/>
                    <a:pt x="158" y="725"/>
                    <a:pt x="347" y="725"/>
                  </a:cubicBezTo>
                  <a:cubicBezTo>
                    <a:pt x="536" y="725"/>
                    <a:pt x="693" y="568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23"/>
            <p:cNvSpPr/>
            <p:nvPr/>
          </p:nvSpPr>
          <p:spPr>
            <a:xfrm>
              <a:off x="-44411500" y="3275325"/>
              <a:ext cx="100825" cy="102400"/>
            </a:xfrm>
            <a:custGeom>
              <a:avLst/>
              <a:gdLst/>
              <a:ahLst/>
              <a:cxnLst/>
              <a:rect l="l" t="t" r="r" b="b"/>
              <a:pathLst>
                <a:path w="4033" h="4096" extrusionOk="0">
                  <a:moveTo>
                    <a:pt x="2017" y="1008"/>
                  </a:moveTo>
                  <a:cubicBezTo>
                    <a:pt x="2615" y="1008"/>
                    <a:pt x="3088" y="1481"/>
                    <a:pt x="3088" y="2048"/>
                  </a:cubicBezTo>
                  <a:cubicBezTo>
                    <a:pt x="3088" y="2647"/>
                    <a:pt x="2615" y="3119"/>
                    <a:pt x="2017" y="3119"/>
                  </a:cubicBezTo>
                  <a:cubicBezTo>
                    <a:pt x="1418" y="3119"/>
                    <a:pt x="945" y="2647"/>
                    <a:pt x="945" y="2048"/>
                  </a:cubicBezTo>
                  <a:cubicBezTo>
                    <a:pt x="945" y="1481"/>
                    <a:pt x="1418" y="1008"/>
                    <a:pt x="2017" y="1008"/>
                  </a:cubicBezTo>
                  <a:close/>
                  <a:moveTo>
                    <a:pt x="1670" y="0"/>
                  </a:moveTo>
                  <a:lnTo>
                    <a:pt x="1670" y="126"/>
                  </a:lnTo>
                  <a:cubicBezTo>
                    <a:pt x="1670" y="284"/>
                    <a:pt x="1576" y="410"/>
                    <a:pt x="1418" y="441"/>
                  </a:cubicBezTo>
                  <a:cubicBezTo>
                    <a:pt x="1229" y="536"/>
                    <a:pt x="1040" y="630"/>
                    <a:pt x="882" y="756"/>
                  </a:cubicBezTo>
                  <a:cubicBezTo>
                    <a:pt x="809" y="811"/>
                    <a:pt x="725" y="845"/>
                    <a:pt x="643" y="845"/>
                  </a:cubicBezTo>
                  <a:cubicBezTo>
                    <a:pt x="584" y="845"/>
                    <a:pt x="526" y="828"/>
                    <a:pt x="473" y="788"/>
                  </a:cubicBezTo>
                  <a:lnTo>
                    <a:pt x="347" y="725"/>
                  </a:lnTo>
                  <a:lnTo>
                    <a:pt x="0" y="1324"/>
                  </a:lnTo>
                  <a:lnTo>
                    <a:pt x="126" y="1387"/>
                  </a:lnTo>
                  <a:cubicBezTo>
                    <a:pt x="252" y="1481"/>
                    <a:pt x="315" y="1639"/>
                    <a:pt x="284" y="1733"/>
                  </a:cubicBezTo>
                  <a:cubicBezTo>
                    <a:pt x="252" y="1985"/>
                    <a:pt x="252" y="2143"/>
                    <a:pt x="284" y="2363"/>
                  </a:cubicBezTo>
                  <a:cubicBezTo>
                    <a:pt x="315" y="2521"/>
                    <a:pt x="252" y="2647"/>
                    <a:pt x="126" y="2741"/>
                  </a:cubicBezTo>
                  <a:lnTo>
                    <a:pt x="0" y="2804"/>
                  </a:lnTo>
                  <a:lnTo>
                    <a:pt x="347" y="3403"/>
                  </a:lnTo>
                  <a:lnTo>
                    <a:pt x="473" y="3308"/>
                  </a:lnTo>
                  <a:cubicBezTo>
                    <a:pt x="518" y="3286"/>
                    <a:pt x="566" y="3276"/>
                    <a:pt x="616" y="3276"/>
                  </a:cubicBezTo>
                  <a:cubicBezTo>
                    <a:pt x="707" y="3276"/>
                    <a:pt x="801" y="3310"/>
                    <a:pt x="882" y="3371"/>
                  </a:cubicBezTo>
                  <a:cubicBezTo>
                    <a:pt x="1040" y="3529"/>
                    <a:pt x="1229" y="3592"/>
                    <a:pt x="1418" y="3686"/>
                  </a:cubicBezTo>
                  <a:cubicBezTo>
                    <a:pt x="1576" y="3718"/>
                    <a:pt x="1670" y="3875"/>
                    <a:pt x="1670" y="4001"/>
                  </a:cubicBezTo>
                  <a:lnTo>
                    <a:pt x="1670" y="4096"/>
                  </a:lnTo>
                  <a:lnTo>
                    <a:pt x="2363" y="4096"/>
                  </a:lnTo>
                  <a:lnTo>
                    <a:pt x="2363" y="4001"/>
                  </a:lnTo>
                  <a:cubicBezTo>
                    <a:pt x="2363" y="3844"/>
                    <a:pt x="2458" y="3718"/>
                    <a:pt x="2615" y="3686"/>
                  </a:cubicBezTo>
                  <a:cubicBezTo>
                    <a:pt x="2804" y="3592"/>
                    <a:pt x="2993" y="3466"/>
                    <a:pt x="3151" y="3371"/>
                  </a:cubicBezTo>
                  <a:cubicBezTo>
                    <a:pt x="3232" y="3310"/>
                    <a:pt x="3327" y="3276"/>
                    <a:pt x="3417" y="3276"/>
                  </a:cubicBezTo>
                  <a:cubicBezTo>
                    <a:pt x="3467" y="3276"/>
                    <a:pt x="3516" y="3286"/>
                    <a:pt x="3560" y="3308"/>
                  </a:cubicBezTo>
                  <a:lnTo>
                    <a:pt x="3686" y="3403"/>
                  </a:lnTo>
                  <a:lnTo>
                    <a:pt x="4033" y="2804"/>
                  </a:lnTo>
                  <a:lnTo>
                    <a:pt x="3907" y="2741"/>
                  </a:lnTo>
                  <a:cubicBezTo>
                    <a:pt x="3781" y="2647"/>
                    <a:pt x="3718" y="2489"/>
                    <a:pt x="3749" y="2363"/>
                  </a:cubicBezTo>
                  <a:cubicBezTo>
                    <a:pt x="3781" y="2143"/>
                    <a:pt x="3781" y="1985"/>
                    <a:pt x="3749" y="1733"/>
                  </a:cubicBezTo>
                  <a:cubicBezTo>
                    <a:pt x="3718" y="1576"/>
                    <a:pt x="3781" y="1481"/>
                    <a:pt x="3907" y="1387"/>
                  </a:cubicBezTo>
                  <a:lnTo>
                    <a:pt x="4033" y="1324"/>
                  </a:lnTo>
                  <a:lnTo>
                    <a:pt x="3686" y="725"/>
                  </a:lnTo>
                  <a:lnTo>
                    <a:pt x="3560" y="788"/>
                  </a:lnTo>
                  <a:cubicBezTo>
                    <a:pt x="3502" y="832"/>
                    <a:pt x="3437" y="855"/>
                    <a:pt x="3371" y="855"/>
                  </a:cubicBezTo>
                  <a:cubicBezTo>
                    <a:pt x="3295" y="855"/>
                    <a:pt x="3218" y="824"/>
                    <a:pt x="3151" y="756"/>
                  </a:cubicBezTo>
                  <a:cubicBezTo>
                    <a:pt x="2993" y="599"/>
                    <a:pt x="2804" y="536"/>
                    <a:pt x="2615" y="441"/>
                  </a:cubicBezTo>
                  <a:cubicBezTo>
                    <a:pt x="2458" y="410"/>
                    <a:pt x="2363" y="252"/>
                    <a:pt x="2363" y="126"/>
                  </a:cubicBezTo>
                  <a:lnTo>
                    <a:pt x="23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2" name="Google Shape;762;p23"/>
          <p:cNvGrpSpPr/>
          <p:nvPr/>
        </p:nvGrpSpPr>
        <p:grpSpPr>
          <a:xfrm>
            <a:off x="5062791" y="3806432"/>
            <a:ext cx="472143" cy="459719"/>
            <a:chOff x="3204349" y="4054012"/>
            <a:chExt cx="370978" cy="361187"/>
          </a:xfrm>
        </p:grpSpPr>
        <p:sp>
          <p:nvSpPr>
            <p:cNvPr id="763" name="Google Shape;763;p23"/>
            <p:cNvSpPr/>
            <p:nvPr/>
          </p:nvSpPr>
          <p:spPr>
            <a:xfrm>
              <a:off x="3204349" y="4054012"/>
              <a:ext cx="118239" cy="279645"/>
            </a:xfrm>
            <a:custGeom>
              <a:avLst/>
              <a:gdLst/>
              <a:ahLst/>
              <a:cxnLst/>
              <a:rect l="l" t="t" r="r" b="b"/>
              <a:pathLst>
                <a:path w="3454" h="8169" extrusionOk="0">
                  <a:moveTo>
                    <a:pt x="2359" y="1948"/>
                  </a:moveTo>
                  <a:cubicBezTo>
                    <a:pt x="2523" y="1948"/>
                    <a:pt x="2689" y="1996"/>
                    <a:pt x="2835" y="2096"/>
                  </a:cubicBezTo>
                  <a:cubicBezTo>
                    <a:pt x="2978" y="2191"/>
                    <a:pt x="3001" y="2382"/>
                    <a:pt x="2906" y="2525"/>
                  </a:cubicBezTo>
                  <a:cubicBezTo>
                    <a:pt x="2845" y="2617"/>
                    <a:pt x="2743" y="2670"/>
                    <a:pt x="2641" y="2670"/>
                  </a:cubicBezTo>
                  <a:cubicBezTo>
                    <a:pt x="2585" y="2670"/>
                    <a:pt x="2528" y="2654"/>
                    <a:pt x="2477" y="2620"/>
                  </a:cubicBezTo>
                  <a:cubicBezTo>
                    <a:pt x="2430" y="2572"/>
                    <a:pt x="2358" y="2572"/>
                    <a:pt x="2311" y="2572"/>
                  </a:cubicBezTo>
                  <a:cubicBezTo>
                    <a:pt x="2263" y="2572"/>
                    <a:pt x="2192" y="2620"/>
                    <a:pt x="2168" y="2668"/>
                  </a:cubicBezTo>
                  <a:cubicBezTo>
                    <a:pt x="2120" y="2739"/>
                    <a:pt x="2025" y="2787"/>
                    <a:pt x="1906" y="2787"/>
                  </a:cubicBezTo>
                  <a:cubicBezTo>
                    <a:pt x="1858" y="2787"/>
                    <a:pt x="1787" y="2787"/>
                    <a:pt x="1739" y="2739"/>
                  </a:cubicBezTo>
                  <a:cubicBezTo>
                    <a:pt x="1596" y="2644"/>
                    <a:pt x="1549" y="2453"/>
                    <a:pt x="1668" y="2311"/>
                  </a:cubicBezTo>
                  <a:cubicBezTo>
                    <a:pt x="1830" y="2075"/>
                    <a:pt x="2092" y="1948"/>
                    <a:pt x="2359" y="1948"/>
                  </a:cubicBezTo>
                  <a:close/>
                  <a:moveTo>
                    <a:pt x="1781" y="3570"/>
                  </a:moveTo>
                  <a:cubicBezTo>
                    <a:pt x="1929" y="3570"/>
                    <a:pt x="2051" y="3682"/>
                    <a:pt x="2073" y="3835"/>
                  </a:cubicBezTo>
                  <a:cubicBezTo>
                    <a:pt x="2073" y="3978"/>
                    <a:pt x="2144" y="4073"/>
                    <a:pt x="2239" y="4168"/>
                  </a:cubicBezTo>
                  <a:cubicBezTo>
                    <a:pt x="2318" y="4227"/>
                    <a:pt x="2412" y="4269"/>
                    <a:pt x="2510" y="4269"/>
                  </a:cubicBezTo>
                  <a:cubicBezTo>
                    <a:pt x="2530" y="4269"/>
                    <a:pt x="2552" y="4268"/>
                    <a:pt x="2573" y="4263"/>
                  </a:cubicBezTo>
                  <a:cubicBezTo>
                    <a:pt x="2588" y="4262"/>
                    <a:pt x="2602" y="4261"/>
                    <a:pt x="2616" y="4261"/>
                  </a:cubicBezTo>
                  <a:cubicBezTo>
                    <a:pt x="2982" y="4261"/>
                    <a:pt x="3034" y="4837"/>
                    <a:pt x="2644" y="4882"/>
                  </a:cubicBezTo>
                  <a:lnTo>
                    <a:pt x="2525" y="4882"/>
                  </a:lnTo>
                  <a:cubicBezTo>
                    <a:pt x="1977" y="4882"/>
                    <a:pt x="1501" y="4454"/>
                    <a:pt x="1453" y="3906"/>
                  </a:cubicBezTo>
                  <a:cubicBezTo>
                    <a:pt x="1430" y="3739"/>
                    <a:pt x="1549" y="3573"/>
                    <a:pt x="1739" y="3573"/>
                  </a:cubicBezTo>
                  <a:cubicBezTo>
                    <a:pt x="1753" y="3571"/>
                    <a:pt x="1768" y="3570"/>
                    <a:pt x="1781" y="3570"/>
                  </a:cubicBezTo>
                  <a:close/>
                  <a:moveTo>
                    <a:pt x="1739" y="5317"/>
                  </a:moveTo>
                  <a:cubicBezTo>
                    <a:pt x="1894" y="5317"/>
                    <a:pt x="2049" y="5418"/>
                    <a:pt x="2049" y="5621"/>
                  </a:cubicBezTo>
                  <a:cubicBezTo>
                    <a:pt x="2049" y="5740"/>
                    <a:pt x="2144" y="5835"/>
                    <a:pt x="2263" y="5859"/>
                  </a:cubicBezTo>
                  <a:cubicBezTo>
                    <a:pt x="2668" y="5859"/>
                    <a:pt x="2668" y="6478"/>
                    <a:pt x="2263" y="6478"/>
                  </a:cubicBezTo>
                  <a:cubicBezTo>
                    <a:pt x="1787" y="6454"/>
                    <a:pt x="1430" y="6097"/>
                    <a:pt x="1430" y="5621"/>
                  </a:cubicBezTo>
                  <a:cubicBezTo>
                    <a:pt x="1430" y="5418"/>
                    <a:pt x="1584" y="5317"/>
                    <a:pt x="1739" y="5317"/>
                  </a:cubicBezTo>
                  <a:close/>
                  <a:moveTo>
                    <a:pt x="2811" y="1"/>
                  </a:moveTo>
                  <a:cubicBezTo>
                    <a:pt x="2335" y="24"/>
                    <a:pt x="1930" y="310"/>
                    <a:pt x="1739" y="715"/>
                  </a:cubicBezTo>
                  <a:cubicBezTo>
                    <a:pt x="1572" y="786"/>
                    <a:pt x="1406" y="858"/>
                    <a:pt x="1287" y="1001"/>
                  </a:cubicBezTo>
                  <a:cubicBezTo>
                    <a:pt x="1096" y="1191"/>
                    <a:pt x="977" y="1477"/>
                    <a:pt x="1001" y="1787"/>
                  </a:cubicBezTo>
                  <a:cubicBezTo>
                    <a:pt x="620" y="2025"/>
                    <a:pt x="406" y="2430"/>
                    <a:pt x="406" y="2882"/>
                  </a:cubicBezTo>
                  <a:cubicBezTo>
                    <a:pt x="406" y="3001"/>
                    <a:pt x="429" y="3120"/>
                    <a:pt x="453" y="3239"/>
                  </a:cubicBezTo>
                  <a:cubicBezTo>
                    <a:pt x="239" y="3477"/>
                    <a:pt x="96" y="3787"/>
                    <a:pt x="96" y="4097"/>
                  </a:cubicBezTo>
                  <a:cubicBezTo>
                    <a:pt x="120" y="4335"/>
                    <a:pt x="167" y="4549"/>
                    <a:pt x="286" y="4763"/>
                  </a:cubicBezTo>
                  <a:cubicBezTo>
                    <a:pt x="1" y="5216"/>
                    <a:pt x="72" y="5787"/>
                    <a:pt x="429" y="6192"/>
                  </a:cubicBezTo>
                  <a:lnTo>
                    <a:pt x="429" y="6288"/>
                  </a:lnTo>
                  <a:cubicBezTo>
                    <a:pt x="429" y="6621"/>
                    <a:pt x="572" y="6954"/>
                    <a:pt x="787" y="7192"/>
                  </a:cubicBezTo>
                  <a:cubicBezTo>
                    <a:pt x="1001" y="7407"/>
                    <a:pt x="1287" y="7550"/>
                    <a:pt x="1596" y="7573"/>
                  </a:cubicBezTo>
                  <a:cubicBezTo>
                    <a:pt x="1858" y="7955"/>
                    <a:pt x="2287" y="8169"/>
                    <a:pt x="2739" y="8169"/>
                  </a:cubicBezTo>
                  <a:cubicBezTo>
                    <a:pt x="3001" y="8169"/>
                    <a:pt x="3239" y="8074"/>
                    <a:pt x="3454" y="7931"/>
                  </a:cubicBezTo>
                  <a:lnTo>
                    <a:pt x="3454" y="191"/>
                  </a:lnTo>
                  <a:cubicBezTo>
                    <a:pt x="3287" y="72"/>
                    <a:pt x="3049" y="1"/>
                    <a:pt x="28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3"/>
            <p:cNvSpPr/>
            <p:nvPr/>
          </p:nvSpPr>
          <p:spPr>
            <a:xfrm>
              <a:off x="3451371" y="4303464"/>
              <a:ext cx="41627" cy="35568"/>
            </a:xfrm>
            <a:custGeom>
              <a:avLst/>
              <a:gdLst/>
              <a:ahLst/>
              <a:cxnLst/>
              <a:rect l="l" t="t" r="r" b="b"/>
              <a:pathLst>
                <a:path w="1216" h="1039" extrusionOk="0">
                  <a:moveTo>
                    <a:pt x="691" y="1"/>
                  </a:moveTo>
                  <a:cubicBezTo>
                    <a:pt x="239" y="1"/>
                    <a:pt x="0" y="572"/>
                    <a:pt x="334" y="882"/>
                  </a:cubicBezTo>
                  <a:cubicBezTo>
                    <a:pt x="434" y="990"/>
                    <a:pt x="562" y="1038"/>
                    <a:pt x="690" y="1038"/>
                  </a:cubicBezTo>
                  <a:cubicBezTo>
                    <a:pt x="954" y="1038"/>
                    <a:pt x="1215" y="830"/>
                    <a:pt x="1215" y="525"/>
                  </a:cubicBezTo>
                  <a:cubicBezTo>
                    <a:pt x="1215" y="239"/>
                    <a:pt x="977" y="1"/>
                    <a:pt x="6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3"/>
            <p:cNvSpPr/>
            <p:nvPr/>
          </p:nvSpPr>
          <p:spPr>
            <a:xfrm>
              <a:off x="3381263" y="4227639"/>
              <a:ext cx="194064" cy="187560"/>
            </a:xfrm>
            <a:custGeom>
              <a:avLst/>
              <a:gdLst/>
              <a:ahLst/>
              <a:cxnLst/>
              <a:rect l="l" t="t" r="r" b="b"/>
              <a:pathLst>
                <a:path w="5669" h="5479" extrusionOk="0">
                  <a:moveTo>
                    <a:pt x="2725" y="1561"/>
                  </a:moveTo>
                  <a:cubicBezTo>
                    <a:pt x="3327" y="1561"/>
                    <a:pt x="3906" y="2030"/>
                    <a:pt x="3906" y="2740"/>
                  </a:cubicBezTo>
                  <a:cubicBezTo>
                    <a:pt x="3906" y="3383"/>
                    <a:pt x="3382" y="3907"/>
                    <a:pt x="2739" y="3907"/>
                  </a:cubicBezTo>
                  <a:cubicBezTo>
                    <a:pt x="1691" y="3907"/>
                    <a:pt x="1167" y="2644"/>
                    <a:pt x="1906" y="1906"/>
                  </a:cubicBezTo>
                  <a:cubicBezTo>
                    <a:pt x="2144" y="1668"/>
                    <a:pt x="2437" y="1561"/>
                    <a:pt x="2725" y="1561"/>
                  </a:cubicBezTo>
                  <a:close/>
                  <a:moveTo>
                    <a:pt x="2739" y="1"/>
                  </a:moveTo>
                  <a:cubicBezTo>
                    <a:pt x="2596" y="1"/>
                    <a:pt x="2477" y="49"/>
                    <a:pt x="2406" y="144"/>
                  </a:cubicBezTo>
                  <a:cubicBezTo>
                    <a:pt x="2310" y="215"/>
                    <a:pt x="2263" y="358"/>
                    <a:pt x="2263" y="477"/>
                  </a:cubicBezTo>
                  <a:lnTo>
                    <a:pt x="2263" y="739"/>
                  </a:lnTo>
                  <a:cubicBezTo>
                    <a:pt x="2048" y="787"/>
                    <a:pt x="1834" y="858"/>
                    <a:pt x="1667" y="977"/>
                  </a:cubicBezTo>
                  <a:lnTo>
                    <a:pt x="1477" y="811"/>
                  </a:lnTo>
                  <a:cubicBezTo>
                    <a:pt x="1382" y="715"/>
                    <a:pt x="1257" y="668"/>
                    <a:pt x="1132" y="668"/>
                  </a:cubicBezTo>
                  <a:cubicBezTo>
                    <a:pt x="1007" y="668"/>
                    <a:pt x="882" y="715"/>
                    <a:pt x="786" y="811"/>
                  </a:cubicBezTo>
                  <a:cubicBezTo>
                    <a:pt x="596" y="1001"/>
                    <a:pt x="596" y="1287"/>
                    <a:pt x="786" y="1477"/>
                  </a:cubicBezTo>
                  <a:lnTo>
                    <a:pt x="977" y="1668"/>
                  </a:lnTo>
                  <a:cubicBezTo>
                    <a:pt x="858" y="1859"/>
                    <a:pt x="786" y="2049"/>
                    <a:pt x="739" y="2263"/>
                  </a:cubicBezTo>
                  <a:lnTo>
                    <a:pt x="477" y="2263"/>
                  </a:lnTo>
                  <a:cubicBezTo>
                    <a:pt x="215" y="2263"/>
                    <a:pt x="0" y="2478"/>
                    <a:pt x="0" y="2740"/>
                  </a:cubicBezTo>
                  <a:cubicBezTo>
                    <a:pt x="0" y="2883"/>
                    <a:pt x="48" y="3002"/>
                    <a:pt x="143" y="3097"/>
                  </a:cubicBezTo>
                  <a:cubicBezTo>
                    <a:pt x="215" y="3168"/>
                    <a:pt x="358" y="3240"/>
                    <a:pt x="477" y="3240"/>
                  </a:cubicBezTo>
                  <a:lnTo>
                    <a:pt x="739" y="3240"/>
                  </a:lnTo>
                  <a:cubicBezTo>
                    <a:pt x="786" y="3430"/>
                    <a:pt x="858" y="3645"/>
                    <a:pt x="977" y="3835"/>
                  </a:cubicBezTo>
                  <a:lnTo>
                    <a:pt x="810" y="4002"/>
                  </a:lnTo>
                  <a:cubicBezTo>
                    <a:pt x="620" y="4192"/>
                    <a:pt x="620" y="4478"/>
                    <a:pt x="810" y="4669"/>
                  </a:cubicBezTo>
                  <a:cubicBezTo>
                    <a:pt x="905" y="4764"/>
                    <a:pt x="1024" y="4811"/>
                    <a:pt x="1167" y="4811"/>
                  </a:cubicBezTo>
                  <a:cubicBezTo>
                    <a:pt x="1286" y="4811"/>
                    <a:pt x="1405" y="4764"/>
                    <a:pt x="1501" y="4669"/>
                  </a:cubicBezTo>
                  <a:lnTo>
                    <a:pt x="1667" y="4502"/>
                  </a:lnTo>
                  <a:cubicBezTo>
                    <a:pt x="1858" y="4621"/>
                    <a:pt x="2048" y="4692"/>
                    <a:pt x="2263" y="4740"/>
                  </a:cubicBezTo>
                  <a:lnTo>
                    <a:pt x="2263" y="5002"/>
                  </a:lnTo>
                  <a:cubicBezTo>
                    <a:pt x="2263" y="5264"/>
                    <a:pt x="2477" y="5478"/>
                    <a:pt x="2763" y="5478"/>
                  </a:cubicBezTo>
                  <a:cubicBezTo>
                    <a:pt x="3025" y="5478"/>
                    <a:pt x="3239" y="5264"/>
                    <a:pt x="3239" y="5002"/>
                  </a:cubicBezTo>
                  <a:lnTo>
                    <a:pt x="3239" y="4740"/>
                  </a:lnTo>
                  <a:cubicBezTo>
                    <a:pt x="3454" y="4692"/>
                    <a:pt x="3644" y="4597"/>
                    <a:pt x="3835" y="4502"/>
                  </a:cubicBezTo>
                  <a:lnTo>
                    <a:pt x="4001" y="4669"/>
                  </a:lnTo>
                  <a:cubicBezTo>
                    <a:pt x="4097" y="4764"/>
                    <a:pt x="4222" y="4811"/>
                    <a:pt x="4347" y="4811"/>
                  </a:cubicBezTo>
                  <a:cubicBezTo>
                    <a:pt x="4472" y="4811"/>
                    <a:pt x="4597" y="4764"/>
                    <a:pt x="4692" y="4669"/>
                  </a:cubicBezTo>
                  <a:cubicBezTo>
                    <a:pt x="4882" y="4478"/>
                    <a:pt x="4882" y="4168"/>
                    <a:pt x="4692" y="3978"/>
                  </a:cubicBezTo>
                  <a:lnTo>
                    <a:pt x="4525" y="3811"/>
                  </a:lnTo>
                  <a:cubicBezTo>
                    <a:pt x="4620" y="3621"/>
                    <a:pt x="4716" y="3430"/>
                    <a:pt x="4763" y="3216"/>
                  </a:cubicBezTo>
                  <a:lnTo>
                    <a:pt x="5001" y="3216"/>
                  </a:lnTo>
                  <a:cubicBezTo>
                    <a:pt x="5668" y="3216"/>
                    <a:pt x="5668" y="2240"/>
                    <a:pt x="5001" y="2240"/>
                  </a:cubicBezTo>
                  <a:lnTo>
                    <a:pt x="5001" y="2263"/>
                  </a:lnTo>
                  <a:lnTo>
                    <a:pt x="4763" y="2263"/>
                  </a:lnTo>
                  <a:cubicBezTo>
                    <a:pt x="4692" y="2049"/>
                    <a:pt x="4620" y="1835"/>
                    <a:pt x="4501" y="1668"/>
                  </a:cubicBezTo>
                  <a:lnTo>
                    <a:pt x="4692" y="1477"/>
                  </a:lnTo>
                  <a:cubicBezTo>
                    <a:pt x="5090" y="1133"/>
                    <a:pt x="4745" y="610"/>
                    <a:pt x="4357" y="610"/>
                  </a:cubicBezTo>
                  <a:cubicBezTo>
                    <a:pt x="4235" y="610"/>
                    <a:pt x="4110" y="662"/>
                    <a:pt x="4001" y="787"/>
                  </a:cubicBezTo>
                  <a:lnTo>
                    <a:pt x="3811" y="977"/>
                  </a:lnTo>
                  <a:cubicBezTo>
                    <a:pt x="3644" y="858"/>
                    <a:pt x="3430" y="787"/>
                    <a:pt x="3215" y="739"/>
                  </a:cubicBezTo>
                  <a:lnTo>
                    <a:pt x="3215" y="477"/>
                  </a:lnTo>
                  <a:cubicBezTo>
                    <a:pt x="3215" y="215"/>
                    <a:pt x="3001" y="1"/>
                    <a:pt x="27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3"/>
            <p:cNvSpPr/>
            <p:nvPr/>
          </p:nvSpPr>
          <p:spPr>
            <a:xfrm>
              <a:off x="3343744" y="4054012"/>
              <a:ext cx="114987" cy="278036"/>
            </a:xfrm>
            <a:custGeom>
              <a:avLst/>
              <a:gdLst/>
              <a:ahLst/>
              <a:cxnLst/>
              <a:rect l="l" t="t" r="r" b="b"/>
              <a:pathLst>
                <a:path w="3359" h="8122" extrusionOk="0">
                  <a:moveTo>
                    <a:pt x="1096" y="1948"/>
                  </a:moveTo>
                  <a:cubicBezTo>
                    <a:pt x="1363" y="1948"/>
                    <a:pt x="1625" y="2075"/>
                    <a:pt x="1787" y="2311"/>
                  </a:cubicBezTo>
                  <a:cubicBezTo>
                    <a:pt x="1948" y="2494"/>
                    <a:pt x="1799" y="2788"/>
                    <a:pt x="1553" y="2788"/>
                  </a:cubicBezTo>
                  <a:cubicBezTo>
                    <a:pt x="1544" y="2788"/>
                    <a:pt x="1535" y="2788"/>
                    <a:pt x="1525" y="2787"/>
                  </a:cubicBezTo>
                  <a:cubicBezTo>
                    <a:pt x="1430" y="2787"/>
                    <a:pt x="1335" y="2739"/>
                    <a:pt x="1287" y="2668"/>
                  </a:cubicBezTo>
                  <a:cubicBezTo>
                    <a:pt x="1239" y="2620"/>
                    <a:pt x="1192" y="2572"/>
                    <a:pt x="1144" y="2572"/>
                  </a:cubicBezTo>
                  <a:cubicBezTo>
                    <a:pt x="1123" y="2566"/>
                    <a:pt x="1104" y="2563"/>
                    <a:pt x="1087" y="2563"/>
                  </a:cubicBezTo>
                  <a:cubicBezTo>
                    <a:pt x="1045" y="2563"/>
                    <a:pt x="1011" y="2579"/>
                    <a:pt x="977" y="2596"/>
                  </a:cubicBezTo>
                  <a:cubicBezTo>
                    <a:pt x="916" y="2640"/>
                    <a:pt x="854" y="2659"/>
                    <a:pt x="795" y="2659"/>
                  </a:cubicBezTo>
                  <a:cubicBezTo>
                    <a:pt x="536" y="2659"/>
                    <a:pt x="348" y="2290"/>
                    <a:pt x="620" y="2096"/>
                  </a:cubicBezTo>
                  <a:cubicBezTo>
                    <a:pt x="765" y="1996"/>
                    <a:pt x="931" y="1948"/>
                    <a:pt x="1096" y="1948"/>
                  </a:cubicBezTo>
                  <a:close/>
                  <a:moveTo>
                    <a:pt x="1721" y="3570"/>
                  </a:moveTo>
                  <a:cubicBezTo>
                    <a:pt x="1735" y="3570"/>
                    <a:pt x="1749" y="3571"/>
                    <a:pt x="1763" y="3573"/>
                  </a:cubicBezTo>
                  <a:cubicBezTo>
                    <a:pt x="1930" y="3573"/>
                    <a:pt x="2073" y="3739"/>
                    <a:pt x="2049" y="3906"/>
                  </a:cubicBezTo>
                  <a:cubicBezTo>
                    <a:pt x="1978" y="4454"/>
                    <a:pt x="1525" y="4882"/>
                    <a:pt x="954" y="4882"/>
                  </a:cubicBezTo>
                  <a:lnTo>
                    <a:pt x="858" y="4882"/>
                  </a:lnTo>
                  <a:cubicBezTo>
                    <a:pt x="692" y="4882"/>
                    <a:pt x="549" y="4716"/>
                    <a:pt x="573" y="4549"/>
                  </a:cubicBezTo>
                  <a:cubicBezTo>
                    <a:pt x="573" y="4395"/>
                    <a:pt x="716" y="4261"/>
                    <a:pt x="869" y="4261"/>
                  </a:cubicBezTo>
                  <a:cubicBezTo>
                    <a:pt x="881" y="4261"/>
                    <a:pt x="894" y="4262"/>
                    <a:pt x="906" y="4263"/>
                  </a:cubicBezTo>
                  <a:cubicBezTo>
                    <a:pt x="921" y="4265"/>
                    <a:pt x="936" y="4265"/>
                    <a:pt x="950" y="4265"/>
                  </a:cubicBezTo>
                  <a:cubicBezTo>
                    <a:pt x="1194" y="4265"/>
                    <a:pt x="1407" y="4083"/>
                    <a:pt x="1430" y="3858"/>
                  </a:cubicBezTo>
                  <a:cubicBezTo>
                    <a:pt x="1430" y="3684"/>
                    <a:pt x="1569" y="3570"/>
                    <a:pt x="1721" y="3570"/>
                  </a:cubicBezTo>
                  <a:close/>
                  <a:moveTo>
                    <a:pt x="1192" y="6621"/>
                  </a:moveTo>
                  <a:lnTo>
                    <a:pt x="1192" y="6621"/>
                  </a:lnTo>
                  <a:cubicBezTo>
                    <a:pt x="1182" y="6625"/>
                    <a:pt x="1172" y="6628"/>
                    <a:pt x="1163" y="6632"/>
                  </a:cubicBezTo>
                  <a:lnTo>
                    <a:pt x="1163" y="6632"/>
                  </a:lnTo>
                  <a:cubicBezTo>
                    <a:pt x="1164" y="6636"/>
                    <a:pt x="1166" y="6641"/>
                    <a:pt x="1168" y="6645"/>
                  </a:cubicBezTo>
                  <a:lnTo>
                    <a:pt x="1192" y="6621"/>
                  </a:lnTo>
                  <a:close/>
                  <a:moveTo>
                    <a:pt x="596" y="1"/>
                  </a:moveTo>
                  <a:cubicBezTo>
                    <a:pt x="382" y="1"/>
                    <a:pt x="191" y="48"/>
                    <a:pt x="1" y="143"/>
                  </a:cubicBezTo>
                  <a:lnTo>
                    <a:pt x="1" y="7883"/>
                  </a:lnTo>
                  <a:cubicBezTo>
                    <a:pt x="168" y="8002"/>
                    <a:pt x="358" y="8074"/>
                    <a:pt x="549" y="8121"/>
                  </a:cubicBezTo>
                  <a:cubicBezTo>
                    <a:pt x="477" y="7978"/>
                    <a:pt x="453" y="7812"/>
                    <a:pt x="453" y="7645"/>
                  </a:cubicBezTo>
                  <a:cubicBezTo>
                    <a:pt x="453" y="7202"/>
                    <a:pt x="727" y="6805"/>
                    <a:pt x="1163" y="6632"/>
                  </a:cubicBezTo>
                  <a:lnTo>
                    <a:pt x="1163" y="6632"/>
                  </a:lnTo>
                  <a:cubicBezTo>
                    <a:pt x="1094" y="6470"/>
                    <a:pt x="1049" y="6307"/>
                    <a:pt x="1049" y="6145"/>
                  </a:cubicBezTo>
                  <a:cubicBezTo>
                    <a:pt x="1049" y="5859"/>
                    <a:pt x="1168" y="5573"/>
                    <a:pt x="1358" y="5383"/>
                  </a:cubicBezTo>
                  <a:cubicBezTo>
                    <a:pt x="1565" y="5176"/>
                    <a:pt x="1844" y="5070"/>
                    <a:pt x="2123" y="5070"/>
                  </a:cubicBezTo>
                  <a:cubicBezTo>
                    <a:pt x="2295" y="5070"/>
                    <a:pt x="2466" y="5110"/>
                    <a:pt x="2621" y="5192"/>
                  </a:cubicBezTo>
                  <a:cubicBezTo>
                    <a:pt x="2716" y="4859"/>
                    <a:pt x="2978" y="4597"/>
                    <a:pt x="3287" y="4501"/>
                  </a:cubicBezTo>
                  <a:cubicBezTo>
                    <a:pt x="3335" y="4359"/>
                    <a:pt x="3359" y="4192"/>
                    <a:pt x="3359" y="4049"/>
                  </a:cubicBezTo>
                  <a:cubicBezTo>
                    <a:pt x="3359" y="3716"/>
                    <a:pt x="3240" y="3406"/>
                    <a:pt x="3002" y="3192"/>
                  </a:cubicBezTo>
                  <a:cubicBezTo>
                    <a:pt x="3025" y="3073"/>
                    <a:pt x="3049" y="2954"/>
                    <a:pt x="3049" y="2834"/>
                  </a:cubicBezTo>
                  <a:cubicBezTo>
                    <a:pt x="3049" y="2382"/>
                    <a:pt x="2811" y="1977"/>
                    <a:pt x="2430" y="1739"/>
                  </a:cubicBezTo>
                  <a:cubicBezTo>
                    <a:pt x="2430" y="1429"/>
                    <a:pt x="2311" y="1167"/>
                    <a:pt x="2120" y="953"/>
                  </a:cubicBezTo>
                  <a:cubicBezTo>
                    <a:pt x="1978" y="834"/>
                    <a:pt x="1835" y="739"/>
                    <a:pt x="1668" y="691"/>
                  </a:cubicBezTo>
                  <a:cubicBezTo>
                    <a:pt x="1477" y="286"/>
                    <a:pt x="1049" y="1"/>
                    <a:pt x="5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68" name="Google Shape;768;p23"/>
          <p:cNvCxnSpPr>
            <a:cxnSpLocks/>
            <a:stCxn id="740" idx="6"/>
            <a:endCxn id="769" idx="1"/>
          </p:cNvCxnSpPr>
          <p:nvPr/>
        </p:nvCxnSpPr>
        <p:spPr>
          <a:xfrm>
            <a:off x="1678539" y="1526288"/>
            <a:ext cx="424807" cy="5513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0" name="Google Shape;770;p23"/>
          <p:cNvGrpSpPr/>
          <p:nvPr/>
        </p:nvGrpSpPr>
        <p:grpSpPr>
          <a:xfrm>
            <a:off x="2103346" y="1216136"/>
            <a:ext cx="6694738" cy="631329"/>
            <a:chOff x="973685" y="1339484"/>
            <a:chExt cx="7721572" cy="631329"/>
          </a:xfrm>
          <a:solidFill>
            <a:schemeClr val="accent2">
              <a:lumMod val="75000"/>
            </a:schemeClr>
          </a:solidFill>
        </p:grpSpPr>
        <p:sp>
          <p:nvSpPr>
            <p:cNvPr id="771" name="Google Shape;771;p23"/>
            <p:cNvSpPr txBox="1"/>
            <p:nvPr/>
          </p:nvSpPr>
          <p:spPr>
            <a:xfrm>
              <a:off x="1048753" y="1401886"/>
              <a:ext cx="7646504" cy="483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lang="pt-PT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Compramos a ação sempre que o preço de fecho seja superior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seja inferior a 30, ou o nosso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seja superior a 2.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69" name="Google Shape;769;p23"/>
            <p:cNvSpPr/>
            <p:nvPr/>
          </p:nvSpPr>
          <p:spPr>
            <a:xfrm>
              <a:off x="973685" y="1339484"/>
              <a:ext cx="52731" cy="631329"/>
            </a:xfrm>
            <a:prstGeom prst="roundRect">
              <a:avLst>
                <a:gd name="adj" fmla="val 50000"/>
              </a:avLst>
            </a:prstGeom>
            <a:grpFill/>
            <a:ln>
              <a:solidFill>
                <a:schemeClr val="bg1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2" name="Google Shape;772;p23"/>
          <p:cNvGrpSpPr/>
          <p:nvPr/>
        </p:nvGrpSpPr>
        <p:grpSpPr>
          <a:xfrm>
            <a:off x="2103347" y="2584795"/>
            <a:ext cx="6964455" cy="533807"/>
            <a:chOff x="6483001" y="2442312"/>
            <a:chExt cx="5918293" cy="533807"/>
          </a:xfrm>
        </p:grpSpPr>
        <p:sp>
          <p:nvSpPr>
            <p:cNvPr id="773" name="Google Shape;773;p23"/>
            <p:cNvSpPr txBox="1"/>
            <p:nvPr/>
          </p:nvSpPr>
          <p:spPr>
            <a:xfrm>
              <a:off x="6560271" y="2472563"/>
              <a:ext cx="5841023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Mantemos sempre ação quando ambas as decisões de compra ou venda não se justificarem.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4" name="Google Shape;774;p23"/>
            <p:cNvSpPr/>
            <p:nvPr/>
          </p:nvSpPr>
          <p:spPr>
            <a:xfrm>
              <a:off x="6483001" y="2442312"/>
              <a:ext cx="46177" cy="533807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5" name="Google Shape;775;p23"/>
          <p:cNvGrpSpPr/>
          <p:nvPr/>
        </p:nvGrpSpPr>
        <p:grpSpPr>
          <a:xfrm>
            <a:off x="2111967" y="3824456"/>
            <a:ext cx="6936003" cy="483000"/>
            <a:chOff x="6490566" y="3617431"/>
            <a:chExt cx="6087698" cy="483000"/>
          </a:xfrm>
        </p:grpSpPr>
        <p:sp>
          <p:nvSpPr>
            <p:cNvPr id="776" name="Google Shape;776;p23"/>
            <p:cNvSpPr txBox="1"/>
            <p:nvPr/>
          </p:nvSpPr>
          <p:spPr>
            <a:xfrm>
              <a:off x="6571320" y="3617431"/>
              <a:ext cx="6006944" cy="48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457200"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Vendemos sempre quando o preço de fecho é inferior à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moving average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de 100 e o RSI superior a 70, ou então quando o mercado tende para descer bastante, ou seja, o </a:t>
              </a:r>
              <a:r>
                <a:rPr lang="pt-PT" sz="1200" i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IsTrade</a:t>
              </a:r>
              <a:r>
                <a:rPr lang="pt-PT" sz="12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abaixo dos -5.</a:t>
              </a:r>
              <a:endPara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777" name="Google Shape;777;p23"/>
            <p:cNvSpPr/>
            <p:nvPr/>
          </p:nvSpPr>
          <p:spPr>
            <a:xfrm>
              <a:off x="6490566" y="3617431"/>
              <a:ext cx="40127" cy="483000"/>
            </a:xfrm>
            <a:prstGeom prst="roundRect">
              <a:avLst>
                <a:gd name="adj" fmla="val 5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79" name="Google Shape;779;p23"/>
          <p:cNvCxnSpPr>
            <a:cxnSpLocks/>
            <a:stCxn id="741" idx="6"/>
            <a:endCxn id="774" idx="1"/>
          </p:cNvCxnSpPr>
          <p:nvPr/>
        </p:nvCxnSpPr>
        <p:spPr>
          <a:xfrm flipV="1">
            <a:off x="1675434" y="2851699"/>
            <a:ext cx="427913" cy="6226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1" name="Google Shape;781;p23"/>
          <p:cNvCxnSpPr>
            <a:cxnSpLocks/>
            <a:stCxn id="742" idx="6"/>
            <a:endCxn id="777" idx="1"/>
          </p:cNvCxnSpPr>
          <p:nvPr/>
        </p:nvCxnSpPr>
        <p:spPr>
          <a:xfrm flipV="1">
            <a:off x="1675434" y="4065956"/>
            <a:ext cx="436533" cy="3819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51C4A08-8B1E-2D36-269B-E9FB7A941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/>
              <a:t>Modelo</a:t>
            </a:r>
            <a:r>
              <a:rPr lang="en-US" dirty="0"/>
              <a:t> </a:t>
            </a:r>
            <a:r>
              <a:rPr lang="pt-PT" dirty="0"/>
              <a:t>estatístico</a:t>
            </a:r>
            <a:r>
              <a:rPr lang="pt-PT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/>
              <a:t> </a:t>
            </a:r>
          </a:p>
        </p:txBody>
      </p:sp>
      <p:pic>
        <p:nvPicPr>
          <p:cNvPr id="4" name="Imagem 3" descr="Uma imagem com texto, Gráfico, file, diagrama&#10;&#10;Descrição gerada automaticamente">
            <a:extLst>
              <a:ext uri="{FF2B5EF4-FFF2-40B4-BE49-F238E27FC236}">
                <a16:creationId xmlns:a16="http://schemas.microsoft.com/office/drawing/2014/main" id="{1CAEF814-6B63-B4DE-FC8B-D88D5E30E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60" y="782875"/>
            <a:ext cx="5436741" cy="3238868"/>
          </a:xfrm>
          <a:prstGeom prst="rect">
            <a:avLst/>
          </a:prstGeom>
        </p:spPr>
      </p:pic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464AAA22-A562-9751-FCDD-0F18E4F4454F}"/>
              </a:ext>
            </a:extLst>
          </p:cNvPr>
          <p:cNvGrpSpPr/>
          <p:nvPr/>
        </p:nvGrpSpPr>
        <p:grpSpPr>
          <a:xfrm>
            <a:off x="5926562" y="1036778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EC1E455B-A105-1A45-8537-713816EF7DB2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560%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366290AF-4278-738B-B7E7-9CBCE878BE3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17671D10-A660-474D-A92E-14F5E3A816AA}"/>
              </a:ext>
            </a:extLst>
          </p:cNvPr>
          <p:cNvGrpSpPr/>
          <p:nvPr/>
        </p:nvGrpSpPr>
        <p:grpSpPr>
          <a:xfrm>
            <a:off x="5969219" y="1692664"/>
            <a:ext cx="2386992" cy="338759"/>
            <a:chOff x="12711310" y="-610164"/>
            <a:chExt cx="5055058" cy="650100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F74A6C56-CB3E-EAC4-E76B-B3B1C9BC67A3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1536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6E164AD0-1863-49C3-AD2D-2B2E2BFC63A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Comprar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C867B884-F3C5-6173-2EEB-3C734C8289A1}"/>
              </a:ext>
            </a:extLst>
          </p:cNvPr>
          <p:cNvGrpSpPr/>
          <p:nvPr/>
        </p:nvGrpSpPr>
        <p:grpSpPr>
          <a:xfrm>
            <a:off x="5969219" y="2773612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37843BE8-CCF1-0F40-CD5B-D8F26214E7CD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171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ABCACD88-6571-107F-C7C8-15928C1E7212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Vender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4EFAD845-3A18-AF4F-DC18-4FCF18AF656D}"/>
              </a:ext>
            </a:extLst>
          </p:cNvPr>
          <p:cNvGrpSpPr/>
          <p:nvPr/>
        </p:nvGrpSpPr>
        <p:grpSpPr>
          <a:xfrm>
            <a:off x="5969219" y="2225787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8DFF8A10-6142-3019-9770-A63C8076F980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515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95A4E3A5-4E4F-52DC-61A9-F169859C9A2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Manter</a:t>
              </a:r>
              <a:endParaRPr dirty="0"/>
            </a:p>
          </p:txBody>
        </p:sp>
      </p:grpSp>
      <p:grpSp>
        <p:nvGrpSpPr>
          <p:cNvPr id="23" name="Google Shape;418;p18">
            <a:extLst>
              <a:ext uri="{FF2B5EF4-FFF2-40B4-BE49-F238E27FC236}">
                <a16:creationId xmlns:a16="http://schemas.microsoft.com/office/drawing/2014/main" id="{A96D7DE1-49D7-BF2B-8F04-ED3854CD1E0A}"/>
              </a:ext>
            </a:extLst>
          </p:cNvPr>
          <p:cNvGrpSpPr/>
          <p:nvPr/>
        </p:nvGrpSpPr>
        <p:grpSpPr>
          <a:xfrm>
            <a:off x="5969219" y="3248822"/>
            <a:ext cx="2386994" cy="338760"/>
            <a:chOff x="12711308" y="-610166"/>
            <a:chExt cx="5055064" cy="650100"/>
          </a:xfrm>
        </p:grpSpPr>
        <p:sp>
          <p:nvSpPr>
            <p:cNvPr id="24" name="Google Shape;419;p18">
              <a:extLst>
                <a:ext uri="{FF2B5EF4-FFF2-40B4-BE49-F238E27FC236}">
                  <a16:creationId xmlns:a16="http://schemas.microsoft.com/office/drawing/2014/main" id="{7D23EC32-8EA5-8354-4039-237B39A8E9C6}"/>
                </a:ext>
              </a:extLst>
            </p:cNvPr>
            <p:cNvSpPr/>
            <p:nvPr/>
          </p:nvSpPr>
          <p:spPr>
            <a:xfrm>
              <a:off x="14089571" y="-610166"/>
              <a:ext cx="3676801" cy="650100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2222 </a:t>
              </a:r>
              <a:endParaRPr dirty="0"/>
            </a:p>
          </p:txBody>
        </p:sp>
        <p:sp>
          <p:nvSpPr>
            <p:cNvPr id="25" name="Google Shape;420;p18">
              <a:extLst>
                <a:ext uri="{FF2B5EF4-FFF2-40B4-BE49-F238E27FC236}">
                  <a16:creationId xmlns:a16="http://schemas.microsoft.com/office/drawing/2014/main" id="{3AF2A06B-2A3C-09D2-DA9F-403E036B5E53}"/>
                </a:ext>
              </a:extLst>
            </p:cNvPr>
            <p:cNvSpPr/>
            <p:nvPr/>
          </p:nvSpPr>
          <p:spPr>
            <a:xfrm>
              <a:off x="12711308" y="-517314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  <p:sp>
          <p:nvSpPr>
            <p:cNvPr id="26" name="Google Shape;420;p18">
              <a:extLst>
                <a:ext uri="{FF2B5EF4-FFF2-40B4-BE49-F238E27FC236}">
                  <a16:creationId xmlns:a16="http://schemas.microsoft.com/office/drawing/2014/main" id="{57CF2B50-B5F9-0749-2BC9-E869CA3FE098}"/>
                </a:ext>
              </a:extLst>
            </p:cNvPr>
            <p:cNvSpPr/>
            <p:nvPr/>
          </p:nvSpPr>
          <p:spPr>
            <a:xfrm>
              <a:off x="12716431" y="-517316"/>
              <a:ext cx="2130000" cy="464399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Total</a:t>
              </a:r>
              <a:endParaRPr dirty="0"/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0C7700-CCBD-4C50-2B02-C490123E475F}"/>
              </a:ext>
            </a:extLst>
          </p:cNvPr>
          <p:cNvSpPr txBox="1"/>
          <p:nvPr/>
        </p:nvSpPr>
        <p:spPr>
          <a:xfrm>
            <a:off x="145472" y="4036386"/>
            <a:ext cx="8541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Ao analisar os retornos acumulativos do nosso portfólio verificamos que em comparação com o desenvolvimento da nossa ação, as ações que tomamos vão ao encontro de uma estratégia de trading comum, vender quando desce e não comprar, mesmo assim observamos que a nossa estratégia apontou uns pontos de compra quando a seguir ocorre uma descida, podemos assumir que estaria à  espera de uma subida de mercado pois era que os nosso indicadores apontavam.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>
          <a:extLst>
            <a:ext uri="{FF2B5EF4-FFF2-40B4-BE49-F238E27FC236}">
              <a16:creationId xmlns:a16="http://schemas.microsoft.com/office/drawing/2014/main" id="{6D0499E4-1142-084D-5BCD-2845909F2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6474356-D102-2512-6750-9103A28EE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Modelo</a:t>
            </a:r>
            <a:r>
              <a:rPr lang="en-US" dirty="0"/>
              <a:t> Reinforcement learning</a:t>
            </a:r>
          </a:p>
        </p:txBody>
      </p:sp>
      <p:grpSp>
        <p:nvGrpSpPr>
          <p:cNvPr id="5" name="Google Shape;418;p18">
            <a:extLst>
              <a:ext uri="{FF2B5EF4-FFF2-40B4-BE49-F238E27FC236}">
                <a16:creationId xmlns:a16="http://schemas.microsoft.com/office/drawing/2014/main" id="{00857ABD-AE83-A278-EC31-F593F6FA24A2}"/>
              </a:ext>
            </a:extLst>
          </p:cNvPr>
          <p:cNvGrpSpPr/>
          <p:nvPr/>
        </p:nvGrpSpPr>
        <p:grpSpPr>
          <a:xfrm>
            <a:off x="5580198" y="1013351"/>
            <a:ext cx="2429649" cy="470391"/>
            <a:chOff x="12711310" y="-526207"/>
            <a:chExt cx="3742507" cy="473292"/>
          </a:xfrm>
        </p:grpSpPr>
        <p:sp>
          <p:nvSpPr>
            <p:cNvPr id="6" name="Google Shape;419;p18">
              <a:extLst>
                <a:ext uri="{FF2B5EF4-FFF2-40B4-BE49-F238E27FC236}">
                  <a16:creationId xmlns:a16="http://schemas.microsoft.com/office/drawing/2014/main" id="{F26286E6-593D-0B58-303A-985579584224}"/>
                </a:ext>
              </a:extLst>
            </p:cNvPr>
            <p:cNvSpPr/>
            <p:nvPr/>
          </p:nvSpPr>
          <p:spPr>
            <a:xfrm>
              <a:off x="14188560" y="-526207"/>
              <a:ext cx="2265257" cy="450961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604% </a:t>
              </a:r>
              <a:endParaRPr dirty="0"/>
            </a:p>
          </p:txBody>
        </p:sp>
        <p:sp>
          <p:nvSpPr>
            <p:cNvPr id="7" name="Google Shape;420;p18">
              <a:extLst>
                <a:ext uri="{FF2B5EF4-FFF2-40B4-BE49-F238E27FC236}">
                  <a16:creationId xmlns:a16="http://schemas.microsoft.com/office/drawing/2014/main" id="{BA50D6F7-D0EF-1F7D-E30E-C97727CA909B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Média de Retorno</a:t>
              </a:r>
              <a:r>
                <a:rPr lang="en-US" dirty="0"/>
                <a:t> total </a:t>
              </a:r>
              <a:endParaRPr dirty="0"/>
            </a:p>
          </p:txBody>
        </p:sp>
      </p:grpSp>
      <p:grpSp>
        <p:nvGrpSpPr>
          <p:cNvPr id="8" name="Google Shape;418;p18">
            <a:extLst>
              <a:ext uri="{FF2B5EF4-FFF2-40B4-BE49-F238E27FC236}">
                <a16:creationId xmlns:a16="http://schemas.microsoft.com/office/drawing/2014/main" id="{5C4196C1-0DFE-F15F-E753-D0344DA572FD}"/>
              </a:ext>
            </a:extLst>
          </p:cNvPr>
          <p:cNvGrpSpPr/>
          <p:nvPr/>
        </p:nvGrpSpPr>
        <p:grpSpPr>
          <a:xfrm>
            <a:off x="5580198" y="1596931"/>
            <a:ext cx="2386992" cy="338759"/>
            <a:chOff x="12711310" y="-610162"/>
            <a:chExt cx="5055058" cy="650099"/>
          </a:xfrm>
        </p:grpSpPr>
        <p:sp>
          <p:nvSpPr>
            <p:cNvPr id="9" name="Google Shape;419;p18">
              <a:extLst>
                <a:ext uri="{FF2B5EF4-FFF2-40B4-BE49-F238E27FC236}">
                  <a16:creationId xmlns:a16="http://schemas.microsoft.com/office/drawing/2014/main" id="{ECD38E00-3D18-B7ED-B07D-BCAA5BF2A747}"/>
                </a:ext>
              </a:extLst>
            </p:cNvPr>
            <p:cNvSpPr/>
            <p:nvPr/>
          </p:nvSpPr>
          <p:spPr>
            <a:xfrm>
              <a:off x="14089569" y="-610162"/>
              <a:ext cx="3676799" cy="650099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0.1 </a:t>
              </a:r>
              <a:endParaRPr dirty="0"/>
            </a:p>
          </p:txBody>
        </p:sp>
        <p:sp>
          <p:nvSpPr>
            <p:cNvPr id="10" name="Google Shape;420;p18">
              <a:extLst>
                <a:ext uri="{FF2B5EF4-FFF2-40B4-BE49-F238E27FC236}">
                  <a16:creationId xmlns:a16="http://schemas.microsoft.com/office/drawing/2014/main" id="{F3A5CAF4-36FD-7E5F-BDB5-014DC7251D9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Épsilon</a:t>
              </a:r>
              <a:endParaRPr dirty="0"/>
            </a:p>
          </p:txBody>
        </p:sp>
      </p:grpSp>
      <p:grpSp>
        <p:nvGrpSpPr>
          <p:cNvPr id="11" name="Google Shape;418;p18">
            <a:extLst>
              <a:ext uri="{FF2B5EF4-FFF2-40B4-BE49-F238E27FC236}">
                <a16:creationId xmlns:a16="http://schemas.microsoft.com/office/drawing/2014/main" id="{6F319F01-53AD-2242-ACB8-9F1679D54CAB}"/>
              </a:ext>
            </a:extLst>
          </p:cNvPr>
          <p:cNvGrpSpPr/>
          <p:nvPr/>
        </p:nvGrpSpPr>
        <p:grpSpPr>
          <a:xfrm>
            <a:off x="5580198" y="2531705"/>
            <a:ext cx="2386992" cy="338759"/>
            <a:chOff x="12711310" y="-610164"/>
            <a:chExt cx="5055058" cy="650100"/>
          </a:xfrm>
        </p:grpSpPr>
        <p:sp>
          <p:nvSpPr>
            <p:cNvPr id="12" name="Google Shape;419;p18">
              <a:extLst>
                <a:ext uri="{FF2B5EF4-FFF2-40B4-BE49-F238E27FC236}">
                  <a16:creationId xmlns:a16="http://schemas.microsoft.com/office/drawing/2014/main" id="{C4316D08-3383-E1EB-2034-6609C02135FA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60000"/>
                <a:lumOff val="40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0.9</a:t>
              </a:r>
              <a:endParaRPr dirty="0"/>
            </a:p>
          </p:txBody>
        </p:sp>
        <p:sp>
          <p:nvSpPr>
            <p:cNvPr id="13" name="Google Shape;420;p18">
              <a:extLst>
                <a:ext uri="{FF2B5EF4-FFF2-40B4-BE49-F238E27FC236}">
                  <a16:creationId xmlns:a16="http://schemas.microsoft.com/office/drawing/2014/main" id="{C0CA49F3-250E-F821-4788-11B913CE8C59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Alfa</a:t>
              </a:r>
              <a:r>
                <a:rPr lang="en-US" dirty="0"/>
                <a:t> </a:t>
              </a:r>
              <a:endParaRPr dirty="0"/>
            </a:p>
          </p:txBody>
        </p:sp>
      </p:grpSp>
      <p:grpSp>
        <p:nvGrpSpPr>
          <p:cNvPr id="14" name="Google Shape;418;p18">
            <a:extLst>
              <a:ext uri="{FF2B5EF4-FFF2-40B4-BE49-F238E27FC236}">
                <a16:creationId xmlns:a16="http://schemas.microsoft.com/office/drawing/2014/main" id="{F3296758-6DB4-447B-0343-2211916CDED7}"/>
              </a:ext>
            </a:extLst>
          </p:cNvPr>
          <p:cNvGrpSpPr/>
          <p:nvPr/>
        </p:nvGrpSpPr>
        <p:grpSpPr>
          <a:xfrm>
            <a:off x="5580198" y="2040126"/>
            <a:ext cx="2386992" cy="338759"/>
            <a:chOff x="12711310" y="-610164"/>
            <a:chExt cx="5055059" cy="650099"/>
          </a:xfrm>
        </p:grpSpPr>
        <p:sp>
          <p:nvSpPr>
            <p:cNvPr id="15" name="Google Shape;419;p18">
              <a:extLst>
                <a:ext uri="{FF2B5EF4-FFF2-40B4-BE49-F238E27FC236}">
                  <a16:creationId xmlns:a16="http://schemas.microsoft.com/office/drawing/2014/main" id="{6110F772-FDDE-2FC5-9D2D-F87F09D1FA55}"/>
                </a:ext>
              </a:extLst>
            </p:cNvPr>
            <p:cNvSpPr/>
            <p:nvPr/>
          </p:nvSpPr>
          <p:spPr>
            <a:xfrm>
              <a:off x="14089568" y="-610164"/>
              <a:ext cx="3676800" cy="650100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/>
                <a:t>                        0.9 </a:t>
              </a:r>
              <a:endParaRPr dirty="0"/>
            </a:p>
          </p:txBody>
        </p:sp>
        <p:sp>
          <p:nvSpPr>
            <p:cNvPr id="16" name="Google Shape;420;p18">
              <a:extLst>
                <a:ext uri="{FF2B5EF4-FFF2-40B4-BE49-F238E27FC236}">
                  <a16:creationId xmlns:a16="http://schemas.microsoft.com/office/drawing/2014/main" id="{EB2344C6-ECBF-679B-1286-2839B3CD744E}"/>
                </a:ext>
              </a:extLst>
            </p:cNvPr>
            <p:cNvSpPr/>
            <p:nvPr/>
          </p:nvSpPr>
          <p:spPr>
            <a:xfrm>
              <a:off x="12711310" y="-517315"/>
              <a:ext cx="2130000" cy="4644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60000"/>
                <a:lumOff val="4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PT" dirty="0"/>
                <a:t>Gamma</a:t>
              </a:r>
              <a:endParaRPr dirty="0"/>
            </a:p>
          </p:txBody>
        </p:sp>
      </p:grpSp>
      <p:pic>
        <p:nvPicPr>
          <p:cNvPr id="19" name="Imagem 18">
            <a:extLst>
              <a:ext uri="{FF2B5EF4-FFF2-40B4-BE49-F238E27FC236}">
                <a16:creationId xmlns:a16="http://schemas.microsoft.com/office/drawing/2014/main" id="{06CF3213-99C7-D59D-6B05-9A5845576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" y="817831"/>
            <a:ext cx="5270474" cy="3310078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99CA26D4-884D-BBA8-C2DC-BFB2FA9A4226}"/>
              </a:ext>
            </a:extLst>
          </p:cNvPr>
          <p:cNvSpPr txBox="1"/>
          <p:nvPr/>
        </p:nvSpPr>
        <p:spPr>
          <a:xfrm>
            <a:off x="117763" y="4136746"/>
            <a:ext cx="822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Na análise do nosso portfólio, verificamos que este no período de 01/2022 a 07/2022 realizou bastantes ações de manter ação não  desvalorizando neste intervalo de tempo,   mesmo assim não manteve tempo suficiente e perdeu valor no final de 2023. Podemos verificar a aprendizagem não se encontra o mais otimizada para mercados que se encontrem em downtrend. Lembrando que o agente nem sempre efetuara a nossa estratégia como medida de decisão para as ações mas sim a Q-table</a:t>
            </a:r>
          </a:p>
        </p:txBody>
      </p:sp>
    </p:spTree>
    <p:extLst>
      <p:ext uri="{BB962C8B-B14F-4D97-AF65-F5344CB8AC3E}">
        <p14:creationId xmlns:p14="http://schemas.microsoft.com/office/powerpoint/2010/main" val="391042744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359</Words>
  <Application>Microsoft Office PowerPoint</Application>
  <PresentationFormat>Apresentação no Ecrã (16:9)</PresentationFormat>
  <Paragraphs>49</Paragraphs>
  <Slides>6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2" baseType="lpstr">
      <vt:lpstr>Aptos</vt:lpstr>
      <vt:lpstr>Fira Sans Extra Condensed SemiBold</vt:lpstr>
      <vt:lpstr>Arial</vt:lpstr>
      <vt:lpstr>Fira Sans Extra Condensed</vt:lpstr>
      <vt:lpstr>Roboto</vt:lpstr>
      <vt:lpstr>Machine Learning Infographics by Slidesgo</vt:lpstr>
      <vt:lpstr>Reinforcement learning</vt:lpstr>
      <vt:lpstr>Microsoft </vt:lpstr>
      <vt:lpstr>Indicadores</vt:lpstr>
      <vt:lpstr>Estrátegia </vt:lpstr>
      <vt:lpstr>Modelo estatístico  </vt:lpstr>
      <vt:lpstr>Modelo Reinforcement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gonçalo rosa</dc:creator>
  <cp:lastModifiedBy>Gonçalo Rosa</cp:lastModifiedBy>
  <cp:revision>2</cp:revision>
  <dcterms:modified xsi:type="dcterms:W3CDTF">2024-12-15T09:33:57Z</dcterms:modified>
</cp:coreProperties>
</file>