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6"/>
  </p:notesMasterIdLst>
  <p:sldIdLst>
    <p:sldId id="256" r:id="rId3"/>
    <p:sldId id="257" r:id="rId4"/>
    <p:sldId id="259" r:id="rId5"/>
    <p:sldId id="264" r:id="rId6"/>
    <p:sldId id="260" r:id="rId7"/>
    <p:sldId id="29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37"/>
      <p:bold r:id="rId38"/>
      <p:italic r:id="rId39"/>
      <p:boldItalic r:id="rId40"/>
    </p:embeddedFont>
    <p:embeddedFont>
      <p:font typeface="Fira Sans Extra Condensed SemiBold" panose="020B0604020202020204" charset="0"/>
      <p:regular r:id="rId41"/>
      <p:bold r:id="rId42"/>
      <p:italic r:id="rId43"/>
      <p:boldItalic r:id="rId44"/>
    </p:embeddedFont>
    <p:embeddedFont>
      <p:font typeface="Proxima Nova" panose="020B0604020202020204" charset="0"/>
      <p:regular r:id="rId45"/>
      <p:bold r:id="rId46"/>
      <p:italic r:id="rId47"/>
      <p:boldItalic r:id="rId48"/>
    </p:embeddedFont>
    <p:embeddedFont>
      <p:font typeface="Proxima Nova Semibold" panose="020B0604020202020204" charset="0"/>
      <p:regular r:id="rId49"/>
      <p:bold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4B1981-2BA1-4615-BE5F-E50568112C55}">
  <a:tblStyle styleId="{304B1981-2BA1-4615-BE5F-E50568112C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e96fd5876e_0_4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e96fd5876e_0_4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e96fd5876e_0_4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e96fd5876e_0_4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e4f2e5e74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e4f2e5e74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e4f2e5e74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e4f2e5e74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4f2e5e7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4f2e5e7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B8BA004B-BC2E-3492-104C-BDF599516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>
            <a:extLst>
              <a:ext uri="{FF2B5EF4-FFF2-40B4-BE49-F238E27FC236}">
                <a16:creationId xmlns:a16="http://schemas.microsoft.com/office/drawing/2014/main" id="{6241EA91-5888-8D7A-55B9-8012ABCF3D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>
            <a:extLst>
              <a:ext uri="{FF2B5EF4-FFF2-40B4-BE49-F238E27FC236}">
                <a16:creationId xmlns:a16="http://schemas.microsoft.com/office/drawing/2014/main" id="{BCD184D6-5A56-FFD1-6518-45D43EB6B3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034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FeIRuXJx9UT93clUlzz1NoXdboyWKnovnHMDtdCS48/copy#gid=48148719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FeIRuXJx9UT93clUlzz1NoXdboyWKnovnHMDtdCS48/copy#gid=20950451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FeIRuXJx9UT93clUlzz1NoXdboyWKnovnHMDtdCS48/copy#gid=1595013267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810288" y="1074150"/>
            <a:ext cx="3876362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Reinforcement learning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125" cy="455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 o mercado de ações</a:t>
            </a: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8" y="1157650"/>
            <a:ext cx="3396552" cy="671250"/>
            <a:chOff x="457198" y="1157650"/>
            <a:chExt cx="3396552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improvement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4971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198" y="2123450"/>
            <a:ext cx="3396552" cy="671238"/>
            <a:chOff x="457198" y="2123450"/>
            <a:chExt cx="3396552" cy="671238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acquisition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57198" y="3089247"/>
            <a:ext cx="3396552" cy="671228"/>
            <a:chOff x="457198" y="3089247"/>
            <a:chExt cx="3396552" cy="671228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Patterns identification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198" y="4055025"/>
            <a:ext cx="3396552" cy="671238"/>
            <a:chOff x="457198" y="4055025"/>
            <a:chExt cx="3396552" cy="671238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 and resources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disadvantages</a:t>
            </a:r>
            <a:endParaRPr sz="21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name="adj" fmla="val 2080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6105650" y="3939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Opportunities of machine learning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Google Shape;1015;p27"/>
          <p:cNvCxnSpPr>
            <a:stCxn id="1004" idx="2"/>
            <a:endCxn id="1008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6" name="Google Shape;1016;p27"/>
          <p:cNvCxnSpPr>
            <a:stCxn id="1004" idx="2"/>
            <a:endCxn id="1009" idx="2"/>
          </p:cNvCxnSpPr>
          <p:nvPr/>
        </p:nvCxnSpPr>
        <p:spPr>
          <a:xfrm rot="-5400000" flipH="1">
            <a:off x="4934625" y="30711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Google Shape;1017;p27"/>
          <p:cNvCxnSpPr>
            <a:stCxn id="1004" idx="1"/>
            <a:endCxn id="1007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27"/>
          <p:cNvCxnSpPr>
            <a:stCxn id="1004" idx="3"/>
            <a:endCxn id="1010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27"/>
          <p:cNvGrpSpPr/>
          <p:nvPr/>
        </p:nvGrpSpPr>
        <p:grpSpPr>
          <a:xfrm>
            <a:off x="2561188" y="2734263"/>
            <a:ext cx="358853" cy="357415"/>
            <a:chOff x="7963176" y="2289963"/>
            <a:chExt cx="358853" cy="357415"/>
          </a:xfrm>
        </p:grpSpPr>
        <p:sp>
          <p:nvSpPr>
            <p:cNvPr id="1020" name="Google Shape;1020;p27"/>
            <p:cNvSpPr/>
            <p:nvPr/>
          </p:nvSpPr>
          <p:spPr>
            <a:xfrm>
              <a:off x="8018618" y="2519713"/>
              <a:ext cx="99516" cy="127665"/>
            </a:xfrm>
            <a:custGeom>
              <a:avLst/>
              <a:gdLst/>
              <a:ahLst/>
              <a:cxnLst/>
              <a:rect l="l" t="t" r="r" b="b"/>
              <a:pathLst>
                <a:path w="2906" h="3728" extrusionOk="0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8291003" y="2384342"/>
              <a:ext cx="31026" cy="86469"/>
            </a:xfrm>
            <a:custGeom>
              <a:avLst/>
              <a:gdLst/>
              <a:ahLst/>
              <a:cxnLst/>
              <a:rect l="l" t="t" r="r" b="b"/>
              <a:pathLst>
                <a:path w="906" h="2525" extrusionOk="0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8078136" y="2341125"/>
              <a:ext cx="17979" cy="159856"/>
            </a:xfrm>
            <a:custGeom>
              <a:avLst/>
              <a:gdLst/>
              <a:ahLst/>
              <a:cxnLst/>
              <a:rect l="l" t="t" r="r" b="b"/>
              <a:pathLst>
                <a:path w="525" h="4668" extrusionOk="0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7963176" y="2342735"/>
              <a:ext cx="56299" cy="156637"/>
            </a:xfrm>
            <a:custGeom>
              <a:avLst/>
              <a:gdLst/>
              <a:ahLst/>
              <a:cxnLst/>
              <a:rect l="l" t="t" r="r" b="b"/>
              <a:pathLst>
                <a:path w="1644" h="4574" extrusionOk="0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8040638" y="2341125"/>
              <a:ext cx="17157" cy="159856"/>
            </a:xfrm>
            <a:custGeom>
              <a:avLst/>
              <a:gdLst/>
              <a:ahLst/>
              <a:cxnLst/>
              <a:rect l="l" t="t" r="r" b="b"/>
              <a:pathLst>
                <a:path w="501" h="4668" extrusionOk="0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8116491" y="2289963"/>
              <a:ext cx="154171" cy="261358"/>
            </a:xfrm>
            <a:custGeom>
              <a:avLst/>
              <a:gdLst/>
              <a:ahLst/>
              <a:cxnLst/>
              <a:rect l="l" t="t" r="r" b="b"/>
              <a:pathLst>
                <a:path w="4502" h="7632" extrusionOk="0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27"/>
          <p:cNvGrpSpPr/>
          <p:nvPr/>
        </p:nvGrpSpPr>
        <p:grpSpPr>
          <a:xfrm>
            <a:off x="2643581" y="1400996"/>
            <a:ext cx="194135" cy="366593"/>
            <a:chOff x="1710518" y="2876101"/>
            <a:chExt cx="194135" cy="366593"/>
          </a:xfrm>
        </p:grpSpPr>
        <p:sp>
          <p:nvSpPr>
            <p:cNvPr id="1027" name="Google Shape;1027;p27"/>
            <p:cNvSpPr/>
            <p:nvPr/>
          </p:nvSpPr>
          <p:spPr>
            <a:xfrm>
              <a:off x="1736613" y="2941337"/>
              <a:ext cx="142733" cy="66915"/>
            </a:xfrm>
            <a:custGeom>
              <a:avLst/>
              <a:gdLst/>
              <a:ahLst/>
              <a:cxnLst/>
              <a:rect l="l" t="t" r="r" b="b"/>
              <a:pathLst>
                <a:path w="4168" h="1954" extrusionOk="0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710518" y="2983733"/>
              <a:ext cx="194135" cy="258961"/>
            </a:xfrm>
            <a:custGeom>
              <a:avLst/>
              <a:gdLst/>
              <a:ahLst/>
              <a:cxnLst/>
              <a:rect l="l" t="t" r="r" b="b"/>
              <a:pathLst>
                <a:path w="5669" h="7562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710518" y="2876101"/>
              <a:ext cx="194135" cy="89722"/>
            </a:xfrm>
            <a:custGeom>
              <a:avLst/>
              <a:gdLst/>
              <a:ahLst/>
              <a:cxnLst/>
              <a:rect l="l" t="t" r="r" b="b"/>
              <a:pathLst>
                <a:path w="5669" h="2620" extrusionOk="0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7"/>
          <p:cNvGrpSpPr/>
          <p:nvPr/>
        </p:nvGrpSpPr>
        <p:grpSpPr>
          <a:xfrm>
            <a:off x="2556983" y="4058602"/>
            <a:ext cx="367302" cy="365289"/>
            <a:chOff x="828892" y="4635792"/>
            <a:chExt cx="367302" cy="365289"/>
          </a:xfrm>
        </p:grpSpPr>
        <p:sp>
          <p:nvSpPr>
            <p:cNvPr id="1031" name="Google Shape;1031;p27"/>
            <p:cNvSpPr/>
            <p:nvPr/>
          </p:nvSpPr>
          <p:spPr>
            <a:xfrm>
              <a:off x="881368" y="4654626"/>
              <a:ext cx="69775" cy="101746"/>
            </a:xfrm>
            <a:custGeom>
              <a:avLst/>
              <a:gdLst/>
              <a:ahLst/>
              <a:cxnLst/>
              <a:rect l="l" t="t" r="r" b="b"/>
              <a:pathLst>
                <a:path w="2045" h="2982" extrusionOk="0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001948" y="4635792"/>
              <a:ext cx="21154" cy="111777"/>
            </a:xfrm>
            <a:custGeom>
              <a:avLst/>
              <a:gdLst/>
              <a:ahLst/>
              <a:cxnLst/>
              <a:rect l="l" t="t" r="r" b="b"/>
              <a:pathLst>
                <a:path w="620" h="3276" extrusionOk="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076705" y="4654626"/>
              <a:ext cx="67523" cy="101712"/>
            </a:xfrm>
            <a:custGeom>
              <a:avLst/>
              <a:gdLst/>
              <a:ahLst/>
              <a:cxnLst/>
              <a:rect l="l" t="t" r="r" b="b"/>
              <a:pathLst>
                <a:path w="1979" h="2981" extrusionOk="0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7251" y="4843412"/>
              <a:ext cx="96730" cy="82639"/>
            </a:xfrm>
            <a:custGeom>
              <a:avLst/>
              <a:gdLst/>
              <a:ahLst/>
              <a:cxnLst/>
              <a:rect l="l" t="t" r="r" b="b"/>
              <a:pathLst>
                <a:path w="2835" h="2422" extrusionOk="0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28892" y="4767836"/>
              <a:ext cx="367302" cy="233244"/>
            </a:xfrm>
            <a:custGeom>
              <a:avLst/>
              <a:gdLst/>
              <a:ahLst/>
              <a:cxnLst/>
              <a:rect l="l" t="t" r="r" b="b"/>
              <a:pathLst>
                <a:path w="10765" h="6836" extrusionOk="0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6280774" y="2733658"/>
            <a:ext cx="249578" cy="358888"/>
            <a:chOff x="5646262" y="2290545"/>
            <a:chExt cx="249578" cy="358888"/>
          </a:xfrm>
        </p:grpSpPr>
        <p:sp>
          <p:nvSpPr>
            <p:cNvPr id="1037" name="Google Shape;1037;p27"/>
            <p:cNvSpPr/>
            <p:nvPr/>
          </p:nvSpPr>
          <p:spPr>
            <a:xfrm>
              <a:off x="5646262" y="2290545"/>
              <a:ext cx="249578" cy="268344"/>
            </a:xfrm>
            <a:custGeom>
              <a:avLst/>
              <a:gdLst/>
              <a:ahLst/>
              <a:cxnLst/>
              <a:rect l="l" t="t" r="r" b="b"/>
              <a:pathLst>
                <a:path w="7288" h="7836" extrusionOk="0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646262" y="2580053"/>
              <a:ext cx="249578" cy="69380"/>
            </a:xfrm>
            <a:custGeom>
              <a:avLst/>
              <a:gdLst/>
              <a:ahLst/>
              <a:cxnLst/>
              <a:rect l="l" t="t" r="r" b="b"/>
              <a:pathLst>
                <a:path w="7288" h="2026" extrusionOk="0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7"/>
          <p:cNvGrpSpPr/>
          <p:nvPr/>
        </p:nvGrpSpPr>
        <p:grpSpPr>
          <a:xfrm>
            <a:off x="6222168" y="4093166"/>
            <a:ext cx="366770" cy="297474"/>
            <a:chOff x="831093" y="2905635"/>
            <a:chExt cx="366770" cy="297474"/>
          </a:xfrm>
        </p:grpSpPr>
        <p:sp>
          <p:nvSpPr>
            <p:cNvPr id="1040" name="Google Shape;1040;p27"/>
            <p:cNvSpPr/>
            <p:nvPr/>
          </p:nvSpPr>
          <p:spPr>
            <a:xfrm>
              <a:off x="831093" y="3009116"/>
              <a:ext cx="286079" cy="193993"/>
            </a:xfrm>
            <a:custGeom>
              <a:avLst/>
              <a:gdLst/>
              <a:ahLst/>
              <a:cxnLst/>
              <a:rect l="l" t="t" r="r" b="b"/>
              <a:pathLst>
                <a:path w="8360" h="5669" extrusionOk="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996547" y="2905635"/>
              <a:ext cx="201316" cy="171819"/>
            </a:xfrm>
            <a:custGeom>
              <a:avLst/>
              <a:gdLst/>
              <a:ahLst/>
              <a:cxnLst/>
              <a:rect l="l" t="t" r="r" b="b"/>
              <a:pathLst>
                <a:path w="5883" h="5021" extrusionOk="0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35430" y="3076769"/>
              <a:ext cx="69295" cy="58858"/>
            </a:xfrm>
            <a:custGeom>
              <a:avLst/>
              <a:gdLst/>
              <a:ahLst/>
              <a:cxnLst/>
              <a:rect l="l" t="t" r="r" b="b"/>
              <a:pathLst>
                <a:path w="2025" h="1720" extrusionOk="0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>
            <a:off x="6268218" y="1400919"/>
            <a:ext cx="274684" cy="366770"/>
            <a:chOff x="876743" y="4633266"/>
            <a:chExt cx="274684" cy="366770"/>
          </a:xfrm>
        </p:grpSpPr>
        <p:sp>
          <p:nvSpPr>
            <p:cNvPr id="1044" name="Google Shape;1044;p27"/>
            <p:cNvSpPr/>
            <p:nvPr/>
          </p:nvSpPr>
          <p:spPr>
            <a:xfrm>
              <a:off x="985117" y="4826574"/>
              <a:ext cx="68508" cy="59372"/>
            </a:xfrm>
            <a:custGeom>
              <a:avLst/>
              <a:gdLst/>
              <a:ahLst/>
              <a:cxnLst/>
              <a:rect l="l" t="t" r="r" b="b"/>
              <a:pathLst>
                <a:path w="2002" h="1735" extrusionOk="0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979437" y="4907094"/>
              <a:ext cx="70117" cy="44862"/>
            </a:xfrm>
            <a:custGeom>
              <a:avLst/>
              <a:gdLst/>
              <a:ahLst/>
              <a:cxnLst/>
              <a:rect l="l" t="t" r="r" b="b"/>
              <a:pathLst>
                <a:path w="2049" h="1311" extrusionOk="0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876743" y="4725146"/>
              <a:ext cx="274684" cy="274889"/>
            </a:xfrm>
            <a:custGeom>
              <a:avLst/>
              <a:gdLst/>
              <a:ahLst/>
              <a:cxnLst/>
              <a:rect l="l" t="t" r="r" b="b"/>
              <a:pathLst>
                <a:path w="8027" h="8033" extrusionOk="0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897925" y="4633266"/>
              <a:ext cx="244536" cy="21251"/>
            </a:xfrm>
            <a:custGeom>
              <a:avLst/>
              <a:gdLst/>
              <a:ahLst/>
              <a:cxnLst/>
              <a:rect l="l" t="t" r="r" b="b"/>
              <a:pathLst>
                <a:path w="7146" h="621" extrusionOk="0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932145" y="4679736"/>
              <a:ext cx="163845" cy="21216"/>
            </a:xfrm>
            <a:custGeom>
              <a:avLst/>
              <a:gdLst/>
              <a:ahLst/>
              <a:cxnLst/>
              <a:rect l="l" t="t" r="r" b="b"/>
              <a:pathLst>
                <a:path w="4788" h="620" extrusionOk="0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457198" y="923762"/>
            <a:ext cx="2860902" cy="996150"/>
            <a:chOff x="457198" y="923762"/>
            <a:chExt cx="2860902" cy="996150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457198" y="1248663"/>
              <a:ext cx="1981204" cy="671250"/>
              <a:chOff x="6053048" y="700371"/>
              <a:chExt cx="1981204" cy="671250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Image recognition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457190" y="2258450"/>
            <a:ext cx="2860910" cy="990275"/>
            <a:chOff x="457190" y="2258450"/>
            <a:chExt cx="2860910" cy="990275"/>
          </a:xfrm>
        </p:grpSpPr>
        <p:grpSp>
          <p:nvGrpSpPr>
            <p:cNvPr id="1055" name="Google Shape;1055;p27"/>
            <p:cNvGrpSpPr/>
            <p:nvPr/>
          </p:nvGrpSpPr>
          <p:grpSpPr>
            <a:xfrm>
              <a:off x="457190" y="2577475"/>
              <a:ext cx="1981204" cy="671250"/>
              <a:chOff x="6053048" y="700371"/>
              <a:chExt cx="1981204" cy="671250"/>
            </a:xfrm>
          </p:grpSpPr>
          <p:sp>
            <p:nvSpPr>
              <p:cNvPr id="1056" name="Google Shape;105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Voice </a:t>
                </a: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7" name="Google Shape;105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8" name="Google Shape;1058;p27"/>
            <p:cNvSpPr/>
            <p:nvPr/>
          </p:nvSpPr>
          <p:spPr>
            <a:xfrm>
              <a:off x="2798500" y="225845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>
            <a:off x="457190" y="3593825"/>
            <a:ext cx="2860910" cy="983696"/>
            <a:chOff x="457190" y="3593825"/>
            <a:chExt cx="2860910" cy="983696"/>
          </a:xfrm>
        </p:grpSpPr>
        <p:grpSp>
          <p:nvGrpSpPr>
            <p:cNvPr id="1060" name="Google Shape;1060;p27"/>
            <p:cNvGrpSpPr/>
            <p:nvPr/>
          </p:nvGrpSpPr>
          <p:grpSpPr>
            <a:xfrm>
              <a:off x="457190" y="3906271"/>
              <a:ext cx="1981204" cy="671250"/>
              <a:chOff x="6053048" y="700371"/>
              <a:chExt cx="1981204" cy="671250"/>
            </a:xfrm>
          </p:grpSpPr>
          <p:sp>
            <p:nvSpPr>
              <p:cNvPr id="1061" name="Google Shape;106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Optical </a:t>
                </a: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3" name="Google Shape;1063;p27"/>
            <p:cNvSpPr/>
            <p:nvPr/>
          </p:nvSpPr>
          <p:spPr>
            <a:xfrm>
              <a:off x="2798500" y="3593825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825888" y="923762"/>
            <a:ext cx="2860915" cy="996150"/>
            <a:chOff x="5825888" y="923762"/>
            <a:chExt cx="2860915" cy="996150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705598" y="1248663"/>
              <a:ext cx="1981204" cy="671250"/>
              <a:chOff x="6053048" y="700371"/>
              <a:chExt cx="1981204" cy="671250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Customization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5825888" y="2258450"/>
            <a:ext cx="2860915" cy="990275"/>
            <a:chOff x="5825888" y="2258450"/>
            <a:chExt cx="2860915" cy="990275"/>
          </a:xfrm>
        </p:grpSpPr>
        <p:grpSp>
          <p:nvGrpSpPr>
            <p:cNvPr id="1070" name="Google Shape;1070;p27"/>
            <p:cNvGrpSpPr/>
            <p:nvPr/>
          </p:nvGrpSpPr>
          <p:grpSpPr>
            <a:xfrm>
              <a:off x="6705598" y="2577475"/>
              <a:ext cx="1981204" cy="671250"/>
              <a:chOff x="6053048" y="700371"/>
              <a:chExt cx="1981204" cy="671250"/>
            </a:xfrm>
          </p:grpSpPr>
          <p:sp>
            <p:nvSpPr>
              <p:cNvPr id="1071" name="Google Shape;107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analysis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2" name="Google Shape;107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5825888" y="3593825"/>
            <a:ext cx="2860915" cy="983696"/>
            <a:chOff x="5825888" y="3593825"/>
            <a:chExt cx="2860915" cy="983696"/>
          </a:xfrm>
        </p:grpSpPr>
        <p:grpSp>
          <p:nvGrpSpPr>
            <p:cNvPr id="1075" name="Google Shape;1075;p27"/>
            <p:cNvGrpSpPr/>
            <p:nvPr/>
          </p:nvGrpSpPr>
          <p:grpSpPr>
            <a:xfrm>
              <a:off x="6705598" y="3906271"/>
              <a:ext cx="1981204" cy="671250"/>
              <a:chOff x="6053048" y="700371"/>
              <a:chExt cx="1981204" cy="671250"/>
            </a:xfrm>
          </p:grpSpPr>
          <p:sp>
            <p:nvSpPr>
              <p:cNvPr id="1076" name="Google Shape;107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 data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7" name="Google Shape;107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8" name="Google Shape;1078;p27"/>
            <p:cNvSpPr/>
            <p:nvPr/>
          </p:nvSpPr>
          <p:spPr>
            <a:xfrm>
              <a:off x="5825888" y="359382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550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1981204" cy="671250"/>
            <a:chOff x="6053048" y="700371"/>
            <a:chExt cx="1981204" cy="671250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781056" y="1373521"/>
            <a:ext cx="1981204" cy="671250"/>
            <a:chOff x="6053048" y="700371"/>
            <a:chExt cx="1981204" cy="671250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rot="10800000" flipH="1">
            <a:off x="1561652" y="2812713"/>
            <a:ext cx="1981200" cy="1408200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9" name="Google Shape;1179;p28"/>
          <p:cNvCxnSpPr>
            <a:stCxn id="1083" idx="1"/>
            <a:endCxn id="1178" idx="6"/>
          </p:cNvCxnSpPr>
          <p:nvPr/>
        </p:nvCxnSpPr>
        <p:spPr>
          <a:xfrm flipH="1">
            <a:off x="5286925" y="1709150"/>
            <a:ext cx="771000" cy="6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185" name="Google Shape;1185;p29"/>
          <p:cNvGraphicFramePr/>
          <p:nvPr/>
        </p:nvGraphicFramePr>
        <p:xfrm>
          <a:off x="457200" y="922263"/>
          <a:ext cx="4586325" cy="3809700"/>
        </p:xfrm>
        <a:graphic>
          <a:graphicData uri="http://schemas.openxmlformats.org/drawingml/2006/table">
            <a:tbl>
              <a:tblPr>
                <a:noFill/>
                <a:tableStyleId>{304B1981-2BA1-4615-BE5F-E50568112C55}</a:tableStyleId>
              </a:tblPr>
              <a:tblGrid>
                <a:gridCol w="4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Unsupervised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Semi-supervised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Reinforcement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Dimensionality reduction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457197" y="1512105"/>
            <a:ext cx="2381210" cy="824600"/>
            <a:chOff x="457200" y="959300"/>
            <a:chExt cx="2518200" cy="824600"/>
          </a:xfrm>
        </p:grpSpPr>
        <p:grpSp>
          <p:nvGrpSpPr>
            <p:cNvPr id="1264" name="Google Shape;126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65" name="Google Shape;126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6305606" y="1509839"/>
            <a:ext cx="2381197" cy="824600"/>
            <a:chOff x="6305606" y="1509839"/>
            <a:chExt cx="2381197" cy="824600"/>
          </a:xfrm>
        </p:grpSpPr>
        <p:grpSp>
          <p:nvGrpSpPr>
            <p:cNvPr id="1269" name="Google Shape;1269;p30"/>
            <p:cNvGrpSpPr/>
            <p:nvPr/>
          </p:nvGrpSpPr>
          <p:grpSpPr>
            <a:xfrm>
              <a:off x="6305606" y="1509839"/>
              <a:ext cx="1948882" cy="824600"/>
              <a:chOff x="457200" y="2087425"/>
              <a:chExt cx="2061000" cy="824600"/>
            </a:xfrm>
          </p:grpSpPr>
          <p:sp>
            <p:nvSpPr>
              <p:cNvPr id="1270" name="Google Shape;127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1" name="Google Shape;127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2" name="Google Shape;1272;p30"/>
            <p:cNvSpPr txBox="1"/>
            <p:nvPr/>
          </p:nvSpPr>
          <p:spPr>
            <a:xfrm>
              <a:off x="8254503" y="1509839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0"/>
          <p:cNvGrpSpPr/>
          <p:nvPr/>
        </p:nvGrpSpPr>
        <p:grpSpPr>
          <a:xfrm>
            <a:off x="457197" y="2988260"/>
            <a:ext cx="2381210" cy="824600"/>
            <a:chOff x="457200" y="959300"/>
            <a:chExt cx="2518200" cy="824600"/>
          </a:xfrm>
        </p:grpSpPr>
        <p:grpSp>
          <p:nvGrpSpPr>
            <p:cNvPr id="1274" name="Google Shape;127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75" name="Google Shape;127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6" name="Google Shape;127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7" name="Google Shape;127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8" name="Google Shape;1278;p30"/>
          <p:cNvGrpSpPr/>
          <p:nvPr/>
        </p:nvGrpSpPr>
        <p:grpSpPr>
          <a:xfrm>
            <a:off x="6305606" y="2986010"/>
            <a:ext cx="2381197" cy="824600"/>
            <a:chOff x="6305606" y="2986010"/>
            <a:chExt cx="2381197" cy="824600"/>
          </a:xfrm>
        </p:grpSpPr>
        <p:grpSp>
          <p:nvGrpSpPr>
            <p:cNvPr id="1279" name="Google Shape;1279;p30"/>
            <p:cNvGrpSpPr/>
            <p:nvPr/>
          </p:nvGrpSpPr>
          <p:grpSpPr>
            <a:xfrm>
              <a:off x="6305606" y="2986010"/>
              <a:ext cx="1948882" cy="824600"/>
              <a:chOff x="457200" y="2087425"/>
              <a:chExt cx="2061000" cy="824600"/>
            </a:xfrm>
          </p:grpSpPr>
          <p:sp>
            <p:nvSpPr>
              <p:cNvPr id="1280" name="Google Shape;128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Imitation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1" name="Google Shape;128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2" name="Google Shape;1282;p30"/>
            <p:cNvSpPr txBox="1"/>
            <p:nvPr/>
          </p:nvSpPr>
          <p:spPr>
            <a:xfrm>
              <a:off x="8254503" y="2986010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29376" y="1038225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fill="none" extrusionOk="0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7" extrusionOk="0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8" extrusionOk="0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115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1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19" h="5374" extrusionOk="0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9" h="7020" extrusionOk="0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" h="2409" extrusionOk="0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8" h="7020" extrusionOk="0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81" h="13767" extrusionOk="0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2" h="3987" extrusionOk="0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8" h="2191" extrusionOk="0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0" h="1144" extrusionOk="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7" h="3034" extrusionOk="0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7" h="17739" extrusionOk="0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" h="6911" extrusionOk="0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668" extrusionOk="0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681" extrusionOk="0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" h="1824" extrusionOk="0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3537" extrusionOk="0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1" h="53350" extrusionOk="0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84" extrusionOk="0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6" h="2694" extrusionOk="0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1783" extrusionOk="0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715" extrusionOk="0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7" h="54684" extrusionOk="0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" h="4925" extrusionOk="0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8" h="2694" extrusionOk="0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" h="1783" extrusionOk="0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1715" extrusionOk="0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" h="5292" extrusionOk="0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43448" extrusionOk="0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" h="8557" extrusionOk="0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2735" extrusionOk="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3" h="11318" extrusionOk="0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1062" extrusionOk="0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3579" extrusionOk="0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59" extrusionOk="0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776" extrusionOk="0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735" extrusionOk="0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116" extrusionOk="0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845" extrusionOk="0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850" extrusionOk="0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437" extrusionOk="0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7" h="13713" extrusionOk="0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899" extrusionOk="0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9" h="26675" extrusionOk="0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4" h="7373" extrusionOk="0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8" name="Google Shape;1368;p30"/>
          <p:cNvCxnSpPr>
            <a:stCxn id="1283" idx="6"/>
            <a:endCxn id="1364" idx="0"/>
          </p:cNvCxnSpPr>
          <p:nvPr/>
        </p:nvCxnSpPr>
        <p:spPr>
          <a:xfrm>
            <a:off x="2486100" y="1690725"/>
            <a:ext cx="1519200" cy="23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69" name="Google Shape;1369;p30"/>
          <p:cNvCxnSpPr>
            <a:stCxn id="1284" idx="6"/>
            <a:endCxn id="1365" idx="0"/>
          </p:cNvCxnSpPr>
          <p:nvPr/>
        </p:nvCxnSpPr>
        <p:spPr>
          <a:xfrm>
            <a:off x="2600400" y="3146925"/>
            <a:ext cx="1404900" cy="433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0" name="Google Shape;1370;p30"/>
          <p:cNvCxnSpPr>
            <a:stCxn id="1286" idx="2"/>
            <a:endCxn id="1367" idx="6"/>
          </p:cNvCxnSpPr>
          <p:nvPr/>
        </p:nvCxnSpPr>
        <p:spPr>
          <a:xfrm rot="10800000">
            <a:off x="4876800" y="1119225"/>
            <a:ext cx="2085900" cy="571500"/>
          </a:xfrm>
          <a:prstGeom prst="bentConnector3">
            <a:avLst>
              <a:gd name="adj1" fmla="val 342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1" name="Google Shape;1371;p30"/>
          <p:cNvCxnSpPr>
            <a:stCxn id="1285" idx="2"/>
            <a:endCxn id="1366" idx="6"/>
          </p:cNvCxnSpPr>
          <p:nvPr/>
        </p:nvCxnSpPr>
        <p:spPr>
          <a:xfrm flipH="1">
            <a:off x="5943675" y="3146925"/>
            <a:ext cx="1209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60" y="1072925"/>
            <a:ext cx="5524481" cy="34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378" name="Google Shape;1378;p31"/>
          <p:cNvGrpSpPr/>
          <p:nvPr/>
        </p:nvGrpSpPr>
        <p:grpSpPr>
          <a:xfrm flipH="1">
            <a:off x="5324632" y="1737393"/>
            <a:ext cx="2564311" cy="2664201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avLst/>
              <a:gdLst/>
              <a:ahLst/>
              <a:cxnLst/>
              <a:rect l="l" t="t" r="r" b="b"/>
              <a:pathLst>
                <a:path w="23227" h="2357" extrusionOk="0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avLst/>
              <a:gdLst/>
              <a:ahLst/>
              <a:cxnLst/>
              <a:rect l="l" t="t" r="r" b="b"/>
              <a:pathLst>
                <a:path w="74864" h="3343" extrusionOk="0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avLst/>
              <a:gdLst/>
              <a:ahLst/>
              <a:cxnLst/>
              <a:rect l="l" t="t" r="r" b="b"/>
              <a:pathLst>
                <a:path w="3526" h="6208" extrusionOk="0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avLst/>
              <a:gdLst/>
              <a:ahLst/>
              <a:cxnLst/>
              <a:rect l="l" t="t" r="r" b="b"/>
              <a:pathLst>
                <a:path w="3200" h="6361" extrusionOk="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avLst/>
              <a:gdLst/>
              <a:ahLst/>
              <a:cxnLst/>
              <a:rect l="l" t="t" r="r" b="b"/>
              <a:pathLst>
                <a:path w="1332" h="11743" extrusionOk="0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avLst/>
              <a:gdLst/>
              <a:ahLst/>
              <a:cxnLst/>
              <a:rect l="l" t="t" r="r" b="b"/>
              <a:pathLst>
                <a:path w="18170" h="16820" extrusionOk="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avLst/>
              <a:gdLst/>
              <a:ahLst/>
              <a:cxnLst/>
              <a:rect l="l" t="t" r="r" b="b"/>
              <a:pathLst>
                <a:path w="18171" h="16820" extrusionOk="0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avLst/>
              <a:gdLst/>
              <a:ahLst/>
              <a:cxnLst/>
              <a:rect l="l" t="t" r="r" b="b"/>
              <a:pathLst>
                <a:path w="22519" h="1495" extrusionOk="0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avLst/>
              <a:gdLst/>
              <a:ahLst/>
              <a:cxnLst/>
              <a:rect l="l" t="t" r="r" b="b"/>
              <a:pathLst>
                <a:path w="1620" h="23420" extrusionOk="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avLst/>
              <a:gdLst/>
              <a:ahLst/>
              <a:cxnLst/>
              <a:rect l="l" t="t" r="r" b="b"/>
              <a:pathLst>
                <a:path w="15297" h="4091" extrusionOk="0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avLst/>
              <a:gdLst/>
              <a:ahLst/>
              <a:cxnLst/>
              <a:rect l="l" t="t" r="r" b="b"/>
              <a:pathLst>
                <a:path w="3506" h="6351" extrusionOk="0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avLst/>
              <a:gdLst/>
              <a:ahLst/>
              <a:cxnLst/>
              <a:rect l="l" t="t" r="r" b="b"/>
              <a:pathLst>
                <a:path w="24147" h="3583" extrusionOk="0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avLst/>
              <a:gdLst/>
              <a:ahLst/>
              <a:cxnLst/>
              <a:rect l="l" t="t" r="r" b="b"/>
              <a:pathLst>
                <a:path w="22682" h="21725" extrusionOk="0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avLst/>
              <a:gdLst/>
              <a:ahLst/>
              <a:cxnLst/>
              <a:rect l="l" t="t" r="r" b="b"/>
              <a:pathLst>
                <a:path w="3086" h="3373" extrusionOk="0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avLst/>
              <a:gdLst/>
              <a:ahLst/>
              <a:cxnLst/>
              <a:rect l="l" t="t" r="r" b="b"/>
              <a:pathLst>
                <a:path w="3707" h="2999" extrusionOk="0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avLst/>
              <a:gdLst/>
              <a:ahLst/>
              <a:cxnLst/>
              <a:rect l="l" t="t" r="r" b="b"/>
              <a:pathLst>
                <a:path w="7357" h="33927" extrusionOk="0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avLst/>
              <a:gdLst/>
              <a:ahLst/>
              <a:cxnLst/>
              <a:rect l="l" t="t" r="r" b="b"/>
              <a:pathLst>
                <a:path w="8487" h="38199" extrusionOk="0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avLst/>
              <a:gdLst/>
              <a:ahLst/>
              <a:cxnLst/>
              <a:rect l="l" t="t" r="r" b="b"/>
              <a:pathLst>
                <a:path w="21935" h="46809" extrusionOk="0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avLst/>
              <a:gdLst/>
              <a:ahLst/>
              <a:cxnLst/>
              <a:rect l="l" t="t" r="r" b="b"/>
              <a:pathLst>
                <a:path w="16513" h="40066" extrusionOk="0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avLst/>
              <a:gdLst/>
              <a:ahLst/>
              <a:cxnLst/>
              <a:rect l="l" t="t" r="r" b="b"/>
              <a:pathLst>
                <a:path w="10202" h="2099" extrusionOk="0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avLst/>
              <a:gdLst/>
              <a:ahLst/>
              <a:cxnLst/>
              <a:rect l="l" t="t" r="r" b="b"/>
              <a:pathLst>
                <a:path w="7721" h="7290" extrusionOk="0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avLst/>
              <a:gdLst/>
              <a:ahLst/>
              <a:cxnLst/>
              <a:rect l="l" t="t" r="r" b="b"/>
              <a:pathLst>
                <a:path w="32087" h="20728" extrusionOk="0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avLst/>
              <a:gdLst/>
              <a:ahLst/>
              <a:cxnLst/>
              <a:rect l="l" t="t" r="r" b="b"/>
              <a:pathLst>
                <a:path w="5528" h="4943" extrusionOk="0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avLst/>
              <a:gdLst/>
              <a:ahLst/>
              <a:cxnLst/>
              <a:rect l="l" t="t" r="r" b="b"/>
              <a:pathLst>
                <a:path w="53810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avLst/>
              <a:gdLst/>
              <a:ahLst/>
              <a:cxnLst/>
              <a:rect l="l" t="t" r="r" b="b"/>
              <a:pathLst>
                <a:path w="13946" h="38409" extrusionOk="0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avLst/>
              <a:gdLst/>
              <a:ahLst/>
              <a:cxnLst/>
              <a:rect l="l" t="t" r="r" b="b"/>
              <a:pathLst>
                <a:path w="13937" h="38409" extrusionOk="0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avLst/>
              <a:gdLst/>
              <a:ahLst/>
              <a:cxnLst/>
              <a:rect l="l" t="t" r="r" b="b"/>
              <a:pathLst>
                <a:path w="59289" h="2980" extrusionOk="0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avLst/>
              <a:gdLst/>
              <a:ahLst/>
              <a:cxnLst/>
              <a:rect l="l" t="t" r="r" b="b"/>
              <a:pathLst>
                <a:path w="5183" h="9340" extrusionOk="0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avLst/>
              <a:gdLst/>
              <a:ahLst/>
              <a:cxnLst/>
              <a:rect l="l" t="t" r="r" b="b"/>
              <a:pathLst>
                <a:path w="4704" h="8947" extrusionOk="0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avLst/>
              <a:gdLst/>
              <a:ahLst/>
              <a:cxnLst/>
              <a:rect l="l" t="t" r="r" b="b"/>
              <a:pathLst>
                <a:path w="6859" h="10077" extrusionOk="0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avLst/>
              <a:gdLst/>
              <a:ahLst/>
              <a:cxnLst/>
              <a:rect l="l" t="t" r="r" b="b"/>
              <a:pathLst>
                <a:path w="1370" h="690" extrusionOk="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avLst/>
              <a:gdLst/>
              <a:ahLst/>
              <a:cxnLst/>
              <a:rect l="l" t="t" r="r" b="b"/>
              <a:pathLst>
                <a:path w="978" h="2529" extrusionOk="0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avLst/>
              <a:gdLst/>
              <a:ahLst/>
              <a:cxnLst/>
              <a:rect l="l" t="t" r="r" b="b"/>
              <a:pathLst>
                <a:path w="1447" h="690" extrusionOk="0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avLst/>
              <a:gdLst/>
              <a:ahLst/>
              <a:cxnLst/>
              <a:rect l="l" t="t" r="r" b="b"/>
              <a:pathLst>
                <a:path w="2022" h="1007" extrusionOk="0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avLst/>
              <a:gdLst/>
              <a:ahLst/>
              <a:cxnLst/>
              <a:rect l="l" t="t" r="r" b="b"/>
              <a:pathLst>
                <a:path w="10594" h="6638" extrusionOk="0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avLst/>
              <a:gdLst/>
              <a:ahLst/>
              <a:cxnLst/>
              <a:rect l="l" t="t" r="r" b="b"/>
              <a:pathLst>
                <a:path w="9886" h="7175" extrusionOk="0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avLst/>
              <a:gdLst/>
              <a:ahLst/>
              <a:cxnLst/>
              <a:rect l="l" t="t" r="r" b="b"/>
              <a:pathLst>
                <a:path w="1668" h="2692" extrusionOk="0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avLst/>
              <a:gdLst/>
              <a:ahLst/>
              <a:cxnLst/>
              <a:rect l="l" t="t" r="r" b="b"/>
              <a:pathLst>
                <a:path w="3209" h="6897" extrusionOk="0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9" name="Google Shape;1419;p3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0" name="Google Shape;1420;p31"/>
          <p:cNvGrpSpPr/>
          <p:nvPr/>
        </p:nvGrpSpPr>
        <p:grpSpPr>
          <a:xfrm>
            <a:off x="6454800" y="995163"/>
            <a:ext cx="2232000" cy="1399988"/>
            <a:chOff x="6454800" y="995163"/>
            <a:chExt cx="2232000" cy="1399988"/>
          </a:xfrm>
        </p:grpSpPr>
        <p:sp>
          <p:nvSpPr>
            <p:cNvPr id="1421" name="Google Shape;1421;p31"/>
            <p:cNvSpPr txBox="1"/>
            <p:nvPr/>
          </p:nvSpPr>
          <p:spPr>
            <a:xfrm>
              <a:off x="64548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Intrusion detection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2" name="Google Shape;1422;p31"/>
            <p:cNvSpPr txBox="1"/>
            <p:nvPr/>
          </p:nvSpPr>
          <p:spPr>
            <a:xfrm>
              <a:off x="7281540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3" name="Google Shape;1423;p31"/>
            <p:cNvSpPr txBox="1"/>
            <p:nvPr/>
          </p:nvSpPr>
          <p:spPr>
            <a:xfrm>
              <a:off x="7281540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4" name="Google Shape;1424;p31"/>
          <p:cNvGrpSpPr/>
          <p:nvPr/>
        </p:nvGrpSpPr>
        <p:grpSpPr>
          <a:xfrm>
            <a:off x="457191" y="995163"/>
            <a:ext cx="2232008" cy="1399988"/>
            <a:chOff x="457191" y="995163"/>
            <a:chExt cx="2232008" cy="1399988"/>
          </a:xfrm>
        </p:grpSpPr>
        <p:sp>
          <p:nvSpPr>
            <p:cNvPr id="1425" name="Google Shape;1425;p31"/>
            <p:cNvSpPr txBox="1"/>
            <p:nvPr/>
          </p:nvSpPr>
          <p:spPr>
            <a:xfrm>
              <a:off x="4572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mining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6" name="Google Shape;1426;p31"/>
            <p:cNvSpPr txBox="1"/>
            <p:nvPr/>
          </p:nvSpPr>
          <p:spPr>
            <a:xfrm>
              <a:off x="457191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31"/>
            <p:cNvSpPr txBox="1"/>
            <p:nvPr/>
          </p:nvSpPr>
          <p:spPr>
            <a:xfrm>
              <a:off x="457191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45%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8" name="Google Shape;1428;p31"/>
          <p:cNvGrpSpPr/>
          <p:nvPr/>
        </p:nvGrpSpPr>
        <p:grpSpPr>
          <a:xfrm>
            <a:off x="457191" y="2789388"/>
            <a:ext cx="2232008" cy="1399988"/>
            <a:chOff x="457191" y="2789388"/>
            <a:chExt cx="2232008" cy="1399988"/>
          </a:xfrm>
        </p:grpSpPr>
        <p:sp>
          <p:nvSpPr>
            <p:cNvPr id="1429" name="Google Shape;1429;p31"/>
            <p:cNvSpPr txBox="1"/>
            <p:nvPr/>
          </p:nvSpPr>
          <p:spPr>
            <a:xfrm>
              <a:off x="457200" y="3127775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production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31"/>
            <p:cNvSpPr txBox="1"/>
            <p:nvPr/>
          </p:nvSpPr>
          <p:spPr>
            <a:xfrm>
              <a:off x="457191" y="34693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1" name="Google Shape;1431;p31"/>
            <p:cNvSpPr txBox="1"/>
            <p:nvPr/>
          </p:nvSpPr>
          <p:spPr>
            <a:xfrm>
              <a:off x="457191" y="2789388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35%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name="adj" fmla="val 8324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name="adj" fmla="val 70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fill="none" extrusionOk="0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avLst/>
              <a:gdLst/>
              <a:ahLst/>
              <a:cxnLst/>
              <a:rect l="l" t="t" r="r" b="b"/>
              <a:pathLst>
                <a:path w="38679" h="7201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avLst/>
                <a:gdLst/>
                <a:ahLst/>
                <a:cxnLst/>
                <a:rect l="l" t="t" r="r" b="b"/>
                <a:pathLst>
                  <a:path w="43937" h="26104" extrusionOk="0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avLst/>
                <a:gdLst/>
                <a:ahLst/>
                <a:cxnLst/>
                <a:rect l="l" t="t" r="r" b="b"/>
                <a:pathLst>
                  <a:path w="16215" h="4409" extrusionOk="0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782" extrusionOk="0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530" extrusionOk="0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4885" extrusionOk="0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1130" extrusionOk="0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6313" extrusionOk="0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8407" extrusionOk="0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7564" extrusionOk="0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300" extrusionOk="0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avLst/>
                <a:gdLst/>
                <a:ahLst/>
                <a:cxnLst/>
                <a:rect l="l" t="t" r="r" b="b"/>
                <a:pathLst>
                  <a:path w="11604" h="5034" extrusionOk="0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728" extrusionOk="0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5210" extrusionOk="0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12501" extrusionOk="0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4408" extrusionOk="0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5293" extrusionOk="0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4163" extrusionOk="0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4640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3973" extrusionOk="0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1130" extrusionOk="0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2898" extrusionOk="0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avLst/>
              <a:gdLst/>
              <a:ahLst/>
              <a:cxnLst/>
              <a:rect l="l" t="t" r="r" b="b"/>
              <a:pathLst>
                <a:path w="27475" h="1705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objectives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Classify data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Make predictions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rot="10800000" flipH="1">
            <a:off x="4572300" y="18098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1544" name="Google Shape;1544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t="3164" r="6375" b="8441"/>
          <a:stretch/>
        </p:blipFill>
        <p:spPr>
          <a:xfrm>
            <a:off x="2931850" y="1250050"/>
            <a:ext cx="4726249" cy="2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90380"/>
            <a:ext cx="2381210" cy="824600"/>
            <a:chOff x="457200" y="959300"/>
            <a:chExt cx="2518200" cy="824600"/>
          </a:xfrm>
        </p:grpSpPr>
        <p:grpSp>
          <p:nvGrpSpPr>
            <p:cNvPr id="1547" name="Google Shape;154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48" name="Google Shape;154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9" name="Google Shape;154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824600"/>
            <a:chOff x="457200" y="1964800"/>
            <a:chExt cx="2518200" cy="824600"/>
          </a:xfrm>
        </p:grpSpPr>
        <p:grpSp>
          <p:nvGrpSpPr>
            <p:cNvPr id="1552" name="Google Shape;1552;p33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1553" name="Google Shape;1553;p33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4" name="Google Shape;1554;p33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10" cy="824600"/>
            <a:chOff x="457200" y="959300"/>
            <a:chExt cx="2518200" cy="824600"/>
          </a:xfrm>
        </p:grpSpPr>
        <p:grpSp>
          <p:nvGrpSpPr>
            <p:cNvPr id="1557" name="Google Shape;155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58" name="Google Shape;155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9" name="Google Shape;155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61" name="Google Shape;1561;p33"/>
          <p:cNvSpPr/>
          <p:nvPr/>
        </p:nvSpPr>
        <p:spPr>
          <a:xfrm>
            <a:off x="3771900" y="3958300"/>
            <a:ext cx="924000" cy="295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2" name="Google Shape;1562;p33"/>
          <p:cNvSpPr/>
          <p:nvPr/>
        </p:nvSpPr>
        <p:spPr>
          <a:xfrm>
            <a:off x="5124450" y="3958300"/>
            <a:ext cx="924000" cy="29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3" name="Google Shape;1563;p33"/>
          <p:cNvSpPr/>
          <p:nvPr/>
        </p:nvSpPr>
        <p:spPr>
          <a:xfrm>
            <a:off x="6477000" y="3958300"/>
            <a:ext cx="924000" cy="295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657" name="Google Shape;1657;p34"/>
          <p:cNvGraphicFramePr/>
          <p:nvPr/>
        </p:nvGraphicFramePr>
        <p:xfrm>
          <a:off x="457200" y="1209075"/>
          <a:ext cx="5948400" cy="3418100"/>
        </p:xfrm>
        <a:graphic>
          <a:graphicData uri="http://schemas.openxmlformats.org/drawingml/2006/table">
            <a:tbl>
              <a:tblPr>
                <a:noFill/>
                <a:tableStyleId>{304B1981-2BA1-4615-BE5F-E50568112C55}</a:tableStyleId>
              </a:tblPr>
              <a:tblGrid>
                <a:gridCol w="262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</a:t>
                      </a:r>
                      <a:endParaRPr sz="21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Artificial neural networks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we live 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Support-vector machines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Regression analysis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Bayesian networks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Genetic algorithms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Pluto is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58" name="Google Shape;1658;p34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fill="none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avLst/>
              <a:gdLst/>
              <a:ahLst/>
              <a:cxnLst/>
              <a:rect l="l" t="t" r="r" b="b"/>
              <a:pathLst>
                <a:path w="45058" h="8397" extrusionOk="0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avLst/>
              <a:gdLst/>
              <a:ahLst/>
              <a:cxnLst/>
              <a:rect l="l" t="t" r="r" b="b"/>
              <a:pathLst>
                <a:path w="2945" h="2929" extrusionOk="0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avLst/>
              <a:gdLst/>
              <a:ahLst/>
              <a:cxnLst/>
              <a:rect l="l" t="t" r="r" b="b"/>
              <a:pathLst>
                <a:path w="9562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avLst/>
              <a:gdLst/>
              <a:ahLst/>
              <a:cxnLst/>
              <a:rect l="l" t="t" r="r" b="b"/>
              <a:pathLst>
                <a:path w="9442" h="703" extrusionOk="0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avLst/>
              <a:gdLst/>
              <a:ahLst/>
              <a:cxnLst/>
              <a:rect l="l" t="t" r="r" b="b"/>
              <a:pathLst>
                <a:path w="7874" h="703" extrusionOk="0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avLst/>
              <a:gdLst/>
              <a:ahLst/>
              <a:cxnLst/>
              <a:rect l="l" t="t" r="r" b="b"/>
              <a:pathLst>
                <a:path w="3990" h="703" extrusionOk="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avLst/>
              <a:gdLst/>
              <a:ahLst/>
              <a:cxnLst/>
              <a:rect l="l" t="t" r="r" b="b"/>
              <a:pathLst>
                <a:path w="7396" h="703" extrusionOk="0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avLst/>
              <a:gdLst/>
              <a:ahLst/>
              <a:cxnLst/>
              <a:rect l="l" t="t" r="r" b="b"/>
              <a:pathLst>
                <a:path w="9070" h="703" extrusionOk="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avLst/>
              <a:gdLst/>
              <a:ahLst/>
              <a:cxnLst/>
              <a:rect l="l" t="t" r="r" b="b"/>
              <a:pathLst>
                <a:path w="9218" h="703" extrusionOk="0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avLst/>
              <a:gdLst/>
              <a:ahLst/>
              <a:cxnLst/>
              <a:rect l="l" t="t" r="r" b="b"/>
              <a:pathLst>
                <a:path w="8024" h="703" extrusionOk="0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avLst/>
              <a:gdLst/>
              <a:ahLst/>
              <a:cxnLst/>
              <a:rect l="l" t="t" r="r" b="b"/>
              <a:pathLst>
                <a:path w="4916" h="703" extrusionOk="0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avLst/>
              <a:gdLst/>
              <a:ahLst/>
              <a:cxnLst/>
              <a:rect l="l" t="t" r="r" b="b"/>
              <a:pathLst>
                <a:path w="7754" h="703" extrusionOk="0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avLst/>
              <a:gdLst/>
              <a:ahLst/>
              <a:cxnLst/>
              <a:rect l="l" t="t" r="r" b="b"/>
              <a:pathLst>
                <a:path w="9831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avLst/>
              <a:gdLst/>
              <a:ahLst/>
              <a:cxnLst/>
              <a:rect l="l" t="t" r="r" b="b"/>
              <a:pathLst>
                <a:path w="10249" h="703" extrusionOk="0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avLst/>
              <a:gdLst/>
              <a:ahLst/>
              <a:cxnLst/>
              <a:rect l="l" t="t" r="r" b="b"/>
              <a:pathLst>
                <a:path w="3064" h="3048" extrusionOk="0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avLst/>
              <a:gdLst/>
              <a:ahLst/>
              <a:cxnLst/>
              <a:rect l="l" t="t" r="r" b="b"/>
              <a:pathLst>
                <a:path w="3049" h="3048" extrusionOk="0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avLst/>
              <a:gdLst/>
              <a:ahLst/>
              <a:cxnLst/>
              <a:rect l="l" t="t" r="r" b="b"/>
              <a:pathLst>
                <a:path w="37873" h="4707" extrusionOk="0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avLst/>
              <a:gdLst/>
              <a:ahLst/>
              <a:cxnLst/>
              <a:rect l="l" t="t" r="r" b="b"/>
              <a:pathLst>
                <a:path w="25533" h="17943" extrusionOk="0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avLst/>
              <a:gdLst/>
              <a:ahLst/>
              <a:cxnLst/>
              <a:rect l="l" t="t" r="r" b="b"/>
              <a:pathLst>
                <a:path w="7142" h="7008" extrusionOk="0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avLst/>
              <a:gdLst/>
              <a:ahLst/>
              <a:cxnLst/>
              <a:rect l="l" t="t" r="r" b="b"/>
              <a:pathLst>
                <a:path w="1360" h="688" extrusionOk="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avLst/>
              <a:gdLst/>
              <a:ahLst/>
              <a:cxnLst/>
              <a:rect l="l" t="t" r="r" b="b"/>
              <a:pathLst>
                <a:path w="1540" h="704" extrusionOk="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avLst/>
              <a:gdLst/>
              <a:ahLst/>
              <a:cxnLst/>
              <a:rect l="l" t="t" r="r" b="b"/>
              <a:pathLst>
                <a:path w="2257" h="1854" extrusionOk="0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avLst/>
              <a:gdLst/>
              <a:ahLst/>
              <a:cxnLst/>
              <a:rect l="l" t="t" r="r" b="b"/>
              <a:pathLst>
                <a:path w="1017" h="3586" extrusionOk="0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avLst/>
              <a:gdLst/>
              <a:ahLst/>
              <a:cxnLst/>
              <a:rect l="l" t="t" r="r" b="b"/>
              <a:pathLst>
                <a:path w="14806" h="54023" extrusionOk="0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avLst/>
              <a:gdLst/>
              <a:ahLst/>
              <a:cxnLst/>
              <a:rect l="l" t="t" r="r" b="b"/>
              <a:pathLst>
                <a:path w="4259" h="4946" extrusionOk="0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avLst/>
              <a:gdLst/>
              <a:ahLst/>
              <a:cxnLst/>
              <a:rect l="l" t="t" r="r" b="b"/>
              <a:pathLst>
                <a:path w="6066" h="2720" extrusionOk="0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avLst/>
              <a:gdLst/>
              <a:ahLst/>
              <a:cxnLst/>
              <a:rect l="l" t="t" r="r" b="b"/>
              <a:pathLst>
                <a:path w="14074" h="6738" extrusionOk="0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avLst/>
              <a:gdLst/>
              <a:ahLst/>
              <a:cxnLst/>
              <a:rect l="l" t="t" r="r" b="b"/>
              <a:pathLst>
                <a:path w="1914" h="1748" extrusionOk="0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avLst/>
              <a:gdLst/>
              <a:ahLst/>
              <a:cxnLst/>
              <a:rect l="l" t="t" r="r" b="b"/>
              <a:pathLst>
                <a:path w="2062" h="1779" extrusionOk="0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avLst/>
              <a:gdLst/>
              <a:ahLst/>
              <a:cxnLst/>
              <a:rect l="l" t="t" r="r" b="b"/>
              <a:pathLst>
                <a:path w="16883" h="55381" extrusionOk="0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avLst/>
              <a:gdLst/>
              <a:ahLst/>
              <a:cxnLst/>
              <a:rect l="l" t="t" r="r" b="b"/>
              <a:pathLst>
                <a:path w="4782" h="4991" extrusionOk="0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avLst/>
              <a:gdLst/>
              <a:ahLst/>
              <a:cxnLst/>
              <a:rect l="l" t="t" r="r" b="b"/>
              <a:pathLst>
                <a:path w="6679" h="2720" extrusionOk="0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avLst/>
              <a:gdLst/>
              <a:ahLst/>
              <a:cxnLst/>
              <a:rect l="l" t="t" r="r" b="b"/>
              <a:pathLst>
                <a:path w="14075" h="6738" extrusionOk="0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avLst/>
              <a:gdLst/>
              <a:ahLst/>
              <a:cxnLst/>
              <a:rect l="l" t="t" r="r" b="b"/>
              <a:pathLst>
                <a:path w="1928" h="1748" extrusionOk="0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avLst/>
              <a:gdLst/>
              <a:ahLst/>
              <a:cxnLst/>
              <a:rect l="l" t="t" r="r" b="b"/>
              <a:pathLst>
                <a:path w="2063" h="1779" extrusionOk="0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avLst/>
              <a:gdLst/>
              <a:ahLst/>
              <a:cxnLst/>
              <a:rect l="l" t="t" r="r" b="b"/>
              <a:pathLst>
                <a:path w="4632" h="8009" extrusionOk="0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avLst/>
              <a:gdLst/>
              <a:ahLst/>
              <a:cxnLst/>
              <a:rect l="l" t="t" r="r" b="b"/>
              <a:pathLst>
                <a:path w="21081" h="43998" extrusionOk="0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avLst/>
              <a:gdLst/>
              <a:ahLst/>
              <a:cxnLst/>
              <a:rect l="l" t="t" r="r" b="b"/>
              <a:pathLst>
                <a:path w="7516" h="8666" extrusionOk="0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avLst/>
              <a:gdLst/>
              <a:ahLst/>
              <a:cxnLst/>
              <a:rect l="l" t="t" r="r" b="b"/>
              <a:pathLst>
                <a:path w="1794" h="2765" extrusionOk="0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avLst/>
              <a:gdLst/>
              <a:ahLst/>
              <a:cxnLst/>
              <a:rect l="l" t="t" r="r" b="b"/>
              <a:pathLst>
                <a:path w="12206" h="11460" extrusionOk="0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avLst/>
              <a:gdLst/>
              <a:ahLst/>
              <a:cxnLst/>
              <a:rect l="l" t="t" r="r" b="b"/>
              <a:pathLst>
                <a:path w="1331" h="748" extrusionOk="0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avLst/>
              <a:gdLst/>
              <a:ahLst/>
              <a:cxnLst/>
              <a:rect l="l" t="t" r="r" b="b"/>
              <a:pathLst>
                <a:path w="2063" h="1151" extrusionOk="0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avLst/>
              <a:gdLst/>
              <a:ahLst/>
              <a:cxnLst/>
              <a:rect l="l" t="t" r="r" b="b"/>
              <a:pathLst>
                <a:path w="494" h="867" extrusionOk="0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avLst/>
              <a:gdLst/>
              <a:ahLst/>
              <a:cxnLst/>
              <a:rect l="l" t="t" r="r" b="b"/>
              <a:pathLst>
                <a:path w="1794" h="1077" extrusionOk="0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avLst/>
              <a:gdLst/>
              <a:ahLst/>
              <a:cxnLst/>
              <a:rect l="l" t="t" r="r" b="b"/>
              <a:pathLst>
                <a:path w="1211" h="1868" extrusionOk="0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avLst/>
              <a:gdLst/>
              <a:ahLst/>
              <a:cxnLst/>
              <a:rect l="l" t="t" r="r" b="b"/>
              <a:pathLst>
                <a:path w="1062" h="434" extrusionOk="0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avLst/>
              <a:gdLst/>
              <a:ahLst/>
              <a:cxnLst/>
              <a:rect l="l" t="t" r="r" b="b"/>
              <a:pathLst>
                <a:path w="13940" h="13880" extrusionOk="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avLst/>
              <a:gdLst/>
              <a:ahLst/>
              <a:cxnLst/>
              <a:rect l="l" t="t" r="r" b="b"/>
              <a:pathLst>
                <a:path w="13162" h="14582" extrusionOk="0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avLst/>
              <a:gdLst/>
              <a:ahLst/>
              <a:cxnLst/>
              <a:rect l="l" t="t" r="r" b="b"/>
              <a:pathLst>
                <a:path w="27341" h="27012" extrusionOk="0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avLst/>
              <a:gdLst/>
              <a:ahLst/>
              <a:cxnLst/>
              <a:rect l="l" t="t" r="r" b="b"/>
              <a:pathLst>
                <a:path w="24801" h="16420" extrusionOk="0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avLst/>
              <a:gdLst/>
              <a:ahLst/>
              <a:cxnLst/>
              <a:rect l="l" t="t" r="r" b="b"/>
              <a:pathLst>
                <a:path w="9517" h="4064" extrusionOk="0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avLst/>
              <a:gdLst/>
              <a:ahLst/>
              <a:cxnLst/>
              <a:rect l="l" t="t" r="r" b="b"/>
              <a:pathLst>
                <a:path w="2436" h="1450" extrusionOk="0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avLst/>
              <a:gdLst/>
              <a:ahLst/>
              <a:cxnLst/>
              <a:rect l="l" t="t" r="r" b="b"/>
              <a:pathLst>
                <a:path w="2212" h="1091" extrusionOk="0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4160625" y="298811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5"/>
          <p:cNvSpPr/>
          <p:nvPr/>
        </p:nvSpPr>
        <p:spPr>
          <a:xfrm>
            <a:off x="4159638" y="1025963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5"/>
          <p:cNvSpPr/>
          <p:nvPr/>
        </p:nvSpPr>
        <p:spPr>
          <a:xfrm>
            <a:off x="1019288" y="102596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251221" y="1291306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avLst/>
              <a:gdLst/>
              <a:ahLst/>
              <a:cxnLst/>
              <a:rect l="l" t="t" r="r" b="b"/>
              <a:pathLst>
                <a:path w="8812" h="1240" extrusionOk="0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avLst/>
              <a:gdLst/>
              <a:ahLst/>
              <a:cxnLst/>
              <a:rect l="l" t="t" r="r" b="b"/>
              <a:pathLst>
                <a:path w="9194" h="4288" extrusionOk="0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avLst/>
              <a:gdLst/>
              <a:ahLst/>
              <a:cxnLst/>
              <a:rect l="l" t="t" r="r" b="b"/>
              <a:pathLst>
                <a:path w="9908" h="8526" extrusionOk="0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35"/>
          <p:cNvGrpSpPr/>
          <p:nvPr/>
        </p:nvGrpSpPr>
        <p:grpSpPr>
          <a:xfrm>
            <a:off x="457201" y="1945230"/>
            <a:ext cx="1948882" cy="824600"/>
            <a:chOff x="457200" y="959300"/>
            <a:chExt cx="2061000" cy="824600"/>
          </a:xfrm>
        </p:grpSpPr>
        <p:sp>
          <p:nvSpPr>
            <p:cNvPr id="1749" name="Google Shape;1749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 the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0" name="Google Shape;1750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1" name="Google Shape;1751;p35"/>
          <p:cNvGrpSpPr/>
          <p:nvPr/>
        </p:nvGrpSpPr>
        <p:grpSpPr>
          <a:xfrm>
            <a:off x="4411141" y="1255456"/>
            <a:ext cx="321730" cy="365708"/>
            <a:chOff x="2440779" y="4628606"/>
            <a:chExt cx="321730" cy="365708"/>
          </a:xfrm>
        </p:grpSpPr>
        <p:sp>
          <p:nvSpPr>
            <p:cNvPr id="1752" name="Google Shape;1752;p35"/>
            <p:cNvSpPr/>
            <p:nvPr/>
          </p:nvSpPr>
          <p:spPr>
            <a:xfrm>
              <a:off x="2440779" y="4628606"/>
              <a:ext cx="276931" cy="320909"/>
            </a:xfrm>
            <a:custGeom>
              <a:avLst/>
              <a:gdLst/>
              <a:ahLst/>
              <a:cxnLst/>
              <a:rect l="l" t="t" r="r" b="b"/>
              <a:pathLst>
                <a:path w="8098" h="9384" extrusionOk="0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483970" y="4671797"/>
              <a:ext cx="278539" cy="322517"/>
            </a:xfrm>
            <a:custGeom>
              <a:avLst/>
              <a:gdLst/>
              <a:ahLst/>
              <a:cxnLst/>
              <a:rect l="l" t="t" r="r" b="b"/>
              <a:pathLst>
                <a:path w="8145" h="9431" extrusionOk="0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83149" y="4671797"/>
              <a:ext cx="64360" cy="6436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3597551" y="1945230"/>
            <a:ext cx="1948882" cy="824600"/>
            <a:chOff x="457200" y="959300"/>
            <a:chExt cx="2061000" cy="824600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 the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8" name="Google Shape;1758;p35"/>
          <p:cNvGrpSpPr/>
          <p:nvPr/>
        </p:nvGrpSpPr>
        <p:grpSpPr>
          <a:xfrm>
            <a:off x="7532914" y="2263025"/>
            <a:ext cx="360819" cy="355292"/>
            <a:chOff x="4781114" y="2878202"/>
            <a:chExt cx="360819" cy="355292"/>
          </a:xfrm>
        </p:grpSpPr>
        <p:sp>
          <p:nvSpPr>
            <p:cNvPr id="1759" name="Google Shape;1759;p35"/>
            <p:cNvSpPr/>
            <p:nvPr/>
          </p:nvSpPr>
          <p:spPr>
            <a:xfrm>
              <a:off x="4902990" y="2878202"/>
              <a:ext cx="116247" cy="110378"/>
            </a:xfrm>
            <a:custGeom>
              <a:avLst/>
              <a:gdLst/>
              <a:ahLst/>
              <a:cxnLst/>
              <a:rect l="l" t="t" r="r" b="b"/>
              <a:pathLst>
                <a:path w="3407" h="3235" extrusionOk="0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781114" y="3000522"/>
              <a:ext cx="115428" cy="110754"/>
            </a:xfrm>
            <a:custGeom>
              <a:avLst/>
              <a:gdLst/>
              <a:ahLst/>
              <a:cxnLst/>
              <a:rect l="l" t="t" r="r" b="b"/>
              <a:pathLst>
                <a:path w="3383" h="3246" extrusionOk="0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025686" y="3000522"/>
              <a:ext cx="116247" cy="110754"/>
            </a:xfrm>
            <a:custGeom>
              <a:avLst/>
              <a:gdLst/>
              <a:ahLst/>
              <a:cxnLst/>
              <a:rect l="l" t="t" r="r" b="b"/>
              <a:pathLst>
                <a:path w="3407" h="3246" extrusionOk="0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890707" y="3123081"/>
              <a:ext cx="122832" cy="110412"/>
            </a:xfrm>
            <a:custGeom>
              <a:avLst/>
              <a:gdLst/>
              <a:ahLst/>
              <a:cxnLst/>
              <a:rect l="l" t="t" r="r" b="b"/>
              <a:pathLst>
                <a:path w="3600" h="3236" extrusionOk="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37958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5020841" y="3119499"/>
              <a:ext cx="58652" cy="53227"/>
            </a:xfrm>
            <a:custGeom>
              <a:avLst/>
              <a:gdLst/>
              <a:ahLst/>
              <a:cxnLst/>
              <a:rect l="l" t="t" r="r" b="b"/>
              <a:pathLst>
                <a:path w="1719" h="1560" extrusionOk="0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837855" y="3119499"/>
              <a:ext cx="58686" cy="53227"/>
            </a:xfrm>
            <a:custGeom>
              <a:avLst/>
              <a:gdLst/>
              <a:ahLst/>
              <a:cxnLst/>
              <a:rect l="l" t="t" r="r" b="b"/>
              <a:pathLst>
                <a:path w="1720" h="1560" extrusionOk="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5020841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6738901" y="2929230"/>
            <a:ext cx="1948882" cy="824600"/>
            <a:chOff x="457200" y="959300"/>
            <a:chExt cx="2061000" cy="824600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a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0" name="Google Shape;1770;p35"/>
          <p:cNvSpPr/>
          <p:nvPr/>
        </p:nvSpPr>
        <p:spPr>
          <a:xfrm>
            <a:off x="4377954" y="3217722"/>
            <a:ext cx="390060" cy="365493"/>
          </a:xfrm>
          <a:custGeom>
            <a:avLst/>
            <a:gdLst/>
            <a:ahLst/>
            <a:cxnLst/>
            <a:rect l="l" t="t" r="r" b="b"/>
            <a:pathLst>
              <a:path w="11432" h="10712" extrusionOk="0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35"/>
          <p:cNvSpPr/>
          <p:nvPr/>
        </p:nvSpPr>
        <p:spPr>
          <a:xfrm>
            <a:off x="1019288" y="2988113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 Pluto is considered a dwarf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3598551" y="3907380"/>
            <a:ext cx="1948882" cy="824600"/>
            <a:chOff x="457200" y="959300"/>
            <a:chExt cx="2061000" cy="824600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1243322" y="3221070"/>
            <a:ext cx="376627" cy="358819"/>
            <a:chOff x="2430622" y="2290545"/>
            <a:chExt cx="376627" cy="358819"/>
          </a:xfrm>
        </p:grpSpPr>
        <p:sp>
          <p:nvSpPr>
            <p:cNvPr id="1779" name="Google Shape;1779;p35"/>
            <p:cNvSpPr/>
            <p:nvPr/>
          </p:nvSpPr>
          <p:spPr>
            <a:xfrm>
              <a:off x="2430622" y="2290545"/>
              <a:ext cx="269166" cy="327896"/>
            </a:xfrm>
            <a:custGeom>
              <a:avLst/>
              <a:gdLst/>
              <a:ahLst/>
              <a:cxnLst/>
              <a:rect l="l" t="t" r="r" b="b"/>
              <a:pathLst>
                <a:path w="7860" h="9575" extrusionOk="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565993" y="2474852"/>
              <a:ext cx="241256" cy="174513"/>
            </a:xfrm>
            <a:custGeom>
              <a:avLst/>
              <a:gdLst/>
              <a:ahLst/>
              <a:cxnLst/>
              <a:rect l="l" t="t" r="r" b="b"/>
              <a:pathLst>
                <a:path w="7045" h="5096" extrusionOk="0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>
            <a:off x="1843988" y="1438313"/>
            <a:ext cx="231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2" name="Google Shape;1782;p35"/>
          <p:cNvCxnSpPr>
            <a:stCxn id="1740" idx="6"/>
            <a:endCxn id="1741" idx="1"/>
          </p:cNvCxnSpPr>
          <p:nvPr/>
        </p:nvCxnSpPr>
        <p:spPr>
          <a:xfrm>
            <a:off x="4984338" y="1438313"/>
            <a:ext cx="2437500" cy="7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3" name="Google Shape;1783;p35"/>
          <p:cNvCxnSpPr>
            <a:stCxn id="1741" idx="3"/>
            <a:endCxn id="1739" idx="6"/>
          </p:cNvCxnSpPr>
          <p:nvPr/>
        </p:nvCxnSpPr>
        <p:spPr>
          <a:xfrm flipH="1">
            <a:off x="4985450" y="2732238"/>
            <a:ext cx="2436300" cy="66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4" name="Google Shape;1784;p35"/>
          <p:cNvCxnSpPr>
            <a:stCxn id="1739" idx="2"/>
            <a:endCxn id="1771" idx="6"/>
          </p:cNvCxnSpPr>
          <p:nvPr/>
        </p:nvCxnSpPr>
        <p:spPr>
          <a:xfrm rot="10800000">
            <a:off x="1844025" y="3400463"/>
            <a:ext cx="231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297872" y="18954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</a:t>
            </a:r>
            <a:endParaRPr dirty="0"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130536" y="189547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Imagem 26" descr="Uma imagem com Gráfico, captura de ecrã, file, diagrama&#10;&#10;Descrição gerada automaticamente">
            <a:extLst>
              <a:ext uri="{FF2B5EF4-FFF2-40B4-BE49-F238E27FC236}">
                <a16:creationId xmlns:a16="http://schemas.microsoft.com/office/drawing/2014/main" id="{48BC10C3-788F-D503-AC7C-798295AC4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21" y="559020"/>
            <a:ext cx="5449570" cy="2590165"/>
          </a:xfrm>
          <a:prstGeom prst="rect">
            <a:avLst/>
          </a:prstGeom>
        </p:spPr>
      </p:pic>
      <p:grpSp>
        <p:nvGrpSpPr>
          <p:cNvPr id="28" name="Google Shape;418;p18">
            <a:extLst>
              <a:ext uri="{FF2B5EF4-FFF2-40B4-BE49-F238E27FC236}">
                <a16:creationId xmlns:a16="http://schemas.microsoft.com/office/drawing/2014/main" id="{CE5C53F7-FEE5-675B-A207-8B66E7CC0FCE}"/>
              </a:ext>
            </a:extLst>
          </p:cNvPr>
          <p:cNvGrpSpPr/>
          <p:nvPr/>
        </p:nvGrpSpPr>
        <p:grpSpPr>
          <a:xfrm>
            <a:off x="56136" y="3317185"/>
            <a:ext cx="3068064" cy="646115"/>
            <a:chOff x="3961063" y="1231575"/>
            <a:chExt cx="4725888" cy="650100"/>
          </a:xfrm>
        </p:grpSpPr>
        <p:sp>
          <p:nvSpPr>
            <p:cNvPr id="29" name="Google Shape;419;p18">
              <a:extLst>
                <a:ext uri="{FF2B5EF4-FFF2-40B4-BE49-F238E27FC236}">
                  <a16:creationId xmlns:a16="http://schemas.microsoft.com/office/drawing/2014/main" id="{E2C02A17-F64E-1CC6-41B9-7300D836BBF4}"/>
                </a:ext>
              </a:extLst>
            </p:cNvPr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890% </a:t>
              </a:r>
              <a:endParaRPr dirty="0"/>
            </a:p>
          </p:txBody>
        </p:sp>
        <p:sp>
          <p:nvSpPr>
            <p:cNvPr id="30" name="Google Shape;420;p18">
              <a:extLst>
                <a:ext uri="{FF2B5EF4-FFF2-40B4-BE49-F238E27FC236}">
                  <a16:creationId xmlns:a16="http://schemas.microsoft.com/office/drawing/2014/main" id="{614EE5EF-876D-9D08-85EF-43D0D4CF39EE}"/>
                </a:ext>
              </a:extLst>
            </p:cNvPr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Retorno</a:t>
              </a:r>
              <a:r>
                <a:rPr lang="en-US" dirty="0"/>
                <a:t> total </a:t>
              </a:r>
              <a:endParaRPr dirty="0"/>
            </a:p>
          </p:txBody>
        </p:sp>
      </p:grpSp>
      <p:sp>
        <p:nvSpPr>
          <p:cNvPr id="32" name="Google Shape;419;p18">
            <a:extLst>
              <a:ext uri="{FF2B5EF4-FFF2-40B4-BE49-F238E27FC236}">
                <a16:creationId xmlns:a16="http://schemas.microsoft.com/office/drawing/2014/main" id="{B25848C0-C8D0-CC60-C65B-8259A9AF6468}"/>
              </a:ext>
            </a:extLst>
          </p:cNvPr>
          <p:cNvSpPr/>
          <p:nvPr/>
        </p:nvSpPr>
        <p:spPr>
          <a:xfrm>
            <a:off x="4157687" y="3317185"/>
            <a:ext cx="2386992" cy="646115"/>
          </a:xfrm>
          <a:prstGeom prst="roundRect">
            <a:avLst>
              <a:gd name="adj" fmla="val 5000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01-01-2016                             </a:t>
            </a:r>
          </a:p>
        </p:txBody>
      </p:sp>
      <p:sp>
        <p:nvSpPr>
          <p:cNvPr id="34" name="Google Shape;419;p18">
            <a:extLst>
              <a:ext uri="{FF2B5EF4-FFF2-40B4-BE49-F238E27FC236}">
                <a16:creationId xmlns:a16="http://schemas.microsoft.com/office/drawing/2014/main" id="{5366F564-C246-6678-A442-6F6BEBEFB0A8}"/>
              </a:ext>
            </a:extLst>
          </p:cNvPr>
          <p:cNvSpPr/>
          <p:nvPr/>
        </p:nvSpPr>
        <p:spPr>
          <a:xfrm>
            <a:off x="5953444" y="3317184"/>
            <a:ext cx="2386992" cy="646115"/>
          </a:xfrm>
          <a:prstGeom prst="roundRect">
            <a:avLst>
              <a:gd name="adj" fmla="val 5000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31-10-2024</a:t>
            </a:r>
          </a:p>
        </p:txBody>
      </p:sp>
      <p:grpSp>
        <p:nvGrpSpPr>
          <p:cNvPr id="39" name="Google Shape;418;p18">
            <a:extLst>
              <a:ext uri="{FF2B5EF4-FFF2-40B4-BE49-F238E27FC236}">
                <a16:creationId xmlns:a16="http://schemas.microsoft.com/office/drawing/2014/main" id="{CBDAE804-CF47-E240-1ED2-5D61C033E3F3}"/>
              </a:ext>
            </a:extLst>
          </p:cNvPr>
          <p:cNvGrpSpPr/>
          <p:nvPr/>
        </p:nvGrpSpPr>
        <p:grpSpPr>
          <a:xfrm>
            <a:off x="54207" y="4030274"/>
            <a:ext cx="2613020" cy="460654"/>
            <a:chOff x="3905279" y="1259840"/>
            <a:chExt cx="4905620" cy="650100"/>
          </a:xfrm>
        </p:grpSpPr>
        <p:sp>
          <p:nvSpPr>
            <p:cNvPr id="40" name="Google Shape;419;p18">
              <a:extLst>
                <a:ext uri="{FF2B5EF4-FFF2-40B4-BE49-F238E27FC236}">
                  <a16:creationId xmlns:a16="http://schemas.microsoft.com/office/drawing/2014/main" id="{26520859-A03A-2390-2C14-8FCD86D6BA2F}"/>
                </a:ext>
              </a:extLst>
            </p:cNvPr>
            <p:cNvSpPr/>
            <p:nvPr/>
          </p:nvSpPr>
          <p:spPr>
            <a:xfrm>
              <a:off x="5134098" y="1259840"/>
              <a:ext cx="3676801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                     1,04</a:t>
              </a:r>
              <a:endParaRPr sz="1100" dirty="0"/>
            </a:p>
          </p:txBody>
        </p:sp>
        <p:sp>
          <p:nvSpPr>
            <p:cNvPr id="41" name="Google Shape;420;p18">
              <a:extLst>
                <a:ext uri="{FF2B5EF4-FFF2-40B4-BE49-F238E27FC236}">
                  <a16:creationId xmlns:a16="http://schemas.microsoft.com/office/drawing/2014/main" id="{599BE9AF-D91E-AB81-A13F-CEA3CC3D9A35}"/>
                </a:ext>
              </a:extLst>
            </p:cNvPr>
            <p:cNvSpPr/>
            <p:nvPr/>
          </p:nvSpPr>
          <p:spPr>
            <a:xfrm>
              <a:off x="3905279" y="1358510"/>
              <a:ext cx="2129999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Sharpe Ratio</a:t>
              </a:r>
              <a:endParaRPr sz="1100" dirty="0"/>
            </a:p>
          </p:txBody>
        </p:sp>
      </p:grpSp>
      <p:grpSp>
        <p:nvGrpSpPr>
          <p:cNvPr id="42" name="Google Shape;418;p18">
            <a:extLst>
              <a:ext uri="{FF2B5EF4-FFF2-40B4-BE49-F238E27FC236}">
                <a16:creationId xmlns:a16="http://schemas.microsoft.com/office/drawing/2014/main" id="{FE952D67-6E31-323B-3139-83B03FB711C8}"/>
              </a:ext>
            </a:extLst>
          </p:cNvPr>
          <p:cNvGrpSpPr/>
          <p:nvPr/>
        </p:nvGrpSpPr>
        <p:grpSpPr>
          <a:xfrm>
            <a:off x="54207" y="4549625"/>
            <a:ext cx="2613020" cy="460654"/>
            <a:chOff x="3905279" y="1259840"/>
            <a:chExt cx="4905620" cy="650100"/>
          </a:xfrm>
        </p:grpSpPr>
        <p:sp>
          <p:nvSpPr>
            <p:cNvPr id="43" name="Google Shape;419;p18">
              <a:extLst>
                <a:ext uri="{FF2B5EF4-FFF2-40B4-BE49-F238E27FC236}">
                  <a16:creationId xmlns:a16="http://schemas.microsoft.com/office/drawing/2014/main" id="{43F5D7D4-FECB-315F-8BDC-4DFD005ED511}"/>
                </a:ext>
              </a:extLst>
            </p:cNvPr>
            <p:cNvSpPr/>
            <p:nvPr/>
          </p:nvSpPr>
          <p:spPr>
            <a:xfrm>
              <a:off x="5134098" y="1259840"/>
              <a:ext cx="3676801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 </a:t>
              </a:r>
              <a:r>
                <a:rPr lang="pt-BR" sz="1100" dirty="0"/>
                <a:t>28,19%</a:t>
              </a:r>
              <a:endParaRPr sz="1100" dirty="0"/>
            </a:p>
          </p:txBody>
        </p:sp>
        <p:sp>
          <p:nvSpPr>
            <p:cNvPr id="44" name="Google Shape;420;p18">
              <a:extLst>
                <a:ext uri="{FF2B5EF4-FFF2-40B4-BE49-F238E27FC236}">
                  <a16:creationId xmlns:a16="http://schemas.microsoft.com/office/drawing/2014/main" id="{8EF466B4-C65A-D2B2-5EFE-FC702047D749}"/>
                </a:ext>
              </a:extLst>
            </p:cNvPr>
            <p:cNvSpPr/>
            <p:nvPr/>
          </p:nvSpPr>
          <p:spPr>
            <a:xfrm>
              <a:off x="3905279" y="1358510"/>
              <a:ext cx="2129999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/>
                <a:t>CAGR</a:t>
              </a:r>
              <a:endParaRPr sz="11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3296926" y="1035541"/>
            <a:ext cx="2550136" cy="3687818"/>
            <a:chOff x="3346589" y="1035541"/>
            <a:chExt cx="2550136" cy="3687818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10209" extrusionOk="0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8018" extrusionOk="0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11067" extrusionOk="0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avLst/>
                <a:gdLst/>
                <a:ahLst/>
                <a:cxnLst/>
                <a:rect l="l" t="t" r="r" b="b"/>
                <a:pathLst>
                  <a:path w="20263" h="9991" extrusionOk="0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avLst/>
                <a:gdLst/>
                <a:ahLst/>
                <a:cxnLst/>
                <a:rect l="l" t="t" r="r" b="b"/>
                <a:pathLst>
                  <a:path w="23631" h="13590" extrusionOk="0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avLst/>
                <a:gdLst/>
                <a:ahLst/>
                <a:cxnLst/>
                <a:rect l="l" t="t" r="r" b="b"/>
                <a:pathLst>
                  <a:path w="16881" h="6072" extrusionOk="0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avLst/>
                <a:gdLst/>
                <a:ahLst/>
                <a:cxnLst/>
                <a:rect l="l" t="t" r="r" b="b"/>
                <a:pathLst>
                  <a:path w="45699" h="36170" extrusionOk="0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avLst/>
                <a:gdLst/>
                <a:ahLst/>
                <a:cxnLst/>
                <a:rect l="l" t="t" r="r" b="b"/>
                <a:pathLst>
                  <a:path w="38079" h="28562" extrusionOk="0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avLst/>
                <a:gdLst/>
                <a:ahLst/>
                <a:cxnLst/>
                <a:rect l="l" t="t" r="r" b="b"/>
                <a:pathLst>
                  <a:path w="35031" h="26462" extrusionOk="0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756" extrusionOk="0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755" extrusionOk="0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1602" extrusionOk="0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846" extrusionOk="0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86" extrusionOk="0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2895" extrusionOk="0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6162" extrusionOk="0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6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6" extrusionOk="0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5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4240" extrusionOk="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avLst/>
                <a:gdLst/>
                <a:ahLst/>
                <a:cxnLst/>
                <a:rect l="l" t="t" r="r" b="b"/>
                <a:pathLst>
                  <a:path w="17522" h="14884" extrusionOk="0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663" extrusionOk="0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1141" extrusionOk="0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3895" extrusionOk="0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1372" extrusionOk="0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2" extrusionOk="0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231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1974" extrusionOk="0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8" name="Google Shape;1828;p36"/>
          <p:cNvSpPr/>
          <p:nvPr/>
        </p:nvSpPr>
        <p:spPr>
          <a:xfrm>
            <a:off x="457200" y="2628875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830" name="Google Shape;1830;p36"/>
          <p:cNvGrpSpPr/>
          <p:nvPr/>
        </p:nvGrpSpPr>
        <p:grpSpPr>
          <a:xfrm>
            <a:off x="457200" y="1333163"/>
            <a:ext cx="2061000" cy="824600"/>
            <a:chOff x="457200" y="959300"/>
            <a:chExt cx="2061000" cy="824600"/>
          </a:xfrm>
        </p:grpSpPr>
        <p:sp>
          <p:nvSpPr>
            <p:cNvPr id="1831" name="Google Shape;1831;p3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2" name="Google Shape;1832;p36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3" name="Google Shape;1833;p36"/>
          <p:cNvGrpSpPr/>
          <p:nvPr/>
        </p:nvGrpSpPr>
        <p:grpSpPr>
          <a:xfrm>
            <a:off x="6625800" y="1333175"/>
            <a:ext cx="2061000" cy="824600"/>
            <a:chOff x="457200" y="2087425"/>
            <a:chExt cx="2061000" cy="824600"/>
          </a:xfrm>
        </p:grpSpPr>
        <p:sp>
          <p:nvSpPr>
            <p:cNvPr id="1834" name="Google Shape;1834;p36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5" name="Google Shape;1835;p36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6" name="Google Shape;1836;p36"/>
          <p:cNvSpPr/>
          <p:nvPr/>
        </p:nvSpPr>
        <p:spPr>
          <a:xfrm>
            <a:off x="9289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36"/>
          <p:cNvSpPr txBox="1"/>
          <p:nvPr/>
        </p:nvSpPr>
        <p:spPr>
          <a:xfrm>
            <a:off x="10711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8" name="Google Shape;1838;p36"/>
          <p:cNvSpPr/>
          <p:nvPr/>
        </p:nvSpPr>
        <p:spPr>
          <a:xfrm>
            <a:off x="9289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6"/>
          <p:cNvSpPr txBox="1"/>
          <p:nvPr/>
        </p:nvSpPr>
        <p:spPr>
          <a:xfrm>
            <a:off x="10711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0" name="Google Shape;1840;p36"/>
          <p:cNvSpPr/>
          <p:nvPr/>
        </p:nvSpPr>
        <p:spPr>
          <a:xfrm>
            <a:off x="9289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6"/>
          <p:cNvSpPr txBox="1"/>
          <p:nvPr/>
        </p:nvSpPr>
        <p:spPr>
          <a:xfrm>
            <a:off x="10711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2" name="Google Shape;1842;p36"/>
          <p:cNvSpPr/>
          <p:nvPr/>
        </p:nvSpPr>
        <p:spPr>
          <a:xfrm>
            <a:off x="6625800" y="2628875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36"/>
          <p:cNvSpPr/>
          <p:nvPr/>
        </p:nvSpPr>
        <p:spPr>
          <a:xfrm>
            <a:off x="70975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36"/>
          <p:cNvSpPr txBox="1"/>
          <p:nvPr/>
        </p:nvSpPr>
        <p:spPr>
          <a:xfrm>
            <a:off x="72397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1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5" name="Google Shape;1845;p36"/>
          <p:cNvSpPr/>
          <p:nvPr/>
        </p:nvSpPr>
        <p:spPr>
          <a:xfrm>
            <a:off x="70975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36"/>
          <p:cNvSpPr txBox="1"/>
          <p:nvPr/>
        </p:nvSpPr>
        <p:spPr>
          <a:xfrm>
            <a:off x="72397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2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7" name="Google Shape;1847;p36"/>
          <p:cNvSpPr/>
          <p:nvPr/>
        </p:nvSpPr>
        <p:spPr>
          <a:xfrm>
            <a:off x="70975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36"/>
          <p:cNvSpPr txBox="1"/>
          <p:nvPr/>
        </p:nvSpPr>
        <p:spPr>
          <a:xfrm>
            <a:off x="72397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3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849" name="Google Shape;1849;p36"/>
          <p:cNvCxnSpPr>
            <a:stCxn id="1828" idx="3"/>
            <a:endCxn id="1826" idx="2"/>
          </p:cNvCxnSpPr>
          <p:nvPr/>
        </p:nvCxnSpPr>
        <p:spPr>
          <a:xfrm rot="10800000" flipH="1">
            <a:off x="2518200" y="2879375"/>
            <a:ext cx="1386300" cy="5013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50" name="Google Shape;1850;p36"/>
          <p:cNvCxnSpPr>
            <a:stCxn id="1842" idx="2"/>
            <a:endCxn id="1827" idx="6"/>
          </p:cNvCxnSpPr>
          <p:nvPr/>
        </p:nvCxnSpPr>
        <p:spPr>
          <a:xfrm rot="5400000">
            <a:off x="6597150" y="3382325"/>
            <a:ext cx="309000" cy="1809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88824" y="1262175"/>
            <a:ext cx="2240451" cy="3153525"/>
            <a:chOff x="688824" y="1376475"/>
            <a:chExt cx="2240451" cy="3153525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Supervised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64" name="Google Shape;1864;p37"/>
            <p:cNvGrpSpPr/>
            <p:nvPr/>
          </p:nvGrpSpPr>
          <p:grpSpPr>
            <a:xfrm>
              <a:off x="688834" y="1973951"/>
              <a:ext cx="2240441" cy="1488799"/>
              <a:chOff x="695359" y="2302076"/>
              <a:chExt cx="2240441" cy="1488799"/>
            </a:xfrm>
          </p:grpSpPr>
          <p:sp>
            <p:nvSpPr>
              <p:cNvPr id="1865" name="Google Shape;1865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Classification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6" name="Google Shape;1866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Fraud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Email spam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Diagnostics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Image classification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7" name="Google Shape;1867;p37"/>
            <p:cNvGrpSpPr/>
            <p:nvPr/>
          </p:nvGrpSpPr>
          <p:grpSpPr>
            <a:xfrm>
              <a:off x="688834" y="3613901"/>
              <a:ext cx="2240441" cy="916099"/>
              <a:chOff x="695359" y="2302076"/>
              <a:chExt cx="2240441" cy="916099"/>
            </a:xfrm>
          </p:grpSpPr>
          <p:sp>
            <p:nvSpPr>
              <p:cNvPr id="1868" name="Google Shape;1868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9" name="Google Shape;1869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Risk assessment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Score prediction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0" name="Google Shape;1870;p37"/>
          <p:cNvGrpSpPr/>
          <p:nvPr/>
        </p:nvGrpSpPr>
        <p:grpSpPr>
          <a:xfrm>
            <a:off x="3451784" y="1262175"/>
            <a:ext cx="2246353" cy="3153525"/>
            <a:chOff x="3451784" y="1376475"/>
            <a:chExt cx="2246353" cy="3153525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Unsupervised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72" name="Google Shape;1872;p37"/>
            <p:cNvGrpSpPr/>
            <p:nvPr/>
          </p:nvGrpSpPr>
          <p:grpSpPr>
            <a:xfrm>
              <a:off x="3451784" y="1973951"/>
              <a:ext cx="2240441" cy="1488799"/>
              <a:chOff x="695359" y="2302076"/>
              <a:chExt cx="2240441" cy="1488799"/>
            </a:xfrm>
          </p:grpSpPr>
          <p:sp>
            <p:nvSpPr>
              <p:cNvPr id="1873" name="Google Shape;1873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Reduction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Text mining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Data visualization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Face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Voice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75" name="Google Shape;1875;p37"/>
            <p:cNvGrpSpPr/>
            <p:nvPr/>
          </p:nvGrpSpPr>
          <p:grpSpPr>
            <a:xfrm>
              <a:off x="3451784" y="3613901"/>
              <a:ext cx="2240441" cy="916099"/>
              <a:chOff x="695359" y="2302076"/>
              <a:chExt cx="2240441" cy="916099"/>
            </a:xfrm>
          </p:grpSpPr>
          <p:sp>
            <p:nvSpPr>
              <p:cNvPr id="1876" name="Google Shape;1876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7" name="Google Shape;1877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City planning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Targeted marketing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8" name="Google Shape;1878;p37"/>
          <p:cNvGrpSpPr/>
          <p:nvPr/>
        </p:nvGrpSpPr>
        <p:grpSpPr>
          <a:xfrm>
            <a:off x="7286200" y="3428188"/>
            <a:ext cx="1188925" cy="1058925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6214775" y="1262175"/>
            <a:ext cx="2252287" cy="2086275"/>
            <a:chOff x="6214775" y="1376475"/>
            <a:chExt cx="2252287" cy="2086275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Reinforcement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147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Finances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Manufacturing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Stock  management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Autonomous cars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188" y="1105450"/>
            <a:ext cx="2653511" cy="678049"/>
            <a:chOff x="457188" y="1105450"/>
            <a:chExt cx="2653511" cy="678049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188" y="1105450"/>
              <a:ext cx="2057413" cy="673388"/>
              <a:chOff x="3969538" y="1108688"/>
              <a:chExt cx="2057413" cy="673388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Predict trends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05450"/>
            <a:ext cx="2653500" cy="678050"/>
            <a:chOff x="6033300" y="1105450"/>
            <a:chExt cx="2653500" cy="678050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629400" y="1105450"/>
              <a:ext cx="2057400" cy="671238"/>
              <a:chOff x="5976875" y="700383"/>
              <a:chExt cx="2057400" cy="67123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976875" y="70038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Innovation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57198" y="2579175"/>
            <a:ext cx="2653500" cy="682835"/>
            <a:chOff x="457198" y="2502863"/>
            <a:chExt cx="2653500" cy="682835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57198" y="2502863"/>
              <a:ext cx="2057402" cy="673397"/>
              <a:chOff x="3581360" y="1153915"/>
              <a:chExt cx="2057402" cy="673397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segmentation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1" cy="673408"/>
            <a:chOff x="457198" y="4057675"/>
            <a:chExt cx="2653501" cy="673408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057402" cy="673408"/>
              <a:chOff x="3581360" y="2254813"/>
              <a:chExt cx="2057402" cy="673408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Advert segmentation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564975"/>
            <a:ext cx="2653510" cy="711251"/>
            <a:chOff x="6033300" y="2501799"/>
            <a:chExt cx="2653510" cy="711251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629400" y="2501799"/>
              <a:ext cx="2057410" cy="673391"/>
              <a:chOff x="6629450" y="2628889"/>
              <a:chExt cx="2057410" cy="673391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629450" y="2628889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Cost reduction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57700"/>
            <a:ext cx="2653500" cy="674275"/>
            <a:chOff x="6033300" y="4057700"/>
            <a:chExt cx="2653500" cy="67427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29400" y="4057700"/>
              <a:ext cx="2057400" cy="673392"/>
              <a:chOff x="6629450" y="4058588"/>
              <a:chExt cx="2057400" cy="673392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29450" y="40585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Customer relations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005" name="Google Shape;2005;p39"/>
          <p:cNvSpPr/>
          <p:nvPr/>
        </p:nvSpPr>
        <p:spPr>
          <a:xfrm>
            <a:off x="2612225" y="1019175"/>
            <a:ext cx="3931500" cy="703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39"/>
          <p:cNvSpPr txBox="1"/>
          <p:nvPr/>
        </p:nvSpPr>
        <p:spPr>
          <a:xfrm>
            <a:off x="2755050" y="109065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application example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07" name="Google Shape;2007;p39"/>
          <p:cNvGrpSpPr/>
          <p:nvPr/>
        </p:nvGrpSpPr>
        <p:grpSpPr>
          <a:xfrm>
            <a:off x="1042228" y="2105026"/>
            <a:ext cx="771000" cy="771000"/>
            <a:chOff x="1042228" y="2105026"/>
            <a:chExt cx="771000" cy="771000"/>
          </a:xfrm>
        </p:grpSpPr>
        <p:sp>
          <p:nvSpPr>
            <p:cNvPr id="2008" name="Google Shape;2008;p39"/>
            <p:cNvSpPr/>
            <p:nvPr/>
          </p:nvSpPr>
          <p:spPr>
            <a:xfrm>
              <a:off x="1042228" y="2105026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233277" y="2331938"/>
              <a:ext cx="388846" cy="317145"/>
            </a:xfrm>
            <a:custGeom>
              <a:avLst/>
              <a:gdLst/>
              <a:ahLst/>
              <a:cxnLst/>
              <a:rect l="l" t="t" r="r" b="b"/>
              <a:pathLst>
                <a:path w="19122" h="15596" extrusionOk="0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39"/>
          <p:cNvGrpSpPr/>
          <p:nvPr/>
        </p:nvGrpSpPr>
        <p:grpSpPr>
          <a:xfrm>
            <a:off x="3146974" y="2105013"/>
            <a:ext cx="771000" cy="771000"/>
            <a:chOff x="3146974" y="2105013"/>
            <a:chExt cx="771000" cy="771000"/>
          </a:xfrm>
        </p:grpSpPr>
        <p:sp>
          <p:nvSpPr>
            <p:cNvPr id="2011" name="Google Shape;2011;p39"/>
            <p:cNvSpPr/>
            <p:nvPr/>
          </p:nvSpPr>
          <p:spPr>
            <a:xfrm>
              <a:off x="314697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12" name="Google Shape;2012;p39"/>
            <p:cNvGrpSpPr/>
            <p:nvPr/>
          </p:nvGrpSpPr>
          <p:grpSpPr>
            <a:xfrm>
              <a:off x="3355185" y="2313339"/>
              <a:ext cx="354586" cy="354343"/>
              <a:chOff x="-34004625" y="3585850"/>
              <a:chExt cx="292225" cy="292025"/>
            </a:xfrm>
          </p:grpSpPr>
          <p:sp>
            <p:nvSpPr>
              <p:cNvPr id="2013" name="Google Shape;2013;p39"/>
              <p:cNvSpPr/>
              <p:nvPr/>
            </p:nvSpPr>
            <p:spPr>
              <a:xfrm>
                <a:off x="-33832150" y="3585850"/>
                <a:ext cx="103200" cy="154200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6168" extrusionOk="0">
                    <a:moveTo>
                      <a:pt x="2426" y="1"/>
                    </a:moveTo>
                    <a:cubicBezTo>
                      <a:pt x="2286" y="1"/>
                      <a:pt x="2136" y="77"/>
                      <a:pt x="2112" y="244"/>
                    </a:cubicBezTo>
                    <a:lnTo>
                      <a:pt x="64" y="5064"/>
                    </a:lnTo>
                    <a:cubicBezTo>
                      <a:pt x="1" y="5222"/>
                      <a:pt x="64" y="5474"/>
                      <a:pt x="253" y="5506"/>
                    </a:cubicBezTo>
                    <a:cubicBezTo>
                      <a:pt x="295" y="5531"/>
                      <a:pt x="342" y="5543"/>
                      <a:pt x="389" y="5543"/>
                    </a:cubicBezTo>
                    <a:cubicBezTo>
                      <a:pt x="517" y="5543"/>
                      <a:pt x="648" y="5455"/>
                      <a:pt x="694" y="5317"/>
                    </a:cubicBezTo>
                    <a:lnTo>
                      <a:pt x="1261" y="4025"/>
                    </a:lnTo>
                    <a:cubicBezTo>
                      <a:pt x="1419" y="4088"/>
                      <a:pt x="1576" y="4119"/>
                      <a:pt x="1765" y="4119"/>
                    </a:cubicBezTo>
                    <a:cubicBezTo>
                      <a:pt x="1891" y="4119"/>
                      <a:pt x="1986" y="4088"/>
                      <a:pt x="2112" y="4056"/>
                    </a:cubicBezTo>
                    <a:lnTo>
                      <a:pt x="2112" y="4844"/>
                    </a:lnTo>
                    <a:cubicBezTo>
                      <a:pt x="1450" y="4970"/>
                      <a:pt x="946" y="5506"/>
                      <a:pt x="789" y="6167"/>
                    </a:cubicBezTo>
                    <a:lnTo>
                      <a:pt x="4128" y="6167"/>
                    </a:lnTo>
                    <a:cubicBezTo>
                      <a:pt x="4002" y="5506"/>
                      <a:pt x="3466" y="5001"/>
                      <a:pt x="2773" y="4844"/>
                    </a:cubicBezTo>
                    <a:lnTo>
                      <a:pt x="2773" y="3143"/>
                    </a:lnTo>
                    <a:cubicBezTo>
                      <a:pt x="2773" y="2670"/>
                      <a:pt x="2458" y="2324"/>
                      <a:pt x="2080" y="2166"/>
                    </a:cubicBezTo>
                    <a:lnTo>
                      <a:pt x="2773" y="496"/>
                    </a:lnTo>
                    <a:cubicBezTo>
                      <a:pt x="2773" y="307"/>
                      <a:pt x="2710" y="118"/>
                      <a:pt x="2553" y="24"/>
                    </a:cubicBezTo>
                    <a:cubicBezTo>
                      <a:pt x="2515" y="8"/>
                      <a:pt x="2471" y="1"/>
                      <a:pt x="2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9"/>
              <p:cNvSpPr/>
              <p:nvPr/>
            </p:nvSpPr>
            <p:spPr>
              <a:xfrm>
                <a:off x="-34004625" y="3690400"/>
                <a:ext cx="155175" cy="187475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7499" extrusionOk="0">
                    <a:moveTo>
                      <a:pt x="693" y="0"/>
                    </a:moveTo>
                    <a:cubicBezTo>
                      <a:pt x="315" y="0"/>
                      <a:pt x="0" y="315"/>
                      <a:pt x="0" y="662"/>
                    </a:cubicBezTo>
                    <a:lnTo>
                      <a:pt x="0" y="6490"/>
                    </a:lnTo>
                    <a:cubicBezTo>
                      <a:pt x="32" y="7026"/>
                      <a:pt x="504" y="7498"/>
                      <a:pt x="1103" y="7498"/>
                    </a:cubicBezTo>
                    <a:lnTo>
                      <a:pt x="6207" y="7498"/>
                    </a:lnTo>
                    <a:lnTo>
                      <a:pt x="6207" y="5797"/>
                    </a:lnTo>
                    <a:cubicBezTo>
                      <a:pt x="6207" y="5608"/>
                      <a:pt x="6049" y="5451"/>
                      <a:pt x="5860" y="5451"/>
                    </a:cubicBezTo>
                    <a:lnTo>
                      <a:pt x="1765" y="5451"/>
                    </a:lnTo>
                    <a:cubicBezTo>
                      <a:pt x="1576" y="5451"/>
                      <a:pt x="1418" y="5293"/>
                      <a:pt x="1418" y="5104"/>
                    </a:cubicBezTo>
                    <a:lnTo>
                      <a:pt x="1418" y="662"/>
                    </a:lnTo>
                    <a:cubicBezTo>
                      <a:pt x="1418" y="252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9"/>
              <p:cNvSpPr/>
              <p:nvPr/>
            </p:nvSpPr>
            <p:spPr>
              <a:xfrm>
                <a:off x="-33936100" y="3621075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1"/>
                    </a:moveTo>
                    <a:cubicBezTo>
                      <a:pt x="473" y="1"/>
                      <a:pt x="0" y="473"/>
                      <a:pt x="0" y="1041"/>
                    </a:cubicBezTo>
                    <a:cubicBezTo>
                      <a:pt x="0" y="1576"/>
                      <a:pt x="473" y="2049"/>
                      <a:pt x="1040" y="2049"/>
                    </a:cubicBezTo>
                    <a:cubicBezTo>
                      <a:pt x="1576" y="2049"/>
                      <a:pt x="2048" y="1576"/>
                      <a:pt x="2048" y="1041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9"/>
              <p:cNvSpPr/>
              <p:nvPr/>
            </p:nvSpPr>
            <p:spPr>
              <a:xfrm>
                <a:off x="-33952650" y="3690125"/>
                <a:ext cx="155975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7478" extrusionOk="0">
                    <a:moveTo>
                      <a:pt x="1641" y="1"/>
                    </a:moveTo>
                    <a:cubicBezTo>
                      <a:pt x="1242" y="1"/>
                      <a:pt x="819" y="205"/>
                      <a:pt x="568" y="484"/>
                    </a:cubicBezTo>
                    <a:cubicBezTo>
                      <a:pt x="190" y="799"/>
                      <a:pt x="1" y="1209"/>
                      <a:pt x="1" y="1681"/>
                    </a:cubicBezTo>
                    <a:lnTo>
                      <a:pt x="1" y="4769"/>
                    </a:lnTo>
                    <a:lnTo>
                      <a:pt x="2679" y="4769"/>
                    </a:lnTo>
                    <a:cubicBezTo>
                      <a:pt x="2521" y="4359"/>
                      <a:pt x="2175" y="4107"/>
                      <a:pt x="1702" y="4107"/>
                    </a:cubicBezTo>
                    <a:lnTo>
                      <a:pt x="1040" y="4107"/>
                    </a:lnTo>
                    <a:cubicBezTo>
                      <a:pt x="820" y="4107"/>
                      <a:pt x="662" y="3949"/>
                      <a:pt x="662" y="3729"/>
                    </a:cubicBezTo>
                    <a:lnTo>
                      <a:pt x="662" y="2374"/>
                    </a:lnTo>
                    <a:cubicBezTo>
                      <a:pt x="662" y="2154"/>
                      <a:pt x="820" y="1996"/>
                      <a:pt x="1040" y="1996"/>
                    </a:cubicBezTo>
                    <a:cubicBezTo>
                      <a:pt x="1229" y="1996"/>
                      <a:pt x="1387" y="2154"/>
                      <a:pt x="1387" y="2374"/>
                    </a:cubicBezTo>
                    <a:lnTo>
                      <a:pt x="1387" y="3382"/>
                    </a:lnTo>
                    <a:lnTo>
                      <a:pt x="1733" y="3382"/>
                    </a:lnTo>
                    <a:cubicBezTo>
                      <a:pt x="2553" y="3382"/>
                      <a:pt x="3277" y="3981"/>
                      <a:pt x="3435" y="4769"/>
                    </a:cubicBezTo>
                    <a:lnTo>
                      <a:pt x="3813" y="4769"/>
                    </a:lnTo>
                    <a:cubicBezTo>
                      <a:pt x="4380" y="4769"/>
                      <a:pt x="4852" y="5241"/>
                      <a:pt x="4852" y="5777"/>
                    </a:cubicBezTo>
                    <a:lnTo>
                      <a:pt x="4852" y="7478"/>
                    </a:lnTo>
                    <a:lnTo>
                      <a:pt x="6239" y="7478"/>
                    </a:lnTo>
                    <a:lnTo>
                      <a:pt x="6239" y="5084"/>
                    </a:lnTo>
                    <a:cubicBezTo>
                      <a:pt x="6176" y="4580"/>
                      <a:pt x="5703" y="4107"/>
                      <a:pt x="5168" y="4107"/>
                    </a:cubicBezTo>
                    <a:lnTo>
                      <a:pt x="3781" y="4107"/>
                    </a:lnTo>
                    <a:cubicBezTo>
                      <a:pt x="3592" y="4107"/>
                      <a:pt x="3435" y="3949"/>
                      <a:pt x="3435" y="3729"/>
                    </a:cubicBezTo>
                    <a:lnTo>
                      <a:pt x="3435" y="1807"/>
                    </a:lnTo>
                    <a:cubicBezTo>
                      <a:pt x="3435" y="862"/>
                      <a:pt x="2710" y="43"/>
                      <a:pt x="1796" y="11"/>
                    </a:cubicBezTo>
                    <a:cubicBezTo>
                      <a:pt x="1745" y="4"/>
                      <a:pt x="1694" y="1"/>
                      <a:pt x="16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9"/>
              <p:cNvSpPr/>
              <p:nvPr/>
            </p:nvSpPr>
            <p:spPr>
              <a:xfrm>
                <a:off x="-33849475" y="3758125"/>
                <a:ext cx="13707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1324" extrusionOk="0">
                    <a:moveTo>
                      <a:pt x="1" y="1"/>
                    </a:moveTo>
                    <a:lnTo>
                      <a:pt x="1" y="662"/>
                    </a:lnTo>
                    <a:lnTo>
                      <a:pt x="1041" y="662"/>
                    </a:lnTo>
                    <a:cubicBezTo>
                      <a:pt x="1576" y="662"/>
                      <a:pt x="2080" y="946"/>
                      <a:pt x="2395" y="1324"/>
                    </a:cubicBezTo>
                    <a:lnTo>
                      <a:pt x="5136" y="1324"/>
                    </a:lnTo>
                    <a:cubicBezTo>
                      <a:pt x="5325" y="1324"/>
                      <a:pt x="5483" y="1166"/>
                      <a:pt x="5483" y="977"/>
                    </a:cubicBezTo>
                    <a:lnTo>
                      <a:pt x="5483" y="316"/>
                    </a:lnTo>
                    <a:cubicBezTo>
                      <a:pt x="5483" y="158"/>
                      <a:pt x="5325" y="1"/>
                      <a:pt x="51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39"/>
          <p:cNvGrpSpPr/>
          <p:nvPr/>
        </p:nvGrpSpPr>
        <p:grpSpPr>
          <a:xfrm>
            <a:off x="5234624" y="2105013"/>
            <a:ext cx="771000" cy="771000"/>
            <a:chOff x="5234624" y="2105013"/>
            <a:chExt cx="771000" cy="771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23462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20" name="Google Shape;2020;p39"/>
            <p:cNvGrpSpPr/>
            <p:nvPr/>
          </p:nvGrpSpPr>
          <p:grpSpPr>
            <a:xfrm>
              <a:off x="5442832" y="2312784"/>
              <a:ext cx="354599" cy="355453"/>
              <a:chOff x="-3771675" y="3971775"/>
              <a:chExt cx="291300" cy="292025"/>
            </a:xfrm>
          </p:grpSpPr>
          <p:sp>
            <p:nvSpPr>
              <p:cNvPr id="2021" name="Google Shape;2021;p39"/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9"/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9"/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9"/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9"/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6" name="Google Shape;2026;p39"/>
          <p:cNvGrpSpPr/>
          <p:nvPr/>
        </p:nvGrpSpPr>
        <p:grpSpPr>
          <a:xfrm>
            <a:off x="6745799" y="3200875"/>
            <a:ext cx="1941000" cy="1529475"/>
            <a:chOff x="6846374" y="3042675"/>
            <a:chExt cx="1941000" cy="1529475"/>
          </a:xfrm>
        </p:grpSpPr>
        <p:sp>
          <p:nvSpPr>
            <p:cNvPr id="2027" name="Google Shape;2027;p39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8" name="Google Shape;2028;p39"/>
            <p:cNvSpPr txBox="1"/>
            <p:nvPr/>
          </p:nvSpPr>
          <p:spPr>
            <a:xfrm>
              <a:off x="6846374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9" name="Google Shape;2029;p39"/>
            <p:cNvSpPr txBox="1"/>
            <p:nvPr/>
          </p:nvSpPr>
          <p:spPr>
            <a:xfrm>
              <a:off x="68463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0" name="Google Shape;2030;p39"/>
          <p:cNvGrpSpPr/>
          <p:nvPr/>
        </p:nvGrpSpPr>
        <p:grpSpPr>
          <a:xfrm>
            <a:off x="2553383" y="3148560"/>
            <a:ext cx="1941050" cy="1581790"/>
            <a:chOff x="2535800" y="2990360"/>
            <a:chExt cx="1941050" cy="1581790"/>
          </a:xfrm>
        </p:grpSpPr>
        <p:sp>
          <p:nvSpPr>
            <p:cNvPr id="2031" name="Google Shape;2031;p39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2" name="Google Shape;2032;p39"/>
            <p:cNvSpPr txBox="1"/>
            <p:nvPr/>
          </p:nvSpPr>
          <p:spPr>
            <a:xfrm>
              <a:off x="2535849" y="37735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3" name="Google Shape;2033;p39"/>
            <p:cNvSpPr txBox="1"/>
            <p:nvPr/>
          </p:nvSpPr>
          <p:spPr>
            <a:xfrm>
              <a:off x="2535800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4" name="Google Shape;2034;p39"/>
          <p:cNvGrpSpPr/>
          <p:nvPr/>
        </p:nvGrpSpPr>
        <p:grpSpPr>
          <a:xfrm>
            <a:off x="457200" y="3148560"/>
            <a:ext cx="1941000" cy="1581790"/>
            <a:chOff x="457200" y="3148560"/>
            <a:chExt cx="1941000" cy="1581790"/>
          </a:xfrm>
        </p:grpSpPr>
        <p:sp>
          <p:nvSpPr>
            <p:cNvPr id="2035" name="Google Shape;2035;p39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6" name="Google Shape;2036;p39"/>
            <p:cNvSpPr txBox="1"/>
            <p:nvPr/>
          </p:nvSpPr>
          <p:spPr>
            <a:xfrm>
              <a:off x="457200" y="39317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Tweet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7" name="Google Shape;2037;p39"/>
            <p:cNvSpPr txBox="1"/>
            <p:nvPr/>
          </p:nvSpPr>
          <p:spPr>
            <a:xfrm>
              <a:off x="457200" y="42890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8" name="Google Shape;2038;p39"/>
          <p:cNvGrpSpPr/>
          <p:nvPr/>
        </p:nvGrpSpPr>
        <p:grpSpPr>
          <a:xfrm>
            <a:off x="4649616" y="3200875"/>
            <a:ext cx="1941001" cy="1529475"/>
            <a:chOff x="5111775" y="3042675"/>
            <a:chExt cx="1941001" cy="1529475"/>
          </a:xfrm>
        </p:grpSpPr>
        <p:sp>
          <p:nvSpPr>
            <p:cNvPr id="2039" name="Google Shape;2039;p39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0" name="Google Shape;2040;p39"/>
            <p:cNvSpPr txBox="1"/>
            <p:nvPr/>
          </p:nvSpPr>
          <p:spPr>
            <a:xfrm>
              <a:off x="5111775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Classification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1" name="Google Shape;2041;p39"/>
            <p:cNvSpPr txBox="1"/>
            <p:nvPr/>
          </p:nvSpPr>
          <p:spPr>
            <a:xfrm>
              <a:off x="51117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42" name="Google Shape;2042;p39"/>
          <p:cNvCxnSpPr>
            <a:stCxn id="2008" idx="6"/>
            <a:endCxn id="2011" idx="2"/>
          </p:cNvCxnSpPr>
          <p:nvPr/>
        </p:nvCxnSpPr>
        <p:spPr>
          <a:xfrm>
            <a:off x="1813228" y="2490526"/>
            <a:ext cx="133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3" name="Google Shape;2043;p39"/>
          <p:cNvCxnSpPr>
            <a:stCxn id="2011" idx="6"/>
            <a:endCxn id="2019" idx="2"/>
          </p:cNvCxnSpPr>
          <p:nvPr/>
        </p:nvCxnSpPr>
        <p:spPr>
          <a:xfrm>
            <a:off x="3917974" y="2490513"/>
            <a:ext cx="131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4" name="Google Shape;2044;p39"/>
          <p:cNvCxnSpPr>
            <a:stCxn id="2019" idx="6"/>
            <a:endCxn id="2045" idx="1"/>
          </p:cNvCxnSpPr>
          <p:nvPr/>
        </p:nvCxnSpPr>
        <p:spPr>
          <a:xfrm rot="10800000" flipH="1">
            <a:off x="6005624" y="2210613"/>
            <a:ext cx="1224000" cy="2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6" name="Google Shape;2046;p39"/>
          <p:cNvCxnSpPr>
            <a:stCxn id="2019" idx="6"/>
            <a:endCxn id="2047" idx="1"/>
          </p:cNvCxnSpPr>
          <p:nvPr/>
        </p:nvCxnSpPr>
        <p:spPr>
          <a:xfrm>
            <a:off x="6005624" y="2490513"/>
            <a:ext cx="1224000" cy="2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48" name="Google Shape;2048;p39"/>
          <p:cNvGrpSpPr/>
          <p:nvPr/>
        </p:nvGrpSpPr>
        <p:grpSpPr>
          <a:xfrm>
            <a:off x="7229475" y="2040992"/>
            <a:ext cx="1313061" cy="339253"/>
            <a:chOff x="7229475" y="2040992"/>
            <a:chExt cx="1313061" cy="339253"/>
          </a:xfrm>
        </p:grpSpPr>
        <p:sp>
          <p:nvSpPr>
            <p:cNvPr id="2045" name="Google Shape;2045;p39"/>
            <p:cNvSpPr txBox="1"/>
            <p:nvPr/>
          </p:nvSpPr>
          <p:spPr>
            <a:xfrm>
              <a:off x="7229475" y="2044725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Polite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49" name="Google Shape;2049;p39"/>
            <p:cNvGrpSpPr/>
            <p:nvPr/>
          </p:nvGrpSpPr>
          <p:grpSpPr>
            <a:xfrm>
              <a:off x="8203283" y="2040992"/>
              <a:ext cx="339253" cy="339253"/>
              <a:chOff x="1492675" y="4992125"/>
              <a:chExt cx="481825" cy="481825"/>
            </a:xfrm>
          </p:grpSpPr>
          <p:sp>
            <p:nvSpPr>
              <p:cNvPr id="2050" name="Google Shape;2050;p39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1" name="Google Shape;2051;p39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avLst/>
                <a:gdLst/>
                <a:ahLst/>
                <a:cxnLst/>
                <a:rect l="l" t="t" r="r" b="b"/>
                <a:pathLst>
                  <a:path w="7604" h="5030" extrusionOk="0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052" name="Google Shape;2052;p39"/>
          <p:cNvGrpSpPr/>
          <p:nvPr/>
        </p:nvGrpSpPr>
        <p:grpSpPr>
          <a:xfrm>
            <a:off x="7229475" y="2600742"/>
            <a:ext cx="1313053" cy="339253"/>
            <a:chOff x="7229475" y="2600742"/>
            <a:chExt cx="1313053" cy="339253"/>
          </a:xfrm>
        </p:grpSpPr>
        <p:sp>
          <p:nvSpPr>
            <p:cNvPr id="2047" name="Google Shape;2047;p39"/>
            <p:cNvSpPr txBox="1"/>
            <p:nvPr/>
          </p:nvSpPr>
          <p:spPr>
            <a:xfrm>
              <a:off x="7229475" y="2604463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Offensive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53" name="Google Shape;2053;p39"/>
            <p:cNvGrpSpPr/>
            <p:nvPr/>
          </p:nvGrpSpPr>
          <p:grpSpPr>
            <a:xfrm>
              <a:off x="8203275" y="2600742"/>
              <a:ext cx="339253" cy="339253"/>
              <a:chOff x="2085525" y="4992125"/>
              <a:chExt cx="481825" cy="481825"/>
            </a:xfrm>
          </p:grpSpPr>
          <p:sp>
            <p:nvSpPr>
              <p:cNvPr id="2054" name="Google Shape;2054;p39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6473" extrusionOk="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5" name="Google Shape;2055;p39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2061" name="Google Shape;2061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350" y="982738"/>
            <a:ext cx="5479301" cy="33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2" name="Google Shape;2062;p4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63" name="Google Shape;2063;p40"/>
          <p:cNvGrpSpPr/>
          <p:nvPr/>
        </p:nvGrpSpPr>
        <p:grpSpPr>
          <a:xfrm>
            <a:off x="3657525" y="1757237"/>
            <a:ext cx="1857600" cy="2354488"/>
            <a:chOff x="3657525" y="1700087"/>
            <a:chExt cx="1857600" cy="2354488"/>
          </a:xfrm>
        </p:grpSpPr>
        <p:sp>
          <p:nvSpPr>
            <p:cNvPr id="2064" name="Google Shape;2064;p40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5" name="Google Shape;2065;p40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2066" name="Google Shape;2066;p40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14345" extrusionOk="0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0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15217" h="1769" extrusionOk="0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15805" extrusionOk="0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2858" extrusionOk="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avLst/>
                <a:gdLst/>
                <a:ahLst/>
                <a:cxnLst/>
                <a:rect l="l" t="t" r="r" b="b"/>
                <a:pathLst>
                  <a:path w="41217" h="12334" extrusionOk="0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avLst/>
                <a:gdLst/>
                <a:ahLst/>
                <a:cxnLst/>
                <a:rect l="l" t="t" r="r" b="b"/>
                <a:pathLst>
                  <a:path w="37746" h="7954" extrusionOk="0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35748" h="5956" extrusionOk="0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0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avLst/>
                <a:gdLst/>
                <a:ahLst/>
                <a:cxnLst/>
                <a:rect l="l" t="t" r="r" b="b"/>
                <a:pathLst>
                  <a:path w="48671" h="36606" extrusionOk="0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avLst/>
                <a:gdLst/>
                <a:ahLst/>
                <a:cxnLst/>
                <a:rect l="l" t="t" r="r" b="b"/>
                <a:pathLst>
                  <a:path w="4484" h="4497" extrusionOk="0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0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12412" extrusionOk="0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avLst/>
                <a:gdLst/>
                <a:ahLst/>
                <a:cxnLst/>
                <a:rect l="l" t="t" r="r" b="b"/>
                <a:pathLst>
                  <a:path w="8377" h="12425" extrusionOk="0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avLst/>
                <a:gdLst/>
                <a:ahLst/>
                <a:cxnLst/>
                <a:rect l="l" t="t" r="r" b="b"/>
                <a:pathLst>
                  <a:path w="19123" h="4919" extrusionOk="0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11772" h="1422" extrusionOk="0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0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avLst/>
                <a:gdLst/>
                <a:ahLst/>
                <a:cxnLst/>
                <a:rect l="l" t="t" r="r" b="b"/>
                <a:pathLst>
                  <a:path w="12847" h="5048" extrusionOk="0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6674" extrusionOk="0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avLst/>
                <a:gdLst/>
                <a:ahLst/>
                <a:cxnLst/>
                <a:rect l="l" t="t" r="r" b="b"/>
                <a:pathLst>
                  <a:path w="18713" h="5726" extrusionOk="0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0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avLst/>
                <a:gdLst/>
                <a:ahLst/>
                <a:cxnLst/>
                <a:rect l="l" t="t" r="r" b="b"/>
                <a:pathLst>
                  <a:path w="4881" h="7007" extrusionOk="0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0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6328" extrusionOk="0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0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663" extrusionOk="0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0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0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57" extrusionOk="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0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0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avLst/>
                <a:gdLst/>
                <a:ahLst/>
                <a:cxnLst/>
                <a:rect l="l" t="t" r="r" b="b"/>
                <a:pathLst>
                  <a:path w="16625" h="3472" extrusionOk="0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5956" extrusionOk="0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971" extrusionOk="0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0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5956" extrusionOk="0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0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84" h="3971" extrusionOk="0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17" extrusionOk="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5956" extrusionOk="0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971" extrusionOk="0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0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0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5956" extrusionOk="0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0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971" extrusionOk="0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0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2" name="Google Shape;2112;p40"/>
          <p:cNvGrpSpPr/>
          <p:nvPr/>
        </p:nvGrpSpPr>
        <p:grpSpPr>
          <a:xfrm>
            <a:off x="457202" y="1180300"/>
            <a:ext cx="1948882" cy="1156405"/>
            <a:chOff x="457202" y="1180300"/>
            <a:chExt cx="1948882" cy="1156405"/>
          </a:xfrm>
        </p:grpSpPr>
        <p:grpSp>
          <p:nvGrpSpPr>
            <p:cNvPr id="2113" name="Google Shape;2113;p40"/>
            <p:cNvGrpSpPr/>
            <p:nvPr/>
          </p:nvGrpSpPr>
          <p:grpSpPr>
            <a:xfrm>
              <a:off x="457202" y="1512105"/>
              <a:ext cx="1948882" cy="824600"/>
              <a:chOff x="457200" y="959300"/>
              <a:chExt cx="2061000" cy="824600"/>
            </a:xfrm>
          </p:grpSpPr>
          <p:sp>
            <p:nvSpPr>
              <p:cNvPr id="2114" name="Google Shape;211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15" name="Google Shape;211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16" name="Google Shape;2116;p40"/>
            <p:cNvSpPr txBox="1"/>
            <p:nvPr/>
          </p:nvSpPr>
          <p:spPr>
            <a:xfrm>
              <a:off x="457202" y="118030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7" name="Google Shape;2117;p40"/>
          <p:cNvGrpSpPr/>
          <p:nvPr/>
        </p:nvGrpSpPr>
        <p:grpSpPr>
          <a:xfrm>
            <a:off x="6737906" y="1178050"/>
            <a:ext cx="1948892" cy="1156389"/>
            <a:chOff x="6737906" y="1178050"/>
            <a:chExt cx="1948892" cy="1156389"/>
          </a:xfrm>
        </p:grpSpPr>
        <p:grpSp>
          <p:nvGrpSpPr>
            <p:cNvPr id="2118" name="Google Shape;2118;p40"/>
            <p:cNvGrpSpPr/>
            <p:nvPr/>
          </p:nvGrpSpPr>
          <p:grpSpPr>
            <a:xfrm>
              <a:off x="6737906" y="1509839"/>
              <a:ext cx="1948882" cy="824600"/>
              <a:chOff x="457200" y="2087425"/>
              <a:chExt cx="2061000" cy="824600"/>
            </a:xfrm>
          </p:grpSpPr>
          <p:sp>
            <p:nvSpPr>
              <p:cNvPr id="2119" name="Google Shape;211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0" name="Google Shape;212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1" name="Google Shape;2121;p40"/>
            <p:cNvSpPr txBox="1"/>
            <p:nvPr/>
          </p:nvSpPr>
          <p:spPr>
            <a:xfrm>
              <a:off x="7943698" y="117805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sz="24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2" name="Google Shape;2122;p40"/>
          <p:cNvGrpSpPr/>
          <p:nvPr/>
        </p:nvGrpSpPr>
        <p:grpSpPr>
          <a:xfrm>
            <a:off x="457202" y="2930001"/>
            <a:ext cx="1948882" cy="1181734"/>
            <a:chOff x="457202" y="2930001"/>
            <a:chExt cx="1948882" cy="1181734"/>
          </a:xfrm>
        </p:grpSpPr>
        <p:grpSp>
          <p:nvGrpSpPr>
            <p:cNvPr id="2123" name="Google Shape;2123;p40"/>
            <p:cNvGrpSpPr/>
            <p:nvPr/>
          </p:nvGrpSpPr>
          <p:grpSpPr>
            <a:xfrm>
              <a:off x="457202" y="3287135"/>
              <a:ext cx="1948882" cy="824600"/>
              <a:chOff x="457200" y="959300"/>
              <a:chExt cx="2061000" cy="824600"/>
            </a:xfrm>
          </p:grpSpPr>
          <p:sp>
            <p:nvSpPr>
              <p:cNvPr id="2124" name="Google Shape;212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5" name="Google Shape;212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6" name="Google Shape;2126;p40"/>
            <p:cNvSpPr txBox="1"/>
            <p:nvPr/>
          </p:nvSpPr>
          <p:spPr>
            <a:xfrm>
              <a:off x="457202" y="2930001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sz="24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6737906" y="2927753"/>
            <a:ext cx="1948892" cy="1181732"/>
            <a:chOff x="6737906" y="2927753"/>
            <a:chExt cx="1948892" cy="1181732"/>
          </a:xfrm>
        </p:grpSpPr>
        <p:grpSp>
          <p:nvGrpSpPr>
            <p:cNvPr id="2128" name="Google Shape;2128;p40"/>
            <p:cNvGrpSpPr/>
            <p:nvPr/>
          </p:nvGrpSpPr>
          <p:grpSpPr>
            <a:xfrm>
              <a:off x="6737906" y="3284885"/>
              <a:ext cx="1948882" cy="824600"/>
              <a:chOff x="457200" y="2087425"/>
              <a:chExt cx="2061000" cy="824600"/>
            </a:xfrm>
          </p:grpSpPr>
          <p:sp>
            <p:nvSpPr>
              <p:cNvPr id="2129" name="Google Shape;212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30" name="Google Shape;213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31" name="Google Shape;2131;p40"/>
            <p:cNvSpPr txBox="1"/>
            <p:nvPr/>
          </p:nvSpPr>
          <p:spPr>
            <a:xfrm>
              <a:off x="7943698" y="2927753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sz="24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137" name="Google Shape;2137;p41"/>
          <p:cNvGrpSpPr/>
          <p:nvPr/>
        </p:nvGrpSpPr>
        <p:grpSpPr>
          <a:xfrm>
            <a:off x="3476550" y="1157425"/>
            <a:ext cx="2190899" cy="687575"/>
            <a:chOff x="457201" y="1091275"/>
            <a:chExt cx="2190899" cy="687575"/>
          </a:xfrm>
        </p:grpSpPr>
        <p:grpSp>
          <p:nvGrpSpPr>
            <p:cNvPr id="2138" name="Google Shape;2138;p41"/>
            <p:cNvGrpSpPr/>
            <p:nvPr/>
          </p:nvGrpSpPr>
          <p:grpSpPr>
            <a:xfrm>
              <a:off x="457201" y="1105450"/>
              <a:ext cx="2057400" cy="673400"/>
              <a:chOff x="457201" y="1105450"/>
              <a:chExt cx="2057400" cy="673400"/>
            </a:xfrm>
          </p:grpSpPr>
          <p:sp>
            <p:nvSpPr>
              <p:cNvPr id="2139" name="Google Shape;2139;p41"/>
              <p:cNvSpPr txBox="1"/>
              <p:nvPr/>
            </p:nvSpPr>
            <p:spPr>
              <a:xfrm>
                <a:off x="457201" y="11054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Disease diagnosis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0" name="Google Shape;2140;p41"/>
              <p:cNvSpPr txBox="1"/>
              <p:nvPr/>
            </p:nvSpPr>
            <p:spPr>
              <a:xfrm>
                <a:off x="457201" y="14470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1" name="Google Shape;2141;p41"/>
            <p:cNvSpPr/>
            <p:nvPr/>
          </p:nvSpPr>
          <p:spPr>
            <a:xfrm>
              <a:off x="2514600" y="1091275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2" name="Google Shape;2142;p41"/>
          <p:cNvGrpSpPr/>
          <p:nvPr/>
        </p:nvGrpSpPr>
        <p:grpSpPr>
          <a:xfrm>
            <a:off x="761925" y="1157425"/>
            <a:ext cx="2190900" cy="682800"/>
            <a:chOff x="457200" y="2574463"/>
            <a:chExt cx="2190900" cy="682800"/>
          </a:xfrm>
        </p:grpSpPr>
        <p:grpSp>
          <p:nvGrpSpPr>
            <p:cNvPr id="2143" name="Google Shape;2143;p41"/>
            <p:cNvGrpSpPr/>
            <p:nvPr/>
          </p:nvGrpSpPr>
          <p:grpSpPr>
            <a:xfrm>
              <a:off x="457200" y="2579175"/>
              <a:ext cx="2057411" cy="673400"/>
              <a:chOff x="457200" y="2579175"/>
              <a:chExt cx="2057411" cy="673400"/>
            </a:xfrm>
          </p:grpSpPr>
          <p:sp>
            <p:nvSpPr>
              <p:cNvPr id="2144" name="Google Shape;2144;p41"/>
              <p:cNvSpPr txBox="1"/>
              <p:nvPr/>
            </p:nvSpPr>
            <p:spPr>
              <a:xfrm>
                <a:off x="457200" y="25791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Biochemical analysis</a:t>
                </a:r>
                <a:endParaRPr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5" name="Google Shape;2145;p41"/>
              <p:cNvSpPr txBox="1"/>
              <p:nvPr/>
            </p:nvSpPr>
            <p:spPr>
              <a:xfrm>
                <a:off x="457211" y="29207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6" name="Google Shape;2146;p41"/>
            <p:cNvSpPr/>
            <p:nvPr/>
          </p:nvSpPr>
          <p:spPr>
            <a:xfrm>
              <a:off x="2514600" y="2574463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7" name="Google Shape;2147;p41"/>
          <p:cNvGrpSpPr/>
          <p:nvPr/>
        </p:nvGrpSpPr>
        <p:grpSpPr>
          <a:xfrm>
            <a:off x="6191175" y="1157425"/>
            <a:ext cx="2190900" cy="682800"/>
            <a:chOff x="457200" y="4052888"/>
            <a:chExt cx="2190900" cy="682800"/>
          </a:xfrm>
        </p:grpSpPr>
        <p:grpSp>
          <p:nvGrpSpPr>
            <p:cNvPr id="2148" name="Google Shape;2148;p41"/>
            <p:cNvGrpSpPr/>
            <p:nvPr/>
          </p:nvGrpSpPr>
          <p:grpSpPr>
            <a:xfrm>
              <a:off x="457200" y="4057675"/>
              <a:ext cx="2057412" cy="673402"/>
              <a:chOff x="457200" y="4057675"/>
              <a:chExt cx="2057412" cy="673402"/>
            </a:xfrm>
          </p:grpSpPr>
          <p:sp>
            <p:nvSpPr>
              <p:cNvPr id="2149" name="Google Shape;2149;p41"/>
              <p:cNvSpPr txBox="1"/>
              <p:nvPr/>
            </p:nvSpPr>
            <p:spPr>
              <a:xfrm>
                <a:off x="457200" y="40576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Drug discovery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50" name="Google Shape;2150;p41"/>
              <p:cNvSpPr txBox="1"/>
              <p:nvPr/>
            </p:nvSpPr>
            <p:spPr>
              <a:xfrm>
                <a:off x="457211" y="4399277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51" name="Google Shape;2151;p41"/>
            <p:cNvSpPr/>
            <p:nvPr/>
          </p:nvSpPr>
          <p:spPr>
            <a:xfrm>
              <a:off x="2514600" y="4052888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2" name="Google Shape;2152;p41"/>
          <p:cNvGrpSpPr/>
          <p:nvPr/>
        </p:nvGrpSpPr>
        <p:grpSpPr>
          <a:xfrm flipH="1">
            <a:off x="2190801" y="2219569"/>
            <a:ext cx="4762569" cy="2450834"/>
            <a:chOff x="2190801" y="2219569"/>
            <a:chExt cx="4762569" cy="2450834"/>
          </a:xfrm>
        </p:grpSpPr>
        <p:sp>
          <p:nvSpPr>
            <p:cNvPr id="2153" name="Google Shape;2153;p41"/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avLst/>
              <a:gdLst/>
              <a:ahLst/>
              <a:cxnLst/>
              <a:rect l="l" t="t" r="r" b="b"/>
              <a:pathLst>
                <a:path w="9402" h="6110" extrusionOk="0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avLst/>
              <a:gdLst/>
              <a:ahLst/>
              <a:cxnLst/>
              <a:rect l="l" t="t" r="r" b="b"/>
              <a:pathLst>
                <a:path w="10132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avLst/>
              <a:gdLst/>
              <a:ahLst/>
              <a:cxnLst/>
              <a:rect l="l" t="t" r="r" b="b"/>
              <a:pathLst>
                <a:path w="14384" h="4317" extrusionOk="0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avLst/>
              <a:gdLst/>
              <a:ahLst/>
              <a:cxnLst/>
              <a:rect l="l" t="t" r="r" b="b"/>
              <a:pathLst>
                <a:path w="17893" h="4099" extrusionOk="0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avLst/>
              <a:gdLst/>
              <a:ahLst/>
              <a:cxnLst/>
              <a:rect l="l" t="t" r="r" b="b"/>
              <a:pathLst>
                <a:path w="13410" h="3856" extrusionOk="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avLst/>
              <a:gdLst/>
              <a:ahLst/>
              <a:cxnLst/>
              <a:rect l="l" t="t" r="r" b="b"/>
              <a:pathLst>
                <a:path w="7314" h="1205" extrusionOk="0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avLst/>
              <a:gdLst/>
              <a:ahLst/>
              <a:cxnLst/>
              <a:rect l="l" t="t" r="r" b="b"/>
              <a:pathLst>
                <a:path w="13167" h="1205" extrusionOk="0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avLst/>
              <a:gdLst/>
              <a:ahLst/>
              <a:cxnLst/>
              <a:rect l="l" t="t" r="r" b="b"/>
              <a:pathLst>
                <a:path w="11041" h="4304" extrusionOk="0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avLst/>
              <a:gdLst/>
              <a:ahLst/>
              <a:cxnLst/>
              <a:rect l="l" t="t" r="r" b="b"/>
              <a:pathLst>
                <a:path w="3267" h="1217" extrusionOk="0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 rot="5400000">
              <a:off x="6508919" y="3603406"/>
              <a:ext cx="82" cy="8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570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avLst/>
              <a:gdLst/>
              <a:ahLst/>
              <a:cxnLst/>
              <a:rect l="l" t="t" r="r" b="b"/>
              <a:pathLst>
                <a:path w="2921" h="2908" extrusionOk="0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avLst/>
              <a:gdLst/>
              <a:ahLst/>
              <a:cxnLst/>
              <a:rect l="l" t="t" r="r" b="b"/>
              <a:pathLst>
                <a:path w="2908" h="2908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avLst/>
              <a:gdLst/>
              <a:ahLst/>
              <a:cxnLst/>
              <a:rect l="l" t="t" r="r" b="b"/>
              <a:pathLst>
                <a:path w="2908" h="2921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avLst/>
              <a:gdLst/>
              <a:ahLst/>
              <a:cxnLst/>
              <a:rect l="l" t="t" r="r" b="b"/>
              <a:pathLst>
                <a:path w="2908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86" name="Google Shape;2186;p41"/>
          <p:cNvCxnSpPr>
            <a:stCxn id="2146" idx="3"/>
            <a:endCxn id="2183" idx="2"/>
          </p:cNvCxnSpPr>
          <p:nvPr/>
        </p:nvCxnSpPr>
        <p:spPr>
          <a:xfrm>
            <a:off x="2952825" y="1498825"/>
            <a:ext cx="134100" cy="123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7" name="Google Shape;2187;p41"/>
          <p:cNvCxnSpPr>
            <a:stCxn id="2141" idx="3"/>
            <a:endCxn id="2184" idx="2"/>
          </p:cNvCxnSpPr>
          <p:nvPr/>
        </p:nvCxnSpPr>
        <p:spPr>
          <a:xfrm flipH="1">
            <a:off x="5237550" y="1498825"/>
            <a:ext cx="429900" cy="1037700"/>
          </a:xfrm>
          <a:prstGeom prst="bentConnector4">
            <a:avLst>
              <a:gd name="adj1" fmla="val -55391"/>
              <a:gd name="adj2" fmla="val 664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8" name="Google Shape;2188;p41"/>
          <p:cNvCxnSpPr>
            <a:stCxn id="2151" idx="3"/>
            <a:endCxn id="2185" idx="4"/>
          </p:cNvCxnSpPr>
          <p:nvPr/>
        </p:nvCxnSpPr>
        <p:spPr>
          <a:xfrm flipH="1">
            <a:off x="6368775" y="1498825"/>
            <a:ext cx="2013300" cy="1112700"/>
          </a:xfrm>
          <a:prstGeom prst="bentConnector3">
            <a:avLst>
              <a:gd name="adj1" fmla="val -1182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2194" name="Google Shape;2194;p42"/>
          <p:cNvGraphicFramePr/>
          <p:nvPr/>
        </p:nvGraphicFramePr>
        <p:xfrm>
          <a:off x="457200" y="1107065"/>
          <a:ext cx="8229600" cy="3636045"/>
        </p:xfrm>
        <a:graphic>
          <a:graphicData uri="http://schemas.openxmlformats.org/drawingml/2006/table">
            <a:tbl>
              <a:tblPr>
                <a:noFill/>
                <a:tableStyleId>{304B1981-2BA1-4615-BE5F-E50568112C55}</a:tableStyleId>
              </a:tblPr>
              <a:tblGrid>
                <a:gridCol w="64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Common Uses for Machine Learning</a:t>
                      </a:r>
                      <a:endParaRPr sz="18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600"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Chatbot systems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6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support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600"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recommendation engines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sz="1600"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churn modeling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sz="1600" b="1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Pricing strategies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sz="1600"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segmentation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sz="1600"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Image classification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306400" cy="715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2" name="Google Shape;2202;p43"/>
          <p:cNvCxnSpPr>
            <a:stCxn id="2203" idx="1"/>
            <a:endCxn id="2204" idx="2"/>
          </p:cNvCxnSpPr>
          <p:nvPr/>
        </p:nvCxnSpPr>
        <p:spPr>
          <a:xfrm rot="10800000">
            <a:off x="1431538" y="3265150"/>
            <a:ext cx="5306400" cy="736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avLst/>
              <a:gdLst/>
              <a:ahLst/>
              <a:cxnLst/>
              <a:rect l="l" t="t" r="r" b="b"/>
              <a:pathLst>
                <a:path w="6751" h="9568" extrusionOk="0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avLst/>
              <a:gdLst/>
              <a:ahLst/>
              <a:cxnLst/>
              <a:rect l="l" t="t" r="r" b="b"/>
              <a:pathLst>
                <a:path w="3613" h="15985" extrusionOk="0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avLst/>
              <a:gdLst/>
              <a:ahLst/>
              <a:cxnLst/>
              <a:rect l="l" t="t" r="r" b="b"/>
              <a:pathLst>
                <a:path w="1461" h="11963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avLst/>
              <a:gdLst/>
              <a:ahLst/>
              <a:cxnLst/>
              <a:rect l="l" t="t" r="r" b="b"/>
              <a:pathLst>
                <a:path w="6789" h="15832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avLst/>
              <a:gdLst/>
              <a:ahLst/>
              <a:cxnLst/>
              <a:rect l="l" t="t" r="r" b="b"/>
              <a:pathLst>
                <a:path w="12361" h="5047" extrusionOk="0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avLst/>
              <a:gdLst/>
              <a:ahLst/>
              <a:cxnLst/>
              <a:rect l="l" t="t" r="r" b="b"/>
              <a:pathLst>
                <a:path w="15307" h="1448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avLst/>
              <a:gdLst/>
              <a:ahLst/>
              <a:cxnLst/>
              <a:rect l="l" t="t" r="r" b="b"/>
              <a:pathLst>
                <a:path w="8864" h="1461" extrusionOk="0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avLst/>
              <a:gdLst/>
              <a:ahLst/>
              <a:cxnLst/>
              <a:rect l="l" t="t" r="r" b="b"/>
              <a:pathLst>
                <a:path w="15307" h="4778" extrusionOk="0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avLst/>
              <a:gdLst/>
              <a:ahLst/>
              <a:cxnLst/>
              <a:rect l="l" t="t" r="r" b="b"/>
              <a:pathLst>
                <a:path w="1461" h="6943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avLst/>
              <a:gdLst/>
              <a:ahLst/>
              <a:cxnLst/>
              <a:rect l="l" t="t" r="r" b="b"/>
              <a:pathLst>
                <a:path w="5188" h="17061" extrusionOk="0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avLst/>
              <a:gdLst/>
              <a:ahLst/>
              <a:cxnLst/>
              <a:rect l="l" t="t" r="r" b="b"/>
              <a:pathLst>
                <a:path w="1461" h="10990" extrusionOk="0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avLst/>
              <a:gdLst/>
              <a:ahLst/>
              <a:cxnLst/>
              <a:rect l="l" t="t" r="r" b="b"/>
              <a:pathLst>
                <a:path w="6021" h="13296" extrusionOk="0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avLst/>
              <a:gdLst/>
              <a:ahLst/>
              <a:cxnLst/>
              <a:rect l="l" t="t" r="r" b="b"/>
              <a:pathLst>
                <a:path w="12540" h="5995" extrusionOk="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avLst/>
              <a:gdLst/>
              <a:ahLst/>
              <a:cxnLst/>
              <a:rect l="l" t="t" r="r" b="b"/>
              <a:pathLst>
                <a:path w="16126" h="4932" extrusionOk="0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avLst/>
              <a:gdLst/>
              <a:ahLst/>
              <a:cxnLst/>
              <a:rect l="l" t="t" r="r" b="b"/>
              <a:pathLst>
                <a:path w="12540" h="8467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avLst/>
              <a:gdLst/>
              <a:ahLst/>
              <a:cxnLst/>
              <a:rect l="l" t="t" r="r" b="b"/>
              <a:pathLst>
                <a:path w="5739" h="1461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avLst/>
              <a:gdLst/>
              <a:ahLst/>
              <a:cxnLst/>
              <a:rect l="l" t="t" r="r" b="b"/>
              <a:pathLst>
                <a:path w="2755" h="2754" extrusionOk="0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avLst/>
              <a:gdLst/>
              <a:ahLst/>
              <a:cxnLst/>
              <a:rect l="l" t="t" r="r" b="b"/>
              <a:pathLst>
                <a:path w="2768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avLst/>
              <a:gdLst/>
              <a:ahLst/>
              <a:cxnLst/>
              <a:rect l="l" t="t" r="r" b="b"/>
              <a:pathLst>
                <a:path w="2754" h="2768" extrusionOk="0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avLst/>
              <a:gdLst/>
              <a:ahLst/>
              <a:cxnLst/>
              <a:rect l="l" t="t" r="r" b="b"/>
              <a:pathLst>
                <a:path w="2768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avLst/>
              <a:gdLst/>
              <a:ahLst/>
              <a:cxnLst/>
              <a:rect l="l" t="t" r="r" b="b"/>
              <a:pathLst>
                <a:path w="2767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avLst/>
              <a:gdLst/>
              <a:ahLst/>
              <a:cxnLst/>
              <a:rect l="l" t="t" r="r" b="b"/>
              <a:pathLst>
                <a:path w="20967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avLst/>
              <a:gdLst/>
              <a:ahLst/>
              <a:cxnLst/>
              <a:rect l="l" t="t" r="r" b="b"/>
              <a:pathLst>
                <a:path w="10478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avLst/>
              <a:gdLst/>
              <a:ahLst/>
              <a:cxnLst/>
              <a:rect l="l" t="t" r="r" b="b"/>
              <a:pathLst>
                <a:path w="10490" h="20968" extrusionOk="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avLst/>
              <a:gdLst/>
              <a:ahLst/>
              <a:cxnLst/>
              <a:rect l="l" t="t" r="r" b="b"/>
              <a:pathLst>
                <a:path w="13360" h="13347" extrusionOk="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597664" y="2893830"/>
            <a:ext cx="1948882" cy="824600"/>
            <a:chOff x="457200" y="959300"/>
            <a:chExt cx="2061000" cy="824600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Learning system</a:t>
              </a:r>
              <a:endParaRPr sz="21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440522"/>
            <a:ext cx="1948882" cy="824600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737906" y="2438272"/>
            <a:ext cx="1948882" cy="824600"/>
            <a:chOff x="457200" y="2087425"/>
            <a:chExt cx="2061000" cy="824600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data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rot="-5400000" flipH="1">
            <a:off x="1146940" y="2155350"/>
            <a:ext cx="5700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53" name="Google Shape;2253;p43"/>
          <p:cNvCxnSpPr>
            <a:stCxn id="2203" idx="0"/>
            <a:endCxn id="2251" idx="2"/>
          </p:cNvCxnSpPr>
          <p:nvPr/>
        </p:nvCxnSpPr>
        <p:spPr>
          <a:xfrm rot="-5400000">
            <a:off x="7416838" y="3558250"/>
            <a:ext cx="5916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259" name="Google Shape;2259;p44"/>
          <p:cNvSpPr/>
          <p:nvPr/>
        </p:nvSpPr>
        <p:spPr>
          <a:xfrm>
            <a:off x="4876800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2842976"/>
            <a:ext cx="3343229" cy="1488799"/>
            <a:chOff x="695359" y="2302076"/>
            <a:chExt cx="3343229" cy="1488799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Advantages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Efficiency data managing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Continuous improvement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Lots of applications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Trend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Disadvantages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acquisition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 and space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Time-consuming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High error possibilities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Algorithm selection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3708933" y="2758042"/>
            <a:ext cx="339253" cy="339253"/>
            <a:chOff x="1492675" y="4992125"/>
            <a:chExt cx="481825" cy="481825"/>
          </a:xfrm>
        </p:grpSpPr>
        <p:sp>
          <p:nvSpPr>
            <p:cNvPr id="2268" name="Google Shape;2268;p44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4"/>
          <p:cNvGrpSpPr/>
          <p:nvPr/>
        </p:nvGrpSpPr>
        <p:grpSpPr>
          <a:xfrm>
            <a:off x="8118950" y="2758042"/>
            <a:ext cx="339253" cy="339253"/>
            <a:chOff x="2085525" y="4992125"/>
            <a:chExt cx="481825" cy="481825"/>
          </a:xfrm>
        </p:grpSpPr>
        <p:sp>
          <p:nvSpPr>
            <p:cNvPr id="2271" name="Google Shape;2271;p44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4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advantages vs disadvantages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stCxn id="2273" idx="2"/>
            <a:endCxn id="2260" idx="0"/>
          </p:cNvCxnSpPr>
          <p:nvPr/>
        </p:nvCxnSpPr>
        <p:spPr>
          <a:xfrm rot="5400000">
            <a:off x="3057600" y="1041975"/>
            <a:ext cx="829800" cy="22110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6" name="Google Shape;2276;p44"/>
          <p:cNvCxnSpPr>
            <a:stCxn id="2273" idx="2"/>
            <a:endCxn id="2259" idx="0"/>
          </p:cNvCxnSpPr>
          <p:nvPr/>
        </p:nvCxnSpPr>
        <p:spPr>
          <a:xfrm rot="-5400000" flipH="1">
            <a:off x="5267400" y="1043175"/>
            <a:ext cx="829800" cy="2208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081675"/>
            <a:chOff x="6629400" y="934075"/>
            <a:chExt cx="2057400" cy="1081675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Analytical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683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43300" y="934075"/>
            <a:ext cx="2057411" cy="1083827"/>
            <a:chOff x="3543300" y="934075"/>
            <a:chExt cx="2057411" cy="1083827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algorithm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43311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081675"/>
            <a:chOff x="6629400" y="3005625"/>
            <a:chExt cx="2057400" cy="108167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Run the model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Neptune is very far away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057400" cy="1083825"/>
            <a:chOff x="457201" y="3005625"/>
            <a:chExt cx="2057400" cy="1083825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the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457201" y="37576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Indicadores</a:t>
            </a:r>
            <a:endParaRPr dirty="0"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18"/>
          <p:cNvGrpSpPr/>
          <p:nvPr/>
        </p:nvGrpSpPr>
        <p:grpSpPr>
          <a:xfrm>
            <a:off x="206481" y="1047893"/>
            <a:ext cx="8701992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367698" y="1207043"/>
            <a:ext cx="8319101" cy="391423"/>
            <a:chOff x="4122280" y="1390725"/>
            <a:chExt cx="8319101" cy="39142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8244996" y="1450348"/>
              <a:ext cx="419638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ajuda a indicar se existe uma sobrevalorização da ação ou desvalorização da ação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359470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RSI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6" name="Google Shape;426;p18"/>
          <p:cNvGrpSpPr/>
          <p:nvPr/>
        </p:nvGrpSpPr>
        <p:grpSpPr>
          <a:xfrm>
            <a:off x="206481" y="3054193"/>
            <a:ext cx="87019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255763" y="3207611"/>
            <a:ext cx="8444822" cy="331800"/>
            <a:chOff x="4058836" y="3381904"/>
            <a:chExt cx="8444822" cy="331800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8139500" y="3381904"/>
              <a:ext cx="4364158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Média do valor do fecho nos ultimos 100 dias</a:t>
              </a: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058836" y="3381904"/>
              <a:ext cx="3651218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moving average 100 day</a:t>
              </a: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206481" y="2051043"/>
            <a:ext cx="8701990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380414" y="2210193"/>
            <a:ext cx="8076125" cy="331800"/>
            <a:chOff x="4134996" y="2393875"/>
            <a:chExt cx="8076125" cy="331800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8057061" y="2393875"/>
              <a:ext cx="415406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Média do valor do fecho nos ultimos 20 dias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6" y="2393875"/>
              <a:ext cx="352656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moving average 20 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46"/>
          <p:cNvSpPr/>
          <p:nvPr/>
        </p:nvSpPr>
        <p:spPr>
          <a:xfrm>
            <a:off x="7010400" y="2493575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4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46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46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4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461" name="Google Shape;2461;p46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2462" name="Google Shape;2462;p46"/>
            <p:cNvSpPr/>
            <p:nvPr/>
          </p:nvSpPr>
          <p:spPr>
            <a:xfrm>
              <a:off x="1803325" y="1134425"/>
              <a:ext cx="36200" cy="296200"/>
            </a:xfrm>
            <a:custGeom>
              <a:avLst/>
              <a:gdLst/>
              <a:ahLst/>
              <a:cxnLst/>
              <a:rect l="l" t="t" r="r" b="b"/>
              <a:pathLst>
                <a:path w="1448" h="11848" extrusionOk="0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014325" y="1218325"/>
              <a:ext cx="222875" cy="296525"/>
            </a:xfrm>
            <a:custGeom>
              <a:avLst/>
              <a:gdLst/>
              <a:ahLst/>
              <a:cxnLst/>
              <a:rect l="l" t="t" r="r" b="b"/>
              <a:pathLst>
                <a:path w="8915" h="11861" extrusionOk="0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109425" y="1690925"/>
              <a:ext cx="259075" cy="36200"/>
            </a:xfrm>
            <a:custGeom>
              <a:avLst/>
              <a:gdLst/>
              <a:ahLst/>
              <a:cxnLst/>
              <a:rect l="l" t="t" r="r" b="b"/>
              <a:pathLst>
                <a:path w="10363" h="1448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2035775" y="1900975"/>
              <a:ext cx="285650" cy="191175"/>
            </a:xfrm>
            <a:custGeom>
              <a:avLst/>
              <a:gdLst/>
              <a:ahLst/>
              <a:cxnLst/>
              <a:rect l="l" t="t" r="r" b="b"/>
              <a:pathLst>
                <a:path w="11426" h="7647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1997350" y="1939075"/>
              <a:ext cx="148600" cy="292375"/>
            </a:xfrm>
            <a:custGeom>
              <a:avLst/>
              <a:gdLst/>
              <a:ahLst/>
              <a:cxnLst/>
              <a:rect l="l" t="t" r="r" b="b"/>
              <a:pathLst>
                <a:path w="5944" h="11695" extrusionOk="0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749200" y="2006650"/>
              <a:ext cx="152125" cy="400575"/>
            </a:xfrm>
            <a:custGeom>
              <a:avLst/>
              <a:gdLst/>
              <a:ahLst/>
              <a:cxnLst/>
              <a:rect l="l" t="t" r="r" b="b"/>
              <a:pathLst>
                <a:path w="6085" h="16023" extrusionOk="0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1496900" y="1950925"/>
              <a:ext cx="160125" cy="256825"/>
            </a:xfrm>
            <a:custGeom>
              <a:avLst/>
              <a:gdLst/>
              <a:ahLst/>
              <a:cxnLst/>
              <a:rect l="l" t="t" r="r" b="b"/>
              <a:pathLst>
                <a:path w="6405" h="10273" extrusionOk="0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1203275" y="1889125"/>
              <a:ext cx="391950" cy="276675"/>
            </a:xfrm>
            <a:custGeom>
              <a:avLst/>
              <a:gdLst/>
              <a:ahLst/>
              <a:cxnLst/>
              <a:rect l="l" t="t" r="r" b="b"/>
              <a:pathLst>
                <a:path w="15678" h="11067" extrusionOk="0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1282050" y="1700525"/>
              <a:ext cx="251375" cy="36225"/>
            </a:xfrm>
            <a:custGeom>
              <a:avLst/>
              <a:gdLst/>
              <a:ahLst/>
              <a:cxnLst/>
              <a:rect l="l" t="t" r="r" b="b"/>
              <a:pathLst>
                <a:path w="10055" h="1449" extrusionOk="0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1263775" y="1375850"/>
              <a:ext cx="330800" cy="172925"/>
            </a:xfrm>
            <a:custGeom>
              <a:avLst/>
              <a:gdLst/>
              <a:ahLst/>
              <a:cxnLst/>
              <a:rect l="l" t="t" r="r" b="b"/>
              <a:pathLst>
                <a:path w="13232" h="6917" extrusionOk="0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1601275" y="1325900"/>
              <a:ext cx="36525" cy="179975"/>
            </a:xfrm>
            <a:custGeom>
              <a:avLst/>
              <a:gdLst/>
              <a:ahLst/>
              <a:cxnLst/>
              <a:rect l="l" t="t" r="r" b="b"/>
              <a:pathLst>
                <a:path w="1461" h="7199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1494325" y="1391550"/>
              <a:ext cx="654200" cy="654175"/>
            </a:xfrm>
            <a:custGeom>
              <a:avLst/>
              <a:gdLst/>
              <a:ahLst/>
              <a:cxnLst/>
              <a:rect l="l" t="t" r="r" b="b"/>
              <a:pathLst>
                <a:path w="26168" h="26167" extrusionOk="0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1579175" y="1483125"/>
              <a:ext cx="484475" cy="484150"/>
            </a:xfrm>
            <a:custGeom>
              <a:avLst/>
              <a:gdLst/>
              <a:ahLst/>
              <a:cxnLst/>
              <a:rect l="l" t="t" r="r" b="b"/>
              <a:pathLst>
                <a:path w="19379" h="19366" extrusionOk="0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1612150" y="1515775"/>
              <a:ext cx="418525" cy="418850"/>
            </a:xfrm>
            <a:custGeom>
              <a:avLst/>
              <a:gdLst/>
              <a:ahLst/>
              <a:cxnLst/>
              <a:rect l="l" t="t" r="r" b="b"/>
              <a:pathLst>
                <a:path w="16741" h="16754" extrusionOk="0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1690600" y="1594550"/>
              <a:ext cx="261625" cy="261300"/>
            </a:xfrm>
            <a:custGeom>
              <a:avLst/>
              <a:gdLst/>
              <a:ahLst/>
              <a:cxnLst/>
              <a:rect l="l" t="t" r="r" b="b"/>
              <a:pathLst>
                <a:path w="10465" h="10452" extrusionOk="0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1721025" y="1624650"/>
              <a:ext cx="200800" cy="201100"/>
            </a:xfrm>
            <a:custGeom>
              <a:avLst/>
              <a:gdLst/>
              <a:ahLst/>
              <a:cxnLst/>
              <a:rect l="l" t="t" r="r" b="b"/>
              <a:pathLst>
                <a:path w="8032" h="8044" extrusionOk="0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1788900" y="11200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2186600" y="120390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1267625" y="16861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1183750" y="2118075"/>
              <a:ext cx="65000" cy="65025"/>
            </a:xfrm>
            <a:custGeom>
              <a:avLst/>
              <a:gdLst/>
              <a:ahLst/>
              <a:cxnLst/>
              <a:rect l="l" t="t" r="r" b="b"/>
              <a:pathLst>
                <a:path w="2600" h="2601" extrusionOk="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1544600" y="21568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1735125" y="23563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2095025" y="2180500"/>
              <a:ext cx="65325" cy="65025"/>
            </a:xfrm>
            <a:custGeom>
              <a:avLst/>
              <a:gdLst/>
              <a:ahLst/>
              <a:cxnLst/>
              <a:rect l="l" t="t" r="r" b="b"/>
              <a:pathLst>
                <a:path w="2613" h="2601" extrusionOk="0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2270475" y="20415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2317875" y="16765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1586875" y="1311500"/>
              <a:ext cx="65025" cy="65325"/>
            </a:xfrm>
            <a:custGeom>
              <a:avLst/>
              <a:gdLst/>
              <a:ahLst/>
              <a:cxnLst/>
              <a:rect l="l" t="t" r="r" b="b"/>
              <a:pathLst>
                <a:path w="2601" h="2613" extrusionOk="0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1249375" y="13614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46"/>
          <p:cNvGrpSpPr/>
          <p:nvPr/>
        </p:nvGrpSpPr>
        <p:grpSpPr>
          <a:xfrm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2490" name="Google Shape;2490;p46"/>
            <p:cNvSpPr/>
            <p:nvPr/>
          </p:nvSpPr>
          <p:spPr>
            <a:xfrm>
              <a:off x="2479080" y="2287650"/>
              <a:ext cx="245504" cy="279770"/>
            </a:xfrm>
            <a:custGeom>
              <a:avLst/>
              <a:gdLst/>
              <a:ahLst/>
              <a:cxnLst/>
              <a:rect l="l" t="t" r="r" b="b"/>
              <a:pathLst>
                <a:path w="7179" h="8181" extrusionOk="0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2418003" y="2503060"/>
              <a:ext cx="365674" cy="149888"/>
            </a:xfrm>
            <a:custGeom>
              <a:avLst/>
              <a:gdLst/>
              <a:ahLst/>
              <a:cxnLst/>
              <a:rect l="l" t="t" r="r" b="b"/>
              <a:pathLst>
                <a:path w="10693" h="4383" extrusionOk="0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4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2493" name="Google Shape;2493;p46"/>
            <p:cNvSpPr/>
            <p:nvPr/>
          </p:nvSpPr>
          <p:spPr>
            <a:xfrm>
              <a:off x="3269247" y="3461582"/>
              <a:ext cx="239041" cy="274914"/>
            </a:xfrm>
            <a:custGeom>
              <a:avLst/>
              <a:gdLst/>
              <a:ahLst/>
              <a:cxnLst/>
              <a:rect l="l" t="t" r="r" b="b"/>
              <a:pathLst>
                <a:path w="6990" h="8039" extrusionOk="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209573" y="3673333"/>
              <a:ext cx="358390" cy="146639"/>
            </a:xfrm>
            <a:custGeom>
              <a:avLst/>
              <a:gdLst/>
              <a:ahLst/>
              <a:cxnLst/>
              <a:rect l="l" t="t" r="r" b="b"/>
              <a:pathLst>
                <a:path w="10480" h="4288" extrusionOk="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46"/>
          <p:cNvSpPr txBox="1"/>
          <p:nvPr/>
        </p:nvSpPr>
        <p:spPr>
          <a:xfrm>
            <a:off x="5715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96" name="Google Shape;2496;p46"/>
          <p:cNvGrpSpPr/>
          <p:nvPr/>
        </p:nvGrpSpPr>
        <p:grpSpPr>
          <a:xfrm>
            <a:off x="4327663" y="1222250"/>
            <a:ext cx="2057400" cy="673400"/>
            <a:chOff x="4327663" y="1222250"/>
            <a:chExt cx="2057400" cy="673400"/>
          </a:xfrm>
        </p:grpSpPr>
        <p:sp>
          <p:nvSpPr>
            <p:cNvPr id="2497" name="Google Shape;2497;p46"/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8" name="Google Shape;2498;p46"/>
            <p:cNvSpPr txBox="1"/>
            <p:nvPr/>
          </p:nvSpPr>
          <p:spPr>
            <a:xfrm>
              <a:off x="4327663" y="15638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9" name="Google Shape;2499;p46"/>
          <p:cNvGrpSpPr/>
          <p:nvPr/>
        </p:nvGrpSpPr>
        <p:grpSpPr>
          <a:xfrm>
            <a:off x="4327663" y="3976175"/>
            <a:ext cx="2057400" cy="673400"/>
            <a:chOff x="4327663" y="3976175"/>
            <a:chExt cx="2057400" cy="673400"/>
          </a:xfrm>
        </p:grpSpPr>
        <p:sp>
          <p:nvSpPr>
            <p:cNvPr id="2500" name="Google Shape;2500;p46"/>
            <p:cNvSpPr txBox="1"/>
            <p:nvPr/>
          </p:nvSpPr>
          <p:spPr>
            <a:xfrm>
              <a:off x="4327663" y="39761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1" name="Google Shape;2501;p46"/>
            <p:cNvSpPr txBox="1"/>
            <p:nvPr/>
          </p:nvSpPr>
          <p:spPr>
            <a:xfrm>
              <a:off x="4327663" y="43177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2" name="Google Shape;2502;p46"/>
          <p:cNvSpPr txBox="1"/>
          <p:nvPr/>
        </p:nvSpPr>
        <p:spPr>
          <a:xfrm>
            <a:off x="71247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Algorithms + techniques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03" name="Google Shape;2503;p46"/>
          <p:cNvGrpSpPr/>
          <p:nvPr/>
        </p:nvGrpSpPr>
        <p:grpSpPr>
          <a:xfrm>
            <a:off x="3145437" y="2398525"/>
            <a:ext cx="3450550" cy="1088388"/>
            <a:chOff x="3145437" y="2398525"/>
            <a:chExt cx="3450550" cy="1088388"/>
          </a:xfrm>
        </p:grpSpPr>
        <p:sp>
          <p:nvSpPr>
            <p:cNvPr id="2504" name="Google Shape;2504;p46"/>
            <p:cNvSpPr txBox="1"/>
            <p:nvPr/>
          </p:nvSpPr>
          <p:spPr>
            <a:xfrm>
              <a:off x="314543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Relationships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6"/>
            <p:cNvSpPr txBox="1"/>
            <p:nvPr/>
          </p:nvSpPr>
          <p:spPr>
            <a:xfrm>
              <a:off x="514818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6" name="Google Shape;2506;p46"/>
            <p:cNvSpPr txBox="1"/>
            <p:nvPr/>
          </p:nvSpPr>
          <p:spPr>
            <a:xfrm>
              <a:off x="314543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Dependencies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7" name="Google Shape;2507;p46"/>
            <p:cNvSpPr txBox="1"/>
            <p:nvPr/>
          </p:nvSpPr>
          <p:spPr>
            <a:xfrm>
              <a:off x="514818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Structures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8" name="Google Shape;2508;p46"/>
          <p:cNvGrpSpPr/>
          <p:nvPr/>
        </p:nvGrpSpPr>
        <p:grpSpPr>
          <a:xfrm>
            <a:off x="3198063" y="2369213"/>
            <a:ext cx="3410100" cy="1133400"/>
            <a:chOff x="3286125" y="2433675"/>
            <a:chExt cx="3410100" cy="1133400"/>
          </a:xfrm>
        </p:grpSpPr>
        <p:cxnSp>
          <p:nvCxnSpPr>
            <p:cNvPr id="2509" name="Google Shape;2509;p46"/>
            <p:cNvCxnSpPr/>
            <p:nvPr/>
          </p:nvCxnSpPr>
          <p:spPr>
            <a:xfrm>
              <a:off x="3286125" y="3000375"/>
              <a:ext cx="341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0" name="Google Shape;2510;p46"/>
            <p:cNvCxnSpPr/>
            <p:nvPr/>
          </p:nvCxnSpPr>
          <p:spPr>
            <a:xfrm>
              <a:off x="4991175" y="2433675"/>
              <a:ext cx="0" cy="11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511" name="Google Shape;2511;p46"/>
          <p:cNvCxnSpPr>
            <a:stCxn id="2457" idx="3"/>
            <a:endCxn id="2459" idx="2"/>
          </p:cNvCxnSpPr>
          <p:nvPr/>
        </p:nvCxnSpPr>
        <p:spPr>
          <a:xfrm rot="10800000" flipH="1">
            <a:off x="2133600" y="1559075"/>
            <a:ext cx="1234800" cy="1353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2" name="Google Shape;2512;p46"/>
          <p:cNvCxnSpPr>
            <a:stCxn id="2457" idx="3"/>
            <a:endCxn id="2458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19" name="Google Shape;251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25" name="Google Shape;2525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2526" name="Google Shape;2526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58440" y="1122338"/>
            <a:ext cx="1220099" cy="8079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Comprar</a:t>
            </a:r>
            <a:endParaRPr sz="800" dirty="0"/>
          </a:p>
        </p:txBody>
      </p:sp>
      <p:sp>
        <p:nvSpPr>
          <p:cNvPr id="741" name="Google Shape;741;p23"/>
          <p:cNvSpPr/>
          <p:nvPr/>
        </p:nvSpPr>
        <p:spPr>
          <a:xfrm>
            <a:off x="455336" y="2453975"/>
            <a:ext cx="1220098" cy="8079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Manter</a:t>
            </a:r>
            <a:endParaRPr dirty="0"/>
          </a:p>
        </p:txBody>
      </p:sp>
      <p:sp>
        <p:nvSpPr>
          <p:cNvPr id="742" name="Google Shape;742;p23"/>
          <p:cNvSpPr/>
          <p:nvPr/>
        </p:nvSpPr>
        <p:spPr>
          <a:xfrm>
            <a:off x="455337" y="3665825"/>
            <a:ext cx="1220097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Vender</a:t>
            </a:r>
            <a:endParaRPr dirty="0"/>
          </a:p>
        </p:txBody>
      </p:sp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21304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Estrátegia </a:t>
            </a:r>
            <a:endParaRPr dirty="0"/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avLst/>
              <a:gdLst/>
              <a:ahLst/>
              <a:cxnLst/>
              <a:rect l="l" t="t" r="r" b="b"/>
              <a:pathLst>
                <a:path w="3454" h="8169" extrusionOk="0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avLst/>
              <a:gdLst/>
              <a:ahLst/>
              <a:cxnLst/>
              <a:rect l="l" t="t" r="r" b="b"/>
              <a:pathLst>
                <a:path w="1216" h="1039" extrusionOk="0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avLst/>
              <a:gdLst/>
              <a:ahLst/>
              <a:cxnLst/>
              <a:rect l="l" t="t" r="r" b="b"/>
              <a:pathLst>
                <a:path w="5669" h="5479" extrusionOk="0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avLst/>
              <a:gdLst/>
              <a:ahLst/>
              <a:cxnLst/>
              <a:rect l="l" t="t" r="r" b="b"/>
              <a:pathLst>
                <a:path w="3359" h="8122" extrusionOk="0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8" name="Google Shape;768;p23"/>
          <p:cNvCxnSpPr>
            <a:cxnSpLocks/>
            <a:stCxn id="740" idx="6"/>
            <a:endCxn id="769" idx="1"/>
          </p:cNvCxnSpPr>
          <p:nvPr/>
        </p:nvCxnSpPr>
        <p:spPr>
          <a:xfrm>
            <a:off x="1678539" y="1526288"/>
            <a:ext cx="424807" cy="5513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2103346" y="1216136"/>
            <a:ext cx="6694738" cy="631329"/>
            <a:chOff x="973685" y="1339484"/>
            <a:chExt cx="7721572" cy="631329"/>
          </a:xfrm>
          <a:solidFill>
            <a:schemeClr val="accent2">
              <a:lumMod val="75000"/>
            </a:schemeClr>
          </a:solidFill>
        </p:grpSpPr>
        <p:sp>
          <p:nvSpPr>
            <p:cNvPr id="771" name="Google Shape;771;p23"/>
            <p:cNvSpPr txBox="1"/>
            <p:nvPr/>
          </p:nvSpPr>
          <p:spPr>
            <a:xfrm>
              <a:off x="1048753" y="1401886"/>
              <a:ext cx="7646504" cy="48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pt-PT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Compramos a ação sempre que o preço de fecho seja superior à </a:t>
              </a:r>
              <a:r>
                <a:rPr lang="pt-PT" sz="1200" i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moving average</a:t>
              </a: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de 100 e o RSI seja inferior a 30, ou o nosso </a:t>
              </a:r>
              <a:r>
                <a:rPr lang="pt-PT" sz="1200" i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IsTrade</a:t>
              </a: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seja superior a 2.</a:t>
              </a:r>
              <a:endPara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973685" y="1339484"/>
              <a:ext cx="52731" cy="63132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2103347" y="2584795"/>
            <a:ext cx="6964455" cy="533807"/>
            <a:chOff x="6483001" y="2442312"/>
            <a:chExt cx="5918293" cy="533807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560271" y="2472563"/>
              <a:ext cx="5841023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>
                <a:lnSpc>
                  <a:spcPct val="115000"/>
                </a:lnSpc>
                <a:spcAft>
                  <a:spcPts val="800"/>
                </a:spcAft>
              </a:pP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Mantemos sempre ação quando ambas as decisões de compra ou venda não se justificarem.</a:t>
              </a:r>
              <a:endPara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1" y="2442312"/>
              <a:ext cx="46177" cy="533807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2111967" y="3824456"/>
            <a:ext cx="6936003" cy="483000"/>
            <a:chOff x="6490566" y="3617431"/>
            <a:chExt cx="6087698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571320" y="3617431"/>
              <a:ext cx="6006944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algn="ctr">
                <a:lnSpc>
                  <a:spcPct val="115000"/>
                </a:lnSpc>
                <a:spcAft>
                  <a:spcPts val="800"/>
                </a:spcAft>
              </a:pP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Vendemos sempre quando o preço de fecho é inferior à </a:t>
              </a:r>
              <a:r>
                <a:rPr lang="pt-PT" sz="1200" i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moving average</a:t>
              </a: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de 100 e o RSI superior a 70, ou então quando o mercado tende para descer bastante, ou seja, o </a:t>
              </a:r>
              <a:r>
                <a:rPr lang="pt-PT" sz="1200" i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IsTrade</a:t>
              </a: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abaixo dos -5.</a:t>
              </a:r>
              <a:endPara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90566" y="3617431"/>
              <a:ext cx="40127" cy="483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79" name="Google Shape;779;p23"/>
          <p:cNvCxnSpPr>
            <a:cxnSpLocks/>
            <a:stCxn id="741" idx="6"/>
            <a:endCxn id="774" idx="1"/>
          </p:cNvCxnSpPr>
          <p:nvPr/>
        </p:nvCxnSpPr>
        <p:spPr>
          <a:xfrm flipV="1">
            <a:off x="1675434" y="2851699"/>
            <a:ext cx="427913" cy="6226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23"/>
          <p:cNvCxnSpPr>
            <a:cxnSpLocks/>
            <a:stCxn id="742" idx="6"/>
            <a:endCxn id="777" idx="1"/>
          </p:cNvCxnSpPr>
          <p:nvPr/>
        </p:nvCxnSpPr>
        <p:spPr>
          <a:xfrm flipV="1">
            <a:off x="1675434" y="4065956"/>
            <a:ext cx="436533" cy="3819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51C4A08-8B1E-2D36-269B-E9FB7A94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estatístico</a:t>
            </a:r>
            <a:r>
              <a:rPr lang="pt-P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 </a:t>
            </a:r>
          </a:p>
        </p:txBody>
      </p:sp>
      <p:pic>
        <p:nvPicPr>
          <p:cNvPr id="4" name="Imagem 3" descr="Uma imagem com texto, Gráfico, file, diagrama&#10;&#10;Descrição gerada automaticamente">
            <a:extLst>
              <a:ext uri="{FF2B5EF4-FFF2-40B4-BE49-F238E27FC236}">
                <a16:creationId xmlns:a16="http://schemas.microsoft.com/office/drawing/2014/main" id="{1CAEF814-6B63-B4DE-FC8B-D88D5E30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1329687"/>
            <a:ext cx="5436741" cy="3238868"/>
          </a:xfrm>
          <a:prstGeom prst="rect">
            <a:avLst/>
          </a:prstGeom>
        </p:spPr>
      </p:pic>
      <p:grpSp>
        <p:nvGrpSpPr>
          <p:cNvPr id="5" name="Google Shape;418;p18">
            <a:extLst>
              <a:ext uri="{FF2B5EF4-FFF2-40B4-BE49-F238E27FC236}">
                <a16:creationId xmlns:a16="http://schemas.microsoft.com/office/drawing/2014/main" id="{464AAA22-A562-9751-FCDD-0F18E4F4454F}"/>
              </a:ext>
            </a:extLst>
          </p:cNvPr>
          <p:cNvGrpSpPr/>
          <p:nvPr/>
        </p:nvGrpSpPr>
        <p:grpSpPr>
          <a:xfrm>
            <a:off x="5684108" y="1577105"/>
            <a:ext cx="2429649" cy="470391"/>
            <a:chOff x="12711310" y="-526207"/>
            <a:chExt cx="3742507" cy="473292"/>
          </a:xfrm>
        </p:grpSpPr>
        <p:sp>
          <p:nvSpPr>
            <p:cNvPr id="6" name="Google Shape;419;p18">
              <a:extLst>
                <a:ext uri="{FF2B5EF4-FFF2-40B4-BE49-F238E27FC236}">
                  <a16:creationId xmlns:a16="http://schemas.microsoft.com/office/drawing/2014/main" id="{EC1E455B-A105-1A45-8537-713816EF7DB2}"/>
                </a:ext>
              </a:extLst>
            </p:cNvPr>
            <p:cNvSpPr/>
            <p:nvPr/>
          </p:nvSpPr>
          <p:spPr>
            <a:xfrm>
              <a:off x="14188560" y="-526207"/>
              <a:ext cx="2265257" cy="4509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560% </a:t>
              </a:r>
              <a:endParaRPr dirty="0"/>
            </a:p>
          </p:txBody>
        </p:sp>
        <p:sp>
          <p:nvSpPr>
            <p:cNvPr id="7" name="Google Shape;420;p18">
              <a:extLst>
                <a:ext uri="{FF2B5EF4-FFF2-40B4-BE49-F238E27FC236}">
                  <a16:creationId xmlns:a16="http://schemas.microsoft.com/office/drawing/2014/main" id="{366290AF-4278-738B-B7E7-9CBCE878BE32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Retorno</a:t>
              </a:r>
              <a:r>
                <a:rPr lang="en-US" dirty="0"/>
                <a:t> total </a:t>
              </a:r>
              <a:endParaRPr dirty="0"/>
            </a:p>
          </p:txBody>
        </p:sp>
      </p:grpSp>
      <p:grpSp>
        <p:nvGrpSpPr>
          <p:cNvPr id="8" name="Google Shape;418;p18">
            <a:extLst>
              <a:ext uri="{FF2B5EF4-FFF2-40B4-BE49-F238E27FC236}">
                <a16:creationId xmlns:a16="http://schemas.microsoft.com/office/drawing/2014/main" id="{17671D10-A660-474D-A92E-14F5E3A816AA}"/>
              </a:ext>
            </a:extLst>
          </p:cNvPr>
          <p:cNvGrpSpPr/>
          <p:nvPr/>
        </p:nvGrpSpPr>
        <p:grpSpPr>
          <a:xfrm>
            <a:off x="5726765" y="2232991"/>
            <a:ext cx="2386992" cy="338759"/>
            <a:chOff x="12711310" y="-610164"/>
            <a:chExt cx="5055058" cy="650100"/>
          </a:xfrm>
        </p:grpSpPr>
        <p:sp>
          <p:nvSpPr>
            <p:cNvPr id="9" name="Google Shape;419;p18">
              <a:extLst>
                <a:ext uri="{FF2B5EF4-FFF2-40B4-BE49-F238E27FC236}">
                  <a16:creationId xmlns:a16="http://schemas.microsoft.com/office/drawing/2014/main" id="{F74A6C56-CB3E-EAC4-E76B-B3B1C9BC67A3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1536 </a:t>
              </a:r>
              <a:endParaRPr dirty="0"/>
            </a:p>
          </p:txBody>
        </p:sp>
        <p:sp>
          <p:nvSpPr>
            <p:cNvPr id="10" name="Google Shape;420;p18">
              <a:extLst>
                <a:ext uri="{FF2B5EF4-FFF2-40B4-BE49-F238E27FC236}">
                  <a16:creationId xmlns:a16="http://schemas.microsoft.com/office/drawing/2014/main" id="{6E164AD0-1863-49C3-AD2D-2B2E2BFC63AE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Comprar</a:t>
              </a:r>
              <a:endParaRPr dirty="0"/>
            </a:p>
          </p:txBody>
        </p:sp>
      </p:grpSp>
      <p:grpSp>
        <p:nvGrpSpPr>
          <p:cNvPr id="11" name="Google Shape;418;p18">
            <a:extLst>
              <a:ext uri="{FF2B5EF4-FFF2-40B4-BE49-F238E27FC236}">
                <a16:creationId xmlns:a16="http://schemas.microsoft.com/office/drawing/2014/main" id="{C867B884-F3C5-6173-2EEB-3C734C8289A1}"/>
              </a:ext>
            </a:extLst>
          </p:cNvPr>
          <p:cNvGrpSpPr/>
          <p:nvPr/>
        </p:nvGrpSpPr>
        <p:grpSpPr>
          <a:xfrm>
            <a:off x="5726765" y="3313939"/>
            <a:ext cx="2386992" cy="338759"/>
            <a:chOff x="12711310" y="-610164"/>
            <a:chExt cx="5055058" cy="650100"/>
          </a:xfrm>
        </p:grpSpPr>
        <p:sp>
          <p:nvSpPr>
            <p:cNvPr id="12" name="Google Shape;419;p18">
              <a:extLst>
                <a:ext uri="{FF2B5EF4-FFF2-40B4-BE49-F238E27FC236}">
                  <a16:creationId xmlns:a16="http://schemas.microsoft.com/office/drawing/2014/main" id="{37843BE8-CCF1-0F40-CD5B-D8F26214E7CD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171</a:t>
              </a:r>
              <a:endParaRPr dirty="0"/>
            </a:p>
          </p:txBody>
        </p:sp>
        <p:sp>
          <p:nvSpPr>
            <p:cNvPr id="13" name="Google Shape;420;p18">
              <a:extLst>
                <a:ext uri="{FF2B5EF4-FFF2-40B4-BE49-F238E27FC236}">
                  <a16:creationId xmlns:a16="http://schemas.microsoft.com/office/drawing/2014/main" id="{ABCACD88-6571-107F-C7C8-15928C1E7212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Vender</a:t>
              </a:r>
              <a:r>
                <a:rPr lang="en-US" dirty="0"/>
                <a:t> </a:t>
              </a:r>
              <a:endParaRPr dirty="0"/>
            </a:p>
          </p:txBody>
        </p:sp>
      </p:grpSp>
      <p:grpSp>
        <p:nvGrpSpPr>
          <p:cNvPr id="14" name="Google Shape;418;p18">
            <a:extLst>
              <a:ext uri="{FF2B5EF4-FFF2-40B4-BE49-F238E27FC236}">
                <a16:creationId xmlns:a16="http://schemas.microsoft.com/office/drawing/2014/main" id="{4EFAD845-3A18-AF4F-DC18-4FCF18AF656D}"/>
              </a:ext>
            </a:extLst>
          </p:cNvPr>
          <p:cNvGrpSpPr/>
          <p:nvPr/>
        </p:nvGrpSpPr>
        <p:grpSpPr>
          <a:xfrm>
            <a:off x="5726765" y="2766114"/>
            <a:ext cx="2386992" cy="338759"/>
            <a:chOff x="12711310" y="-610164"/>
            <a:chExt cx="5055059" cy="650099"/>
          </a:xfrm>
        </p:grpSpPr>
        <p:sp>
          <p:nvSpPr>
            <p:cNvPr id="15" name="Google Shape;419;p18">
              <a:extLst>
                <a:ext uri="{FF2B5EF4-FFF2-40B4-BE49-F238E27FC236}">
                  <a16:creationId xmlns:a16="http://schemas.microsoft.com/office/drawing/2014/main" id="{8DFF8A10-6142-3019-9770-A63C8076F980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 515 </a:t>
              </a:r>
              <a:endParaRPr dirty="0"/>
            </a:p>
          </p:txBody>
        </p:sp>
        <p:sp>
          <p:nvSpPr>
            <p:cNvPr id="16" name="Google Shape;420;p18">
              <a:extLst>
                <a:ext uri="{FF2B5EF4-FFF2-40B4-BE49-F238E27FC236}">
                  <a16:creationId xmlns:a16="http://schemas.microsoft.com/office/drawing/2014/main" id="{95A4E3A5-4E4F-52DC-61A9-F169859C9A2E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Manter</a:t>
              </a:r>
              <a:endParaRPr dirty="0"/>
            </a:p>
          </p:txBody>
        </p:sp>
      </p:grpSp>
      <p:grpSp>
        <p:nvGrpSpPr>
          <p:cNvPr id="23" name="Google Shape;418;p18">
            <a:extLst>
              <a:ext uri="{FF2B5EF4-FFF2-40B4-BE49-F238E27FC236}">
                <a16:creationId xmlns:a16="http://schemas.microsoft.com/office/drawing/2014/main" id="{A96D7DE1-49D7-BF2B-8F04-ED3854CD1E0A}"/>
              </a:ext>
            </a:extLst>
          </p:cNvPr>
          <p:cNvGrpSpPr/>
          <p:nvPr/>
        </p:nvGrpSpPr>
        <p:grpSpPr>
          <a:xfrm>
            <a:off x="5726765" y="3789149"/>
            <a:ext cx="2386994" cy="338760"/>
            <a:chOff x="12711308" y="-610166"/>
            <a:chExt cx="5055064" cy="650100"/>
          </a:xfrm>
        </p:grpSpPr>
        <p:sp>
          <p:nvSpPr>
            <p:cNvPr id="24" name="Google Shape;419;p18">
              <a:extLst>
                <a:ext uri="{FF2B5EF4-FFF2-40B4-BE49-F238E27FC236}">
                  <a16:creationId xmlns:a16="http://schemas.microsoft.com/office/drawing/2014/main" id="{7D23EC32-8EA5-8354-4039-237B39A8E9C6}"/>
                </a:ext>
              </a:extLst>
            </p:cNvPr>
            <p:cNvSpPr/>
            <p:nvPr/>
          </p:nvSpPr>
          <p:spPr>
            <a:xfrm>
              <a:off x="14089571" y="-610166"/>
              <a:ext cx="3676801" cy="650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2222 </a:t>
              </a:r>
              <a:endParaRPr dirty="0"/>
            </a:p>
          </p:txBody>
        </p:sp>
        <p:sp>
          <p:nvSpPr>
            <p:cNvPr id="25" name="Google Shape;420;p18">
              <a:extLst>
                <a:ext uri="{FF2B5EF4-FFF2-40B4-BE49-F238E27FC236}">
                  <a16:creationId xmlns:a16="http://schemas.microsoft.com/office/drawing/2014/main" id="{3AF2A06B-2A3C-09D2-DA9F-403E036B5E53}"/>
                </a:ext>
              </a:extLst>
            </p:cNvPr>
            <p:cNvSpPr/>
            <p:nvPr/>
          </p:nvSpPr>
          <p:spPr>
            <a:xfrm>
              <a:off x="12711308" y="-517314"/>
              <a:ext cx="2130000" cy="46439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Total</a:t>
              </a:r>
              <a:endParaRPr dirty="0"/>
            </a:p>
          </p:txBody>
        </p:sp>
        <p:sp>
          <p:nvSpPr>
            <p:cNvPr id="26" name="Google Shape;420;p18">
              <a:extLst>
                <a:ext uri="{FF2B5EF4-FFF2-40B4-BE49-F238E27FC236}">
                  <a16:creationId xmlns:a16="http://schemas.microsoft.com/office/drawing/2014/main" id="{57CF2B50-B5F9-0749-2BC9-E869CA3FE098}"/>
                </a:ext>
              </a:extLst>
            </p:cNvPr>
            <p:cNvSpPr/>
            <p:nvPr/>
          </p:nvSpPr>
          <p:spPr>
            <a:xfrm>
              <a:off x="12716431" y="-517316"/>
              <a:ext cx="2130000" cy="46439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Total</a:t>
              </a:r>
              <a:endParaRPr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6D0499E4-1142-084D-5BCD-2845909F2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6474356-D102-2512-6750-9103A28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Modelo</a:t>
            </a:r>
            <a:r>
              <a:rPr lang="en-US" dirty="0"/>
              <a:t> Reinforcement learning</a:t>
            </a:r>
          </a:p>
        </p:txBody>
      </p:sp>
      <p:grpSp>
        <p:nvGrpSpPr>
          <p:cNvPr id="5" name="Google Shape;418;p18">
            <a:extLst>
              <a:ext uri="{FF2B5EF4-FFF2-40B4-BE49-F238E27FC236}">
                <a16:creationId xmlns:a16="http://schemas.microsoft.com/office/drawing/2014/main" id="{00857ABD-AE83-A278-EC31-F593F6FA24A2}"/>
              </a:ext>
            </a:extLst>
          </p:cNvPr>
          <p:cNvGrpSpPr/>
          <p:nvPr/>
        </p:nvGrpSpPr>
        <p:grpSpPr>
          <a:xfrm>
            <a:off x="5580198" y="1013351"/>
            <a:ext cx="2429649" cy="470391"/>
            <a:chOff x="12711310" y="-526207"/>
            <a:chExt cx="3742507" cy="473292"/>
          </a:xfrm>
        </p:grpSpPr>
        <p:sp>
          <p:nvSpPr>
            <p:cNvPr id="6" name="Google Shape;419;p18">
              <a:extLst>
                <a:ext uri="{FF2B5EF4-FFF2-40B4-BE49-F238E27FC236}">
                  <a16:creationId xmlns:a16="http://schemas.microsoft.com/office/drawing/2014/main" id="{F26286E6-593D-0B58-303A-985579584224}"/>
                </a:ext>
              </a:extLst>
            </p:cNvPr>
            <p:cNvSpPr/>
            <p:nvPr/>
          </p:nvSpPr>
          <p:spPr>
            <a:xfrm>
              <a:off x="14188560" y="-526207"/>
              <a:ext cx="2265257" cy="4509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550% </a:t>
              </a:r>
              <a:endParaRPr dirty="0"/>
            </a:p>
          </p:txBody>
        </p:sp>
        <p:sp>
          <p:nvSpPr>
            <p:cNvPr id="7" name="Google Shape;420;p18">
              <a:extLst>
                <a:ext uri="{FF2B5EF4-FFF2-40B4-BE49-F238E27FC236}">
                  <a16:creationId xmlns:a16="http://schemas.microsoft.com/office/drawing/2014/main" id="{BA50D6F7-D0EF-1F7D-E30E-C97727CA909B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Média de Retorno</a:t>
              </a:r>
              <a:r>
                <a:rPr lang="en-US" dirty="0"/>
                <a:t> total </a:t>
              </a:r>
              <a:endParaRPr dirty="0"/>
            </a:p>
          </p:txBody>
        </p:sp>
      </p:grpSp>
      <p:grpSp>
        <p:nvGrpSpPr>
          <p:cNvPr id="8" name="Google Shape;418;p18">
            <a:extLst>
              <a:ext uri="{FF2B5EF4-FFF2-40B4-BE49-F238E27FC236}">
                <a16:creationId xmlns:a16="http://schemas.microsoft.com/office/drawing/2014/main" id="{5C4196C1-0DFE-F15F-E753-D0344DA572FD}"/>
              </a:ext>
            </a:extLst>
          </p:cNvPr>
          <p:cNvGrpSpPr/>
          <p:nvPr/>
        </p:nvGrpSpPr>
        <p:grpSpPr>
          <a:xfrm>
            <a:off x="5580198" y="1596931"/>
            <a:ext cx="2386992" cy="338759"/>
            <a:chOff x="12711310" y="-610162"/>
            <a:chExt cx="5055058" cy="650099"/>
          </a:xfrm>
        </p:grpSpPr>
        <p:sp>
          <p:nvSpPr>
            <p:cNvPr id="9" name="Google Shape;419;p18">
              <a:extLst>
                <a:ext uri="{FF2B5EF4-FFF2-40B4-BE49-F238E27FC236}">
                  <a16:creationId xmlns:a16="http://schemas.microsoft.com/office/drawing/2014/main" id="{ECD38E00-3D18-B7ED-B07D-BCAA5BF2A747}"/>
                </a:ext>
              </a:extLst>
            </p:cNvPr>
            <p:cNvSpPr/>
            <p:nvPr/>
          </p:nvSpPr>
          <p:spPr>
            <a:xfrm>
              <a:off x="14089569" y="-610162"/>
              <a:ext cx="3676799" cy="65009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0.1 </a:t>
              </a:r>
              <a:endParaRPr dirty="0"/>
            </a:p>
          </p:txBody>
        </p:sp>
        <p:sp>
          <p:nvSpPr>
            <p:cNvPr id="10" name="Google Shape;420;p18">
              <a:extLst>
                <a:ext uri="{FF2B5EF4-FFF2-40B4-BE49-F238E27FC236}">
                  <a16:creationId xmlns:a16="http://schemas.microsoft.com/office/drawing/2014/main" id="{F3A5CAF4-36FD-7E5F-BDB5-014DC7251D9E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épsilon</a:t>
              </a:r>
              <a:endParaRPr dirty="0"/>
            </a:p>
          </p:txBody>
        </p:sp>
      </p:grpSp>
      <p:grpSp>
        <p:nvGrpSpPr>
          <p:cNvPr id="11" name="Google Shape;418;p18">
            <a:extLst>
              <a:ext uri="{FF2B5EF4-FFF2-40B4-BE49-F238E27FC236}">
                <a16:creationId xmlns:a16="http://schemas.microsoft.com/office/drawing/2014/main" id="{6F319F01-53AD-2242-ACB8-9F1679D54CAB}"/>
              </a:ext>
            </a:extLst>
          </p:cNvPr>
          <p:cNvGrpSpPr/>
          <p:nvPr/>
        </p:nvGrpSpPr>
        <p:grpSpPr>
          <a:xfrm>
            <a:off x="5580198" y="2565595"/>
            <a:ext cx="2386992" cy="338759"/>
            <a:chOff x="12711310" y="-610164"/>
            <a:chExt cx="5055058" cy="650100"/>
          </a:xfrm>
        </p:grpSpPr>
        <p:sp>
          <p:nvSpPr>
            <p:cNvPr id="12" name="Google Shape;419;p18">
              <a:extLst>
                <a:ext uri="{FF2B5EF4-FFF2-40B4-BE49-F238E27FC236}">
                  <a16:creationId xmlns:a16="http://schemas.microsoft.com/office/drawing/2014/main" id="{C4316D08-3383-E1EB-2034-6609C02135FA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0.9</a:t>
              </a:r>
              <a:endParaRPr dirty="0"/>
            </a:p>
          </p:txBody>
        </p:sp>
        <p:sp>
          <p:nvSpPr>
            <p:cNvPr id="13" name="Google Shape;420;p18">
              <a:extLst>
                <a:ext uri="{FF2B5EF4-FFF2-40B4-BE49-F238E27FC236}">
                  <a16:creationId xmlns:a16="http://schemas.microsoft.com/office/drawing/2014/main" id="{C0CA49F3-250E-F821-4788-11B913CE8C59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alfa</a:t>
              </a:r>
              <a:r>
                <a:rPr lang="en-US" dirty="0"/>
                <a:t> </a:t>
              </a:r>
              <a:endParaRPr dirty="0"/>
            </a:p>
          </p:txBody>
        </p:sp>
      </p:grpSp>
      <p:grpSp>
        <p:nvGrpSpPr>
          <p:cNvPr id="14" name="Google Shape;418;p18">
            <a:extLst>
              <a:ext uri="{FF2B5EF4-FFF2-40B4-BE49-F238E27FC236}">
                <a16:creationId xmlns:a16="http://schemas.microsoft.com/office/drawing/2014/main" id="{F3296758-6DB4-447B-0343-2211916CDED7}"/>
              </a:ext>
            </a:extLst>
          </p:cNvPr>
          <p:cNvGrpSpPr/>
          <p:nvPr/>
        </p:nvGrpSpPr>
        <p:grpSpPr>
          <a:xfrm>
            <a:off x="5580198" y="2040126"/>
            <a:ext cx="2386992" cy="338759"/>
            <a:chOff x="12711310" y="-610164"/>
            <a:chExt cx="5055059" cy="650099"/>
          </a:xfrm>
        </p:grpSpPr>
        <p:sp>
          <p:nvSpPr>
            <p:cNvPr id="15" name="Google Shape;419;p18">
              <a:extLst>
                <a:ext uri="{FF2B5EF4-FFF2-40B4-BE49-F238E27FC236}">
                  <a16:creationId xmlns:a16="http://schemas.microsoft.com/office/drawing/2014/main" id="{6110F772-FDDE-2FC5-9D2D-F87F09D1FA55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   0.9 </a:t>
              </a:r>
              <a:endParaRPr dirty="0"/>
            </a:p>
          </p:txBody>
        </p:sp>
        <p:sp>
          <p:nvSpPr>
            <p:cNvPr id="16" name="Google Shape;420;p18">
              <a:extLst>
                <a:ext uri="{FF2B5EF4-FFF2-40B4-BE49-F238E27FC236}">
                  <a16:creationId xmlns:a16="http://schemas.microsoft.com/office/drawing/2014/main" id="{EB2344C6-ECBF-679B-1286-2839B3CD744E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gamma</a:t>
              </a:r>
              <a:endParaRPr dirty="0"/>
            </a:p>
          </p:txBody>
        </p:sp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06CF3213-99C7-D59D-6B05-9A5845576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" y="817831"/>
            <a:ext cx="5270474" cy="331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2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avLst/>
              <a:gdLst/>
              <a:ahLst/>
              <a:cxnLst/>
              <a:rect l="l" t="t" r="r" b="b"/>
              <a:pathLst>
                <a:path w="47517" h="4292" extrusionOk="0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avLst/>
              <a:gdLst/>
              <a:ahLst/>
              <a:cxnLst/>
              <a:rect l="l" t="t" r="r" b="b"/>
              <a:pathLst>
                <a:path w="10326" h="1246" extrusionOk="0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avLst/>
              <a:gdLst/>
              <a:ahLst/>
              <a:cxnLst/>
              <a:rect l="l" t="t" r="r" b="b"/>
              <a:pathLst>
                <a:path w="3813" h="1246" extrusionOk="0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avLst/>
              <a:gdLst/>
              <a:ahLst/>
              <a:cxnLst/>
              <a:rect l="l" t="t" r="r" b="b"/>
              <a:pathLst>
                <a:path w="2089" h="2750" extrusionOk="0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avLst/>
              <a:gdLst/>
              <a:ahLst/>
              <a:cxnLst/>
              <a:rect l="l" t="t" r="r" b="b"/>
              <a:pathLst>
                <a:path w="12711" h="12711" extrusionOk="0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avLst/>
              <a:gdLst/>
              <a:ahLst/>
              <a:cxnLst/>
              <a:rect l="l" t="t" r="r" b="b"/>
              <a:pathLst>
                <a:path w="9272" h="7242" extrusionOk="0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avLst/>
              <a:gdLst/>
              <a:ahLst/>
              <a:cxnLst/>
              <a:rect l="l" t="t" r="r" b="b"/>
              <a:pathLst>
                <a:path w="5278" h="1696" extrusionOk="0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avLst/>
              <a:gdLst/>
              <a:ahLst/>
              <a:cxnLst/>
              <a:rect l="l" t="t" r="r" b="b"/>
              <a:pathLst>
                <a:path w="24722" h="24119" extrusionOk="0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avLst/>
              <a:gdLst/>
              <a:ahLst/>
              <a:cxnLst/>
              <a:rect l="l" t="t" r="r" b="b"/>
              <a:pathLst>
                <a:path w="1485" h="21485" extrusionOk="0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avLst/>
              <a:gdLst/>
              <a:ahLst/>
              <a:cxnLst/>
              <a:rect l="l" t="t" r="r" b="b"/>
              <a:pathLst>
                <a:path w="14167" h="3822" extrusionOk="0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avLst/>
              <a:gdLst/>
              <a:ahLst/>
              <a:cxnLst/>
              <a:rect l="l" t="t" r="r" b="b"/>
              <a:pathLst>
                <a:path w="3209" h="4991" extrusionOk="0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avLst/>
              <a:gdLst/>
              <a:ahLst/>
              <a:cxnLst/>
              <a:rect l="l" t="t" r="r" b="b"/>
              <a:pathLst>
                <a:path w="20661" h="1696" extrusionOk="0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avLst/>
              <a:gdLst/>
              <a:ahLst/>
              <a:cxnLst/>
              <a:rect l="l" t="t" r="r" b="b"/>
              <a:pathLst>
                <a:path w="22155" h="3286" extrusionOk="0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avLst/>
              <a:gdLst/>
              <a:ahLst/>
              <a:cxnLst/>
              <a:rect l="l" t="t" r="r" b="b"/>
              <a:pathLst>
                <a:path w="12529" h="1495" extrusionOk="0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avLst/>
              <a:gdLst/>
              <a:ahLst/>
              <a:cxnLst/>
              <a:rect l="l" t="t" r="r" b="b"/>
              <a:pathLst>
                <a:path w="4205" h="7778" extrusionOk="0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avLst/>
              <a:gdLst/>
              <a:ahLst/>
              <a:cxnLst/>
              <a:rect l="l" t="t" r="r" b="b"/>
              <a:pathLst>
                <a:path w="27960" h="13161" extrusionOk="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avLst/>
              <a:gdLst/>
              <a:ahLst/>
              <a:cxnLst/>
              <a:rect l="l" t="t" r="r" b="b"/>
              <a:pathLst>
                <a:path w="17098" h="18401" extrusionOk="0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avLst/>
              <a:gdLst/>
              <a:ahLst/>
              <a:cxnLst/>
              <a:rect l="l" t="t" r="r" b="b"/>
              <a:pathLst>
                <a:path w="9378" h="16102" extrusionOk="0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avLst/>
              <a:gdLst/>
              <a:ahLst/>
              <a:cxnLst/>
              <a:rect l="l" t="t" r="r" b="b"/>
              <a:pathLst>
                <a:path w="17692" h="25824" extrusionOk="0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avLst/>
              <a:gdLst/>
              <a:ahLst/>
              <a:cxnLst/>
              <a:rect l="l" t="t" r="r" b="b"/>
              <a:pathLst>
                <a:path w="5805" h="11207" extrusionOk="0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avLst/>
              <a:gdLst/>
              <a:ahLst/>
              <a:cxnLst/>
              <a:rect l="l" t="t" r="r" b="b"/>
              <a:pathLst>
                <a:path w="8133" h="11782" extrusionOk="0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avLst/>
              <a:gdLst/>
              <a:ahLst/>
              <a:cxnLst/>
              <a:rect l="l" t="t" r="r" b="b"/>
              <a:pathLst>
                <a:path w="949" h="2539" extrusionOk="0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avLst/>
              <a:gdLst/>
              <a:ahLst/>
              <a:cxnLst/>
              <a:rect l="l" t="t" r="r" b="b"/>
              <a:pathLst>
                <a:path w="1255" h="681" extrusionOk="0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avLst/>
              <a:gdLst/>
              <a:ahLst/>
              <a:cxnLst/>
              <a:rect l="l" t="t" r="r" b="b"/>
              <a:pathLst>
                <a:path w="1323" h="614" extrusionOk="0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avLst/>
              <a:gdLst/>
              <a:ahLst/>
              <a:cxnLst/>
              <a:rect l="l" t="t" r="r" b="b"/>
              <a:pathLst>
                <a:path w="1850" h="969" extrusionOk="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avLst/>
              <a:gdLst/>
              <a:ahLst/>
              <a:cxnLst/>
              <a:rect l="l" t="t" r="r" b="b"/>
              <a:pathLst>
                <a:path w="13200" h="10739" extrusionOk="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avLst/>
              <a:gdLst/>
              <a:ahLst/>
              <a:cxnLst/>
              <a:rect l="l" t="t" r="r" b="b"/>
              <a:pathLst>
                <a:path w="2127" h="3066" extrusionOk="0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avLst/>
              <a:gdLst/>
              <a:ahLst/>
              <a:cxnLst/>
              <a:rect l="l" t="t" r="r" b="b"/>
              <a:pathLst>
                <a:path w="6783" h="11974" extrusionOk="0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avLst/>
              <a:gdLst/>
              <a:ahLst/>
              <a:cxnLst/>
              <a:rect l="l" t="t" r="r" b="b"/>
              <a:pathLst>
                <a:path w="4445" h="2281" extrusionOk="0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avLst/>
              <a:gdLst/>
              <a:ahLst/>
              <a:cxnLst/>
              <a:rect l="l" t="t" r="r" b="b"/>
              <a:pathLst>
                <a:path w="4896" h="7740" extrusionOk="0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avLst/>
              <a:gdLst/>
              <a:ahLst/>
              <a:cxnLst/>
              <a:rect l="l" t="t" r="r" b="b"/>
              <a:pathLst>
                <a:path w="22605" h="21399" extrusionOk="0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avLst/>
              <a:gdLst/>
              <a:ahLst/>
              <a:cxnLst/>
              <a:rect l="l" t="t" r="r" b="b"/>
              <a:pathLst>
                <a:path w="31245" h="27213" extrusionOk="0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avLst/>
              <a:gdLst/>
              <a:ahLst/>
              <a:cxnLst/>
              <a:rect l="l" t="t" r="r" b="b"/>
              <a:pathLst>
                <a:path w="5336" h="1409" extrusionOk="0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avLst/>
              <a:gdLst/>
              <a:ahLst/>
              <a:cxnLst/>
              <a:rect l="l" t="t" r="r" b="b"/>
              <a:pathLst>
                <a:path w="7693" h="14224" extrusionOk="0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avLst/>
              <a:gdLst/>
              <a:ahLst/>
              <a:cxnLst/>
              <a:rect l="l" t="t" r="r" b="b"/>
              <a:pathLst>
                <a:path w="10566" h="2166" extrusionOk="0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avLst/>
              <a:gdLst/>
              <a:ahLst/>
              <a:cxnLst/>
              <a:rect l="l" t="t" r="r" b="b"/>
              <a:pathLst>
                <a:path w="7989" h="7539" extrusionOk="0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avLst/>
              <a:gdLst/>
              <a:ahLst/>
              <a:cxnLst/>
              <a:rect l="l" t="t" r="r" b="b"/>
              <a:pathLst>
                <a:path w="33209" h="21446" extrusionOk="0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avLst/>
              <a:gdLst/>
              <a:ahLst/>
              <a:cxnLst/>
              <a:rect l="l" t="t" r="r" b="b"/>
              <a:pathLst>
                <a:path w="5250" h="21446" extrusionOk="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avLst/>
              <a:gdLst/>
              <a:ahLst/>
              <a:cxnLst/>
              <a:rect l="l" t="t" r="r" b="b"/>
              <a:pathLst>
                <a:path w="5568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avLst/>
              <a:gdLst/>
              <a:ahLst/>
              <a:cxnLst/>
              <a:rect l="l" t="t" r="r" b="b"/>
              <a:pathLst>
                <a:path w="14425" h="39760" extrusionOk="0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avLst/>
              <a:gdLst/>
              <a:ahLst/>
              <a:cxnLst/>
              <a:rect l="l" t="t" r="r" b="b"/>
              <a:pathLst>
                <a:path w="14426" h="39760" extrusionOk="0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avLst/>
              <a:gdLst/>
              <a:ahLst/>
              <a:cxnLst/>
              <a:rect l="l" t="t" r="r" b="b"/>
              <a:pathLst>
                <a:path w="61367" h="3085" extrusionOk="0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avLst/>
              <a:gdLst/>
              <a:ahLst/>
              <a:cxnLst/>
              <a:rect l="l" t="t" r="r" b="b"/>
              <a:pathLst>
                <a:path w="5758" h="1284" extrusionOk="0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avLst/>
              <a:gdLst/>
              <a:ahLst/>
              <a:cxnLst/>
              <a:rect l="l" t="t" r="r" b="b"/>
              <a:pathLst>
                <a:path w="2223" h="4302" extrusionOk="0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sz="48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System configuration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Power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Security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’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hot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64800"/>
            <a:ext cx="2518200" cy="824600"/>
            <a:chOff x="457200" y="1964800"/>
            <a:chExt cx="2518200" cy="82460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75800"/>
            <a:ext cx="2518200" cy="824600"/>
            <a:chOff x="457200" y="3975800"/>
            <a:chExt cx="2518200" cy="82460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3975800"/>
              <a:ext cx="2061000" cy="824600"/>
              <a:chOff x="457200" y="3975800"/>
              <a:chExt cx="2061000" cy="824600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MCU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824600"/>
            <a:chOff x="6168600" y="2970300"/>
            <a:chExt cx="2518200" cy="824600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824600"/>
              <a:chOff x="6625825" y="2984950"/>
              <a:chExt cx="2061000" cy="824600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FPGA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168600" y="1964800"/>
            <a:ext cx="2518200" cy="824600"/>
            <a:chOff x="6168600" y="1964800"/>
            <a:chExt cx="2518200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168600" y="1964800"/>
              <a:ext cx="2061000" cy="824600"/>
              <a:chOff x="6625825" y="2087425"/>
              <a:chExt cx="2061000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5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6168600" y="3975800"/>
            <a:ext cx="2518200" cy="824600"/>
            <a:chOff x="6168600" y="3975800"/>
            <a:chExt cx="2518200" cy="824600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6168600" y="3975800"/>
              <a:ext cx="2061000" cy="824600"/>
              <a:chOff x="6625825" y="3975800"/>
              <a:chExt cx="2061000" cy="824600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5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Wireless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6625825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"/>
          <p:cNvSpPr/>
          <p:nvPr/>
        </p:nvSpPr>
        <p:spPr>
          <a:xfrm>
            <a:off x="4019550" y="3086100"/>
            <a:ext cx="4667400" cy="800100"/>
          </a:xfrm>
          <a:prstGeom prst="roundRect">
            <a:avLst>
              <a:gd name="adj" fmla="val 50000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4019550" y="1752600"/>
            <a:ext cx="4667400" cy="8001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24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avLst/>
              <a:gdLst/>
              <a:ahLst/>
              <a:cxnLst/>
              <a:rect l="l" t="t" r="r" b="b"/>
              <a:pathLst>
                <a:path w="246710" h="209550" extrusionOk="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avLst/>
              <a:gdLst/>
              <a:ahLst/>
              <a:cxnLst/>
              <a:rect l="l" t="t" r="r" b="b"/>
              <a:pathLst>
                <a:path w="43717" h="11414" extrusionOk="0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avLst/>
              <a:gdLst/>
              <a:ahLst/>
              <a:cxnLst/>
              <a:rect l="l" t="t" r="r" b="b"/>
              <a:pathLst>
                <a:path w="49825" h="15955" extrusionOk="0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avLst/>
              <a:gdLst/>
              <a:ahLst/>
              <a:cxnLst/>
              <a:rect l="l" t="t" r="r" b="b"/>
              <a:pathLst>
                <a:path w="13204" h="62698" extrusionOk="0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avLst/>
              <a:gdLst/>
              <a:ahLst/>
              <a:cxnLst/>
              <a:rect l="l" t="t" r="r" b="b"/>
              <a:pathLst>
                <a:path w="25696" h="9702" extrusionOk="0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avLst/>
              <a:gdLst/>
              <a:ahLst/>
              <a:cxnLst/>
              <a:rect l="l" t="t" r="r" b="b"/>
              <a:pathLst>
                <a:path w="25696" h="37425" extrusionOk="0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avLst/>
              <a:gdLst/>
              <a:ahLst/>
              <a:cxnLst/>
              <a:rect l="l" t="t" r="r" b="b"/>
              <a:pathLst>
                <a:path w="43256" h="27460" extrusionOk="0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avLst/>
              <a:gdLst/>
              <a:ahLst/>
              <a:cxnLst/>
              <a:rect l="l" t="t" r="r" b="b"/>
              <a:pathLst>
                <a:path w="7807" h="15507" extrusionOk="0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avLst/>
              <a:gdLst/>
              <a:ahLst/>
              <a:cxnLst/>
              <a:rect l="l" t="t" r="r" b="b"/>
              <a:pathLst>
                <a:path w="40663" h="28856" extrusionOk="0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avLst/>
              <a:gdLst/>
              <a:ahLst/>
              <a:cxnLst/>
              <a:rect l="l" t="t" r="r" b="b"/>
              <a:pathLst>
                <a:path w="41913" h="24761" extrusionOk="0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avLst/>
              <a:gdLst/>
              <a:ahLst/>
              <a:cxnLst/>
              <a:rect l="l" t="t" r="r" b="b"/>
              <a:pathLst>
                <a:path w="34529" h="25697" extrusionOk="0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avLst/>
              <a:gdLst/>
              <a:ahLst/>
              <a:cxnLst/>
              <a:rect l="l" t="t" r="r" b="b"/>
              <a:pathLst>
                <a:path w="22194" h="21932" extrusionOk="0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avLst/>
              <a:gdLst/>
              <a:ahLst/>
              <a:cxnLst/>
              <a:rect l="l" t="t" r="r" b="b"/>
              <a:pathLst>
                <a:path w="41150" h="12848" extrusionOk="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avLst/>
              <a:gdLst/>
              <a:ahLst/>
              <a:cxnLst/>
              <a:rect l="l" t="t" r="r" b="b"/>
              <a:pathLst>
                <a:path w="10031" h="68675" extrusionOk="0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avLst/>
              <a:gdLst/>
              <a:ahLst/>
              <a:cxnLst/>
              <a:rect l="l" t="t" r="r" b="b"/>
              <a:pathLst>
                <a:path w="27263" h="56262" extrusionOk="0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avLst/>
              <a:gdLst/>
              <a:ahLst/>
              <a:cxnLst/>
              <a:rect l="l" t="t" r="r" b="b"/>
              <a:pathLst>
                <a:path w="27500" h="25565" extrusionOk="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avLst/>
              <a:gdLst/>
              <a:ahLst/>
              <a:cxnLst/>
              <a:rect l="l" t="t" r="r" b="b"/>
              <a:pathLst>
                <a:path w="42032" h="53774" extrusionOk="0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avLst/>
              <a:gdLst/>
              <a:ahLst/>
              <a:cxnLst/>
              <a:rect l="l" t="t" r="r" b="b"/>
              <a:pathLst>
                <a:path w="19259" h="4767" extrusionOk="0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avLst/>
              <a:gdLst/>
              <a:ahLst/>
              <a:cxnLst/>
              <a:rect l="l" t="t" r="r" b="b"/>
              <a:pathLst>
                <a:path w="37254" h="18232" extrusionOk="0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avLst/>
              <a:gdLst/>
              <a:ahLst/>
              <a:cxnLst/>
              <a:rect l="l" t="t" r="r" b="b"/>
              <a:pathLst>
                <a:path w="37254" h="17746" extrusionOk="0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avLst/>
              <a:gdLst/>
              <a:ahLst/>
              <a:cxnLst/>
              <a:rect l="l" t="t" r="r" b="b"/>
              <a:pathLst>
                <a:path w="37254" h="17377" extrusionOk="0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avLst/>
              <a:gdLst/>
              <a:ahLst/>
              <a:cxnLst/>
              <a:rect l="l" t="t" r="r" b="b"/>
              <a:pathLst>
                <a:path w="37320" h="4753" extrusionOk="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avLst/>
              <a:gdLst/>
              <a:ahLst/>
              <a:cxnLst/>
              <a:rect l="l" t="t" r="r" b="b"/>
              <a:pathLst>
                <a:path w="30672" h="4753" extrusionOk="0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avLst/>
              <a:gdLst/>
              <a:ahLst/>
              <a:cxnLst/>
              <a:rect l="l" t="t" r="r" b="b"/>
              <a:pathLst>
                <a:path w="4766" h="42717" extrusionOk="0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avLst/>
              <a:gdLst/>
              <a:ahLst/>
              <a:cxnLst/>
              <a:rect l="l" t="t" r="r" b="b"/>
              <a:pathLst>
                <a:path w="16153" h="47443" extrusionOk="0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avLst/>
              <a:gdLst/>
              <a:ahLst/>
              <a:cxnLst/>
              <a:rect l="l" t="t" r="r" b="b"/>
              <a:pathLst>
                <a:path w="20404" h="33397" extrusionOk="0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avLst/>
              <a:gdLst/>
              <a:ahLst/>
              <a:cxnLst/>
              <a:rect l="l" t="t" r="r" b="b"/>
              <a:pathLst>
                <a:path w="14889" h="29277" extrusionOk="0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avLst/>
              <a:gdLst/>
              <a:ahLst/>
              <a:cxnLst/>
              <a:rect l="l" t="t" r="r" b="b"/>
              <a:pathLst>
                <a:path w="22840" h="33647" extrusionOk="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avLst/>
              <a:gdLst/>
              <a:ahLst/>
              <a:cxnLst/>
              <a:rect l="l" t="t" r="r" b="b"/>
              <a:pathLst>
                <a:path w="39992" h="10637" extrusionOk="0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avLst/>
              <a:gdLst/>
              <a:ahLst/>
              <a:cxnLst/>
              <a:rect l="l" t="t" r="r" b="b"/>
              <a:pathLst>
                <a:path w="39992" h="10808" extrusionOk="0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avLst/>
              <a:gdLst/>
              <a:ahLst/>
              <a:cxnLst/>
              <a:rect l="l" t="t" r="r" b="b"/>
              <a:pathLst>
                <a:path w="39952" h="11282" extrusionOk="0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avLst/>
              <a:gdLst/>
              <a:ahLst/>
              <a:cxnLst/>
              <a:rect l="l" t="t" r="r" b="b"/>
              <a:pathLst>
                <a:path w="42664" h="57934" extrusionOk="0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avLst/>
              <a:gdLst/>
              <a:ahLst/>
              <a:cxnLst/>
              <a:rect l="l" t="t" r="r" b="b"/>
              <a:pathLst>
                <a:path w="27512" h="25565" extrusionOk="0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avLst/>
              <a:gdLst/>
              <a:ahLst/>
              <a:cxnLst/>
              <a:rect l="l" t="t" r="r" b="b"/>
              <a:pathLst>
                <a:path w="49654" h="32936" extrusionOk="0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avLst/>
              <a:gdLst/>
              <a:ahLst/>
              <a:cxnLst/>
              <a:rect l="l" t="t" r="r" b="b"/>
              <a:pathLst>
                <a:path w="13902" h="18640" extrusionOk="0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avLst/>
              <a:gdLst/>
              <a:ahLst/>
              <a:cxnLst/>
              <a:rect l="l" t="t" r="r" b="b"/>
              <a:pathLst>
                <a:path w="4753" h="31738" extrusionOk="0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avLst/>
              <a:gdLst/>
              <a:ahLst/>
              <a:cxnLst/>
              <a:rect l="l" t="t" r="r" b="b"/>
              <a:pathLst>
                <a:path w="4753" h="31540" extrusionOk="0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avLst/>
              <a:gdLst/>
              <a:ahLst/>
              <a:cxnLst/>
              <a:rect l="l" t="t" r="r" b="b"/>
              <a:pathLst>
                <a:path w="44757" h="45626" extrusionOk="0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avLst/>
              <a:gdLst/>
              <a:ahLst/>
              <a:cxnLst/>
              <a:rect l="l" t="t" r="r" b="b"/>
              <a:pathLst>
                <a:path w="52931" h="44796" extrusionOk="0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avLst/>
              <a:gdLst/>
              <a:ahLst/>
              <a:cxnLst/>
              <a:rect l="l" t="t" r="r" b="b"/>
              <a:pathLst>
                <a:path w="45349" h="17666" extrusionOk="0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avLst/>
              <a:gdLst/>
              <a:ahLst/>
              <a:cxnLst/>
              <a:rect l="l" t="t" r="r" b="b"/>
              <a:pathLst>
                <a:path w="49601" h="15732" extrusionOk="0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avLst/>
              <a:gdLst/>
              <a:ahLst/>
              <a:cxnLst/>
              <a:rect l="l" t="t" r="r" b="b"/>
              <a:pathLst>
                <a:path w="36398" h="19088" extrusionOk="0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avLst/>
              <a:gdLst/>
              <a:ahLst/>
              <a:cxnLst/>
              <a:rect l="l" t="t" r="r" b="b"/>
              <a:pathLst>
                <a:path w="32173" h="14863" extrusionOk="0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avLst/>
              <a:gdLst/>
              <a:ahLst/>
              <a:cxnLst/>
              <a:rect l="l" t="t" r="r" b="b"/>
              <a:pathLst>
                <a:path w="8676" h="27026" extrusionOk="0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avLst/>
              <a:gdLst/>
              <a:ahLst/>
              <a:cxnLst/>
              <a:rect l="l" t="t" r="r" b="b"/>
              <a:pathLst>
                <a:path w="13270" h="24854" extrusionOk="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avLst/>
              <a:gdLst/>
              <a:ahLst/>
              <a:cxnLst/>
              <a:rect l="l" t="t" r="r" b="b"/>
              <a:pathLst>
                <a:path w="22471" h="10308" extrusionOk="0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avLst/>
              <a:gdLst/>
              <a:ahLst/>
              <a:cxnLst/>
              <a:rect l="l" t="t" r="r" b="b"/>
              <a:pathLst>
                <a:path w="10032" h="68675" extrusionOk="0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avLst/>
              <a:gdLst/>
              <a:ahLst/>
              <a:cxnLst/>
              <a:rect l="l" t="t" r="r" b="b"/>
              <a:pathLst>
                <a:path w="10281" h="33976" extrusionOk="0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avLst/>
              <a:gdLst/>
              <a:ahLst/>
              <a:cxnLst/>
              <a:rect l="l" t="t" r="r" b="b"/>
              <a:pathLst>
                <a:path w="34608" h="42598" extrusionOk="0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avLst/>
              <a:gdLst/>
              <a:ahLst/>
              <a:cxnLst/>
              <a:rect l="l" t="t" r="r" b="b"/>
              <a:pathLst>
                <a:path w="15021" h="15021" extrusionOk="0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avLst/>
              <a:gdLst/>
              <a:ahLst/>
              <a:cxnLst/>
              <a:rect l="l" t="t" r="r" b="b"/>
              <a:pathLst>
                <a:path w="15020" h="15021" extrusionOk="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avLst/>
              <a:gdLst/>
              <a:ahLst/>
              <a:cxnLst/>
              <a:rect l="l" t="t" r="r" b="b"/>
              <a:pathLst>
                <a:path w="19260" h="4766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avLst/>
              <a:gdLst/>
              <a:ahLst/>
              <a:cxnLst/>
              <a:rect l="l" t="t" r="r" b="b"/>
              <a:pathLst>
                <a:path w="190688" h="169166" extrusionOk="0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53" name="Google Shape;853;p24"/>
          <p:cNvSpPr/>
          <p:nvPr/>
        </p:nvSpPr>
        <p:spPr>
          <a:xfrm>
            <a:off x="5648325" y="1752600"/>
            <a:ext cx="800100" cy="80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4"/>
          <p:cNvSpPr/>
          <p:nvPr/>
        </p:nvSpPr>
        <p:spPr>
          <a:xfrm>
            <a:off x="4848300" y="3096263"/>
            <a:ext cx="800100" cy="80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4"/>
          <p:cNvSpPr/>
          <p:nvPr/>
        </p:nvSpPr>
        <p:spPr>
          <a:xfrm>
            <a:off x="6448425" y="3086100"/>
            <a:ext cx="800100" cy="80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6" name="Google Shape;856;p24"/>
          <p:cNvCxnSpPr>
            <a:stCxn id="854" idx="0"/>
            <a:endCxn id="853" idx="3"/>
          </p:cNvCxnSpPr>
          <p:nvPr/>
        </p:nvCxnSpPr>
        <p:spPr>
          <a:xfrm rot="-5400000">
            <a:off x="5176650" y="2507363"/>
            <a:ext cx="660600" cy="517200"/>
          </a:xfrm>
          <a:prstGeom prst="bentConnector3">
            <a:avLst>
              <a:gd name="adj1" fmla="val 411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7" name="Google Shape;857;p24"/>
          <p:cNvCxnSpPr>
            <a:stCxn id="855" idx="0"/>
            <a:endCxn id="853" idx="5"/>
          </p:cNvCxnSpPr>
          <p:nvPr/>
        </p:nvCxnSpPr>
        <p:spPr>
          <a:xfrm rot="5400000" flipH="1">
            <a:off x="6264525" y="2502150"/>
            <a:ext cx="650700" cy="517200"/>
          </a:xfrm>
          <a:prstGeom prst="bentConnector3">
            <a:avLst>
              <a:gd name="adj1" fmla="val 40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8" name="Google Shape;858;p24"/>
          <p:cNvCxnSpPr>
            <a:stCxn id="859" idx="0"/>
            <a:endCxn id="854" idx="4"/>
          </p:cNvCxnSpPr>
          <p:nvPr/>
        </p:nvCxnSpPr>
        <p:spPr>
          <a:xfrm rot="10800000">
            <a:off x="5248350" y="3896400"/>
            <a:ext cx="0" cy="5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0" name="Google Shape;860;p24"/>
          <p:cNvCxnSpPr>
            <a:stCxn id="861" idx="0"/>
            <a:endCxn id="855" idx="4"/>
          </p:cNvCxnSpPr>
          <p:nvPr/>
        </p:nvCxnSpPr>
        <p:spPr>
          <a:xfrm rot="10800000">
            <a:off x="6848475" y="38862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62" name="Google Shape;862;p24"/>
          <p:cNvGrpSpPr/>
          <p:nvPr/>
        </p:nvGrpSpPr>
        <p:grpSpPr>
          <a:xfrm>
            <a:off x="4572000" y="906900"/>
            <a:ext cx="2952825" cy="3825000"/>
            <a:chOff x="4572000" y="906900"/>
            <a:chExt cx="2952825" cy="3825000"/>
          </a:xfrm>
        </p:grpSpPr>
        <p:grpSp>
          <p:nvGrpSpPr>
            <p:cNvPr id="863" name="Google Shape;863;p24"/>
            <p:cNvGrpSpPr/>
            <p:nvPr/>
          </p:nvGrpSpPr>
          <p:grpSpPr>
            <a:xfrm>
              <a:off x="4572000" y="4419600"/>
              <a:ext cx="2952825" cy="312300"/>
              <a:chOff x="4572000" y="4419600"/>
              <a:chExt cx="2952825" cy="312300"/>
            </a:xfrm>
          </p:grpSpPr>
          <p:sp>
            <p:nvSpPr>
              <p:cNvPr id="859" name="Google Shape;859;p24"/>
              <p:cNvSpPr txBox="1"/>
              <p:nvPr/>
            </p:nvSpPr>
            <p:spPr>
              <a:xfrm>
                <a:off x="4572000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1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1" name="Google Shape;861;p24"/>
              <p:cNvSpPr txBox="1"/>
              <p:nvPr/>
            </p:nvSpPr>
            <p:spPr>
              <a:xfrm>
                <a:off x="6172125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2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4" name="Google Shape;864;p24"/>
            <p:cNvSpPr txBox="1"/>
            <p:nvPr/>
          </p:nvSpPr>
          <p:spPr>
            <a:xfrm>
              <a:off x="5372025" y="9069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Output unit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65" name="Google Shape;865;p24"/>
          <p:cNvCxnSpPr>
            <a:stCxn id="853" idx="0"/>
            <a:endCxn id="864" idx="2"/>
          </p:cNvCxnSpPr>
          <p:nvPr/>
        </p:nvCxnSpPr>
        <p:spPr>
          <a:xfrm rot="10800000">
            <a:off x="6048375" y="12192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66" name="Google Shape;866;p24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867" name="Google Shape;867;p24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name="adj" fmla="val 50000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9" name="Google Shape;869;p24"/>
          <p:cNvGrpSpPr/>
          <p:nvPr/>
        </p:nvGrpSpPr>
        <p:grpSpPr>
          <a:xfrm>
            <a:off x="781048" y="1175375"/>
            <a:ext cx="1981204" cy="671250"/>
            <a:chOff x="6053048" y="700371"/>
            <a:chExt cx="1981204" cy="671250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Neural network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avLst/>
            <a:gdLst/>
            <a:ahLst/>
            <a:cxnLst/>
            <a:rect l="l" t="t" r="r" b="b"/>
            <a:pathLst>
              <a:path w="11623" h="9687" extrusionOk="0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3" name="Google Shape;873;p24"/>
          <p:cNvGrpSpPr/>
          <p:nvPr/>
        </p:nvGrpSpPr>
        <p:grpSpPr>
          <a:xfrm>
            <a:off x="4019550" y="1996500"/>
            <a:ext cx="4667250" cy="312300"/>
            <a:chOff x="4019550" y="1996500"/>
            <a:chExt cx="4667250" cy="312300"/>
          </a:xfrm>
        </p:grpSpPr>
        <p:sp>
          <p:nvSpPr>
            <p:cNvPr id="874" name="Google Shape;874;p24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5" name="Google Shape;875;p24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6" name="Google Shape;876;p24"/>
          <p:cNvGrpSpPr/>
          <p:nvPr/>
        </p:nvGrpSpPr>
        <p:grpSpPr>
          <a:xfrm>
            <a:off x="4019550" y="3330000"/>
            <a:ext cx="4667250" cy="312300"/>
            <a:chOff x="4019550" y="3330000"/>
            <a:chExt cx="4667250" cy="312300"/>
          </a:xfrm>
        </p:grpSpPr>
        <p:sp>
          <p:nvSpPr>
            <p:cNvPr id="877" name="Google Shape;877;p24"/>
            <p:cNvSpPr txBox="1"/>
            <p:nvPr/>
          </p:nvSpPr>
          <p:spPr>
            <a:xfrm>
              <a:off x="7334100" y="33300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24"/>
            <p:cNvSpPr txBox="1"/>
            <p:nvPr/>
          </p:nvSpPr>
          <p:spPr>
            <a:xfrm>
              <a:off x="4019550" y="33300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84" name="Google Shape;884;p25"/>
          <p:cNvSpPr/>
          <p:nvPr/>
        </p:nvSpPr>
        <p:spPr>
          <a:xfrm>
            <a:off x="4572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Google Shape;885;p25"/>
          <p:cNvGrpSpPr/>
          <p:nvPr/>
        </p:nvGrpSpPr>
        <p:grpSpPr>
          <a:xfrm>
            <a:off x="533400" y="962025"/>
            <a:ext cx="1633700" cy="1638422"/>
            <a:chOff x="533400" y="962025"/>
            <a:chExt cx="1633700" cy="1638422"/>
          </a:xfrm>
        </p:grpSpPr>
        <p:sp>
          <p:nvSpPr>
            <p:cNvPr id="886" name="Google Shape;886;p25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1950s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5334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algorithms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25"/>
            <p:cNvSpPr txBox="1"/>
            <p:nvPr/>
          </p:nvSpPr>
          <p:spPr>
            <a:xfrm>
              <a:off x="5334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25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0" name="Google Shape;890;p25"/>
          <p:cNvSpPr/>
          <p:nvPr/>
        </p:nvSpPr>
        <p:spPr>
          <a:xfrm>
            <a:off x="26098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2686000" y="962025"/>
            <a:ext cx="1633700" cy="1638422"/>
            <a:chOff x="2686000" y="962025"/>
            <a:chExt cx="1633700" cy="1638422"/>
          </a:xfrm>
        </p:grpSpPr>
        <p:sp>
          <p:nvSpPr>
            <p:cNvPr id="892" name="Google Shape;892;p25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1960s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6860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Bayesian methods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4" name="Google Shape;894;p25"/>
            <p:cNvSpPr txBox="1"/>
            <p:nvPr/>
          </p:nvSpPr>
          <p:spPr>
            <a:xfrm>
              <a:off x="26860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25"/>
            <p:cNvSpPr txBox="1"/>
            <p:nvPr/>
          </p:nvSpPr>
          <p:spPr>
            <a:xfrm>
              <a:off x="39480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6" name="Google Shape;896;p25"/>
          <p:cNvSpPr/>
          <p:nvPr/>
        </p:nvSpPr>
        <p:spPr>
          <a:xfrm>
            <a:off x="47624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25"/>
          <p:cNvGrpSpPr/>
          <p:nvPr/>
        </p:nvGrpSpPr>
        <p:grpSpPr>
          <a:xfrm>
            <a:off x="4838600" y="962025"/>
            <a:ext cx="1633700" cy="1638422"/>
            <a:chOff x="4838600" y="962025"/>
            <a:chExt cx="1633700" cy="1638422"/>
          </a:xfrm>
        </p:grpSpPr>
        <p:sp>
          <p:nvSpPr>
            <p:cNvPr id="898" name="Google Shape;898;p25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1970s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8386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AI winter caused by pessimism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0" name="Google Shape;900;p25"/>
            <p:cNvSpPr txBox="1"/>
            <p:nvPr/>
          </p:nvSpPr>
          <p:spPr>
            <a:xfrm>
              <a:off x="48386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25"/>
            <p:cNvSpPr txBox="1"/>
            <p:nvPr/>
          </p:nvSpPr>
          <p:spPr>
            <a:xfrm>
              <a:off x="61006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02" name="Google Shape;902;p25"/>
          <p:cNvSpPr/>
          <p:nvPr/>
        </p:nvSpPr>
        <p:spPr>
          <a:xfrm>
            <a:off x="69150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3" name="Google Shape;903;p25"/>
          <p:cNvGrpSpPr/>
          <p:nvPr/>
        </p:nvGrpSpPr>
        <p:grpSpPr>
          <a:xfrm>
            <a:off x="6991200" y="962025"/>
            <a:ext cx="1633700" cy="1638422"/>
            <a:chOff x="6991200" y="962025"/>
            <a:chExt cx="1633700" cy="1638422"/>
          </a:xfrm>
        </p:grpSpPr>
        <p:sp>
          <p:nvSpPr>
            <p:cNvPr id="904" name="Google Shape;904;p25"/>
            <p:cNvSpPr/>
            <p:nvPr/>
          </p:nvSpPr>
          <p:spPr>
            <a:xfrm>
              <a:off x="70864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1980s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9912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Resurgence in ML research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6" name="Google Shape;906;p25"/>
            <p:cNvSpPr txBox="1"/>
            <p:nvPr/>
          </p:nvSpPr>
          <p:spPr>
            <a:xfrm>
              <a:off x="69912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25"/>
            <p:cNvSpPr txBox="1"/>
            <p:nvPr/>
          </p:nvSpPr>
          <p:spPr>
            <a:xfrm>
              <a:off x="82532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08" name="Google Shape;908;p25"/>
          <p:cNvCxnSpPr>
            <a:stCxn id="884" idx="3"/>
            <a:endCxn id="890" idx="1"/>
          </p:cNvCxnSpPr>
          <p:nvPr/>
        </p:nvCxnSpPr>
        <p:spPr>
          <a:xfrm>
            <a:off x="22290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25"/>
          <p:cNvCxnSpPr>
            <a:stCxn id="890" idx="3"/>
            <a:endCxn id="896" idx="1"/>
          </p:cNvCxnSpPr>
          <p:nvPr/>
        </p:nvCxnSpPr>
        <p:spPr>
          <a:xfrm>
            <a:off x="43816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25"/>
          <p:cNvCxnSpPr>
            <a:stCxn id="896" idx="3"/>
            <a:endCxn id="902" idx="1"/>
          </p:cNvCxnSpPr>
          <p:nvPr/>
        </p:nvCxnSpPr>
        <p:spPr>
          <a:xfrm>
            <a:off x="65342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1" name="Google Shape;911;p25"/>
          <p:cNvSpPr/>
          <p:nvPr/>
        </p:nvSpPr>
        <p:spPr>
          <a:xfrm>
            <a:off x="15334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25"/>
          <p:cNvGrpSpPr/>
          <p:nvPr/>
        </p:nvGrpSpPr>
        <p:grpSpPr>
          <a:xfrm>
            <a:off x="1609650" y="3093700"/>
            <a:ext cx="1633700" cy="1638422"/>
            <a:chOff x="1609650" y="3093700"/>
            <a:chExt cx="1633700" cy="1638422"/>
          </a:xfrm>
        </p:grpSpPr>
        <p:sp>
          <p:nvSpPr>
            <p:cNvPr id="913" name="Google Shape;913;p25"/>
            <p:cNvSpPr/>
            <p:nvPr/>
          </p:nvSpPr>
          <p:spPr>
            <a:xfrm>
              <a:off x="17049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1990s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16096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Data-driven approach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5" name="Google Shape;915;p25"/>
            <p:cNvSpPr txBox="1"/>
            <p:nvPr/>
          </p:nvSpPr>
          <p:spPr>
            <a:xfrm>
              <a:off x="16096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25"/>
            <p:cNvSpPr txBox="1"/>
            <p:nvPr/>
          </p:nvSpPr>
          <p:spPr>
            <a:xfrm>
              <a:off x="28716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17" name="Google Shape;917;p25"/>
          <p:cNvSpPr/>
          <p:nvPr/>
        </p:nvSpPr>
        <p:spPr>
          <a:xfrm>
            <a:off x="36860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25"/>
          <p:cNvGrpSpPr/>
          <p:nvPr/>
        </p:nvGrpSpPr>
        <p:grpSpPr>
          <a:xfrm>
            <a:off x="3762250" y="3093700"/>
            <a:ext cx="1633700" cy="1638425"/>
            <a:chOff x="3762250" y="3093700"/>
            <a:chExt cx="1633700" cy="1638425"/>
          </a:xfrm>
        </p:grpSpPr>
        <p:sp>
          <p:nvSpPr>
            <p:cNvPr id="919" name="Google Shape;919;p25"/>
            <p:cNvSpPr/>
            <p:nvPr/>
          </p:nvSpPr>
          <p:spPr>
            <a:xfrm>
              <a:off x="38575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2000s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0" name="Google Shape;920;p25"/>
            <p:cNvSpPr txBox="1"/>
            <p:nvPr/>
          </p:nvSpPr>
          <p:spPr>
            <a:xfrm>
              <a:off x="37622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Support-Vector Clustering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1" name="Google Shape;921;p25"/>
            <p:cNvSpPr txBox="1"/>
            <p:nvPr/>
          </p:nvSpPr>
          <p:spPr>
            <a:xfrm>
              <a:off x="3762250" y="4126725"/>
              <a:ext cx="13959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2" name="Google Shape;922;p25"/>
            <p:cNvSpPr txBox="1"/>
            <p:nvPr/>
          </p:nvSpPr>
          <p:spPr>
            <a:xfrm>
              <a:off x="50242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23" name="Google Shape;923;p25"/>
          <p:cNvSpPr/>
          <p:nvPr/>
        </p:nvSpPr>
        <p:spPr>
          <a:xfrm>
            <a:off x="58386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25"/>
          <p:cNvGrpSpPr/>
          <p:nvPr/>
        </p:nvGrpSpPr>
        <p:grpSpPr>
          <a:xfrm>
            <a:off x="5914850" y="3093700"/>
            <a:ext cx="1633700" cy="1638422"/>
            <a:chOff x="5914850" y="3093700"/>
            <a:chExt cx="1633700" cy="1638422"/>
          </a:xfrm>
        </p:grpSpPr>
        <p:sp>
          <p:nvSpPr>
            <p:cNvPr id="925" name="Google Shape;925;p25"/>
            <p:cNvSpPr/>
            <p:nvPr/>
          </p:nvSpPr>
          <p:spPr>
            <a:xfrm>
              <a:off x="60101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25"/>
            <p:cNvSpPr txBox="1"/>
            <p:nvPr/>
          </p:nvSpPr>
          <p:spPr>
            <a:xfrm>
              <a:off x="59148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learning popularity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7" name="Google Shape;927;p25"/>
            <p:cNvSpPr txBox="1"/>
            <p:nvPr/>
          </p:nvSpPr>
          <p:spPr>
            <a:xfrm>
              <a:off x="59148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8" name="Google Shape;928;p25"/>
            <p:cNvSpPr txBox="1"/>
            <p:nvPr/>
          </p:nvSpPr>
          <p:spPr>
            <a:xfrm>
              <a:off x="71768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29" name="Google Shape;929;p25"/>
          <p:cNvCxnSpPr>
            <a:stCxn id="911" idx="3"/>
            <a:endCxn id="917" idx="1"/>
          </p:cNvCxnSpPr>
          <p:nvPr/>
        </p:nvCxnSpPr>
        <p:spPr>
          <a:xfrm>
            <a:off x="3305250" y="3970000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25"/>
          <p:cNvCxnSpPr>
            <a:stCxn id="917" idx="3"/>
            <a:endCxn id="923" idx="1"/>
          </p:cNvCxnSpPr>
          <p:nvPr/>
        </p:nvCxnSpPr>
        <p:spPr>
          <a:xfrm>
            <a:off x="5457850" y="3970000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1" name="Google Shape;931;p25"/>
          <p:cNvCxnSpPr>
            <a:stCxn id="902" idx="2"/>
            <a:endCxn id="911" idx="0"/>
          </p:cNvCxnSpPr>
          <p:nvPr/>
        </p:nvCxnSpPr>
        <p:spPr>
          <a:xfrm rot="5400000">
            <a:off x="4920600" y="213525"/>
            <a:ext cx="379200" cy="5381400"/>
          </a:xfrm>
          <a:prstGeom prst="bentConnector3">
            <a:avLst>
              <a:gd name="adj1" fmla="val 49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2078</Words>
  <Application>Microsoft Office PowerPoint</Application>
  <PresentationFormat>Apresentação no Ecrã (16:9)</PresentationFormat>
  <Paragraphs>444</Paragraphs>
  <Slides>33</Slides>
  <Notes>33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33</vt:i4>
      </vt:variant>
    </vt:vector>
  </HeadingPairs>
  <TitlesOfParts>
    <vt:vector size="42" baseType="lpstr">
      <vt:lpstr>Fira Sans Extra Condensed</vt:lpstr>
      <vt:lpstr>Fira Sans Extra Condensed SemiBold</vt:lpstr>
      <vt:lpstr>Proxima Nova Semibold</vt:lpstr>
      <vt:lpstr>Arial</vt:lpstr>
      <vt:lpstr>Aptos</vt:lpstr>
      <vt:lpstr>Roboto</vt:lpstr>
      <vt:lpstr>Proxima Nova</vt:lpstr>
      <vt:lpstr>Machine Learning Infographics by Slidesgo</vt:lpstr>
      <vt:lpstr>Slidesgo Final Pages</vt:lpstr>
      <vt:lpstr>Reinforcement learning</vt:lpstr>
      <vt:lpstr>Microsoft </vt:lpstr>
      <vt:lpstr>Indicadores</vt:lpstr>
      <vt:lpstr>Estrátegia </vt:lpstr>
      <vt:lpstr>Modelo estatístico  </vt:lpstr>
      <vt:lpstr>Modelo Reinforcement learning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Apresentação do PowerPoint</vt:lpstr>
      <vt:lpstr>Apresentação do PowerPoint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gonçalo rosa</dc:creator>
  <cp:lastModifiedBy>Gonçalo Rosa</cp:lastModifiedBy>
  <cp:revision>1</cp:revision>
  <dcterms:modified xsi:type="dcterms:W3CDTF">2024-12-14T17:42:15Z</dcterms:modified>
</cp:coreProperties>
</file>