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70" r:id="rId11"/>
    <p:sldId id="265" r:id="rId12"/>
    <p:sldId id="266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5FA4E-001D-4CA0-8E9B-83640437E0EB}" v="1" dt="2024-05-27T21:38:59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40" y="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bel Grozea" userId="a77c1d1d3cb52237" providerId="LiveId" clId="{3552FA99-0087-40B1-9FD0-13D178BB0147}"/>
    <pc:docChg chg="custSel modSld">
      <pc:chgData name="Silbel Grozea" userId="a77c1d1d3cb52237" providerId="LiveId" clId="{3552FA99-0087-40B1-9FD0-13D178BB0147}" dt="2024-05-27T20:49:14.770" v="26" actId="20577"/>
      <pc:docMkLst>
        <pc:docMk/>
      </pc:docMkLst>
      <pc:sldChg chg="modSp mod">
        <pc:chgData name="Silbel Grozea" userId="a77c1d1d3cb52237" providerId="LiveId" clId="{3552FA99-0087-40B1-9FD0-13D178BB0147}" dt="2024-05-27T20:49:14.770" v="26" actId="20577"/>
        <pc:sldMkLst>
          <pc:docMk/>
          <pc:sldMk cId="0" sldId="257"/>
        </pc:sldMkLst>
        <pc:spChg chg="mod">
          <ac:chgData name="Silbel Grozea" userId="a77c1d1d3cb52237" providerId="LiveId" clId="{3552FA99-0087-40B1-9FD0-13D178BB0147}" dt="2024-05-27T20:49:14.770" v="26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 mod">
        <pc:chgData name="Silbel Grozea" userId="a77c1d1d3cb52237" providerId="LiveId" clId="{3552FA99-0087-40B1-9FD0-13D178BB0147}" dt="2024-05-27T20:40:03.028" v="24" actId="20577"/>
        <pc:sldMkLst>
          <pc:docMk/>
          <pc:sldMk cId="0" sldId="260"/>
        </pc:sldMkLst>
        <pc:spChg chg="mod">
          <ac:chgData name="Silbel Grozea" userId="a77c1d1d3cb52237" providerId="LiveId" clId="{3552FA99-0087-40B1-9FD0-13D178BB0147}" dt="2024-05-27T20:40:03.028" v="24" actId="20577"/>
          <ac:spMkLst>
            <pc:docMk/>
            <pc:sldMk cId="0" sldId="260"/>
            <ac:spMk id="159" creationId="{00000000-0000-0000-0000-000000000000}"/>
          </ac:spMkLst>
        </pc:spChg>
        <pc:picChg chg="mod">
          <ac:chgData name="Silbel Grozea" userId="a77c1d1d3cb52237" providerId="LiveId" clId="{3552FA99-0087-40B1-9FD0-13D178BB0147}" dt="2024-05-27T20:38:31.895" v="10" actId="1076"/>
          <ac:picMkLst>
            <pc:docMk/>
            <pc:sldMk cId="0" sldId="260"/>
            <ac:picMk id="160" creationId="{00000000-0000-0000-0000-000000000000}"/>
          </ac:picMkLst>
        </pc:picChg>
      </pc:sldChg>
    </pc:docChg>
  </pc:docChgLst>
  <pc:docChgLst>
    <pc:chgData name="Silbel Grozea" userId="a77c1d1d3cb52237" providerId="LiveId" clId="{E6F5FA4E-001D-4CA0-8E9B-83640437E0EB}"/>
    <pc:docChg chg="undo custSel addSld delSld modSld sldOrd">
      <pc:chgData name="Silbel Grozea" userId="a77c1d1d3cb52237" providerId="LiveId" clId="{E6F5FA4E-001D-4CA0-8E9B-83640437E0EB}" dt="2024-05-27T23:00:20.377" v="424" actId="5793"/>
      <pc:docMkLst>
        <pc:docMk/>
      </pc:docMkLst>
      <pc:sldChg chg="modSp mod">
        <pc:chgData name="Silbel Grozea" userId="a77c1d1d3cb52237" providerId="LiveId" clId="{E6F5FA4E-001D-4CA0-8E9B-83640437E0EB}" dt="2024-05-27T22:30:07.482" v="377" actId="255"/>
        <pc:sldMkLst>
          <pc:docMk/>
          <pc:sldMk cId="0" sldId="256"/>
        </pc:sldMkLst>
        <pc:spChg chg="mod">
          <ac:chgData name="Silbel Grozea" userId="a77c1d1d3cb52237" providerId="LiveId" clId="{E6F5FA4E-001D-4CA0-8E9B-83640437E0EB}" dt="2024-05-27T22:29:54.319" v="375" actId="20577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Silbel Grozea" userId="a77c1d1d3cb52237" providerId="LiveId" clId="{E6F5FA4E-001D-4CA0-8E9B-83640437E0EB}" dt="2024-05-27T22:30:07.482" v="377" actId="255"/>
          <ac:spMkLst>
            <pc:docMk/>
            <pc:sldMk cId="0" sldId="256"/>
            <ac:spMk id="135" creationId="{00000000-0000-0000-0000-000000000000}"/>
          </ac:spMkLst>
        </pc:spChg>
      </pc:sldChg>
      <pc:sldChg chg="modSp mod">
        <pc:chgData name="Silbel Grozea" userId="a77c1d1d3cb52237" providerId="LiveId" clId="{E6F5FA4E-001D-4CA0-8E9B-83640437E0EB}" dt="2024-05-27T22:33:42.662" v="402" actId="20577"/>
        <pc:sldMkLst>
          <pc:docMk/>
          <pc:sldMk cId="0" sldId="257"/>
        </pc:sldMkLst>
        <pc:spChg chg="mod">
          <ac:chgData name="Silbel Grozea" userId="a77c1d1d3cb52237" providerId="LiveId" clId="{E6F5FA4E-001D-4CA0-8E9B-83640437E0EB}" dt="2024-05-27T22:30:23.047" v="379" actId="20577"/>
          <ac:spMkLst>
            <pc:docMk/>
            <pc:sldMk cId="0" sldId="257"/>
            <ac:spMk id="140" creationId="{00000000-0000-0000-0000-000000000000}"/>
          </ac:spMkLst>
        </pc:spChg>
        <pc:spChg chg="mod">
          <ac:chgData name="Silbel Grozea" userId="a77c1d1d3cb52237" providerId="LiveId" clId="{E6F5FA4E-001D-4CA0-8E9B-83640437E0EB}" dt="2024-05-27T22:33:42.662" v="402" actId="20577"/>
          <ac:spMkLst>
            <pc:docMk/>
            <pc:sldMk cId="0" sldId="257"/>
            <ac:spMk id="141" creationId="{00000000-0000-0000-0000-000000000000}"/>
          </ac:spMkLst>
        </pc:spChg>
      </pc:sldChg>
      <pc:sldChg chg="modSp mod modNotes">
        <pc:chgData name="Silbel Grozea" userId="a77c1d1d3cb52237" providerId="LiveId" clId="{E6F5FA4E-001D-4CA0-8E9B-83640437E0EB}" dt="2024-05-27T22:15:50.132" v="356" actId="20577"/>
        <pc:sldMkLst>
          <pc:docMk/>
          <pc:sldMk cId="0" sldId="258"/>
        </pc:sldMkLst>
        <pc:spChg chg="mod">
          <ac:chgData name="Silbel Grozea" userId="a77c1d1d3cb52237" providerId="LiveId" clId="{E6F5FA4E-001D-4CA0-8E9B-83640437E0EB}" dt="2024-05-27T22:15:50.132" v="356" actId="20577"/>
          <ac:spMkLst>
            <pc:docMk/>
            <pc:sldMk cId="0" sldId="258"/>
            <ac:spMk id="147" creationId="{00000000-0000-0000-0000-000000000000}"/>
          </ac:spMkLst>
        </pc:spChg>
      </pc:sldChg>
      <pc:sldChg chg="modSp mod">
        <pc:chgData name="Silbel Grozea" userId="a77c1d1d3cb52237" providerId="LiveId" clId="{E6F5FA4E-001D-4CA0-8E9B-83640437E0EB}" dt="2024-05-27T22:56:31.766" v="418" actId="20577"/>
        <pc:sldMkLst>
          <pc:docMk/>
          <pc:sldMk cId="0" sldId="259"/>
        </pc:sldMkLst>
        <pc:spChg chg="mod">
          <ac:chgData name="Silbel Grozea" userId="a77c1d1d3cb52237" providerId="LiveId" clId="{E6F5FA4E-001D-4CA0-8E9B-83640437E0EB}" dt="2024-05-27T22:56:31.766" v="418" actId="20577"/>
          <ac:spMkLst>
            <pc:docMk/>
            <pc:sldMk cId="0" sldId="259"/>
            <ac:spMk id="153" creationId="{00000000-0000-0000-0000-000000000000}"/>
          </ac:spMkLst>
        </pc:spChg>
      </pc:sldChg>
      <pc:sldChg chg="modSp mod">
        <pc:chgData name="Silbel Grozea" userId="a77c1d1d3cb52237" providerId="LiveId" clId="{E6F5FA4E-001D-4CA0-8E9B-83640437E0EB}" dt="2024-05-27T22:57:50.395" v="421" actId="20577"/>
        <pc:sldMkLst>
          <pc:docMk/>
          <pc:sldMk cId="0" sldId="260"/>
        </pc:sldMkLst>
        <pc:spChg chg="mod">
          <ac:chgData name="Silbel Grozea" userId="a77c1d1d3cb52237" providerId="LiveId" clId="{E6F5FA4E-001D-4CA0-8E9B-83640437E0EB}" dt="2024-05-27T22:57:43.869" v="420" actId="20577"/>
          <ac:spMkLst>
            <pc:docMk/>
            <pc:sldMk cId="0" sldId="260"/>
            <ac:spMk id="158" creationId="{00000000-0000-0000-0000-000000000000}"/>
          </ac:spMkLst>
        </pc:spChg>
        <pc:spChg chg="mod">
          <ac:chgData name="Silbel Grozea" userId="a77c1d1d3cb52237" providerId="LiveId" clId="{E6F5FA4E-001D-4CA0-8E9B-83640437E0EB}" dt="2024-05-27T22:57:50.395" v="421" actId="20577"/>
          <ac:spMkLst>
            <pc:docMk/>
            <pc:sldMk cId="0" sldId="260"/>
            <ac:spMk id="159" creationId="{00000000-0000-0000-0000-000000000000}"/>
          </ac:spMkLst>
        </pc:spChg>
        <pc:picChg chg="mod">
          <ac:chgData name="Silbel Grozea" userId="a77c1d1d3cb52237" providerId="LiveId" clId="{E6F5FA4E-001D-4CA0-8E9B-83640437E0EB}" dt="2024-05-27T22:41:19.659" v="417" actId="14100"/>
          <ac:picMkLst>
            <pc:docMk/>
            <pc:sldMk cId="0" sldId="260"/>
            <ac:picMk id="160" creationId="{00000000-0000-0000-0000-000000000000}"/>
          </ac:picMkLst>
        </pc:picChg>
      </pc:sldChg>
      <pc:sldChg chg="modSp del mod">
        <pc:chgData name="Silbel Grozea" userId="a77c1d1d3cb52237" providerId="LiveId" clId="{E6F5FA4E-001D-4CA0-8E9B-83640437E0EB}" dt="2024-05-27T22:37:24.799" v="403" actId="2696"/>
        <pc:sldMkLst>
          <pc:docMk/>
          <pc:sldMk cId="0" sldId="261"/>
        </pc:sldMkLst>
        <pc:spChg chg="mod">
          <ac:chgData name="Silbel Grozea" userId="a77c1d1d3cb52237" providerId="LiveId" clId="{E6F5FA4E-001D-4CA0-8E9B-83640437E0EB}" dt="2024-05-27T21:36:24.775" v="74" actId="255"/>
          <ac:spMkLst>
            <pc:docMk/>
            <pc:sldMk cId="0" sldId="261"/>
            <ac:spMk id="166" creationId="{00000000-0000-0000-0000-000000000000}"/>
          </ac:spMkLst>
        </pc:spChg>
      </pc:sldChg>
      <pc:sldChg chg="modSp del mod">
        <pc:chgData name="Silbel Grozea" userId="a77c1d1d3cb52237" providerId="LiveId" clId="{E6F5FA4E-001D-4CA0-8E9B-83640437E0EB}" dt="2024-05-27T22:37:33.644" v="404" actId="2696"/>
        <pc:sldMkLst>
          <pc:docMk/>
          <pc:sldMk cId="0" sldId="262"/>
        </pc:sldMkLst>
        <pc:spChg chg="mod">
          <ac:chgData name="Silbel Grozea" userId="a77c1d1d3cb52237" providerId="LiveId" clId="{E6F5FA4E-001D-4CA0-8E9B-83640437E0EB}" dt="2024-05-27T21:37:03.775" v="76"/>
          <ac:spMkLst>
            <pc:docMk/>
            <pc:sldMk cId="0" sldId="262"/>
            <ac:spMk id="172" creationId="{00000000-0000-0000-0000-000000000000}"/>
          </ac:spMkLst>
        </pc:spChg>
      </pc:sldChg>
      <pc:sldChg chg="modSp del mod">
        <pc:chgData name="Silbel Grozea" userId="a77c1d1d3cb52237" providerId="LiveId" clId="{E6F5FA4E-001D-4CA0-8E9B-83640437E0EB}" dt="2024-05-27T22:37:39.075" v="405" actId="2696"/>
        <pc:sldMkLst>
          <pc:docMk/>
          <pc:sldMk cId="0" sldId="263"/>
        </pc:sldMkLst>
        <pc:spChg chg="mod">
          <ac:chgData name="Silbel Grozea" userId="a77c1d1d3cb52237" providerId="LiveId" clId="{E6F5FA4E-001D-4CA0-8E9B-83640437E0EB}" dt="2024-05-27T21:34:36.716" v="70" actId="12"/>
          <ac:spMkLst>
            <pc:docMk/>
            <pc:sldMk cId="0" sldId="263"/>
            <ac:spMk id="178" creationId="{00000000-0000-0000-0000-000000000000}"/>
          </ac:spMkLst>
        </pc:spChg>
      </pc:sldChg>
      <pc:sldChg chg="modSp mod modNotes">
        <pc:chgData name="Silbel Grozea" userId="a77c1d1d3cb52237" providerId="LiveId" clId="{E6F5FA4E-001D-4CA0-8E9B-83640437E0EB}" dt="2024-05-27T22:59:05.483" v="423" actId="20577"/>
        <pc:sldMkLst>
          <pc:docMk/>
          <pc:sldMk cId="0" sldId="264"/>
        </pc:sldMkLst>
        <pc:spChg chg="mod">
          <ac:chgData name="Silbel Grozea" userId="a77c1d1d3cb52237" providerId="LiveId" clId="{E6F5FA4E-001D-4CA0-8E9B-83640437E0EB}" dt="2024-05-27T22:59:05.483" v="423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Notes">
        <pc:chgData name="Silbel Grozea" userId="a77c1d1d3cb52237" providerId="LiveId" clId="{E6F5FA4E-001D-4CA0-8E9B-83640437E0EB}" dt="2024-05-27T21:41:01.036" v="106"/>
        <pc:sldMkLst>
          <pc:docMk/>
          <pc:sldMk cId="0" sldId="265"/>
        </pc:sldMkLst>
      </pc:sldChg>
      <pc:sldChg chg="modSp mod">
        <pc:chgData name="Silbel Grozea" userId="a77c1d1d3cb52237" providerId="LiveId" clId="{E6F5FA4E-001D-4CA0-8E9B-83640437E0EB}" dt="2024-05-27T22:38:46.168" v="407" actId="20577"/>
        <pc:sldMkLst>
          <pc:docMk/>
          <pc:sldMk cId="0" sldId="266"/>
        </pc:sldMkLst>
        <pc:spChg chg="mod">
          <ac:chgData name="Silbel Grozea" userId="a77c1d1d3cb52237" providerId="LiveId" clId="{E6F5FA4E-001D-4CA0-8E9B-83640437E0EB}" dt="2024-05-27T22:38:46.168" v="407" actId="20577"/>
          <ac:spMkLst>
            <pc:docMk/>
            <pc:sldMk cId="0" sldId="266"/>
            <ac:spMk id="197" creationId="{00000000-0000-0000-0000-000000000000}"/>
          </ac:spMkLst>
        </pc:spChg>
      </pc:sldChg>
      <pc:sldChg chg="modSp new mod ord">
        <pc:chgData name="Silbel Grozea" userId="a77c1d1d3cb52237" providerId="LiveId" clId="{E6F5FA4E-001D-4CA0-8E9B-83640437E0EB}" dt="2024-05-27T22:39:17.137" v="409"/>
        <pc:sldMkLst>
          <pc:docMk/>
          <pc:sldMk cId="138840090" sldId="267"/>
        </pc:sldMkLst>
        <pc:spChg chg="mod">
          <ac:chgData name="Silbel Grozea" userId="a77c1d1d3cb52237" providerId="LiveId" clId="{E6F5FA4E-001D-4CA0-8E9B-83640437E0EB}" dt="2024-05-27T21:37:32.052" v="87" actId="20577"/>
          <ac:spMkLst>
            <pc:docMk/>
            <pc:sldMk cId="138840090" sldId="267"/>
            <ac:spMk id="2" creationId="{0A5E81A2-ACBF-3BCB-8965-AFA5376C2B68}"/>
          </ac:spMkLst>
        </pc:spChg>
        <pc:spChg chg="mod">
          <ac:chgData name="Silbel Grozea" userId="a77c1d1d3cb52237" providerId="LiveId" clId="{E6F5FA4E-001D-4CA0-8E9B-83640437E0EB}" dt="2024-05-27T21:42:39.580" v="128" actId="14100"/>
          <ac:spMkLst>
            <pc:docMk/>
            <pc:sldMk cId="138840090" sldId="267"/>
            <ac:spMk id="3" creationId="{5944A7A7-F693-F651-CB21-E6CAAFE0C666}"/>
          </ac:spMkLst>
        </pc:spChg>
      </pc:sldChg>
      <pc:sldChg chg="addSp delSp modSp new mod ord">
        <pc:chgData name="Silbel Grozea" userId="a77c1d1d3cb52237" providerId="LiveId" clId="{E6F5FA4E-001D-4CA0-8E9B-83640437E0EB}" dt="2024-05-27T22:39:20.895" v="411"/>
        <pc:sldMkLst>
          <pc:docMk/>
          <pc:sldMk cId="1274713663" sldId="268"/>
        </pc:sldMkLst>
        <pc:spChg chg="mod">
          <ac:chgData name="Silbel Grozea" userId="a77c1d1d3cb52237" providerId="LiveId" clId="{E6F5FA4E-001D-4CA0-8E9B-83640437E0EB}" dt="2024-05-27T21:41:23.747" v="118" actId="14100"/>
          <ac:spMkLst>
            <pc:docMk/>
            <pc:sldMk cId="1274713663" sldId="268"/>
            <ac:spMk id="2" creationId="{6A39D2F4-B2CA-535B-460A-052F11998E8E}"/>
          </ac:spMkLst>
        </pc:spChg>
        <pc:spChg chg="add del mod">
          <ac:chgData name="Silbel Grozea" userId="a77c1d1d3cb52237" providerId="LiveId" clId="{E6F5FA4E-001D-4CA0-8E9B-83640437E0EB}" dt="2024-05-27T21:43:22.635" v="135" actId="14100"/>
          <ac:spMkLst>
            <pc:docMk/>
            <pc:sldMk cId="1274713663" sldId="268"/>
            <ac:spMk id="3" creationId="{4E9B0F2C-1888-62BB-F3F2-6F81CCA7B262}"/>
          </ac:spMkLst>
        </pc:spChg>
      </pc:sldChg>
      <pc:sldChg chg="addSp delSp modSp new del mod">
        <pc:chgData name="Silbel Grozea" userId="a77c1d1d3cb52237" providerId="LiveId" clId="{E6F5FA4E-001D-4CA0-8E9B-83640437E0EB}" dt="2024-05-27T21:41:01.034" v="105" actId="2696"/>
        <pc:sldMkLst>
          <pc:docMk/>
          <pc:sldMk cId="1380822794" sldId="268"/>
        </pc:sldMkLst>
        <pc:spChg chg="add del mod">
          <ac:chgData name="Silbel Grozea" userId="a77c1d1d3cb52237" providerId="LiveId" clId="{E6F5FA4E-001D-4CA0-8E9B-83640437E0EB}" dt="2024-05-27T21:40:19.321" v="104" actId="21"/>
          <ac:spMkLst>
            <pc:docMk/>
            <pc:sldMk cId="1380822794" sldId="268"/>
            <ac:spMk id="2" creationId="{76D9EDA7-C671-E3C3-F406-923A5FB4F426}"/>
          </ac:spMkLst>
        </pc:spChg>
      </pc:sldChg>
      <pc:sldChg chg="modSp new del mod">
        <pc:chgData name="Silbel Grozea" userId="a77c1d1d3cb52237" providerId="LiveId" clId="{E6F5FA4E-001D-4CA0-8E9B-83640437E0EB}" dt="2024-05-27T21:44:08.249" v="149" actId="2696"/>
        <pc:sldMkLst>
          <pc:docMk/>
          <pc:sldMk cId="1503669754" sldId="269"/>
        </pc:sldMkLst>
        <pc:spChg chg="mod">
          <ac:chgData name="Silbel Grozea" userId="a77c1d1d3cb52237" providerId="LiveId" clId="{E6F5FA4E-001D-4CA0-8E9B-83640437E0EB}" dt="2024-05-27T21:44:01.299" v="148" actId="20577"/>
          <ac:spMkLst>
            <pc:docMk/>
            <pc:sldMk cId="1503669754" sldId="269"/>
            <ac:spMk id="2" creationId="{B0F78A17-EAB8-BE97-1443-F5CAC0CD6507}"/>
          </ac:spMkLst>
        </pc:spChg>
      </pc:sldChg>
      <pc:sldChg chg="modSp new mod ord">
        <pc:chgData name="Silbel Grozea" userId="a77c1d1d3cb52237" providerId="LiveId" clId="{E6F5FA4E-001D-4CA0-8E9B-83640437E0EB}" dt="2024-05-27T22:39:23.025" v="413"/>
        <pc:sldMkLst>
          <pc:docMk/>
          <pc:sldMk cId="1602147746" sldId="269"/>
        </pc:sldMkLst>
        <pc:spChg chg="mod">
          <ac:chgData name="Silbel Grozea" userId="a77c1d1d3cb52237" providerId="LiveId" clId="{E6F5FA4E-001D-4CA0-8E9B-83640437E0EB}" dt="2024-05-27T21:46:30.412" v="176" actId="1076"/>
          <ac:spMkLst>
            <pc:docMk/>
            <pc:sldMk cId="1602147746" sldId="269"/>
            <ac:spMk id="2" creationId="{4C32583A-7C4C-AE16-4708-23B561849936}"/>
          </ac:spMkLst>
        </pc:spChg>
        <pc:spChg chg="mod">
          <ac:chgData name="Silbel Grozea" userId="a77c1d1d3cb52237" providerId="LiveId" clId="{E6F5FA4E-001D-4CA0-8E9B-83640437E0EB}" dt="2024-05-27T21:47:40.957" v="184" actId="1076"/>
          <ac:spMkLst>
            <pc:docMk/>
            <pc:sldMk cId="1602147746" sldId="269"/>
            <ac:spMk id="3" creationId="{40846FE0-5EBC-8C1B-5243-8A95C12334D7}"/>
          </ac:spMkLst>
        </pc:spChg>
      </pc:sldChg>
      <pc:sldChg chg="modSp new mod ord">
        <pc:chgData name="Silbel Grozea" userId="a77c1d1d3cb52237" providerId="LiveId" clId="{E6F5FA4E-001D-4CA0-8E9B-83640437E0EB}" dt="2024-05-27T23:00:20.377" v="424" actId="5793"/>
        <pc:sldMkLst>
          <pc:docMk/>
          <pc:sldMk cId="1726224032" sldId="270"/>
        </pc:sldMkLst>
        <pc:spChg chg="mod">
          <ac:chgData name="Silbel Grozea" userId="a77c1d1d3cb52237" providerId="LiveId" clId="{E6F5FA4E-001D-4CA0-8E9B-83640437E0EB}" dt="2024-05-27T21:49:16.654" v="211" actId="1076"/>
          <ac:spMkLst>
            <pc:docMk/>
            <pc:sldMk cId="1726224032" sldId="270"/>
            <ac:spMk id="2" creationId="{65621907-BA3B-3DBB-52F1-ACF22C684DCE}"/>
          </ac:spMkLst>
        </pc:spChg>
        <pc:spChg chg="mod">
          <ac:chgData name="Silbel Grozea" userId="a77c1d1d3cb52237" providerId="LiveId" clId="{E6F5FA4E-001D-4CA0-8E9B-83640437E0EB}" dt="2024-05-27T23:00:20.377" v="424" actId="5793"/>
          <ac:spMkLst>
            <pc:docMk/>
            <pc:sldMk cId="1726224032" sldId="270"/>
            <ac:spMk id="3" creationId="{1CF96516-6CEF-ED6E-0D38-20650FB55519}"/>
          </ac:spMkLst>
        </pc:spChg>
      </pc:sldChg>
      <pc:sldMasterChg chg="delSldLayout">
        <pc:chgData name="Silbel Grozea" userId="a77c1d1d3cb52237" providerId="LiveId" clId="{E6F5FA4E-001D-4CA0-8E9B-83640437E0EB}" dt="2024-05-27T21:44:08.249" v="149" actId="2696"/>
        <pc:sldMasterMkLst>
          <pc:docMk/>
          <pc:sldMasterMk cId="0" sldId="2147483659"/>
        </pc:sldMasterMkLst>
        <pc:sldLayoutChg chg="del">
          <pc:chgData name="Silbel Grozea" userId="a77c1d1d3cb52237" providerId="LiveId" clId="{E6F5FA4E-001D-4CA0-8E9B-83640437E0EB}" dt="2024-05-27T21:44:08.249" v="149" actId="2696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Silbel Grozea" userId="a77c1d1d3cb52237" providerId="LiveId" clId="{E6F5FA4E-001D-4CA0-8E9B-83640437E0EB}" dt="2024-05-27T21:41:01.034" v="105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Silbel Grozea" userId="a77c1d1d3cb52237" providerId="LiveId" clId="{B022577F-C5CB-41EF-829A-9CBC66856008}"/>
    <pc:docChg chg="modSld">
      <pc:chgData name="Silbel Grozea" userId="a77c1d1d3cb52237" providerId="LiveId" clId="{B022577F-C5CB-41EF-829A-9CBC66856008}" dt="2024-05-28T06:57:41.362" v="7" actId="20577"/>
      <pc:docMkLst>
        <pc:docMk/>
      </pc:docMkLst>
      <pc:sldChg chg="modSp mod">
        <pc:chgData name="Silbel Grozea" userId="a77c1d1d3cb52237" providerId="LiveId" clId="{B022577F-C5CB-41EF-829A-9CBC66856008}" dt="2024-05-28T06:57:19.446" v="3" actId="20577"/>
        <pc:sldMkLst>
          <pc:docMk/>
          <pc:sldMk cId="0" sldId="259"/>
        </pc:sldMkLst>
        <pc:spChg chg="mod">
          <ac:chgData name="Silbel Grozea" userId="a77c1d1d3cb52237" providerId="LiveId" clId="{B022577F-C5CB-41EF-829A-9CBC66856008}" dt="2024-05-28T06:57:19.446" v="3" actId="20577"/>
          <ac:spMkLst>
            <pc:docMk/>
            <pc:sldMk cId="0" sldId="259"/>
            <ac:spMk id="153" creationId="{00000000-0000-0000-0000-000000000000}"/>
          </ac:spMkLst>
        </pc:spChg>
      </pc:sldChg>
      <pc:sldChg chg="modSp mod">
        <pc:chgData name="Silbel Grozea" userId="a77c1d1d3cb52237" providerId="LiveId" clId="{B022577F-C5CB-41EF-829A-9CBC66856008}" dt="2024-05-28T06:57:41.362" v="7" actId="20577"/>
        <pc:sldMkLst>
          <pc:docMk/>
          <pc:sldMk cId="0" sldId="260"/>
        </pc:sldMkLst>
        <pc:spChg chg="mod">
          <ac:chgData name="Silbel Grozea" userId="a77c1d1d3cb52237" providerId="LiveId" clId="{B022577F-C5CB-41EF-829A-9CBC66856008}" dt="2024-05-28T06:57:41.362" v="7" actId="20577"/>
          <ac:spMkLst>
            <pc:docMk/>
            <pc:sldMk cId="0" sldId="260"/>
            <ac:spMk id="15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e72abe34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e72abe34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8e5904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8e5904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e72abe34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e72abe34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e72abe346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e72abe346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02cc8f6f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02cc8f6f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e72abe34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e72abe34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72abe34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72abe34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 err="1"/>
              <a:t>Proiect</a:t>
            </a:r>
            <a:r>
              <a:rPr lang="en-GB" sz="3200" dirty="0"/>
              <a:t> 3 - </a:t>
            </a:r>
            <a:r>
              <a:rPr lang="en-GB" sz="3200" dirty="0" err="1"/>
              <a:t>Problema</a:t>
            </a:r>
            <a:r>
              <a:rPr lang="en-GB" sz="3200" dirty="0"/>
              <a:t> de </a:t>
            </a:r>
            <a:r>
              <a:rPr lang="en-GB" sz="3200" dirty="0" err="1"/>
              <a:t>optimizare</a:t>
            </a:r>
            <a:r>
              <a:rPr lang="en-GB" sz="3200" dirty="0"/>
              <a:t> cu </a:t>
            </a:r>
            <a:r>
              <a:rPr lang="en-GB" sz="3200" dirty="0" err="1"/>
              <a:t>constrangeri</a:t>
            </a:r>
            <a:r>
              <a:rPr lang="en-GB" sz="3200" dirty="0"/>
              <a:t> </a:t>
            </a:r>
            <a:endParaRPr sz="32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Grozea Sibel-323AA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1907-BA3B-3DBB-52F1-ACF22C68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60" y="114350"/>
            <a:ext cx="7038900" cy="454610"/>
          </a:xfrm>
        </p:spPr>
        <p:txBody>
          <a:bodyPr>
            <a:normAutofit fontScale="90000"/>
          </a:bodyPr>
          <a:lstStyle/>
          <a:p>
            <a:r>
              <a:rPr lang="en-US" dirty="0"/>
              <a:t>Cod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96516-6CEF-ED6E-0D38-20650FB55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533400"/>
            <a:ext cx="7038900" cy="4434840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8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plot_solution_evolution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'''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Functie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afisarea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evolutiei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solutiei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spatiu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'''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fig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subplots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.plot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[:, </a:t>
            </a:r>
            <a:r>
              <a:rPr lang="en-US" sz="8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'o-'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.set_xlabel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'x1'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.set_ylabel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'x2'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.set_title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Evolutia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solutiei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 </a:t>
            </a:r>
            <a:r>
              <a:rPr lang="en-US" sz="8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spatiu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8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show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Rezolvare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folosind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metoda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gradientului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proiectat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t_start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result_pgd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projected_gradient_descent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t_end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"Time taken:"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t_end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t_start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Grafic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evolutie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solutie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plot_solution_evolution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Rezolvare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folosind</a:t>
            </a:r>
            <a:r>
              <a:rPr lang="en-US" sz="8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SciPy minimize</a:t>
            </a: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t_start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result_scipy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minimize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'SLSQP'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t_end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"Time taken:"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t_end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t_start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"Projected Gradient Descent result:"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result_pgd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"Objective value:"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result_pgd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146050" indent="0">
              <a:buNone/>
            </a:pPr>
            <a:r>
              <a:rPr lang="en-US" sz="8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"SciPy minimize result:"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result_scipy</a:t>
            </a:r>
            <a:r>
              <a:rPr lang="en-US" sz="8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.x</a:t>
            </a:r>
            <a: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en-US" sz="8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26224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Rezultate</a:t>
            </a:r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Metoda gradientului proiectat: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F(x) = 420.454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 = 22.72, Y = 18.18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Utilitarul minimize din scipy: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F(x) = 420.454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X = 22.72., Y=18.18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000" y="1567550"/>
            <a:ext cx="2950400" cy="222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Performanta de timp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Performantele</a:t>
            </a:r>
            <a:r>
              <a:rPr lang="en-GB" dirty="0"/>
              <a:t> </a:t>
            </a:r>
            <a:r>
              <a:rPr lang="en-GB" dirty="0" err="1"/>
              <a:t>computationale</a:t>
            </a:r>
            <a:r>
              <a:rPr lang="en-GB" dirty="0"/>
              <a:t> au </a:t>
            </a:r>
            <a:r>
              <a:rPr lang="en-GB" dirty="0" err="1"/>
              <a:t>fost</a:t>
            </a:r>
            <a:r>
              <a:rPr lang="en-GB" dirty="0"/>
              <a:t> </a:t>
            </a:r>
            <a:r>
              <a:rPr lang="en-GB" dirty="0" err="1"/>
              <a:t>comparate</a:t>
            </a:r>
            <a:r>
              <a:rPr lang="en-GB" dirty="0"/>
              <a:t> cu </a:t>
            </a:r>
            <a:r>
              <a:rPr lang="en-GB" dirty="0" err="1"/>
              <a:t>utilitarul</a:t>
            </a:r>
            <a:r>
              <a:rPr lang="en-GB" dirty="0"/>
              <a:t> minimize al </a:t>
            </a:r>
            <a:r>
              <a:rPr lang="en-GB" dirty="0" err="1"/>
              <a:t>bibliotecii</a:t>
            </a:r>
            <a:r>
              <a:rPr lang="en-GB" dirty="0"/>
              <a:t> </a:t>
            </a:r>
            <a:r>
              <a:rPr lang="en-GB" dirty="0" err="1"/>
              <a:t>scipy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</a:t>
            </a:r>
            <a:r>
              <a:rPr lang="en-GB" dirty="0" err="1"/>
              <a:t>proiectat</a:t>
            </a:r>
            <a:r>
              <a:rPr lang="en-GB" dirty="0"/>
              <a:t>: 0.51s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Functia</a:t>
            </a:r>
            <a:r>
              <a:rPr lang="en-GB" dirty="0"/>
              <a:t> minimize din </a:t>
            </a:r>
            <a:r>
              <a:rPr lang="en-GB" dirty="0" err="1"/>
              <a:t>scipy</a:t>
            </a:r>
            <a:r>
              <a:rPr lang="en-GB" dirty="0"/>
              <a:t>: 0.08s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Desi,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aplicarea</a:t>
            </a:r>
            <a:r>
              <a:rPr lang="en-GB" dirty="0"/>
              <a:t> </a:t>
            </a:r>
            <a:r>
              <a:rPr lang="en-GB" dirty="0" err="1"/>
              <a:t>metodei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am </a:t>
            </a:r>
            <a:r>
              <a:rPr lang="en-GB" dirty="0" err="1"/>
              <a:t>ajuns</a:t>
            </a:r>
            <a:r>
              <a:rPr lang="en-GB" dirty="0"/>
              <a:t> la </a:t>
            </a:r>
            <a:r>
              <a:rPr lang="en-GB" dirty="0" err="1"/>
              <a:t>rezultatul</a:t>
            </a:r>
            <a:r>
              <a:rPr lang="en-GB" dirty="0"/>
              <a:t> </a:t>
            </a:r>
            <a:r>
              <a:rPr lang="en-GB" dirty="0" err="1"/>
              <a:t>dorit</a:t>
            </a:r>
            <a:r>
              <a:rPr lang="en-GB" dirty="0"/>
              <a:t>,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semnificativ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mare </a:t>
            </a:r>
            <a:r>
              <a:rPr lang="en-GB" dirty="0" err="1"/>
              <a:t>decat</a:t>
            </a:r>
            <a:r>
              <a:rPr lang="en-GB" dirty="0"/>
              <a:t> </a:t>
            </a:r>
            <a:r>
              <a:rPr lang="en-GB" dirty="0" err="1"/>
              <a:t>cel</a:t>
            </a:r>
            <a:r>
              <a:rPr lang="en-GB" dirty="0"/>
              <a:t> </a:t>
            </a:r>
            <a:r>
              <a:rPr lang="en-GB" dirty="0" err="1"/>
              <a:t>folosit</a:t>
            </a:r>
            <a:r>
              <a:rPr lang="en-GB" dirty="0"/>
              <a:t> de </a:t>
            </a:r>
            <a:r>
              <a:rPr lang="en-GB" dirty="0" err="1"/>
              <a:t>algoritmul</a:t>
            </a:r>
            <a:r>
              <a:rPr lang="en-GB" dirty="0"/>
              <a:t> </a:t>
            </a:r>
            <a:r>
              <a:rPr lang="en-GB" dirty="0" err="1"/>
              <a:t>implementat</a:t>
            </a:r>
            <a:r>
              <a:rPr lang="en-GB" dirty="0"/>
              <a:t> in </a:t>
            </a:r>
            <a:r>
              <a:rPr lang="en-GB" dirty="0" err="1"/>
              <a:t>scipy.minimize</a:t>
            </a:r>
            <a:r>
              <a:rPr lang="en-GB" dirty="0"/>
              <a:t>. Un </a:t>
            </a:r>
            <a:r>
              <a:rPr lang="en-GB" dirty="0" err="1"/>
              <a:t>motiv</a:t>
            </a:r>
            <a:r>
              <a:rPr lang="en-GB" dirty="0"/>
              <a:t> </a:t>
            </a:r>
            <a:r>
              <a:rPr lang="en-GB" dirty="0" err="1"/>
              <a:t>semnificativ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, </a:t>
            </a:r>
            <a:r>
              <a:rPr lang="en-GB" dirty="0" err="1"/>
              <a:t>faptul</a:t>
            </a:r>
            <a:r>
              <a:rPr lang="en-GB" dirty="0"/>
              <a:t> ca,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converge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greu</a:t>
            </a:r>
            <a:r>
              <a:rPr lang="en-GB" dirty="0"/>
              <a:t> pe </a:t>
            </a:r>
            <a:r>
              <a:rPr lang="en-GB" dirty="0" err="1"/>
              <a:t>probleme</a:t>
            </a:r>
            <a:r>
              <a:rPr lang="en-GB" dirty="0"/>
              <a:t> care nu sunt </a:t>
            </a:r>
            <a:r>
              <a:rPr lang="en-GB" dirty="0" err="1"/>
              <a:t>liniare</a:t>
            </a:r>
            <a:r>
              <a:rPr lang="en-GB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Descrierea</a:t>
            </a:r>
            <a:r>
              <a:rPr lang="en-GB" dirty="0"/>
              <a:t> </a:t>
            </a:r>
            <a:r>
              <a:rPr lang="en-GB" dirty="0" err="1"/>
              <a:t>aplicatiei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 </a:t>
            </a:r>
            <a:r>
              <a:rPr lang="en-GB" dirty="0" err="1"/>
              <a:t>firma</a:t>
            </a:r>
            <a:r>
              <a:rPr lang="en-GB" dirty="0"/>
              <a:t> </a:t>
            </a:r>
            <a:r>
              <a:rPr lang="en-GB" dirty="0" err="1"/>
              <a:t>doreste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isi</a:t>
            </a:r>
            <a:r>
              <a:rPr lang="en-GB" dirty="0"/>
              <a:t> </a:t>
            </a:r>
            <a:r>
              <a:rPr lang="en-GB" dirty="0" err="1"/>
              <a:t>maximizeze</a:t>
            </a:r>
            <a:r>
              <a:rPr lang="en-GB" dirty="0"/>
              <a:t> </a:t>
            </a:r>
            <a:r>
              <a:rPr lang="en-GB" dirty="0" err="1"/>
              <a:t>profitul</a:t>
            </a:r>
            <a:r>
              <a:rPr lang="en-GB" dirty="0"/>
              <a:t> din </a:t>
            </a:r>
            <a:r>
              <a:rPr lang="en-GB" dirty="0" err="1"/>
              <a:t>vanzarea</a:t>
            </a:r>
            <a:r>
              <a:rPr lang="en-GB" dirty="0"/>
              <a:t> a </a:t>
            </a:r>
            <a:r>
              <a:rPr lang="en-GB" dirty="0" err="1"/>
              <a:t>doua</a:t>
            </a:r>
            <a:r>
              <a:rPr lang="en-GB" dirty="0"/>
              <a:t> </a:t>
            </a:r>
            <a:r>
              <a:rPr lang="en-GB" dirty="0" err="1"/>
              <a:t>produse</a:t>
            </a:r>
            <a:r>
              <a:rPr lang="en-GB" dirty="0"/>
              <a:t> A </a:t>
            </a:r>
            <a:r>
              <a:rPr lang="en-GB" dirty="0" err="1"/>
              <a:t>si</a:t>
            </a:r>
            <a:r>
              <a:rPr lang="en-GB" dirty="0"/>
              <a:t> B.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produs</a:t>
            </a:r>
            <a:r>
              <a:rPr lang="en-GB" dirty="0"/>
              <a:t> </a:t>
            </a:r>
            <a:r>
              <a:rPr lang="en-GB" dirty="0" err="1"/>
              <a:t>necesita</a:t>
            </a:r>
            <a:r>
              <a:rPr lang="en-GB" dirty="0"/>
              <a:t> </a:t>
            </a:r>
            <a:r>
              <a:rPr lang="en-GB" dirty="0" err="1"/>
              <a:t>cantitati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 de </a:t>
            </a:r>
            <a:r>
              <a:rPr lang="en-GB" dirty="0" err="1"/>
              <a:t>resurse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ofera</a:t>
            </a:r>
            <a:r>
              <a:rPr lang="en-GB" dirty="0"/>
              <a:t> </a:t>
            </a:r>
            <a:r>
              <a:rPr lang="en-GB" dirty="0" err="1"/>
              <a:t>profituri</a:t>
            </a:r>
            <a:r>
              <a:rPr lang="en-GB" dirty="0"/>
              <a:t> </a:t>
            </a:r>
            <a:r>
              <a:rPr lang="en-GB" dirty="0" err="1"/>
              <a:t>diferite</a:t>
            </a:r>
            <a:r>
              <a:rPr lang="en-GB" dirty="0"/>
              <a:t>. </a:t>
            </a:r>
            <a:r>
              <a:rPr lang="en-GB" dirty="0" err="1"/>
              <a:t>Cantitatea</a:t>
            </a:r>
            <a:r>
              <a:rPr lang="en-GB" dirty="0"/>
              <a:t> de </a:t>
            </a:r>
            <a:r>
              <a:rPr lang="en-GB" dirty="0" err="1"/>
              <a:t>resurse</a:t>
            </a:r>
            <a:r>
              <a:rPr lang="en-GB" dirty="0"/>
              <a:t> de care </a:t>
            </a:r>
            <a:r>
              <a:rPr lang="en-GB" dirty="0" err="1"/>
              <a:t>dispune</a:t>
            </a:r>
            <a:r>
              <a:rPr lang="en-GB" dirty="0"/>
              <a:t> </a:t>
            </a:r>
            <a:r>
              <a:rPr lang="en-GB" dirty="0" err="1"/>
              <a:t>firma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limitata</a:t>
            </a:r>
            <a:r>
              <a:rPr lang="en-GB" dirty="0"/>
              <a:t>. 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Profitul</a:t>
            </a:r>
            <a:r>
              <a:rPr lang="en-GB" dirty="0"/>
              <a:t> per </a:t>
            </a:r>
            <a:r>
              <a:rPr lang="en-GB" dirty="0" err="1"/>
              <a:t>unitate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A: 10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Profitul</a:t>
            </a:r>
            <a:r>
              <a:rPr lang="en-GB" dirty="0"/>
              <a:t> per </a:t>
            </a:r>
            <a:r>
              <a:rPr lang="en-GB" dirty="0" err="1"/>
              <a:t>unitate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B: 15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Necesarul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materiala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A: 2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Necesarul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materiala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B: 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Disponibilitatea</a:t>
            </a:r>
            <a:r>
              <a:rPr lang="en-GB" dirty="0"/>
              <a:t> </a:t>
            </a:r>
            <a:r>
              <a:rPr lang="en-GB" dirty="0" err="1"/>
              <a:t>resurselor</a:t>
            </a:r>
            <a:r>
              <a:rPr lang="en-GB" dirty="0"/>
              <a:t> </a:t>
            </a:r>
            <a:r>
              <a:rPr lang="en-GB" dirty="0" err="1"/>
              <a:t>materiale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100 </a:t>
            </a:r>
            <a:r>
              <a:rPr lang="en-GB" dirty="0" err="1"/>
              <a:t>unitati</a:t>
            </a:r>
            <a:r>
              <a:rPr lang="en-GB" dirty="0"/>
              <a:t>.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Necesarul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umana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A: 1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Necesarul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umana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B: 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Firma</a:t>
            </a:r>
            <a:r>
              <a:rPr lang="en-GB" dirty="0"/>
              <a:t> </a:t>
            </a:r>
            <a:r>
              <a:rPr lang="en-GB" dirty="0" err="1"/>
              <a:t>dispune</a:t>
            </a:r>
            <a:r>
              <a:rPr lang="en-GB" dirty="0"/>
              <a:t> de un </a:t>
            </a:r>
            <a:r>
              <a:rPr lang="en-GB" dirty="0" err="1"/>
              <a:t>numar</a:t>
            </a:r>
            <a:r>
              <a:rPr lang="en-GB" dirty="0"/>
              <a:t> total de 80 de </a:t>
            </a:r>
            <a:r>
              <a:rPr lang="en-GB" dirty="0" err="1"/>
              <a:t>angajati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Analistul</a:t>
            </a:r>
            <a:r>
              <a:rPr lang="en-GB" dirty="0"/>
              <a:t> </a:t>
            </a:r>
            <a:r>
              <a:rPr lang="en-GB" dirty="0" err="1"/>
              <a:t>financiar</a:t>
            </a:r>
            <a:r>
              <a:rPr lang="en-GB" dirty="0"/>
              <a:t> al </a:t>
            </a:r>
            <a:r>
              <a:rPr lang="en-GB" dirty="0" err="1"/>
              <a:t>firmei</a:t>
            </a:r>
            <a:r>
              <a:rPr lang="en-GB" dirty="0"/>
              <a:t> a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determinat</a:t>
            </a:r>
            <a:r>
              <a:rPr lang="en-GB" dirty="0"/>
              <a:t> </a:t>
            </a:r>
            <a:r>
              <a:rPr lang="en-GB" dirty="0" err="1"/>
              <a:t>faptul</a:t>
            </a:r>
            <a:r>
              <a:rPr lang="en-GB" dirty="0"/>
              <a:t> ca </a:t>
            </a:r>
            <a:r>
              <a:rPr lang="en-GB" dirty="0" err="1"/>
              <a:t>produsele</a:t>
            </a:r>
            <a:r>
              <a:rPr lang="en-GB" dirty="0"/>
              <a:t> au un cost care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patratic</a:t>
            </a:r>
            <a:r>
              <a:rPr lang="en-GB" dirty="0"/>
              <a:t> la </a:t>
            </a:r>
            <a:r>
              <a:rPr lang="en-GB" dirty="0" err="1"/>
              <a:t>nivele</a:t>
            </a:r>
            <a:r>
              <a:rPr lang="en-GB" dirty="0"/>
              <a:t> </a:t>
            </a:r>
            <a:r>
              <a:rPr lang="en-GB" dirty="0" err="1"/>
              <a:t>mari</a:t>
            </a:r>
            <a:r>
              <a:rPr lang="en-GB" dirty="0"/>
              <a:t> de </a:t>
            </a:r>
            <a:r>
              <a:rPr lang="en-GB" dirty="0" err="1"/>
              <a:t>productie</a:t>
            </a:r>
            <a:r>
              <a:rPr lang="en-GB" dirty="0"/>
              <a:t>:</a:t>
            </a:r>
            <a:endParaRPr dirty="0"/>
          </a:p>
          <a:p>
            <a:pPr marL="742950" lvl="1" indent="-285750"/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A: 0.1</a:t>
            </a:r>
            <a:endParaRPr dirty="0"/>
          </a:p>
          <a:p>
            <a:pPr marL="742950" lvl="1" indent="-285750"/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produsul</a:t>
            </a:r>
            <a:r>
              <a:rPr lang="en-GB" dirty="0"/>
              <a:t> B: 0.2</a:t>
            </a:r>
            <a:endParaRPr dirty="0"/>
          </a:p>
          <a:p>
            <a:pPr marL="742950" lvl="1" indent="-285750"/>
            <a:r>
              <a:rPr lang="en-GB" dirty="0" err="1"/>
              <a:t>Ambele</a:t>
            </a:r>
            <a:r>
              <a:rPr lang="en-GB" dirty="0"/>
              <a:t> </a:t>
            </a:r>
            <a:r>
              <a:rPr lang="en-GB" dirty="0" err="1"/>
              <a:t>produse</a:t>
            </a:r>
            <a:r>
              <a:rPr lang="en-GB" dirty="0"/>
              <a:t>: 0.05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Motivatia alegerii problemei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	Am </a:t>
            </a:r>
            <a:r>
              <a:rPr lang="en-GB" dirty="0" err="1"/>
              <a:t>dorit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plec</a:t>
            </a:r>
            <a:r>
              <a:rPr lang="en-GB" dirty="0"/>
              <a:t> de la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clasica</a:t>
            </a:r>
            <a:r>
              <a:rPr lang="en-GB" dirty="0"/>
              <a:t> </a:t>
            </a:r>
            <a:r>
              <a:rPr lang="en-GB" dirty="0" err="1"/>
              <a:t>folosita</a:t>
            </a:r>
            <a:r>
              <a:rPr lang="en-GB" dirty="0"/>
              <a:t> in </a:t>
            </a:r>
            <a:r>
              <a:rPr lang="en-GB" dirty="0" err="1"/>
              <a:t>domeniul</a:t>
            </a:r>
            <a:r>
              <a:rPr lang="en-GB" dirty="0"/>
              <a:t> de </a:t>
            </a:r>
            <a:r>
              <a:rPr lang="en-GB" dirty="0" err="1"/>
              <a:t>optimizari</a:t>
            </a:r>
            <a:r>
              <a:rPr lang="en-GB" dirty="0"/>
              <a:t>.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liniara</a:t>
            </a:r>
            <a:r>
              <a:rPr lang="en-GB" dirty="0"/>
              <a:t> ( de tip Linear Programming ), am </a:t>
            </a:r>
            <a:r>
              <a:rPr lang="en-GB" dirty="0" err="1"/>
              <a:t>adus</a:t>
            </a:r>
            <a:r>
              <a:rPr lang="en-GB" dirty="0"/>
              <a:t> </a:t>
            </a:r>
            <a:r>
              <a:rPr lang="en-GB" dirty="0" err="1"/>
              <a:t>modificari</a:t>
            </a:r>
            <a:r>
              <a:rPr lang="en-GB" dirty="0"/>
              <a:t> </a:t>
            </a:r>
            <a:r>
              <a:rPr lang="en-GB" dirty="0" err="1"/>
              <a:t>asupra</a:t>
            </a:r>
            <a:r>
              <a:rPr lang="en-GB" dirty="0"/>
              <a:t> </a:t>
            </a:r>
            <a:r>
              <a:rPr lang="en-GB" dirty="0" err="1"/>
              <a:t>ei</a:t>
            </a:r>
            <a:r>
              <a:rPr lang="en-GB" dirty="0"/>
              <a:t> </a:t>
            </a:r>
            <a:r>
              <a:rPr lang="en-GB" dirty="0" err="1"/>
              <a:t>introducand</a:t>
            </a:r>
            <a:r>
              <a:rPr lang="en-GB" dirty="0"/>
              <a:t> </a:t>
            </a:r>
            <a:r>
              <a:rPr lang="en-GB" dirty="0" err="1"/>
              <a:t>notiunea</a:t>
            </a:r>
            <a:r>
              <a:rPr lang="en-GB" dirty="0"/>
              <a:t> de cost </a:t>
            </a:r>
            <a:r>
              <a:rPr lang="en-GB" dirty="0" err="1"/>
              <a:t>ce</a:t>
            </a:r>
            <a:r>
              <a:rPr lang="en-GB" dirty="0"/>
              <a:t> </a:t>
            </a:r>
            <a:r>
              <a:rPr lang="en-GB" dirty="0" err="1"/>
              <a:t>creste</a:t>
            </a:r>
            <a:r>
              <a:rPr lang="en-GB" dirty="0"/>
              <a:t> </a:t>
            </a:r>
            <a:r>
              <a:rPr lang="en-GB" dirty="0" err="1"/>
              <a:t>patratic</a:t>
            </a:r>
            <a:r>
              <a:rPr lang="en-GB" dirty="0"/>
              <a:t> cu </a:t>
            </a:r>
            <a:r>
              <a:rPr lang="en-GB" dirty="0" err="1"/>
              <a:t>cresterea</a:t>
            </a:r>
            <a:r>
              <a:rPr lang="en-GB" dirty="0"/>
              <a:t> </a:t>
            </a:r>
            <a:r>
              <a:rPr lang="en-GB" dirty="0" err="1"/>
              <a:t>productiei</a:t>
            </a:r>
            <a:r>
              <a:rPr lang="en-GB" dirty="0"/>
              <a:t> </a:t>
            </a:r>
            <a:r>
              <a:rPr lang="en-GB" dirty="0" err="1"/>
              <a:t>astfel</a:t>
            </a:r>
            <a:r>
              <a:rPr lang="en-GB" dirty="0"/>
              <a:t> </a:t>
            </a:r>
            <a:r>
              <a:rPr lang="en-GB" dirty="0" err="1"/>
              <a:t>ajungand</a:t>
            </a:r>
            <a:r>
              <a:rPr lang="en-GB" dirty="0"/>
              <a:t> la o </a:t>
            </a:r>
            <a:r>
              <a:rPr lang="en-GB" dirty="0" err="1"/>
              <a:t>problema</a:t>
            </a:r>
            <a:r>
              <a:rPr lang="en-GB" dirty="0"/>
              <a:t> de Quadratic Programming.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Formularea matematica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326325" y="15387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F(x) = 10x + 15y - ½ (0.1x^2+0.2y^2+2*0.05xy) 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x-&gt; </a:t>
            </a:r>
            <a:r>
              <a:rPr lang="en-GB" dirty="0" err="1"/>
              <a:t>Cantitatea</a:t>
            </a:r>
            <a:r>
              <a:rPr lang="en-GB" dirty="0"/>
              <a:t> de </a:t>
            </a:r>
            <a:r>
              <a:rPr lang="en-GB" dirty="0" err="1"/>
              <a:t>Produs</a:t>
            </a:r>
            <a:r>
              <a:rPr lang="en-GB" dirty="0"/>
              <a:t> 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y -&gt; </a:t>
            </a:r>
            <a:r>
              <a:rPr lang="en-GB" dirty="0" err="1"/>
              <a:t>Cantitatea</a:t>
            </a:r>
            <a:r>
              <a:rPr lang="en-GB" dirty="0"/>
              <a:t> de </a:t>
            </a:r>
            <a:r>
              <a:rPr lang="en-GB" dirty="0" err="1"/>
              <a:t>Produs</a:t>
            </a:r>
            <a:r>
              <a:rPr lang="en-GB" dirty="0"/>
              <a:t> B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Obiectiv</a:t>
            </a:r>
            <a:r>
              <a:rPr lang="en-GB" dirty="0"/>
              <a:t>: </a:t>
            </a:r>
            <a:r>
              <a:rPr lang="en-GB" dirty="0" err="1"/>
              <a:t>maximizarea</a:t>
            </a:r>
            <a:r>
              <a:rPr lang="en-GB" dirty="0"/>
              <a:t> </a:t>
            </a:r>
            <a:r>
              <a:rPr lang="en-GB" dirty="0" err="1"/>
              <a:t>profitului</a:t>
            </a:r>
            <a:r>
              <a:rPr lang="en-GB" dirty="0"/>
              <a:t> F(x).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putea</a:t>
            </a:r>
            <a:r>
              <a:rPr lang="en-GB" dirty="0"/>
              <a:t>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algoritmii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 transform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intr</a:t>
            </a:r>
            <a:r>
              <a:rPr lang="en-GB" dirty="0"/>
              <a:t>-o </a:t>
            </a:r>
            <a:r>
              <a:rPr lang="en-GB" dirty="0" err="1"/>
              <a:t>problema</a:t>
            </a:r>
            <a:r>
              <a:rPr lang="en-GB" dirty="0"/>
              <a:t> de </a:t>
            </a:r>
            <a:r>
              <a:rPr lang="en-GB" dirty="0" err="1"/>
              <a:t>minimizare</a:t>
            </a:r>
            <a:r>
              <a:rPr lang="en-GB" dirty="0"/>
              <a:t>: Z = -F(x).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Constrangeri</a:t>
            </a:r>
            <a:r>
              <a:rPr lang="en-GB" dirty="0"/>
              <a:t>: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2x + 3y &lt;= 100 (</a:t>
            </a:r>
            <a:r>
              <a:rPr lang="en-GB" dirty="0" err="1"/>
              <a:t>constrangeri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materiala</a:t>
            </a:r>
            <a:r>
              <a:rPr lang="en-GB" dirty="0"/>
              <a:t> </a:t>
            </a:r>
            <a:r>
              <a:rPr lang="en-GB" dirty="0" err="1"/>
              <a:t>limitata</a:t>
            </a:r>
            <a:r>
              <a:rPr lang="en-GB" dirty="0"/>
              <a:t> 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x  + 2y &lt;= 80 (</a:t>
            </a:r>
            <a:r>
              <a:rPr lang="en-GB" dirty="0" err="1"/>
              <a:t>constrangeri</a:t>
            </a:r>
            <a:r>
              <a:rPr lang="en-GB" dirty="0"/>
              <a:t> de </a:t>
            </a:r>
            <a:r>
              <a:rPr lang="en-GB" dirty="0" err="1"/>
              <a:t>resursa</a:t>
            </a:r>
            <a:r>
              <a:rPr lang="en-GB" dirty="0"/>
              <a:t> </a:t>
            </a:r>
            <a:r>
              <a:rPr lang="en-GB" dirty="0" err="1"/>
              <a:t>umana</a:t>
            </a:r>
            <a:r>
              <a:rPr lang="en-GB" dirty="0"/>
              <a:t> </a:t>
            </a:r>
            <a:r>
              <a:rPr lang="en-GB" dirty="0" err="1"/>
              <a:t>limitata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x &gt; 0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y &gt; 0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Solutia </a:t>
            </a:r>
            <a:r>
              <a:rPr lang="en-GB" dirty="0" err="1"/>
              <a:t>implementata</a:t>
            </a: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30150" y="1307850"/>
            <a:ext cx="7859400" cy="3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rezolvarea</a:t>
            </a:r>
            <a:r>
              <a:rPr lang="en-GB" dirty="0"/>
              <a:t> </a:t>
            </a:r>
            <a:r>
              <a:rPr lang="en-GB" dirty="0" err="1"/>
              <a:t>problemei</a:t>
            </a:r>
            <a:r>
              <a:rPr lang="en-GB" dirty="0"/>
              <a:t> de </a:t>
            </a:r>
            <a:r>
              <a:rPr lang="en-GB" dirty="0" err="1"/>
              <a:t>optimizare</a:t>
            </a:r>
            <a:r>
              <a:rPr lang="en-GB" dirty="0"/>
              <a:t>, am </a:t>
            </a:r>
            <a:r>
              <a:rPr lang="en-GB" dirty="0" err="1"/>
              <a:t>utilizat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</a:t>
            </a:r>
            <a:r>
              <a:rPr lang="en-GB" dirty="0" err="1"/>
              <a:t>proiectat</a:t>
            </a:r>
            <a:r>
              <a:rPr lang="en-GB" dirty="0"/>
              <a:t>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Motivatie</a:t>
            </a:r>
            <a:r>
              <a:rPr lang="en-GB" dirty="0"/>
              <a:t>: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obiectiv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continua pe tot </a:t>
            </a:r>
            <a:r>
              <a:rPr lang="en-GB" dirty="0" err="1"/>
              <a:t>domeniul</a:t>
            </a:r>
            <a:r>
              <a:rPr lang="en-GB" dirty="0"/>
              <a:t> de </a:t>
            </a:r>
            <a:r>
              <a:rPr lang="en-GB" dirty="0" err="1"/>
              <a:t>definitie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urmare</a:t>
            </a:r>
            <a:r>
              <a:rPr lang="en-GB" dirty="0"/>
              <a:t> </a:t>
            </a:r>
            <a:r>
              <a:rPr lang="en-GB" dirty="0" err="1"/>
              <a:t>functia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diferentiabila</a:t>
            </a:r>
            <a:r>
              <a:rPr lang="en-GB" dirty="0"/>
              <a:t>. </a:t>
            </a:r>
            <a:r>
              <a:rPr lang="en-GB" dirty="0" err="1"/>
              <a:t>Fiind</a:t>
            </a:r>
            <a:r>
              <a:rPr lang="en-GB" dirty="0"/>
              <a:t> o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diferentiabila</a:t>
            </a:r>
            <a:r>
              <a:rPr lang="en-GB" dirty="0"/>
              <a:t> </a:t>
            </a:r>
            <a:r>
              <a:rPr lang="en-GB" dirty="0" err="1"/>
              <a:t>aplicarea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o </a:t>
            </a:r>
            <a:r>
              <a:rPr lang="en-GB" dirty="0" err="1"/>
              <a:t>varianta</a:t>
            </a:r>
            <a:r>
              <a:rPr lang="en-GB" dirty="0"/>
              <a:t>  </a:t>
            </a:r>
            <a:r>
              <a:rPr lang="en-GB" dirty="0" err="1"/>
              <a:t>usoara</a:t>
            </a:r>
            <a:r>
              <a:rPr lang="en-GB" dirty="0"/>
              <a:t> de </a:t>
            </a:r>
            <a:r>
              <a:rPr lang="en-GB" dirty="0" err="1"/>
              <a:t>rezolvare</a:t>
            </a:r>
            <a:r>
              <a:rPr lang="en-GB" dirty="0"/>
              <a:t> a </a:t>
            </a:r>
            <a:r>
              <a:rPr lang="en-GB" dirty="0" err="1"/>
              <a:t>problemei</a:t>
            </a:r>
            <a:r>
              <a:rPr lang="en-GB" dirty="0"/>
              <a:t>.  </a:t>
            </a:r>
            <a:r>
              <a:rPr lang="en-GB" dirty="0" err="1"/>
              <a:t>Pentru</a:t>
            </a:r>
            <a:r>
              <a:rPr lang="en-GB" dirty="0"/>
              <a:t> ca </a:t>
            </a:r>
            <a:r>
              <a:rPr lang="en-GB" dirty="0" err="1"/>
              <a:t>doresc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optimizez</a:t>
            </a:r>
            <a:r>
              <a:rPr lang="en-GB" dirty="0"/>
              <a:t>  o </a:t>
            </a:r>
            <a:r>
              <a:rPr lang="en-GB" dirty="0" err="1"/>
              <a:t>functie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are </a:t>
            </a:r>
            <a:r>
              <a:rPr lang="en-GB" dirty="0" err="1"/>
              <a:t>constrangeri</a:t>
            </a:r>
            <a:r>
              <a:rPr lang="en-GB" dirty="0"/>
              <a:t>, </a:t>
            </a:r>
            <a:r>
              <a:rPr lang="en-GB" dirty="0" err="1"/>
              <a:t>solutia</a:t>
            </a:r>
            <a:r>
              <a:rPr lang="en-GB" dirty="0"/>
              <a:t> </a:t>
            </a:r>
            <a:r>
              <a:rPr lang="en-GB" dirty="0" err="1"/>
              <a:t>oferita</a:t>
            </a:r>
            <a:r>
              <a:rPr lang="en-GB" dirty="0"/>
              <a:t> de </a:t>
            </a:r>
            <a:r>
              <a:rPr lang="en-GB" dirty="0" err="1"/>
              <a:t>calculul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nu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întotdeauna</a:t>
            </a:r>
            <a:r>
              <a:rPr lang="en-GB" dirty="0"/>
              <a:t> in </a:t>
            </a:r>
            <a:r>
              <a:rPr lang="en-GB" dirty="0" err="1"/>
              <a:t>domeniul</a:t>
            </a:r>
            <a:r>
              <a:rPr lang="en-GB" dirty="0"/>
              <a:t> </a:t>
            </a:r>
            <a:r>
              <a:rPr lang="en-GB" dirty="0" err="1"/>
              <a:t>aplicabil</a:t>
            </a:r>
            <a:r>
              <a:rPr lang="en-GB" dirty="0"/>
              <a:t>, </a:t>
            </a:r>
            <a:r>
              <a:rPr lang="en-GB" dirty="0" err="1"/>
              <a:t>motiv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care </a:t>
            </a:r>
            <a:r>
              <a:rPr lang="en-GB" dirty="0" err="1"/>
              <a:t>dorim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calculam</a:t>
            </a:r>
            <a:r>
              <a:rPr lang="en-GB" dirty="0"/>
              <a:t> </a:t>
            </a:r>
            <a:r>
              <a:rPr lang="en-GB" dirty="0" err="1"/>
              <a:t>proiectia</a:t>
            </a:r>
            <a:r>
              <a:rPr lang="en-GB" dirty="0"/>
              <a:t> </a:t>
            </a:r>
            <a:r>
              <a:rPr lang="en-GB" dirty="0" err="1"/>
              <a:t>noilor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obtinute</a:t>
            </a:r>
            <a:r>
              <a:rPr lang="en-GB" dirty="0"/>
              <a:t> la pasul de </a:t>
            </a:r>
            <a:r>
              <a:rPr lang="en-GB" dirty="0" err="1"/>
              <a:t>optimizare</a:t>
            </a:r>
            <a:r>
              <a:rPr lang="en-GB" dirty="0"/>
              <a:t> pe </a:t>
            </a:r>
            <a:r>
              <a:rPr lang="en-GB" dirty="0" err="1"/>
              <a:t>spatiul</a:t>
            </a:r>
            <a:r>
              <a:rPr lang="en-GB" dirty="0"/>
              <a:t> </a:t>
            </a:r>
            <a:r>
              <a:rPr lang="en-GB" dirty="0" err="1"/>
              <a:t>definit</a:t>
            </a:r>
            <a:r>
              <a:rPr lang="en-GB" dirty="0"/>
              <a:t> de </a:t>
            </a:r>
            <a:r>
              <a:rPr lang="en-GB" dirty="0" err="1"/>
              <a:t>restrictiile</a:t>
            </a:r>
            <a:r>
              <a:rPr lang="en-GB" dirty="0"/>
              <a:t> </a:t>
            </a:r>
            <a:r>
              <a:rPr lang="en-GB" dirty="0" err="1"/>
              <a:t>problemei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f(x)= 10x + 15y - ½ </a:t>
            </a:r>
            <a:r>
              <a:rPr lang="en-GB"/>
              <a:t>(0.1x^2+0.2y^2+2*0.05xy</a:t>
            </a:r>
            <a:r>
              <a:rPr lang="en-GB" dirty="0"/>
              <a:t>)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grad(f) = [-(10 - 0.1x - 0.05y),  -(15 - 0.2y - 0.05x) ] -&gt; </a:t>
            </a:r>
            <a:r>
              <a:rPr lang="en-GB" dirty="0" err="1"/>
              <a:t>Gradientul</a:t>
            </a:r>
            <a:r>
              <a:rPr lang="en-GB" dirty="0"/>
              <a:t> </a:t>
            </a:r>
            <a:r>
              <a:rPr lang="en-GB" dirty="0" err="1"/>
              <a:t>functiei</a:t>
            </a:r>
            <a:r>
              <a:rPr lang="en-GB" dirty="0"/>
              <a:t> </a:t>
            </a:r>
            <a:r>
              <a:rPr lang="en-GB" dirty="0" err="1"/>
              <a:t>obiectiv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Proiectia</a:t>
            </a:r>
            <a:r>
              <a:rPr lang="en-GB" dirty="0"/>
              <a:t> pe </a:t>
            </a:r>
            <a:r>
              <a:rPr lang="en-GB" dirty="0" err="1"/>
              <a:t>limite</a:t>
            </a:r>
            <a:r>
              <a:rPr lang="en-GB" dirty="0"/>
              <a:t>: x’ = min(max(</a:t>
            </a:r>
            <a:r>
              <a:rPr lang="en-GB" dirty="0" err="1"/>
              <a:t>x,l</a:t>
            </a:r>
            <a:r>
              <a:rPr lang="en-GB" dirty="0"/>
              <a:t>),u) - l-&gt; </a:t>
            </a:r>
            <a:r>
              <a:rPr lang="en-GB" dirty="0" err="1"/>
              <a:t>limita</a:t>
            </a:r>
            <a:r>
              <a:rPr lang="en-GB" dirty="0"/>
              <a:t> </a:t>
            </a:r>
            <a:r>
              <a:rPr lang="en-GB" dirty="0" err="1"/>
              <a:t>inferioara</a:t>
            </a:r>
            <a:r>
              <a:rPr lang="en-GB" dirty="0"/>
              <a:t>, u-&gt; </a:t>
            </a:r>
            <a:r>
              <a:rPr lang="en-GB" dirty="0" err="1"/>
              <a:t>limita</a:t>
            </a:r>
            <a:r>
              <a:rPr lang="en-GB" dirty="0"/>
              <a:t> </a:t>
            </a:r>
            <a:r>
              <a:rPr lang="en-GB" dirty="0" err="1"/>
              <a:t>superioara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Proiectia</a:t>
            </a:r>
            <a:r>
              <a:rPr lang="en-GB" dirty="0"/>
              <a:t> pe </a:t>
            </a:r>
            <a:r>
              <a:rPr lang="en-GB" dirty="0" err="1"/>
              <a:t>constrangerile</a:t>
            </a:r>
            <a:r>
              <a:rPr lang="en-GB" dirty="0"/>
              <a:t> </a:t>
            </a:r>
            <a:r>
              <a:rPr lang="en-GB" dirty="0" err="1"/>
              <a:t>liniare</a:t>
            </a:r>
            <a:r>
              <a:rPr lang="en-GB" dirty="0"/>
              <a:t>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g(x) - </a:t>
            </a:r>
            <a:r>
              <a:rPr lang="en-GB" dirty="0" err="1"/>
              <a:t>constrangere</a:t>
            </a:r>
            <a:r>
              <a:rPr lang="en-GB" dirty="0"/>
              <a:t> </a:t>
            </a:r>
            <a:r>
              <a:rPr lang="en-GB" dirty="0" err="1"/>
              <a:t>liniara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max_iter</a:t>
            </a:r>
            <a:r>
              <a:rPr lang="en-GB" dirty="0"/>
              <a:t>=10000 &lt;- </a:t>
            </a:r>
            <a:r>
              <a:rPr lang="en-GB" dirty="0" err="1"/>
              <a:t>Numarul</a:t>
            </a:r>
            <a:r>
              <a:rPr lang="en-GB" dirty="0"/>
              <a:t> maxim de </a:t>
            </a:r>
            <a:r>
              <a:rPr lang="en-GB" dirty="0" err="1"/>
              <a:t>iteratii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tol</a:t>
            </a:r>
            <a:r>
              <a:rPr lang="en-GB" dirty="0"/>
              <a:t>=1e-6 &lt;- </a:t>
            </a:r>
            <a:r>
              <a:rPr lang="en-GB" dirty="0" err="1"/>
              <a:t>Toleranta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valori</a:t>
            </a:r>
            <a:r>
              <a:rPr lang="en-GB" dirty="0"/>
              <a:t> </a:t>
            </a:r>
            <a:r>
              <a:rPr lang="en-GB" dirty="0" err="1"/>
              <a:t>nule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alpha = 0.1 &lt;- Pasul </a:t>
            </a:r>
            <a:r>
              <a:rPr lang="en-GB" dirty="0" err="1"/>
              <a:t>directiei</a:t>
            </a:r>
            <a:r>
              <a:rPr lang="en-GB" dirty="0"/>
              <a:t> </a:t>
            </a:r>
            <a:r>
              <a:rPr lang="en-GB" dirty="0" err="1"/>
              <a:t>gradientului</a:t>
            </a:r>
            <a:r>
              <a:rPr lang="en-GB" dirty="0"/>
              <a:t> / pasul de </a:t>
            </a:r>
            <a:r>
              <a:rPr lang="en-GB" dirty="0" err="1"/>
              <a:t>invatare</a:t>
            </a:r>
            <a:r>
              <a:rPr lang="en-GB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488" y="2799714"/>
            <a:ext cx="994439" cy="299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Biblioteca Scipy - Minimize</a:t>
            </a:r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evalua</a:t>
            </a:r>
            <a:r>
              <a:rPr lang="en-GB" dirty="0"/>
              <a:t> </a:t>
            </a:r>
            <a:r>
              <a:rPr lang="en-GB" dirty="0" err="1"/>
              <a:t>rezultatele</a:t>
            </a:r>
            <a:r>
              <a:rPr lang="en-GB" dirty="0"/>
              <a:t> </a:t>
            </a:r>
            <a:r>
              <a:rPr lang="en-GB" dirty="0" err="1"/>
              <a:t>implementarii</a:t>
            </a:r>
            <a:r>
              <a:rPr lang="en-GB" dirty="0"/>
              <a:t> </a:t>
            </a:r>
            <a:r>
              <a:rPr lang="en-GB" dirty="0" err="1"/>
              <a:t>metodei</a:t>
            </a:r>
            <a:r>
              <a:rPr lang="en-GB" dirty="0"/>
              <a:t> </a:t>
            </a:r>
            <a:r>
              <a:rPr lang="en-GB" dirty="0" err="1"/>
              <a:t>gradientilor</a:t>
            </a:r>
            <a:r>
              <a:rPr lang="en-GB" dirty="0"/>
              <a:t> </a:t>
            </a:r>
            <a:r>
              <a:rPr lang="en-GB" dirty="0" err="1"/>
              <a:t>proiectati</a:t>
            </a:r>
            <a:r>
              <a:rPr lang="en-GB" dirty="0"/>
              <a:t>, am </a:t>
            </a:r>
            <a:r>
              <a:rPr lang="en-GB" dirty="0" err="1"/>
              <a:t>folosit</a:t>
            </a:r>
            <a:r>
              <a:rPr lang="en-GB" dirty="0"/>
              <a:t> minimize din </a:t>
            </a:r>
            <a:r>
              <a:rPr lang="en-GB" dirty="0" err="1"/>
              <a:t>pachetul</a:t>
            </a:r>
            <a:r>
              <a:rPr lang="en-GB" dirty="0"/>
              <a:t> </a:t>
            </a:r>
            <a:r>
              <a:rPr lang="en-GB" dirty="0" err="1"/>
              <a:t>scipy.optimize</a:t>
            </a:r>
            <a:r>
              <a:rPr lang="en-GB" dirty="0"/>
              <a:t>.</a:t>
            </a:r>
            <a:endParaRPr sz="900" dirty="0">
              <a:solidFill>
                <a:srgbClr val="97A7C8"/>
              </a:solidFill>
              <a:highlight>
                <a:srgbClr val="2128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solidFill>
                <a:srgbClr val="97A7C8"/>
              </a:solidFill>
              <a:highlight>
                <a:srgbClr val="2128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result_scipy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minimize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'SLSQP'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81A2-ACBF-3BCB-8965-AFA5376C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4A7A7-F693-F651-CB21-E6CAAFE0C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909320"/>
            <a:ext cx="7038900" cy="3916680"/>
          </a:xfrm>
        </p:spPr>
        <p:txBody>
          <a:bodyPr>
            <a:normAutofit fontScale="25000" lnSpcReduction="20000"/>
          </a:bodyPr>
          <a:lstStyle/>
          <a:p>
            <a:pPr marL="146050" indent="0">
              <a:buNone/>
            </a:pP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scipy</a:t>
            </a:r>
            <a:r>
              <a:rPr lang="en-US" sz="3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optimize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minimize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r>
              <a:rPr lang="en-US" sz="3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pyplot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plt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Definirea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functiei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obiectiv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gradientului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acesteia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pPr marL="146050" indent="0">
              <a:buNone/>
            </a:pPr>
            <a:b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grad_xA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grad_xB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0.05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36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36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grad_xA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grad_xB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146050" indent="0">
              <a:buNone/>
            </a:pPr>
            <a:b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Definirea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constrangerilor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3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  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Constraint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resursa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1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36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80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3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  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Constraint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resursa</a:t>
            </a:r>
            <a:r>
              <a:rPr lang="en-US" sz="36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2</a:t>
            </a:r>
            <a:endParaRPr lang="en-US" sz="36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3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ineq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'fun'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constraint1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{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36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ineq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6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'fun'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en-US" sz="36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constraint2</a:t>
            </a: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  <a:p>
            <a:pPr marL="146050" indent="0">
              <a:buNone/>
            </a:pPr>
            <a:r>
              <a:rPr lang="en-US" sz="3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pPr marL="146050" indent="0">
              <a:buNone/>
            </a:pPr>
            <a:b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32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[(</a:t>
            </a:r>
            <a:r>
              <a:rPr lang="en-US" sz="3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sz="32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32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146050" indent="0">
              <a:buNone/>
            </a:pPr>
            <a:br>
              <a:rPr lang="en-US" sz="32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4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D2F4-B2CA-535B-460A-052F1199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591770"/>
          </a:xfrm>
        </p:spPr>
        <p:txBody>
          <a:bodyPr/>
          <a:lstStyle/>
          <a:p>
            <a:r>
              <a:rPr lang="en-US" dirty="0"/>
              <a:t>Cod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0F2C-1888-62BB-F3F2-6F81CCA7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220" y="914350"/>
            <a:ext cx="7038900" cy="4084370"/>
          </a:xfrm>
        </p:spPr>
        <p:txBody>
          <a:bodyPr>
            <a:noAutofit/>
          </a:bodyPr>
          <a:lstStyle/>
          <a:p>
            <a:pPr marL="146050" indent="0">
              <a:buNone/>
            </a:pP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Functie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proiectia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multimea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constrangeri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tipul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Ax &lt;= b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project_onto_bounds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maximum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minimum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]),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  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146050" indent="0">
              <a:buNone/>
            </a:pPr>
            <a:b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Functie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proiectia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multimea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constrangeri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tipul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a_i^T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&lt;=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b_i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project_onto_constraints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'type'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ineq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'fun'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Ajustez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astfel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incat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satisafaca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constrangerea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grad_c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approx_fprime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'fun'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1e-8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correction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'fun'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grad_c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grad_c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grad_c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correction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Functie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pentru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aproximarea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gradientului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approx_fprime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1e-8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zeros_like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ei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zeros_like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ei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1.0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ei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epsilon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ei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13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2583A-7C4C-AE16-4708-23B5618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81940"/>
            <a:ext cx="7038900" cy="368250"/>
          </a:xfrm>
        </p:spPr>
        <p:txBody>
          <a:bodyPr>
            <a:normAutofit fontScale="90000"/>
          </a:bodyPr>
          <a:lstStyle/>
          <a:p>
            <a:r>
              <a:rPr lang="en-US" dirty="0"/>
              <a:t>Cod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46FE0-5EBC-8C1B-5243-8A95C123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1780" y="985520"/>
            <a:ext cx="7038900" cy="3876040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Metoda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gradientului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proiectat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projected_gradient_descent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objective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0.01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1e-6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max_iter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10000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max_iter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grad_val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alpha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grad_val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Proiectia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multimea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constrangeri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project_onto_constraints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constraints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project_onto_bounds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bounds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linalg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norm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tol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x_new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146050" indent="0">
              <a:buNone/>
            </a:pP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history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b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Definirea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valorilor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initiale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si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rezolvarea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problemei</a:t>
            </a:r>
            <a:r>
              <a:rPr lang="en-US" sz="9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 </a:t>
            </a:r>
            <a:r>
              <a:rPr lang="en-US" sz="900" b="0" dirty="0" err="1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optimizare</a:t>
            </a:r>
            <a:endParaRPr lang="en-US" sz="9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146050" indent="0">
              <a:buNone/>
            </a:pPr>
            <a:r>
              <a:rPr lang="en-US" sz="9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x0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sz="900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</a:p>
          <a:p>
            <a:pPr marL="1460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47746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1652</Words>
  <Application>Microsoft Office PowerPoint</Application>
  <PresentationFormat>On-screen Show (16:9)</PresentationFormat>
  <Paragraphs>155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Consolas</vt:lpstr>
      <vt:lpstr>Courier New</vt:lpstr>
      <vt:lpstr>Montserrat</vt:lpstr>
      <vt:lpstr>Arial</vt:lpstr>
      <vt:lpstr>Lato</vt:lpstr>
      <vt:lpstr>Focus</vt:lpstr>
      <vt:lpstr>Proiect 3 - Problema de optimizare cu constrangeri </vt:lpstr>
      <vt:lpstr>Descrierea aplicatiei</vt:lpstr>
      <vt:lpstr>Motivatia alegerii problemei</vt:lpstr>
      <vt:lpstr>Formularea matematica</vt:lpstr>
      <vt:lpstr>Solutia implementata</vt:lpstr>
      <vt:lpstr>Biblioteca Scipy - Minimize</vt:lpstr>
      <vt:lpstr>Cod Python</vt:lpstr>
      <vt:lpstr>Cod Python</vt:lpstr>
      <vt:lpstr>Cod Python</vt:lpstr>
      <vt:lpstr>Cod Python</vt:lpstr>
      <vt:lpstr>Rezultate</vt:lpstr>
      <vt:lpstr>Performanta de timp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Proiect</dc:title>
  <cp:lastModifiedBy>Silbel Grozea</cp:lastModifiedBy>
  <cp:revision>1</cp:revision>
  <dcterms:modified xsi:type="dcterms:W3CDTF">2024-05-28T06:57:46Z</dcterms:modified>
</cp:coreProperties>
</file>