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9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52400" y="1223645"/>
            <a:ext cx="67443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APPLICATION DEVELOPMENT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  (MySQL Installation)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4955" y="3639820"/>
            <a:ext cx="48063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Gerard Anthony Resaba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3/BSCS/A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7.57.50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7.58.39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7.58.54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7.59.59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8.00.23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8.00.49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09738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8.05.35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8.05.52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8.09.49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8.11.23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15.11.2021_14.44.10_RE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77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8.11.44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15.11.2021_14.44.45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517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5.00.39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771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5.00.57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5.15.34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7.53.36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7.57.02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.11.2021_17.57.36_R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Presentation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OPAPP</cp:lastModifiedBy>
  <cp:revision>1</cp:revision>
  <dcterms:created xsi:type="dcterms:W3CDTF">2021-11-15T11:02:37Z</dcterms:created>
  <dcterms:modified xsi:type="dcterms:W3CDTF">2021-11-15T11:02:37Z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4E7A3D50B3104AC1A21B19BA06F93F2A</vt:lpwstr>
  </property>
  <property fmtid="{D5CDD505-2E9C-101B-9397-08002B2CF9AE}" pid="3" name="KSOProductBuildVer">
    <vt:lpwstr>1033-11.2.0.10351</vt:lpwstr>
  </property>
</Properties>
</file>