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67" r:id="rId6"/>
    <p:sldId id="265" r:id="rId7"/>
    <p:sldId id="283" r:id="rId8"/>
    <p:sldId id="281" r:id="rId9"/>
    <p:sldId id="282" r:id="rId10"/>
    <p:sldId id="300" r:id="rId11"/>
    <p:sldId id="259" r:id="rId12"/>
    <p:sldId id="275" r:id="rId13"/>
    <p:sldId id="294" r:id="rId14"/>
    <p:sldId id="260" r:id="rId15"/>
    <p:sldId id="261" r:id="rId16"/>
    <p:sldId id="262" r:id="rId17"/>
    <p:sldId id="263" r:id="rId18"/>
    <p:sldId id="264" r:id="rId19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5046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680" y="1257300"/>
            <a:ext cx="6035040" cy="33947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4840605"/>
            <a:ext cx="6217920" cy="39604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9553734"/>
            <a:ext cx="3368040" cy="50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75A18-526B-429B-8FC7-5D842AA4819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6A270-63AE-4AA2-9288-05BAE9DFC2C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1F755-29E8-4398-95F5-12F5BB32717B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4AF14-EEB5-436B-8629-18C78BD8B6C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B63E5-86DD-4319-B358-C95A87F59159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E93F5D-95E5-4442-AC08-6EC0E975EBD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98841-A826-4C2C-A2B8-97F3BAE750B8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13EF3-313C-4141-94CF-2C7B7592C18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EDE21-0471-46E1-B1A9-538729E5FC3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C5458-852B-43A9-BB60-2A06A299582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C6000-0D0C-4E45-AF08-07232C0CFFD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F1BC6-9FD7-4424-ACA4-F4B7B167529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0A07C7E-18E9-471A-8591-B33F41791DD3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5460" y="525145"/>
            <a:ext cx="9001125" cy="8750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5460" y="514350"/>
            <a:ext cx="9000490" cy="8858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Annie: Anime Fan Assistant App</a:t>
            </a:r>
            <a:endParaRPr lang="en-US" sz="2400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91845" y="1971040"/>
            <a:ext cx="7724775" cy="25876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r>
              <a:rPr lang="en-US" sz="1800" b="1" strike="noStrike" spc="-1">
                <a:latin typeface="Cantarell" panose="02000503000000000000" charset="0"/>
                <a:cs typeface="Cantarell" panose="02000503000000000000" charset="0"/>
              </a:rPr>
              <a:t>Members:</a:t>
            </a:r>
            <a:endParaRPr lang="en-US" sz="1800" b="1" strike="noStrike" spc="-1">
              <a:latin typeface="Cantarell" panose="02000503000000000000" charset="0"/>
              <a:cs typeface="Cantarell" panose="02000503000000000000" charset="0"/>
            </a:endParaRPr>
          </a:p>
          <a:p>
            <a:r>
              <a:rPr lang="en-US" sz="1800" b="0" strike="noStrike" spc="-1">
                <a:latin typeface="Cantarell" panose="02000503000000000000" charset="0"/>
                <a:cs typeface="Cantarell" panose="02000503000000000000" charset="0"/>
              </a:rPr>
              <a:t> </a:t>
            </a:r>
            <a:br>
              <a:rPr lang="en-US" sz="1800" b="0" strike="noStrike" spc="-1">
                <a:latin typeface="Cantarell" panose="02000503000000000000" charset="0"/>
                <a:cs typeface="Cantarell" panose="02000503000000000000" charset="0"/>
              </a:rPr>
            </a:br>
            <a:r>
              <a:rPr lang="en-US" sz="1800" b="0" strike="noStrike" spc="-1">
                <a:latin typeface="Cantarell" panose="02000503000000000000" charset="0"/>
                <a:cs typeface="Cantarell" panose="02000503000000000000" charset="0"/>
              </a:rPr>
              <a:t>	Jose Jerome V. Lalunio</a:t>
            </a:r>
            <a:endParaRPr lang="en-US" sz="18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r>
              <a:rPr lang="en-US" sz="1800" b="0" strike="noStrike" spc="-1">
                <a:latin typeface="Cantarell" panose="02000503000000000000" charset="0"/>
                <a:cs typeface="Cantarell" panose="02000503000000000000" charset="0"/>
              </a:rPr>
              <a:t>	Gerald A. Corpus</a:t>
            </a:r>
            <a:endParaRPr lang="en-US" sz="18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r>
              <a:rPr lang="en-US" sz="1800" b="0" strike="noStrike" spc="-1">
                <a:latin typeface="Cantarell" panose="02000503000000000000" charset="0"/>
                <a:cs typeface="Cantarell" panose="02000503000000000000" charset="0"/>
              </a:rPr>
              <a:t>	John Wendel L. Estrella</a:t>
            </a:r>
            <a:endParaRPr lang="en-US" sz="18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4" name="Picture 3" descr="pro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140" y="2811145"/>
            <a:ext cx="2859405" cy="2859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0"/>
            <a:ext cx="10055860" cy="5547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5" y="1971040"/>
            <a:ext cx="130238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750" y="175260"/>
            <a:ext cx="9001125" cy="9417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635" y="170835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Scope and limitation</a:t>
            </a:r>
            <a:endParaRPr lang="en-US" sz="2400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635" y="1539325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proponents will train two supervised text classification models, an A</a:t>
            </a:r>
            <a:r>
              <a:rPr lang="en-US" sz="1500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nime title recognition model</a:t>
            </a: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 and an </a:t>
            </a:r>
            <a:r>
              <a:rPr lang="en-US" sz="1500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intention recognition model</a:t>
            </a: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data-sets for the Anime title recognition model will be a list of Anime titles and their alternative titles and will be collected from MyAnimeList.net.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data-sets for the intention recognition model will be lists of phrases that users would normally use to interact with Annie and these phrases will be collected through an online survey.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machine learning models that the proponents will develop will use a standard feed-forward approach with two hidden layers. The proponents will use NLTK to prepare the data and TensorFlow to train the models.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system will have a genre classification feature and will use Multinomial Naive Bayes Algorithm to identify anime genres included in texts.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8251"/>
          <a:stretch>
            <a:fillRect/>
          </a:stretch>
        </p:blipFill>
        <p:spPr>
          <a:xfrm>
            <a:off x="539750" y="4434840"/>
            <a:ext cx="1824990" cy="1235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9750" y="175260"/>
            <a:ext cx="9001125" cy="9417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635" y="170835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Scope and limitation</a:t>
            </a:r>
            <a:endParaRPr lang="en-US" sz="2400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635" y="1539325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Due to differences in image resolutions it will be near impossible to reach 100% similarity with the reverse image search.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bot will struggle to recognize images that are edited, cropped, filtered or has really low resolution.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kanji-kana quiz will only be a character recognition quiz and not a comprehensive language course.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kanji quiz will only </a:t>
            </a:r>
            <a:r>
              <a:rPr lang="en-US" sz="1500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include </a:t>
            </a: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single kanji characters with on’yomi readings and up-to N3 level difficulty.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schedules will be synced with Japan release dates which may not be the same with international release dates since many international streaming sites have different release dates.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cs typeface="Cantarell" panose="02000503000000000000" charset="0"/>
              </a:rPr>
              <a:t>The text recognition models will struggle to recognize inputs that have typographical errors.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>
                <a:latin typeface="Cantarell" panose="02000503000000000000" charset="0"/>
                <a:cs typeface="Cantarell" panose="02000503000000000000" charset="0"/>
                <a:sym typeface="+mn-ea"/>
              </a:rPr>
              <a:t>Anime recommendation and Anime calendar feature will be limited for users that don’t link their MyAnimeList accounts.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8251"/>
          <a:stretch>
            <a:fillRect/>
          </a:stretch>
        </p:blipFill>
        <p:spPr>
          <a:xfrm>
            <a:off x="539750" y="4434840"/>
            <a:ext cx="1824990" cy="1235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12140" y="226060"/>
            <a:ext cx="9001125" cy="9613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635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Objectives</a:t>
            </a:r>
            <a:endParaRPr lang="en-US" sz="2400" b="1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77025" y="161108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214630" indent="-22860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ea typeface="Noto Sans CJK SC" panose="020B0500000000000000" charset="-122"/>
                <a:cs typeface="Cantarell" panose="02000503000000000000" charset="0"/>
              </a:rPr>
              <a:t>To help Anime fans recognize anime shows by analyzing screenshots of it.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214630" indent="-22860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ea typeface="Noto Sans CJK SC" panose="020B0500000000000000" charset="-122"/>
                <a:cs typeface="Cantarell" panose="02000503000000000000" charset="0"/>
              </a:rPr>
              <a:t>To help anime fans to find Anime series that they love or to discover series they might enjoy through recommendations.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214630" indent="-22860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ea typeface="Noto Sans CJK SC" panose="020B0500000000000000" charset="-122"/>
                <a:cs typeface="Cantarell" panose="02000503000000000000" charset="0"/>
              </a:rPr>
              <a:t>To provide a calendar for seasonal Animes that the users want to watch.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214630" indent="-228600">
              <a:lnSpc>
                <a:spcPct val="15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500" b="0" strike="noStrike" spc="-1">
                <a:latin typeface="Cantarell" panose="02000503000000000000" charset="0"/>
                <a:ea typeface="Noto Sans CJK SC" panose="020B0500000000000000" charset="-122"/>
                <a:cs typeface="Cantarell" panose="02000503000000000000" charset="0"/>
              </a:rPr>
              <a:t>Help Anime fans to familiarize themselves with kanji, hiragana and katakana.</a:t>
            </a:r>
            <a:endParaRPr lang="en-US" sz="15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endParaRPr lang="en-US" sz="32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5" name="Picture 4" descr="thum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0" y="3032125"/>
            <a:ext cx="2638425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7700" y="154305"/>
            <a:ext cx="9001125" cy="8185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1950" y="9019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Description of technologies.</a:t>
            </a:r>
            <a:br>
              <a:rPr sz="2400">
                <a:latin typeface="Cantarell" panose="02000503000000000000" charset="0"/>
                <a:cs typeface="Cantarell" panose="02000503000000000000" charset="0"/>
              </a:rPr>
            </a:b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(development)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61200" y="1143000"/>
            <a:ext cx="3610800" cy="3657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Backend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Python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Typescript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Nodejs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PostGreSQL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TensorFlow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Version control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Version control system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Git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Remote repository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Github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800600" y="1172520"/>
            <a:ext cx="4499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Frontend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Web client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Typescript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Scss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Android/IOS client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Flutter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Dart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Windows Client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C#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.net Framework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Linux Client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Electron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1459230" y="1394850"/>
            <a:ext cx="307440" cy="3074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8895" y="1792605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6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8965" y="2043135"/>
            <a:ext cx="294480" cy="33660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1490905" y="2442650"/>
            <a:ext cx="243720" cy="2512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58"/>
          <p:cNvPicPr/>
          <p:nvPr/>
        </p:nvPicPr>
        <p:blipFill>
          <a:blip r:embed="rId5"/>
          <a:stretch>
            <a:fillRect/>
          </a:stretch>
        </p:blipFill>
        <p:spPr>
          <a:xfrm>
            <a:off x="1948085" y="3754275"/>
            <a:ext cx="233280" cy="2332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6"/>
          <a:stretch>
            <a:fillRect/>
          </a:stretch>
        </p:blipFill>
        <p:spPr>
          <a:xfrm>
            <a:off x="1947985" y="434589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6191935" y="1683530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1"/>
          <p:cNvPicPr/>
          <p:nvPr/>
        </p:nvPicPr>
        <p:blipFill>
          <a:blip r:embed="rId7"/>
          <a:srcRect l="12691" r="19409"/>
          <a:stretch>
            <a:fillRect/>
          </a:stretch>
        </p:blipFill>
        <p:spPr>
          <a:xfrm>
            <a:off x="6192470" y="1971235"/>
            <a:ext cx="228240" cy="18900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62"/>
          <p:cNvPicPr/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1935" y="2403475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63"/>
          <p:cNvPicPr/>
          <p:nvPr/>
        </p:nvPicPr>
        <p:blipFill>
          <a:blip r:embed="rId9"/>
          <a:stretch>
            <a:fillRect/>
          </a:stretch>
        </p:blipFill>
        <p:spPr>
          <a:xfrm>
            <a:off x="6192160" y="2691160"/>
            <a:ext cx="199800" cy="1998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64"/>
          <p:cNvPicPr/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7755" y="326688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65"/>
          <p:cNvPicPr/>
          <p:nvPr/>
        </p:nvPicPr>
        <p:blipFill>
          <a:blip r:embed="rId11"/>
          <a:srcRect l="19395" r="12706"/>
          <a:stretch>
            <a:fillRect/>
          </a:stretch>
        </p:blipFill>
        <p:spPr>
          <a:xfrm>
            <a:off x="6167780" y="3549650"/>
            <a:ext cx="275760" cy="22860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66"/>
          <p:cNvPicPr/>
          <p:nvPr/>
        </p:nvPicPr>
        <p:blipFill>
          <a:blip r:embed="rId12"/>
          <a:stretch>
            <a:fillRect/>
          </a:stretch>
        </p:blipFill>
        <p:spPr>
          <a:xfrm>
            <a:off x="6187635" y="4058805"/>
            <a:ext cx="228600" cy="2286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7650" y="2763520"/>
            <a:ext cx="217170" cy="232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7700" y="267335"/>
            <a:ext cx="9001125" cy="8648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2159635" y="1395095"/>
            <a:ext cx="7130415" cy="388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Deployment</a:t>
            </a:r>
            <a:endParaRPr lang="en-US" sz="1200" b="1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89000" lvl="1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Machine learning models, api and database: </a:t>
            </a: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Microsoft Azure B1ls instance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Discord Bot:</a:t>
            </a: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 Replit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1" strike="noStrike" spc="-1">
                <a:latin typeface="Cantarell" panose="02000503000000000000" charset="0"/>
                <a:cs typeface="Cantarell" panose="02000503000000000000" charset="0"/>
              </a:rPr>
              <a:t>Webapp:</a:t>
            </a:r>
            <a:r>
              <a:rPr lang="en-US" sz="1200" b="0" strike="noStrike" spc="-1">
                <a:latin typeface="Cantarell" panose="02000503000000000000" charset="0"/>
                <a:cs typeface="Cantarell" panose="02000503000000000000" charset="0"/>
              </a:rPr>
              <a:t> Github Pages</a:t>
            </a: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2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 charset="0"/>
                <a:cs typeface="Cantarell" panose="02000503000000000000" charset="0"/>
              </a:rPr>
              <a:t>Description of technologies.</a:t>
            </a:r>
            <a:br>
              <a:rPr sz="2400">
                <a:latin typeface="Cantarell" panose="02000503000000000000" charset="0"/>
                <a:cs typeface="Cantarell" panose="02000503000000000000" charset="0"/>
              </a:rPr>
            </a:b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(deployment)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1"/>
          <a:stretch>
            <a:fillRect/>
          </a:stretch>
        </p:blipFill>
        <p:spPr>
          <a:xfrm>
            <a:off x="2383595" y="1970960"/>
            <a:ext cx="411120" cy="41112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360235" y="2619105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71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7555" t="27549" r="31692" b="24152"/>
          <a:stretch>
            <a:fillRect/>
          </a:stretch>
        </p:blipFill>
        <p:spPr>
          <a:xfrm>
            <a:off x="2232075" y="3267075"/>
            <a:ext cx="713880" cy="47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1800" y="226060"/>
            <a:ext cx="9001125" cy="5062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161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800" b="0" strike="noStrike" spc="-1">
                <a:latin typeface="Arial"/>
              </a:rPr>
              <a:t>Gantt Chart of activities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3690" y="1172210"/>
            <a:ext cx="6694920" cy="383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10870" y="386715"/>
            <a:ext cx="9001125" cy="1022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76580" y="386715"/>
            <a:ext cx="9036050" cy="10223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3200" b="1" strike="noStrike" spc="-1">
                <a:latin typeface="Cantarell" panose="02000503000000000000"/>
              </a:rPr>
              <a:t>Purpose and description.</a:t>
            </a:r>
            <a:endParaRPr lang="en-US" sz="3200" b="1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75755" y="1898735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Annie is a Virtual Assistant App specifically made for anime fans.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This is meant to be a “Quality of life improvement” for anime fans.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1" strike="noStrike" spc="-1">
                <a:latin typeface="Cantarell" panose="02000503000000000000" charset="0"/>
                <a:cs typeface="Cantarell" panose="02000503000000000000" charset="0"/>
              </a:rPr>
              <a:t>Main reasons why we choose this project.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Virtual Assistants are currently in demand.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Anime is gaining more popularity.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4990" y="2415540"/>
            <a:ext cx="3175635" cy="325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323340"/>
            <a:ext cx="8854440" cy="3098800"/>
          </a:xfrm>
          <a:prstGeom prst="rect">
            <a:avLst/>
          </a:prstGeom>
        </p:spPr>
      </p:pic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825" y="314960"/>
            <a:ext cx="9071610" cy="7200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lnSpc>
                <a:spcPct val="150000"/>
              </a:lnSpc>
              <a:buNone/>
            </a:pPr>
            <a:r>
              <a:rPr lang="en-US" sz="2000" b="1" strike="noStrike" spc="-1">
                <a:latin typeface="Cantarell" panose="02000503000000000000" charset="0"/>
                <a:cs typeface="Cantarell" panose="02000503000000000000" charset="0"/>
              </a:rPr>
              <a:t>Interest overtime for Artificial Intelligence </a:t>
            </a:r>
            <a:br>
              <a:rPr lang="en-US" sz="2000" b="0" strike="noStrike" spc="-1">
                <a:latin typeface="Cantarell" panose="02000503000000000000" charset="0"/>
                <a:cs typeface="Cantarell" panose="02000503000000000000" charset="0"/>
              </a:rPr>
            </a:b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https://trends.google.com/trends/explore?date=all&amp;q=artificial%20intelligence%20machine%20learning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5" y="1971040"/>
            <a:ext cx="130238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538605"/>
            <a:ext cx="8900795" cy="3041650"/>
          </a:xfrm>
          <a:prstGeom prst="rect">
            <a:avLst/>
          </a:prstGeom>
        </p:spPr>
      </p:pic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3555" y="314960"/>
            <a:ext cx="9071610" cy="7200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l">
              <a:lnSpc>
                <a:spcPct val="150000"/>
              </a:lnSpc>
              <a:buNone/>
            </a:pPr>
            <a:r>
              <a:rPr lang="en-US" sz="2000" b="1" strike="noStrike" spc="-1">
                <a:latin typeface="Cantarell" panose="02000503000000000000" charset="0"/>
                <a:cs typeface="Cantarell" panose="02000503000000000000" charset="0"/>
              </a:rPr>
              <a:t>Interest overtime for Anime</a:t>
            </a:r>
            <a:br>
              <a:rPr lang="en-US" sz="2000" b="0" strike="noStrike" spc="-1">
                <a:latin typeface="Cantarell" panose="02000503000000000000" charset="0"/>
                <a:cs typeface="Cantarell" panose="02000503000000000000" charset="0"/>
              </a:rPr>
            </a:b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https://trends.google.com/trends/explore?date=today%205-y&amp;q=anime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5" y="1971040"/>
            <a:ext cx="1302385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99060"/>
            <a:ext cx="9994265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097" t="13097" r="12635" b="12635"/>
          <a:stretch>
            <a:fillRect/>
          </a:stretch>
        </p:blipFill>
        <p:spPr>
          <a:xfrm>
            <a:off x="4680585" y="2043430"/>
            <a:ext cx="849630" cy="84899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5105400" y="2892425"/>
            <a:ext cx="1742440" cy="59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" idx="0"/>
          </p:cNvCxnSpPr>
          <p:nvPr/>
        </p:nvCxnSpPr>
        <p:spPr>
          <a:xfrm>
            <a:off x="5105400" y="2892425"/>
            <a:ext cx="664210" cy="59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0"/>
          </p:cNvCxnSpPr>
          <p:nvPr/>
        </p:nvCxnSpPr>
        <p:spPr>
          <a:xfrm flipH="1">
            <a:off x="4689475" y="2892425"/>
            <a:ext cx="415925" cy="5854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3521075" y="2892425"/>
            <a:ext cx="1584325" cy="469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18" idx="2"/>
          </p:cNvCxnSpPr>
          <p:nvPr/>
        </p:nvCxnSpPr>
        <p:spPr>
          <a:xfrm flipH="1" flipV="1">
            <a:off x="2671445" y="1755775"/>
            <a:ext cx="2433955" cy="287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10" idx="2"/>
          </p:cNvCxnSpPr>
          <p:nvPr/>
        </p:nvCxnSpPr>
        <p:spPr>
          <a:xfrm flipH="1" flipV="1">
            <a:off x="5087620" y="1706880"/>
            <a:ext cx="17780" cy="336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60" y="3361690"/>
            <a:ext cx="848995" cy="84772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3228975" y="4057650"/>
            <a:ext cx="7734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discord bot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5" y="3477895"/>
            <a:ext cx="616585" cy="615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07050" y="3484245"/>
            <a:ext cx="325120" cy="60896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532755" y="4095115"/>
            <a:ext cx="648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Mobile App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135" y="3484245"/>
            <a:ext cx="612775" cy="61087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6685280" y="3996055"/>
            <a:ext cx="596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web client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986790"/>
            <a:ext cx="770890" cy="76898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1709420" y="1179195"/>
            <a:ext cx="91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intention recognition model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705" y="1035685"/>
            <a:ext cx="671830" cy="671195"/>
          </a:xfrm>
          <a:prstGeom prst="rect">
            <a:avLst/>
          </a:prstGeom>
        </p:spPr>
      </p:pic>
      <p:sp>
        <p:nvSpPr>
          <p:cNvPr id="32" name="Text Box 31"/>
          <p:cNvSpPr txBox="1"/>
          <p:nvPr/>
        </p:nvSpPr>
        <p:spPr>
          <a:xfrm>
            <a:off x="4791075" y="818515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database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452788" y="3996004"/>
            <a:ext cx="77294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desktop client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85970" y="4347845"/>
            <a:ext cx="1192530" cy="1293495"/>
            <a:chOff x="2626" y="6620"/>
            <a:chExt cx="1878" cy="203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26" y="6620"/>
              <a:ext cx="1878" cy="1878"/>
            </a:xfrm>
            <a:prstGeom prst="rect">
              <a:avLst/>
            </a:prstGeom>
          </p:spPr>
        </p:pic>
        <p:sp>
          <p:nvSpPr>
            <p:cNvPr id="45" name="Text Box 44"/>
            <p:cNvSpPr txBox="1"/>
            <p:nvPr/>
          </p:nvSpPr>
          <p:spPr>
            <a:xfrm>
              <a:off x="3229" y="8321"/>
              <a:ext cx="736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User</a:t>
              </a:r>
              <a:endParaRPr lang="en-US" sz="80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30" y="942340"/>
            <a:ext cx="770890" cy="768985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7881620" y="1141095"/>
            <a:ext cx="914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Cantarell" panose="02000503000000000000" charset="0"/>
                <a:cs typeface="Cantarell" panose="02000503000000000000" charset="0"/>
              </a:rPr>
              <a:t>Anime title recognition model(text)</a:t>
            </a:r>
            <a:endParaRPr lang="en-US" sz="800">
              <a:latin typeface="Cantarell" panose="02000503000000000000" charset="0"/>
              <a:cs typeface="Cantarell" panose="02000503000000000000" charset="0"/>
            </a:endParaRPr>
          </a:p>
        </p:txBody>
      </p:sp>
      <p:cxnSp>
        <p:nvCxnSpPr>
          <p:cNvPr id="52" name="Straight Arrow Connector 51"/>
          <p:cNvCxnSpPr>
            <a:stCxn id="50" idx="2"/>
            <a:endCxn id="8" idx="0"/>
          </p:cNvCxnSpPr>
          <p:nvPr/>
        </p:nvCxnSpPr>
        <p:spPr>
          <a:xfrm flipH="1">
            <a:off x="5105400" y="1711325"/>
            <a:ext cx="2390775" cy="332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179195"/>
            <a:ext cx="6892925" cy="339280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2016125" y="314325"/>
            <a:ext cx="6461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latin typeface="Cantarell" panose="02000503000000000000" charset="0"/>
                <a:cs typeface="Cantarell" panose="02000503000000000000" charset="0"/>
                <a:sym typeface="+mn-ea"/>
              </a:rPr>
              <a:t>(not the final design) </a:t>
            </a:r>
            <a:r>
              <a:rPr lang="en-US" sz="1200" b="1">
                <a:latin typeface="Cantarell" panose="02000503000000000000" charset="0"/>
                <a:cs typeface="Cantarell" panose="02000503000000000000" charset="0"/>
              </a:rPr>
              <a:t>Sample of how the desktop and mobile and web clients would look like.</a:t>
            </a:r>
            <a:endParaRPr lang="en-US" sz="1200" b="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10" y="963295"/>
            <a:ext cx="1936750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Text Box 36"/>
          <p:cNvSpPr txBox="1"/>
          <p:nvPr/>
        </p:nvSpPr>
        <p:spPr>
          <a:xfrm>
            <a:off x="1296035" y="314960"/>
            <a:ext cx="4820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latin typeface="Cantarell" panose="02000503000000000000" charset="0"/>
                <a:cs typeface="Cantarell" panose="02000503000000000000" charset="0"/>
              </a:rPr>
              <a:t>How the discord bot would look like.</a:t>
            </a:r>
            <a:endParaRPr lang="en-US" sz="1200" b="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8510" y="951865"/>
            <a:ext cx="2834640" cy="390461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962660"/>
            <a:ext cx="689864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9750" y="459105"/>
            <a:ext cx="9001125" cy="9499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635" y="459125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2400" b="1" strike="noStrike" spc="-1">
                <a:latin typeface="Cantarell" panose="02000503000000000000"/>
              </a:rPr>
              <a:t>Purpose and description.</a:t>
            </a:r>
            <a:endParaRPr lang="en-US" sz="2400" b="1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63600" y="2115185"/>
            <a:ext cx="8464550" cy="24860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1" strike="noStrike" spc="-1">
                <a:latin typeface="Cantarell" panose="02000503000000000000" charset="0"/>
                <a:cs typeface="Cantarell" panose="02000503000000000000" charset="0"/>
              </a:rPr>
              <a:t>Features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Reverse image search Anime recognition system.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Anime recommendations.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Anime Calendar.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Kanji, hiragana and katakana Quiz.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Discord Integration.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latin typeface="Cantarell" panose="02000503000000000000" charset="0"/>
                <a:cs typeface="Cantarell" panose="02000503000000000000" charset="0"/>
              </a:rPr>
              <a:t>MyAnimeList Integration.</a:t>
            </a:r>
            <a:endParaRPr lang="en-US" sz="1400" b="0" strike="noStrike" spc="-1">
              <a:latin typeface="Cantarell" panose="02000503000000000000" charset="0"/>
              <a:cs typeface="Cantarell" panose="02000503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8435" y="2992120"/>
            <a:ext cx="3552190" cy="267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xit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3560</Words>
  <Application>WPS Presentation</Application>
  <PresentationFormat/>
  <Paragraphs>122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Arial</vt:lpstr>
      <vt:lpstr>Liberation Sans</vt:lpstr>
      <vt:lpstr>Symbol</vt:lpstr>
      <vt:lpstr>Times New Roman</vt:lpstr>
      <vt:lpstr>Cantarell</vt:lpstr>
      <vt:lpstr>Cantarell</vt:lpstr>
      <vt:lpstr>Noto Color Emoji</vt:lpstr>
      <vt:lpstr>Noto Sans CJK SC</vt:lpstr>
      <vt:lpstr>Hack NF</vt:lpstr>
      <vt:lpstr>Microsoft YaHei</vt:lpstr>
      <vt:lpstr>Arial Unicode MS</vt:lpstr>
      <vt:lpstr>C059</vt:lpstr>
      <vt:lpstr>Calibri</vt:lpstr>
      <vt:lpstr>DejaVu Sans</vt:lpstr>
      <vt:lpstr>Office Theme</vt:lpstr>
      <vt:lpstr>Annie: Anime Fan Assistant App</vt:lpstr>
      <vt:lpstr>Purpose and description.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Purpose and description.</vt:lpstr>
      <vt:lpstr>PowerPoint 演示文稿</vt:lpstr>
      <vt:lpstr>Scope and limitation</vt:lpstr>
      <vt:lpstr>Scope and limitation</vt:lpstr>
      <vt:lpstr>Objectives</vt:lpstr>
      <vt:lpstr>Description of technologies. (development)</vt:lpstr>
      <vt:lpstr>Description of technologies. (deployment)</vt:lpstr>
      <vt:lpstr>Gantt Chart of activities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jerome</cp:lastModifiedBy>
  <cp:revision>436</cp:revision>
  <dcterms:created xsi:type="dcterms:W3CDTF">2022-06-22T07:11:17Z</dcterms:created>
  <dcterms:modified xsi:type="dcterms:W3CDTF">2022-06-22T07:11:17Z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