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4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4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9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67F6-B907-4BD5-9C01-FFCDB72F2DD9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GCD-Button-Microswitch-Jamma-Mame-Arcade/dp/B072R1H185/ref=pd_sbs_200_1?_encoding=UTF8&amp;pd_rd_i=B072R1H185&amp;pd_rd_r=KBSS1CBS2CQ4DVPM13YR&amp;pd_rd_w=IdnCj&amp;pd_rd_wg=lNd7Y&amp;psc=1&amp;refRID=KBSS1CBS2CQ4DVPM13YR" TargetMode="External"/><Relationship Id="rId2" Type="http://schemas.openxmlformats.org/officeDocument/2006/relationships/hyperlink" Target="https://www.amazon.com/Case-Official-Raspberry-Touchscreen-Display/dp/B01HV97F64/ref=sr_1_4?s=pc&amp;ie=UTF8&amp;qid=1515616875&amp;sr=1-4&amp;keywords=raspberry+pi+moni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26D2-B128-4464-99D1-F8EB15757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Retro Arcade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453EB-BF37-4D57-B6C4-62EF532E1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F, Nathan L</a:t>
            </a:r>
          </a:p>
        </p:txBody>
      </p:sp>
    </p:spTree>
    <p:extLst>
      <p:ext uri="{BB962C8B-B14F-4D97-AF65-F5344CB8AC3E}">
        <p14:creationId xmlns:p14="http://schemas.microsoft.com/office/powerpoint/2010/main" val="9014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B07C-DF1D-4E8B-970D-BCAB7FFD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6679-9224-4F7B-AEC2-B55F98F7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small retro arcade to play old games </a:t>
            </a:r>
          </a:p>
          <a:p>
            <a:r>
              <a:rPr lang="en-US" dirty="0"/>
              <a:t>Learn about integration between raspberry pi and potentially Arduino libraries using button and joystick controllers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2361C-6F90-4D3C-8C19-326CC4E64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68" y="3936683"/>
            <a:ext cx="2255520" cy="1691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AD9B7-2512-42DF-8196-64F6FA55B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3663419"/>
            <a:ext cx="3096768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182-E788-4362-B4F8-73A1E6FC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1DE-833A-4E3A-B4E5-8044E4F7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1x Raspberry Pi with Retro pie installed</a:t>
            </a:r>
          </a:p>
          <a:p>
            <a:r>
              <a:rPr lang="en-US" dirty="0"/>
              <a:t>1x SD card (16GB)</a:t>
            </a:r>
          </a:p>
          <a:p>
            <a:r>
              <a:rPr lang="en-US" dirty="0"/>
              <a:t>1x </a:t>
            </a:r>
            <a:r>
              <a:rPr lang="en-US" dirty="0" err="1"/>
              <a:t>Arudino</a:t>
            </a:r>
            <a:r>
              <a:rPr lang="en-US" dirty="0"/>
              <a:t> </a:t>
            </a:r>
          </a:p>
          <a:p>
            <a:r>
              <a:rPr lang="en-US" dirty="0"/>
              <a:t>8x buttons </a:t>
            </a:r>
          </a:p>
          <a:p>
            <a:r>
              <a:rPr lang="en-US" dirty="0"/>
              <a:t>1 joystick</a:t>
            </a:r>
          </a:p>
          <a:p>
            <a:r>
              <a:rPr lang="en-US" dirty="0"/>
              <a:t>1x tiny screen (480 or 720 p) </a:t>
            </a:r>
          </a:p>
          <a:p>
            <a:r>
              <a:rPr lang="en-US" dirty="0"/>
              <a:t> various cables preferably male to female cables</a:t>
            </a:r>
          </a:p>
          <a:p>
            <a:r>
              <a:rPr lang="en-US" dirty="0"/>
              <a:t>A surge protector or physical outlet (make sure to check if the devices are compatible with 120 or 240 volts or various other plug configurations)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2D7-F67B-4902-AA84-4DC88C72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extra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DF92-AD58-4826-AB31-639B3821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https://www.amazon.com/Case-Official-Raspberry-Touchscreen-Display/dp/B01HV97F64/ref=sr_1_4?s=pc&amp;ie=UTF8&amp;qid=1515616875&amp;sr=1-4&amp;keywords=raspberry+pi+monitor</a:t>
            </a:r>
            <a:endParaRPr lang="en-US" dirty="0"/>
          </a:p>
          <a:p>
            <a:r>
              <a:rPr lang="en-US" dirty="0">
                <a:hlinkClick r:id="rId3"/>
              </a:rPr>
              <a:t>https://www.amazon.com/WGCD-Button-Microswitch-Jamma-Mame-Arcade/dp/B072R1H185/ref=pd_sbs_200_1?_encoding=UTF8&amp;pd_rd_i=B072R1H185&amp;pd_rd_r=KBSS1CBS2CQ4DVPM13YR&amp;pd_rd_w=IdnCj&amp;pd_rd_wg=lNd7Y&amp;psc=1&amp;refRID=KBSS1CBS2CQ4DVPM13YR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9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5708-C7F0-4EA6-8119-6744BC8B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5F7C-A463-4549-9262-B94B8ED8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Feb 1: working with </a:t>
            </a:r>
            <a:r>
              <a:rPr lang="en-US" dirty="0" err="1"/>
              <a:t>retropie</a:t>
            </a:r>
            <a:r>
              <a:rPr lang="en-US" dirty="0"/>
              <a:t>, ensuring all of the libraries are set up with </a:t>
            </a:r>
            <a:r>
              <a:rPr lang="en-US" dirty="0" err="1"/>
              <a:t>roms</a:t>
            </a:r>
            <a:r>
              <a:rPr lang="en-US" dirty="0"/>
              <a:t> or games running from a external hard drive</a:t>
            </a:r>
          </a:p>
          <a:p>
            <a:r>
              <a:rPr lang="en-US" dirty="0"/>
              <a:t>Feb 28: continue working with the controllers to ensure that they are working properly. </a:t>
            </a:r>
          </a:p>
          <a:p>
            <a:r>
              <a:rPr lang="en-US" dirty="0"/>
              <a:t> March 1: begin to map the controls to the buttons from the controllers</a:t>
            </a:r>
          </a:p>
          <a:p>
            <a:r>
              <a:rPr lang="en-US" dirty="0"/>
              <a:t> March 15: using spare parts build a box or something like that to hold the parts</a:t>
            </a:r>
          </a:p>
        </p:txBody>
      </p:sp>
    </p:spTree>
    <p:extLst>
      <p:ext uri="{BB962C8B-B14F-4D97-AF65-F5344CB8AC3E}">
        <p14:creationId xmlns:p14="http://schemas.microsoft.com/office/powerpoint/2010/main" val="277219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21AD-8A7E-43B5-96F2-2FCFACE1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5F0B-1CB3-4CA8-B970-40A6A64F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30: map a layout for the inside of the box </a:t>
            </a:r>
          </a:p>
          <a:p>
            <a:r>
              <a:rPr lang="en-US" dirty="0"/>
              <a:t> April 4: being to put the components into the box and wire them to a central power unit</a:t>
            </a:r>
          </a:p>
          <a:p>
            <a:r>
              <a:rPr lang="en-US" dirty="0"/>
              <a:t>April 15: being running tests on various components to ensure they work and debug if necessary</a:t>
            </a:r>
          </a:p>
          <a:p>
            <a:r>
              <a:rPr lang="en-US" dirty="0"/>
              <a:t>April 30: finalize the project be ready to present</a:t>
            </a:r>
          </a:p>
          <a:p>
            <a:endParaRPr lang="en-US" baseline="30000" dirty="0"/>
          </a:p>
          <a:p>
            <a:r>
              <a:rPr lang="en-US" baseline="30000" dirty="0"/>
              <a:t>All milestones are subject to modification depending on what happens during the process*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65380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1914</TotalTime>
  <Words>358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Retro Arcade</vt:lpstr>
      <vt:lpstr>Objective</vt:lpstr>
      <vt:lpstr>Materials</vt:lpstr>
      <vt:lpstr>Links for extra materials</vt:lpstr>
      <vt:lpstr>Milestones</vt:lpstr>
      <vt:lpstr>Milestones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Arcade</dc:title>
  <dc:creator>Nathan  Fernandez</dc:creator>
  <cp:lastModifiedBy>Nathan  Fernandez</cp:lastModifiedBy>
  <cp:revision>15</cp:revision>
  <dcterms:created xsi:type="dcterms:W3CDTF">2018-01-08T22:58:43Z</dcterms:created>
  <dcterms:modified xsi:type="dcterms:W3CDTF">2018-02-06T20:49:59Z</dcterms:modified>
</cp:coreProperties>
</file>