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60" r:id="rId3"/>
    <p:sldId id="262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45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61581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561674" y="650425"/>
            <a:ext cx="1181376" cy="14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Wireless doorbell </a:t>
            </a:r>
            <a:r>
              <a:rPr lang="en" dirty="0" smtClean="0"/>
              <a:t>project</a:t>
            </a:r>
            <a:r>
              <a:rPr lang="en-US" dirty="0" smtClean="0"/>
              <a:t> Episode 2: An update</a:t>
            </a:r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Ariel Kamen</a:t>
            </a:r>
            <a:endParaRPr dirty="0"/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0149" y="3049450"/>
            <a:ext cx="1181376" cy="14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Old </a:t>
            </a:r>
            <a:r>
              <a:rPr lang="en" dirty="0" smtClean="0"/>
              <a:t>Schedule</a:t>
            </a:r>
            <a:endParaRPr dirty="0"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Feb 1: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Have all the parts and have the wires and all non-building required parts hooked up.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Create a sketchup of the base of the doorbell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Feb 28: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Have the doorbell successfully working.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 Record range of the RF connection.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Mar 30: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Have a base for the doorbell and receiver. Have any last-minute adjustments done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April 30: Doorbell!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Update-Schedule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04/9: Begin to rebuild the Arduino setup, finish basic bug testing (does the button work, does the buzzer work, </a:t>
            </a:r>
            <a:r>
              <a:rPr lang="en-US" dirty="0" err="1" smtClean="0"/>
              <a:t>etc</a:t>
            </a:r>
            <a:r>
              <a:rPr lang="is-IS" dirty="0" smtClean="0"/>
              <a:t>…)</a:t>
            </a:r>
            <a:endParaRPr lang="en-US" dirty="0" smtClean="0"/>
          </a:p>
          <a:p>
            <a:r>
              <a:rPr lang="en-US" dirty="0" smtClean="0"/>
              <a:t>04</a:t>
            </a:r>
            <a:r>
              <a:rPr lang="en-US" dirty="0"/>
              <a:t>/</a:t>
            </a:r>
            <a:r>
              <a:rPr lang="en-US" dirty="0" smtClean="0"/>
              <a:t>16:Finish rebuilding the setup with Jumper wires. Continue debugging </a:t>
            </a:r>
            <a:endParaRPr lang="en-US" dirty="0"/>
          </a:p>
          <a:p>
            <a:r>
              <a:rPr lang="en-US" dirty="0"/>
              <a:t>04/</a:t>
            </a:r>
            <a:r>
              <a:rPr lang="en-US" dirty="0" smtClean="0"/>
              <a:t>23: </a:t>
            </a:r>
          </a:p>
          <a:p>
            <a:r>
              <a:rPr lang="en-US" dirty="0" smtClean="0"/>
              <a:t>05</a:t>
            </a:r>
            <a:r>
              <a:rPr lang="en-US" dirty="0"/>
              <a:t>/01</a:t>
            </a:r>
          </a:p>
          <a:p>
            <a:r>
              <a:rPr lang="en-US" dirty="0"/>
              <a:t>05/07</a:t>
            </a:r>
          </a:p>
          <a:p>
            <a:r>
              <a:rPr lang="en-US" dirty="0"/>
              <a:t>05/</a:t>
            </a:r>
            <a:r>
              <a:rPr lang="en-US" dirty="0" smtClean="0"/>
              <a:t>14</a:t>
            </a:r>
          </a:p>
          <a:p>
            <a:r>
              <a:rPr lang="en-US" dirty="0" smtClean="0"/>
              <a:t>Review Week:</a:t>
            </a:r>
          </a:p>
          <a:p>
            <a:r>
              <a:rPr lang="en-US" dirty="0" smtClean="0"/>
              <a:t>Finals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602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Macintosh PowerPoint</Application>
  <PresentationFormat>On-screen Show (16:9)</PresentationFormat>
  <Paragraphs>22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Roboto Slab</vt:lpstr>
      <vt:lpstr>Roboto</vt:lpstr>
      <vt:lpstr>Marina</vt:lpstr>
      <vt:lpstr>Wireless doorbell project Episode 2: An update</vt:lpstr>
      <vt:lpstr>Old Schedule</vt:lpstr>
      <vt:lpstr>Update-Schedule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doorbell project Episode 2: An update</dc:title>
  <cp:lastModifiedBy>Ariel Kamen</cp:lastModifiedBy>
  <cp:revision>1</cp:revision>
  <dcterms:modified xsi:type="dcterms:W3CDTF">2018-04-13T18:17:25Z</dcterms:modified>
</cp:coreProperties>
</file>