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9"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5"/>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A1559-1563-4D5B-87F2-CFB90723CCB6}" type="doc">
      <dgm:prSet loTypeId="urn:microsoft.com/office/officeart/2016/7/layout/RoundedRectangleTimeline" loCatId="process" qsTypeId="urn:microsoft.com/office/officeart/2005/8/quickstyle/simple2" qsCatId="simple" csTypeId="urn:microsoft.com/office/officeart/2005/8/colors/colorful4" csCatId="colorful" phldr="1"/>
      <dgm:spPr/>
      <dgm:t>
        <a:bodyPr/>
        <a:lstStyle/>
        <a:p>
          <a:endParaRPr lang="en-US"/>
        </a:p>
      </dgm:t>
    </dgm:pt>
    <dgm:pt modelId="{35DE3BBC-0C36-4AA7-9EA8-D073676E68FC}">
      <dgm:prSet/>
      <dgm:spPr/>
      <dgm:t>
        <a:bodyPr/>
        <a:lstStyle/>
        <a:p>
          <a:r>
            <a:rPr lang="en-US" dirty="0"/>
            <a:t>Feb. 1 ✓</a:t>
          </a:r>
        </a:p>
      </dgm:t>
    </dgm:pt>
    <dgm:pt modelId="{2B362154-69A1-4D1A-B9C4-899AB73DE233}" type="parTrans" cxnId="{D66676CB-AAAB-4675-BB60-7CC2F99F1FDF}">
      <dgm:prSet/>
      <dgm:spPr/>
      <dgm:t>
        <a:bodyPr/>
        <a:lstStyle/>
        <a:p>
          <a:endParaRPr lang="en-US"/>
        </a:p>
      </dgm:t>
    </dgm:pt>
    <dgm:pt modelId="{2158CF92-F4B8-4238-9B6F-8E710AA4C283}" type="sibTrans" cxnId="{D66676CB-AAAB-4675-BB60-7CC2F99F1FDF}">
      <dgm:prSet/>
      <dgm:spPr/>
      <dgm:t>
        <a:bodyPr/>
        <a:lstStyle/>
        <a:p>
          <a:endParaRPr lang="en-US"/>
        </a:p>
      </dgm:t>
    </dgm:pt>
    <dgm:pt modelId="{9029C16D-5601-4210-8186-B2CC82F44620}">
      <dgm:prSet/>
      <dgm:spPr/>
      <dgm:t>
        <a:bodyPr/>
        <a:lstStyle/>
        <a:p>
          <a:r>
            <a:rPr lang="en-US" dirty="0"/>
            <a:t>working with </a:t>
          </a:r>
          <a:r>
            <a:rPr lang="en-US" dirty="0" err="1"/>
            <a:t>retropie</a:t>
          </a:r>
          <a:r>
            <a:rPr lang="en-US" dirty="0"/>
            <a:t>, ensuring all of the libraries are set up with </a:t>
          </a:r>
          <a:r>
            <a:rPr lang="en-US" dirty="0" err="1"/>
            <a:t>roms</a:t>
          </a:r>
          <a:r>
            <a:rPr lang="en-US" dirty="0"/>
            <a:t> or games running from a external hard drive</a:t>
          </a:r>
        </a:p>
      </dgm:t>
    </dgm:pt>
    <dgm:pt modelId="{52C9409F-76FB-4F4F-A6F2-314EA6139F16}" type="parTrans" cxnId="{508AC743-E932-429F-85A9-8C2AAB16E14C}">
      <dgm:prSet/>
      <dgm:spPr/>
      <dgm:t>
        <a:bodyPr/>
        <a:lstStyle/>
        <a:p>
          <a:endParaRPr lang="en-US"/>
        </a:p>
      </dgm:t>
    </dgm:pt>
    <dgm:pt modelId="{B92997FC-FFCA-4CC4-BB2E-61CAEC15F211}" type="sibTrans" cxnId="{508AC743-E932-429F-85A9-8C2AAB16E14C}">
      <dgm:prSet/>
      <dgm:spPr/>
      <dgm:t>
        <a:bodyPr/>
        <a:lstStyle/>
        <a:p>
          <a:endParaRPr lang="en-US"/>
        </a:p>
      </dgm:t>
    </dgm:pt>
    <dgm:pt modelId="{60B5CAF2-1ACB-40B6-929E-F6837F71F22E}">
      <dgm:prSet/>
      <dgm:spPr/>
      <dgm:t>
        <a:bodyPr/>
        <a:lstStyle/>
        <a:p>
          <a:r>
            <a:rPr lang="en-US" dirty="0"/>
            <a:t>Feb. 28 ✓</a:t>
          </a:r>
        </a:p>
      </dgm:t>
    </dgm:pt>
    <dgm:pt modelId="{5EF7D8DE-107A-46CD-B751-1A23BFAEEA96}" type="parTrans" cxnId="{3D1B66BB-6DFF-425A-AD79-1A7F3A130480}">
      <dgm:prSet/>
      <dgm:spPr/>
      <dgm:t>
        <a:bodyPr/>
        <a:lstStyle/>
        <a:p>
          <a:endParaRPr lang="en-US"/>
        </a:p>
      </dgm:t>
    </dgm:pt>
    <dgm:pt modelId="{0C484495-C544-4BCF-92B3-EE543449052D}" type="sibTrans" cxnId="{3D1B66BB-6DFF-425A-AD79-1A7F3A130480}">
      <dgm:prSet/>
      <dgm:spPr/>
      <dgm:t>
        <a:bodyPr/>
        <a:lstStyle/>
        <a:p>
          <a:endParaRPr lang="en-US"/>
        </a:p>
      </dgm:t>
    </dgm:pt>
    <dgm:pt modelId="{FC627F3A-B112-4A2A-8919-F63333F8067A}">
      <dgm:prSet/>
      <dgm:spPr/>
      <dgm:t>
        <a:bodyPr/>
        <a:lstStyle/>
        <a:p>
          <a:r>
            <a:rPr lang="en-US"/>
            <a:t>continue working with the controllers to ensure that they are working properly.</a:t>
          </a:r>
        </a:p>
      </dgm:t>
    </dgm:pt>
    <dgm:pt modelId="{B7AED1EB-1941-401D-B2CA-CEB93FEDDD3B}" type="parTrans" cxnId="{60FCD78D-1C73-4E4D-9B79-E2D090F0EB7B}">
      <dgm:prSet/>
      <dgm:spPr/>
      <dgm:t>
        <a:bodyPr/>
        <a:lstStyle/>
        <a:p>
          <a:endParaRPr lang="en-US"/>
        </a:p>
      </dgm:t>
    </dgm:pt>
    <dgm:pt modelId="{61DFD486-8E20-4574-947C-6AE312550C68}" type="sibTrans" cxnId="{60FCD78D-1C73-4E4D-9B79-E2D090F0EB7B}">
      <dgm:prSet/>
      <dgm:spPr/>
      <dgm:t>
        <a:bodyPr/>
        <a:lstStyle/>
        <a:p>
          <a:endParaRPr lang="en-US"/>
        </a:p>
      </dgm:t>
    </dgm:pt>
    <dgm:pt modelId="{C9A75D83-49B6-460E-BA0E-6AA84CF35E85}">
      <dgm:prSet/>
      <dgm:spPr/>
      <dgm:t>
        <a:bodyPr/>
        <a:lstStyle/>
        <a:p>
          <a:r>
            <a:rPr lang="en-US" dirty="0"/>
            <a:t>Mar. 1 ✓</a:t>
          </a:r>
        </a:p>
      </dgm:t>
    </dgm:pt>
    <dgm:pt modelId="{139CBC4A-540B-49A4-BB51-AAE409EEADA0}" type="parTrans" cxnId="{177DC99A-EB35-462D-BB58-9D4D1B898341}">
      <dgm:prSet/>
      <dgm:spPr/>
      <dgm:t>
        <a:bodyPr/>
        <a:lstStyle/>
        <a:p>
          <a:endParaRPr lang="en-US"/>
        </a:p>
      </dgm:t>
    </dgm:pt>
    <dgm:pt modelId="{5711847A-9B5D-42AF-AF96-9B0533D18502}" type="sibTrans" cxnId="{177DC99A-EB35-462D-BB58-9D4D1B898341}">
      <dgm:prSet/>
      <dgm:spPr/>
      <dgm:t>
        <a:bodyPr/>
        <a:lstStyle/>
        <a:p>
          <a:endParaRPr lang="en-US"/>
        </a:p>
      </dgm:t>
    </dgm:pt>
    <dgm:pt modelId="{238E4540-F496-4D29-AA8D-DD96A30E5525}">
      <dgm:prSet/>
      <dgm:spPr/>
      <dgm:t>
        <a:bodyPr/>
        <a:lstStyle/>
        <a:p>
          <a:r>
            <a:rPr lang="en-US"/>
            <a:t>begin to map the controls to the buttons from the controllers</a:t>
          </a:r>
        </a:p>
      </dgm:t>
    </dgm:pt>
    <dgm:pt modelId="{791D4544-0387-4283-83BC-12A65CAE3B40}" type="parTrans" cxnId="{D87BDA27-6A57-4BEA-981E-46D0D9CD272D}">
      <dgm:prSet/>
      <dgm:spPr/>
      <dgm:t>
        <a:bodyPr/>
        <a:lstStyle/>
        <a:p>
          <a:endParaRPr lang="en-US"/>
        </a:p>
      </dgm:t>
    </dgm:pt>
    <dgm:pt modelId="{06ADA8A1-41AD-4CD2-B668-30E2907C8FA9}" type="sibTrans" cxnId="{D87BDA27-6A57-4BEA-981E-46D0D9CD272D}">
      <dgm:prSet/>
      <dgm:spPr/>
      <dgm:t>
        <a:bodyPr/>
        <a:lstStyle/>
        <a:p>
          <a:endParaRPr lang="en-US"/>
        </a:p>
      </dgm:t>
    </dgm:pt>
    <dgm:pt modelId="{3308ADA7-6901-46F2-8904-7C1D9B155AF0}">
      <dgm:prSet/>
      <dgm:spPr/>
      <dgm:t>
        <a:bodyPr/>
        <a:lstStyle/>
        <a:p>
          <a:r>
            <a:rPr lang="en-US" dirty="0"/>
            <a:t>Mar. 15 ✓</a:t>
          </a:r>
        </a:p>
      </dgm:t>
    </dgm:pt>
    <dgm:pt modelId="{A672F67A-122A-41E5-94D0-18E5489D489D}" type="parTrans" cxnId="{563BEB72-20EA-4D9C-AC72-8FFEE50C6C6E}">
      <dgm:prSet/>
      <dgm:spPr/>
      <dgm:t>
        <a:bodyPr/>
        <a:lstStyle/>
        <a:p>
          <a:endParaRPr lang="en-US"/>
        </a:p>
      </dgm:t>
    </dgm:pt>
    <dgm:pt modelId="{134974D3-5405-43B0-BC68-AB906F252DFC}" type="sibTrans" cxnId="{563BEB72-20EA-4D9C-AC72-8FFEE50C6C6E}">
      <dgm:prSet/>
      <dgm:spPr/>
      <dgm:t>
        <a:bodyPr/>
        <a:lstStyle/>
        <a:p>
          <a:endParaRPr lang="en-US"/>
        </a:p>
      </dgm:t>
    </dgm:pt>
    <dgm:pt modelId="{D1A353AF-B00F-4008-94BD-539E733D7670}">
      <dgm:prSet/>
      <dgm:spPr/>
      <dgm:t>
        <a:bodyPr/>
        <a:lstStyle/>
        <a:p>
          <a:r>
            <a:rPr lang="en-US"/>
            <a:t>using spare parts build a box or something like that to hold the parts</a:t>
          </a:r>
        </a:p>
      </dgm:t>
    </dgm:pt>
    <dgm:pt modelId="{71FA60D9-BFD8-47A3-AF5B-A5675960E2CF}" type="parTrans" cxnId="{AD5C762F-C689-4723-A767-E8327C9DEC65}">
      <dgm:prSet/>
      <dgm:spPr/>
      <dgm:t>
        <a:bodyPr/>
        <a:lstStyle/>
        <a:p>
          <a:endParaRPr lang="en-US"/>
        </a:p>
      </dgm:t>
    </dgm:pt>
    <dgm:pt modelId="{D96A63C9-8855-4BA4-88E0-F3D9FE38535F}" type="sibTrans" cxnId="{AD5C762F-C689-4723-A767-E8327C9DEC65}">
      <dgm:prSet/>
      <dgm:spPr/>
      <dgm:t>
        <a:bodyPr/>
        <a:lstStyle/>
        <a:p>
          <a:endParaRPr lang="en-US"/>
        </a:p>
      </dgm:t>
    </dgm:pt>
    <dgm:pt modelId="{6AC48203-DDC1-44EB-84B6-A977D61BC447}" type="pres">
      <dgm:prSet presAssocID="{AEAA1559-1563-4D5B-87F2-CFB90723CCB6}" presName="Name0" presStyleCnt="0">
        <dgm:presLayoutVars>
          <dgm:chMax/>
          <dgm:chPref/>
          <dgm:animLvl val="lvl"/>
        </dgm:presLayoutVars>
      </dgm:prSet>
      <dgm:spPr/>
    </dgm:pt>
    <dgm:pt modelId="{69613F1F-0E9C-40EB-992F-8E9FE691DD2A}" type="pres">
      <dgm:prSet presAssocID="{35DE3BBC-0C36-4AA7-9EA8-D073676E68FC}" presName="composite1" presStyleCnt="0"/>
      <dgm:spPr/>
    </dgm:pt>
    <dgm:pt modelId="{0A06FF6A-77DC-43C7-9AD9-C8C8453CCD64}" type="pres">
      <dgm:prSet presAssocID="{35DE3BBC-0C36-4AA7-9EA8-D073676E68FC}" presName="parent1" presStyleLbl="alignNode1" presStyleIdx="0" presStyleCnt="4">
        <dgm:presLayoutVars>
          <dgm:chMax val="1"/>
          <dgm:chPref val="1"/>
          <dgm:bulletEnabled val="1"/>
        </dgm:presLayoutVars>
      </dgm:prSet>
      <dgm:spPr/>
    </dgm:pt>
    <dgm:pt modelId="{884FD8E5-816A-4B74-BAFD-73017716D7F5}" type="pres">
      <dgm:prSet presAssocID="{35DE3BBC-0C36-4AA7-9EA8-D073676E68FC}" presName="Childtext1" presStyleLbl="revTx" presStyleIdx="0" presStyleCnt="4">
        <dgm:presLayoutVars>
          <dgm:bulletEnabled val="1"/>
        </dgm:presLayoutVars>
      </dgm:prSet>
      <dgm:spPr/>
    </dgm:pt>
    <dgm:pt modelId="{5B5336EB-05DC-4BE8-8FAE-EA7625FA7586}" type="pres">
      <dgm:prSet presAssocID="{35DE3BBC-0C36-4AA7-9EA8-D073676E68FC}" presName="ConnectLine1" presStyleLbl="sibTrans1D1" presStyleIdx="0" presStyleCnt="4"/>
      <dgm:spPr>
        <a:noFill/>
        <a:ln w="6350" cap="flat" cmpd="sng" algn="ctr">
          <a:solidFill>
            <a:schemeClr val="accent4">
              <a:hueOff val="0"/>
              <a:satOff val="0"/>
              <a:lumOff val="0"/>
              <a:alphaOff val="0"/>
            </a:schemeClr>
          </a:solidFill>
          <a:prstDash val="dash"/>
          <a:miter lim="800000"/>
        </a:ln>
        <a:effectLst/>
      </dgm:spPr>
    </dgm:pt>
    <dgm:pt modelId="{98494258-CAF7-4845-B16D-7304E9F030BE}" type="pres">
      <dgm:prSet presAssocID="{35DE3BBC-0C36-4AA7-9EA8-D073676E68FC}" presName="ConnectLineEnd1" presStyleLbl="lnNode1" presStyleIdx="0" presStyleCnt="4"/>
      <dgm:spPr/>
    </dgm:pt>
    <dgm:pt modelId="{9A2450F6-38CE-4470-A476-9F6A509F6941}" type="pres">
      <dgm:prSet presAssocID="{35DE3BBC-0C36-4AA7-9EA8-D073676E68FC}" presName="EmptyPane1" presStyleCnt="0"/>
      <dgm:spPr/>
    </dgm:pt>
    <dgm:pt modelId="{C3740D0D-ABC1-4237-947D-878A7424F252}" type="pres">
      <dgm:prSet presAssocID="{2158CF92-F4B8-4238-9B6F-8E710AA4C283}" presName="spaceBetweenRectangles1" presStyleCnt="0"/>
      <dgm:spPr/>
    </dgm:pt>
    <dgm:pt modelId="{9FC22552-CF36-45B6-99A7-2C2DA96AF1CC}" type="pres">
      <dgm:prSet presAssocID="{60B5CAF2-1ACB-40B6-929E-F6837F71F22E}" presName="composite1" presStyleCnt="0"/>
      <dgm:spPr/>
    </dgm:pt>
    <dgm:pt modelId="{213E0926-4460-4DA2-8A50-6726C0855B46}" type="pres">
      <dgm:prSet presAssocID="{60B5CAF2-1ACB-40B6-929E-F6837F71F22E}" presName="parent1" presStyleLbl="alignNode1" presStyleIdx="1" presStyleCnt="4">
        <dgm:presLayoutVars>
          <dgm:chMax val="1"/>
          <dgm:chPref val="1"/>
          <dgm:bulletEnabled val="1"/>
        </dgm:presLayoutVars>
      </dgm:prSet>
      <dgm:spPr/>
    </dgm:pt>
    <dgm:pt modelId="{784F0EA1-0065-40E5-AEF1-07ACAF9236C1}" type="pres">
      <dgm:prSet presAssocID="{60B5CAF2-1ACB-40B6-929E-F6837F71F22E}" presName="Childtext1" presStyleLbl="revTx" presStyleIdx="1" presStyleCnt="4">
        <dgm:presLayoutVars>
          <dgm:bulletEnabled val="1"/>
        </dgm:presLayoutVars>
      </dgm:prSet>
      <dgm:spPr/>
    </dgm:pt>
    <dgm:pt modelId="{2367E2D6-5576-4AE2-8126-D6EEA007596D}" type="pres">
      <dgm:prSet presAssocID="{60B5CAF2-1ACB-40B6-929E-F6837F71F22E}" presName="ConnectLine1" presStyleLbl="sibTrans1D1" presStyleIdx="1" presStyleCnt="4"/>
      <dgm:spPr>
        <a:noFill/>
        <a:ln w="6350" cap="flat" cmpd="sng" algn="ctr">
          <a:solidFill>
            <a:schemeClr val="accent4">
              <a:hueOff val="3266964"/>
              <a:satOff val="-13592"/>
              <a:lumOff val="3203"/>
              <a:alphaOff val="0"/>
            </a:schemeClr>
          </a:solidFill>
          <a:prstDash val="dash"/>
          <a:miter lim="800000"/>
        </a:ln>
        <a:effectLst/>
      </dgm:spPr>
    </dgm:pt>
    <dgm:pt modelId="{EAB42D02-ED4C-4B58-9CBE-9E266EF691B2}" type="pres">
      <dgm:prSet presAssocID="{60B5CAF2-1ACB-40B6-929E-F6837F71F22E}" presName="ConnectLineEnd1" presStyleLbl="lnNode1" presStyleIdx="1" presStyleCnt="4"/>
      <dgm:spPr/>
    </dgm:pt>
    <dgm:pt modelId="{69B9AC97-DC33-417B-9213-7D1C7F027362}" type="pres">
      <dgm:prSet presAssocID="{60B5CAF2-1ACB-40B6-929E-F6837F71F22E}" presName="EmptyPane1" presStyleCnt="0"/>
      <dgm:spPr/>
    </dgm:pt>
    <dgm:pt modelId="{D2B87E03-5C66-4BAB-813F-AA85BAE073C7}" type="pres">
      <dgm:prSet presAssocID="{0C484495-C544-4BCF-92B3-EE543449052D}" presName="spaceBetweenRectangles1" presStyleCnt="0"/>
      <dgm:spPr/>
    </dgm:pt>
    <dgm:pt modelId="{5FC13A5B-4241-4E19-B375-6082AC70E434}" type="pres">
      <dgm:prSet presAssocID="{C9A75D83-49B6-460E-BA0E-6AA84CF35E85}" presName="composite1" presStyleCnt="0"/>
      <dgm:spPr/>
    </dgm:pt>
    <dgm:pt modelId="{1990E7C5-5841-4A23-8D15-957A9FF66C24}" type="pres">
      <dgm:prSet presAssocID="{C9A75D83-49B6-460E-BA0E-6AA84CF35E85}" presName="parent1" presStyleLbl="alignNode1" presStyleIdx="2" presStyleCnt="4">
        <dgm:presLayoutVars>
          <dgm:chMax val="1"/>
          <dgm:chPref val="1"/>
          <dgm:bulletEnabled val="1"/>
        </dgm:presLayoutVars>
      </dgm:prSet>
      <dgm:spPr/>
    </dgm:pt>
    <dgm:pt modelId="{EA87D30F-43DB-4EB8-8017-EF2DBC629254}" type="pres">
      <dgm:prSet presAssocID="{C9A75D83-49B6-460E-BA0E-6AA84CF35E85}" presName="Childtext1" presStyleLbl="revTx" presStyleIdx="2" presStyleCnt="4">
        <dgm:presLayoutVars>
          <dgm:bulletEnabled val="1"/>
        </dgm:presLayoutVars>
      </dgm:prSet>
      <dgm:spPr/>
    </dgm:pt>
    <dgm:pt modelId="{76AC0514-25F9-4D8E-9968-0AB32BC23AAC}" type="pres">
      <dgm:prSet presAssocID="{C9A75D83-49B6-460E-BA0E-6AA84CF35E85}" presName="ConnectLine1" presStyleLbl="sibTrans1D1" presStyleIdx="2" presStyleCnt="4"/>
      <dgm:spPr>
        <a:noFill/>
        <a:ln w="6350" cap="flat" cmpd="sng" algn="ctr">
          <a:solidFill>
            <a:schemeClr val="accent4">
              <a:hueOff val="6533927"/>
              <a:satOff val="-27185"/>
              <a:lumOff val="6405"/>
              <a:alphaOff val="0"/>
            </a:schemeClr>
          </a:solidFill>
          <a:prstDash val="dash"/>
          <a:miter lim="800000"/>
        </a:ln>
        <a:effectLst/>
      </dgm:spPr>
    </dgm:pt>
    <dgm:pt modelId="{F5ADB2A1-575B-4AAC-ABFB-F504FA54A17B}" type="pres">
      <dgm:prSet presAssocID="{C9A75D83-49B6-460E-BA0E-6AA84CF35E85}" presName="ConnectLineEnd1" presStyleLbl="lnNode1" presStyleIdx="2" presStyleCnt="4"/>
      <dgm:spPr/>
    </dgm:pt>
    <dgm:pt modelId="{1413CD65-34E1-4E90-A97C-C0EBA7097EAB}" type="pres">
      <dgm:prSet presAssocID="{C9A75D83-49B6-460E-BA0E-6AA84CF35E85}" presName="EmptyPane1" presStyleCnt="0"/>
      <dgm:spPr/>
    </dgm:pt>
    <dgm:pt modelId="{914CE732-A02D-4EF9-8C33-AA364FD8312B}" type="pres">
      <dgm:prSet presAssocID="{5711847A-9B5D-42AF-AF96-9B0533D18502}" presName="spaceBetweenRectangles1" presStyleCnt="0"/>
      <dgm:spPr/>
    </dgm:pt>
    <dgm:pt modelId="{DD77ACB7-A9F8-49F3-AE1B-7BE263ED3F39}" type="pres">
      <dgm:prSet presAssocID="{3308ADA7-6901-46F2-8904-7C1D9B155AF0}" presName="composite1" presStyleCnt="0"/>
      <dgm:spPr/>
    </dgm:pt>
    <dgm:pt modelId="{B1B15BB9-D922-4A66-A409-EF4B0F8D8936}" type="pres">
      <dgm:prSet presAssocID="{3308ADA7-6901-46F2-8904-7C1D9B155AF0}" presName="parent1" presStyleLbl="alignNode1" presStyleIdx="3" presStyleCnt="4">
        <dgm:presLayoutVars>
          <dgm:chMax val="1"/>
          <dgm:chPref val="1"/>
          <dgm:bulletEnabled val="1"/>
        </dgm:presLayoutVars>
      </dgm:prSet>
      <dgm:spPr/>
    </dgm:pt>
    <dgm:pt modelId="{F9F345D4-97AB-4AA0-94F8-F18BEAD52E90}" type="pres">
      <dgm:prSet presAssocID="{3308ADA7-6901-46F2-8904-7C1D9B155AF0}" presName="Childtext1" presStyleLbl="revTx" presStyleIdx="3" presStyleCnt="4">
        <dgm:presLayoutVars>
          <dgm:bulletEnabled val="1"/>
        </dgm:presLayoutVars>
      </dgm:prSet>
      <dgm:spPr/>
    </dgm:pt>
    <dgm:pt modelId="{97DC3DEC-87A2-4341-9704-66FC3F842791}" type="pres">
      <dgm:prSet presAssocID="{3308ADA7-6901-46F2-8904-7C1D9B155AF0}" presName="ConnectLine1" presStyleLbl="sibTrans1D1" presStyleIdx="3" presStyleCnt="4"/>
      <dgm:spPr>
        <a:noFill/>
        <a:ln w="6350" cap="flat" cmpd="sng" algn="ctr">
          <a:solidFill>
            <a:schemeClr val="accent4">
              <a:hueOff val="9800891"/>
              <a:satOff val="-40777"/>
              <a:lumOff val="9608"/>
              <a:alphaOff val="0"/>
            </a:schemeClr>
          </a:solidFill>
          <a:prstDash val="dash"/>
          <a:miter lim="800000"/>
        </a:ln>
        <a:effectLst/>
      </dgm:spPr>
    </dgm:pt>
    <dgm:pt modelId="{BA14B57D-D386-41B7-8CB3-A66456FDE131}" type="pres">
      <dgm:prSet presAssocID="{3308ADA7-6901-46F2-8904-7C1D9B155AF0}" presName="ConnectLineEnd1" presStyleLbl="lnNode1" presStyleIdx="3" presStyleCnt="4"/>
      <dgm:spPr/>
    </dgm:pt>
    <dgm:pt modelId="{CA46BE20-8CAF-4CA7-8AFE-624FA2A8AC9E}" type="pres">
      <dgm:prSet presAssocID="{3308ADA7-6901-46F2-8904-7C1D9B155AF0}" presName="EmptyPane1" presStyleCnt="0"/>
      <dgm:spPr/>
    </dgm:pt>
  </dgm:ptLst>
  <dgm:cxnLst>
    <dgm:cxn modelId="{FEC22005-9557-4E29-BA77-B328E770A938}" type="presOf" srcId="{FC627F3A-B112-4A2A-8919-F63333F8067A}" destId="{784F0EA1-0065-40E5-AEF1-07ACAF9236C1}" srcOrd="0" destOrd="0" presId="urn:microsoft.com/office/officeart/2016/7/layout/RoundedRectangleTimeline"/>
    <dgm:cxn modelId="{D87BDA27-6A57-4BEA-981E-46D0D9CD272D}" srcId="{C9A75D83-49B6-460E-BA0E-6AA84CF35E85}" destId="{238E4540-F496-4D29-AA8D-DD96A30E5525}" srcOrd="0" destOrd="0" parTransId="{791D4544-0387-4283-83BC-12A65CAE3B40}" sibTransId="{06ADA8A1-41AD-4CD2-B668-30E2907C8FA9}"/>
    <dgm:cxn modelId="{AD5C762F-C689-4723-A767-E8327C9DEC65}" srcId="{3308ADA7-6901-46F2-8904-7C1D9B155AF0}" destId="{D1A353AF-B00F-4008-94BD-539E733D7670}" srcOrd="0" destOrd="0" parTransId="{71FA60D9-BFD8-47A3-AF5B-A5675960E2CF}" sibTransId="{D96A63C9-8855-4BA4-88E0-F3D9FE38535F}"/>
    <dgm:cxn modelId="{0F9F4231-35AA-49F1-A03C-B30817AFAFB0}" type="presOf" srcId="{C9A75D83-49B6-460E-BA0E-6AA84CF35E85}" destId="{1990E7C5-5841-4A23-8D15-957A9FF66C24}" srcOrd="0" destOrd="0" presId="urn:microsoft.com/office/officeart/2016/7/layout/RoundedRectangleTimeline"/>
    <dgm:cxn modelId="{508AC743-E932-429F-85A9-8C2AAB16E14C}" srcId="{35DE3BBC-0C36-4AA7-9EA8-D073676E68FC}" destId="{9029C16D-5601-4210-8186-B2CC82F44620}" srcOrd="0" destOrd="0" parTransId="{52C9409F-76FB-4F4F-A6F2-314EA6139F16}" sibTransId="{B92997FC-FFCA-4CC4-BB2E-61CAEC15F211}"/>
    <dgm:cxn modelId="{4634FC46-B098-489D-946F-3F5B158A302F}" type="presOf" srcId="{9029C16D-5601-4210-8186-B2CC82F44620}" destId="{884FD8E5-816A-4B74-BAFD-73017716D7F5}" srcOrd="0" destOrd="0" presId="urn:microsoft.com/office/officeart/2016/7/layout/RoundedRectangleTimeline"/>
    <dgm:cxn modelId="{563BEB72-20EA-4D9C-AC72-8FFEE50C6C6E}" srcId="{AEAA1559-1563-4D5B-87F2-CFB90723CCB6}" destId="{3308ADA7-6901-46F2-8904-7C1D9B155AF0}" srcOrd="3" destOrd="0" parTransId="{A672F67A-122A-41E5-94D0-18E5489D489D}" sibTransId="{134974D3-5405-43B0-BC68-AB906F252DFC}"/>
    <dgm:cxn modelId="{D7AE6558-A6C8-42E0-8D79-1725A6DC72D6}" type="presOf" srcId="{35DE3BBC-0C36-4AA7-9EA8-D073676E68FC}" destId="{0A06FF6A-77DC-43C7-9AD9-C8C8453CCD64}" srcOrd="0" destOrd="0" presId="urn:microsoft.com/office/officeart/2016/7/layout/RoundedRectangleTimeline"/>
    <dgm:cxn modelId="{91387886-4E88-47F5-AA2F-0C329522592A}" type="presOf" srcId="{AEAA1559-1563-4D5B-87F2-CFB90723CCB6}" destId="{6AC48203-DDC1-44EB-84B6-A977D61BC447}" srcOrd="0" destOrd="0" presId="urn:microsoft.com/office/officeart/2016/7/layout/RoundedRectangleTimeline"/>
    <dgm:cxn modelId="{60FCD78D-1C73-4E4D-9B79-E2D090F0EB7B}" srcId="{60B5CAF2-1ACB-40B6-929E-F6837F71F22E}" destId="{FC627F3A-B112-4A2A-8919-F63333F8067A}" srcOrd="0" destOrd="0" parTransId="{B7AED1EB-1941-401D-B2CA-CEB93FEDDD3B}" sibTransId="{61DFD486-8E20-4574-947C-6AE312550C68}"/>
    <dgm:cxn modelId="{B753DA96-16D7-483D-8704-D435AFA54C1B}" type="presOf" srcId="{60B5CAF2-1ACB-40B6-929E-F6837F71F22E}" destId="{213E0926-4460-4DA2-8A50-6726C0855B46}" srcOrd="0" destOrd="0" presId="urn:microsoft.com/office/officeart/2016/7/layout/RoundedRectangleTimeline"/>
    <dgm:cxn modelId="{177DC99A-EB35-462D-BB58-9D4D1B898341}" srcId="{AEAA1559-1563-4D5B-87F2-CFB90723CCB6}" destId="{C9A75D83-49B6-460E-BA0E-6AA84CF35E85}" srcOrd="2" destOrd="0" parTransId="{139CBC4A-540B-49A4-BB51-AAE409EEADA0}" sibTransId="{5711847A-9B5D-42AF-AF96-9B0533D18502}"/>
    <dgm:cxn modelId="{513FD9B0-8FA6-458B-B9E9-BE3D5B979218}" type="presOf" srcId="{238E4540-F496-4D29-AA8D-DD96A30E5525}" destId="{EA87D30F-43DB-4EB8-8017-EF2DBC629254}" srcOrd="0" destOrd="0" presId="urn:microsoft.com/office/officeart/2016/7/layout/RoundedRectangleTimeline"/>
    <dgm:cxn modelId="{3D1B66BB-6DFF-425A-AD79-1A7F3A130480}" srcId="{AEAA1559-1563-4D5B-87F2-CFB90723CCB6}" destId="{60B5CAF2-1ACB-40B6-929E-F6837F71F22E}" srcOrd="1" destOrd="0" parTransId="{5EF7D8DE-107A-46CD-B751-1A23BFAEEA96}" sibTransId="{0C484495-C544-4BCF-92B3-EE543449052D}"/>
    <dgm:cxn modelId="{D66676CB-AAAB-4675-BB60-7CC2F99F1FDF}" srcId="{AEAA1559-1563-4D5B-87F2-CFB90723CCB6}" destId="{35DE3BBC-0C36-4AA7-9EA8-D073676E68FC}" srcOrd="0" destOrd="0" parTransId="{2B362154-69A1-4D1A-B9C4-899AB73DE233}" sibTransId="{2158CF92-F4B8-4238-9B6F-8E710AA4C283}"/>
    <dgm:cxn modelId="{C5AE5BDB-65B2-4EF7-9D95-19E3E0EFF968}" type="presOf" srcId="{3308ADA7-6901-46F2-8904-7C1D9B155AF0}" destId="{B1B15BB9-D922-4A66-A409-EF4B0F8D8936}" srcOrd="0" destOrd="0" presId="urn:microsoft.com/office/officeart/2016/7/layout/RoundedRectangleTimeline"/>
    <dgm:cxn modelId="{11C228FA-AB3E-4976-93C7-ED51604268B7}" type="presOf" srcId="{D1A353AF-B00F-4008-94BD-539E733D7670}" destId="{F9F345D4-97AB-4AA0-94F8-F18BEAD52E90}" srcOrd="0" destOrd="0" presId="urn:microsoft.com/office/officeart/2016/7/layout/RoundedRectangleTimeline"/>
    <dgm:cxn modelId="{C8708DF3-76F1-4664-962B-097D2CBC8A98}" type="presParOf" srcId="{6AC48203-DDC1-44EB-84B6-A977D61BC447}" destId="{69613F1F-0E9C-40EB-992F-8E9FE691DD2A}" srcOrd="0" destOrd="0" presId="urn:microsoft.com/office/officeart/2016/7/layout/RoundedRectangleTimeline"/>
    <dgm:cxn modelId="{1A7C1EA1-6590-4AEB-B452-1AF87AF25640}" type="presParOf" srcId="{69613F1F-0E9C-40EB-992F-8E9FE691DD2A}" destId="{0A06FF6A-77DC-43C7-9AD9-C8C8453CCD64}" srcOrd="0" destOrd="0" presId="urn:microsoft.com/office/officeart/2016/7/layout/RoundedRectangleTimeline"/>
    <dgm:cxn modelId="{EDB13EFC-CECD-4D02-AA47-C4EBFDBA5DEF}" type="presParOf" srcId="{69613F1F-0E9C-40EB-992F-8E9FE691DD2A}" destId="{884FD8E5-816A-4B74-BAFD-73017716D7F5}" srcOrd="1" destOrd="0" presId="urn:microsoft.com/office/officeart/2016/7/layout/RoundedRectangleTimeline"/>
    <dgm:cxn modelId="{9EF8C7D4-204F-409F-9FC1-811A0E931122}" type="presParOf" srcId="{69613F1F-0E9C-40EB-992F-8E9FE691DD2A}" destId="{5B5336EB-05DC-4BE8-8FAE-EA7625FA7586}" srcOrd="2" destOrd="0" presId="urn:microsoft.com/office/officeart/2016/7/layout/RoundedRectangleTimeline"/>
    <dgm:cxn modelId="{BB676A08-2D1F-4CC8-A72B-13C66EE746D2}" type="presParOf" srcId="{69613F1F-0E9C-40EB-992F-8E9FE691DD2A}" destId="{98494258-CAF7-4845-B16D-7304E9F030BE}" srcOrd="3" destOrd="0" presId="urn:microsoft.com/office/officeart/2016/7/layout/RoundedRectangleTimeline"/>
    <dgm:cxn modelId="{98839F83-06B9-407A-887F-F8D1BAC992EA}" type="presParOf" srcId="{69613F1F-0E9C-40EB-992F-8E9FE691DD2A}" destId="{9A2450F6-38CE-4470-A476-9F6A509F6941}" srcOrd="4" destOrd="0" presId="urn:microsoft.com/office/officeart/2016/7/layout/RoundedRectangleTimeline"/>
    <dgm:cxn modelId="{A674729B-040B-4D72-A4F7-0C9CBEA25C5F}" type="presParOf" srcId="{6AC48203-DDC1-44EB-84B6-A977D61BC447}" destId="{C3740D0D-ABC1-4237-947D-878A7424F252}" srcOrd="1" destOrd="0" presId="urn:microsoft.com/office/officeart/2016/7/layout/RoundedRectangleTimeline"/>
    <dgm:cxn modelId="{B4CBFF72-E9E6-4BA0-BA8A-C96D2B7FC218}" type="presParOf" srcId="{6AC48203-DDC1-44EB-84B6-A977D61BC447}" destId="{9FC22552-CF36-45B6-99A7-2C2DA96AF1CC}" srcOrd="2" destOrd="0" presId="urn:microsoft.com/office/officeart/2016/7/layout/RoundedRectangleTimeline"/>
    <dgm:cxn modelId="{6749DC9E-2A4B-4A3F-934D-BBE5CDE56B8B}" type="presParOf" srcId="{9FC22552-CF36-45B6-99A7-2C2DA96AF1CC}" destId="{213E0926-4460-4DA2-8A50-6726C0855B46}" srcOrd="0" destOrd="0" presId="urn:microsoft.com/office/officeart/2016/7/layout/RoundedRectangleTimeline"/>
    <dgm:cxn modelId="{99FB5E46-D235-4134-90EB-1886BF4C69E8}" type="presParOf" srcId="{9FC22552-CF36-45B6-99A7-2C2DA96AF1CC}" destId="{784F0EA1-0065-40E5-AEF1-07ACAF9236C1}" srcOrd="1" destOrd="0" presId="urn:microsoft.com/office/officeart/2016/7/layout/RoundedRectangleTimeline"/>
    <dgm:cxn modelId="{137049EB-6D1D-41B1-8C28-8B7ACB6ED916}" type="presParOf" srcId="{9FC22552-CF36-45B6-99A7-2C2DA96AF1CC}" destId="{2367E2D6-5576-4AE2-8126-D6EEA007596D}" srcOrd="2" destOrd="0" presId="urn:microsoft.com/office/officeart/2016/7/layout/RoundedRectangleTimeline"/>
    <dgm:cxn modelId="{AEE2F720-2697-4631-9444-D578ABD2EEB3}" type="presParOf" srcId="{9FC22552-CF36-45B6-99A7-2C2DA96AF1CC}" destId="{EAB42D02-ED4C-4B58-9CBE-9E266EF691B2}" srcOrd="3" destOrd="0" presId="urn:microsoft.com/office/officeart/2016/7/layout/RoundedRectangleTimeline"/>
    <dgm:cxn modelId="{30FF6859-F403-412D-92F4-CA86BCC0B489}" type="presParOf" srcId="{9FC22552-CF36-45B6-99A7-2C2DA96AF1CC}" destId="{69B9AC97-DC33-417B-9213-7D1C7F027362}" srcOrd="4" destOrd="0" presId="urn:microsoft.com/office/officeart/2016/7/layout/RoundedRectangleTimeline"/>
    <dgm:cxn modelId="{13438BBE-DD03-4E0E-AD09-85C0D4348058}" type="presParOf" srcId="{6AC48203-DDC1-44EB-84B6-A977D61BC447}" destId="{D2B87E03-5C66-4BAB-813F-AA85BAE073C7}" srcOrd="3" destOrd="0" presId="urn:microsoft.com/office/officeart/2016/7/layout/RoundedRectangleTimeline"/>
    <dgm:cxn modelId="{E5E6B447-9912-452A-8089-5F8255C7182D}" type="presParOf" srcId="{6AC48203-DDC1-44EB-84B6-A977D61BC447}" destId="{5FC13A5B-4241-4E19-B375-6082AC70E434}" srcOrd="4" destOrd="0" presId="urn:microsoft.com/office/officeart/2016/7/layout/RoundedRectangleTimeline"/>
    <dgm:cxn modelId="{B0F61875-0C1E-4218-AECC-96F86AD30584}" type="presParOf" srcId="{5FC13A5B-4241-4E19-B375-6082AC70E434}" destId="{1990E7C5-5841-4A23-8D15-957A9FF66C24}" srcOrd="0" destOrd="0" presId="urn:microsoft.com/office/officeart/2016/7/layout/RoundedRectangleTimeline"/>
    <dgm:cxn modelId="{66E74F2C-20D9-47D9-BA85-E47926B88F7E}" type="presParOf" srcId="{5FC13A5B-4241-4E19-B375-6082AC70E434}" destId="{EA87D30F-43DB-4EB8-8017-EF2DBC629254}" srcOrd="1" destOrd="0" presId="urn:microsoft.com/office/officeart/2016/7/layout/RoundedRectangleTimeline"/>
    <dgm:cxn modelId="{5CEC1A09-607A-4557-B26E-72384BD69DC9}" type="presParOf" srcId="{5FC13A5B-4241-4E19-B375-6082AC70E434}" destId="{76AC0514-25F9-4D8E-9968-0AB32BC23AAC}" srcOrd="2" destOrd="0" presId="urn:microsoft.com/office/officeart/2016/7/layout/RoundedRectangleTimeline"/>
    <dgm:cxn modelId="{E5B7CBF7-E73D-45B0-A3FA-66602FFE854C}" type="presParOf" srcId="{5FC13A5B-4241-4E19-B375-6082AC70E434}" destId="{F5ADB2A1-575B-4AAC-ABFB-F504FA54A17B}" srcOrd="3" destOrd="0" presId="urn:microsoft.com/office/officeart/2016/7/layout/RoundedRectangleTimeline"/>
    <dgm:cxn modelId="{DC8987DA-0A33-4644-A694-31CAB38B6D6E}" type="presParOf" srcId="{5FC13A5B-4241-4E19-B375-6082AC70E434}" destId="{1413CD65-34E1-4E90-A97C-C0EBA7097EAB}" srcOrd="4" destOrd="0" presId="urn:microsoft.com/office/officeart/2016/7/layout/RoundedRectangleTimeline"/>
    <dgm:cxn modelId="{1C2AA8EF-9F29-4816-AF09-E0B1B4CE44E8}" type="presParOf" srcId="{6AC48203-DDC1-44EB-84B6-A977D61BC447}" destId="{914CE732-A02D-4EF9-8C33-AA364FD8312B}" srcOrd="5" destOrd="0" presId="urn:microsoft.com/office/officeart/2016/7/layout/RoundedRectangleTimeline"/>
    <dgm:cxn modelId="{59604B50-7517-4825-91DF-78505EE6A9ED}" type="presParOf" srcId="{6AC48203-DDC1-44EB-84B6-A977D61BC447}" destId="{DD77ACB7-A9F8-49F3-AE1B-7BE263ED3F39}" srcOrd="6" destOrd="0" presId="urn:microsoft.com/office/officeart/2016/7/layout/RoundedRectangleTimeline"/>
    <dgm:cxn modelId="{4FDBA7D1-B510-4A80-BCE6-C24D0236B2C6}" type="presParOf" srcId="{DD77ACB7-A9F8-49F3-AE1B-7BE263ED3F39}" destId="{B1B15BB9-D922-4A66-A409-EF4B0F8D8936}" srcOrd="0" destOrd="0" presId="urn:microsoft.com/office/officeart/2016/7/layout/RoundedRectangleTimeline"/>
    <dgm:cxn modelId="{68B2EC2E-C1FE-4571-A83C-0EF210BDABD9}" type="presParOf" srcId="{DD77ACB7-A9F8-49F3-AE1B-7BE263ED3F39}" destId="{F9F345D4-97AB-4AA0-94F8-F18BEAD52E90}" srcOrd="1" destOrd="0" presId="urn:microsoft.com/office/officeart/2016/7/layout/RoundedRectangleTimeline"/>
    <dgm:cxn modelId="{98605893-6A0C-4E95-ACA8-C5A3B68546E0}" type="presParOf" srcId="{DD77ACB7-A9F8-49F3-AE1B-7BE263ED3F39}" destId="{97DC3DEC-87A2-4341-9704-66FC3F842791}" srcOrd="2" destOrd="0" presId="urn:microsoft.com/office/officeart/2016/7/layout/RoundedRectangleTimeline"/>
    <dgm:cxn modelId="{D0015180-A81F-44D6-BC39-4CEB8DB6F079}" type="presParOf" srcId="{DD77ACB7-A9F8-49F3-AE1B-7BE263ED3F39}" destId="{BA14B57D-D386-41B7-8CB3-A66456FDE131}" srcOrd="3" destOrd="0" presId="urn:microsoft.com/office/officeart/2016/7/layout/RoundedRectangleTimeline"/>
    <dgm:cxn modelId="{CBF77314-63C8-4554-9655-E771C9A43E8E}" type="presParOf" srcId="{DD77ACB7-A9F8-49F3-AE1B-7BE263ED3F39}" destId="{CA46BE20-8CAF-4CA7-8AFE-624FA2A8AC9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6FF6A-77DC-43C7-9AD9-C8C8453CCD64}">
      <dsp:nvSpPr>
        <dsp:cNvPr id="0" name=""/>
        <dsp:cNvSpPr/>
      </dsp:nvSpPr>
      <dsp:spPr>
        <a:xfrm rot="16200000">
          <a:off x="809978" y="2133982"/>
          <a:ext cx="557212" cy="1304160"/>
        </a:xfrm>
        <a:prstGeom prst="round2Same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Feb. 1 ✓</a:t>
          </a:r>
        </a:p>
      </dsp:txBody>
      <dsp:txXfrm rot="5400000">
        <a:off x="463706" y="2534657"/>
        <a:ext cx="1276959" cy="502810"/>
      </dsp:txXfrm>
    </dsp:sp>
    <dsp:sp modelId="{884FD8E5-816A-4B74-BAFD-73017716D7F5}">
      <dsp:nvSpPr>
        <dsp:cNvPr id="0" name=""/>
        <dsp:cNvSpPr/>
      </dsp:nvSpPr>
      <dsp:spPr>
        <a:xfrm>
          <a:off x="1784" y="0"/>
          <a:ext cx="2173600" cy="195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working with </a:t>
          </a:r>
          <a:r>
            <a:rPr lang="en-US" sz="1600" kern="1200" dirty="0" err="1"/>
            <a:t>retropie</a:t>
          </a:r>
          <a:r>
            <a:rPr lang="en-US" sz="1600" kern="1200" dirty="0"/>
            <a:t>, ensuring all of the libraries are set up with </a:t>
          </a:r>
          <a:r>
            <a:rPr lang="en-US" sz="1600" kern="1200" dirty="0" err="1"/>
            <a:t>roms</a:t>
          </a:r>
          <a:r>
            <a:rPr lang="en-US" sz="1600" kern="1200" dirty="0"/>
            <a:t> or games running from a external hard drive</a:t>
          </a:r>
        </a:p>
      </dsp:txBody>
      <dsp:txXfrm>
        <a:off x="1784" y="0"/>
        <a:ext cx="2173600" cy="1950243"/>
      </dsp:txXfrm>
    </dsp:sp>
    <dsp:sp modelId="{5B5336EB-05DC-4BE8-8FAE-EA7625FA7586}">
      <dsp:nvSpPr>
        <dsp:cNvPr id="0" name=""/>
        <dsp:cNvSpPr/>
      </dsp:nvSpPr>
      <dsp:spPr>
        <a:xfrm>
          <a:off x="1088584" y="2061686"/>
          <a:ext cx="0" cy="445770"/>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494258-CAF7-4845-B16D-7304E9F030BE}">
      <dsp:nvSpPr>
        <dsp:cNvPr id="0" name=""/>
        <dsp:cNvSpPr/>
      </dsp:nvSpPr>
      <dsp:spPr>
        <a:xfrm>
          <a:off x="1032863" y="1950243"/>
          <a:ext cx="111442" cy="111442"/>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13E0926-4460-4DA2-8A50-6726C0855B46}">
      <dsp:nvSpPr>
        <dsp:cNvPr id="0" name=""/>
        <dsp:cNvSpPr/>
      </dsp:nvSpPr>
      <dsp:spPr>
        <a:xfrm>
          <a:off x="1740664" y="2507456"/>
          <a:ext cx="1304160" cy="557212"/>
        </a:xfrm>
        <a:prstGeom prst="rect">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Feb. 28 ✓</a:t>
          </a:r>
        </a:p>
      </dsp:txBody>
      <dsp:txXfrm>
        <a:off x="1740664" y="2507456"/>
        <a:ext cx="1304160" cy="557212"/>
      </dsp:txXfrm>
    </dsp:sp>
    <dsp:sp modelId="{784F0EA1-0065-40E5-AEF1-07ACAF9236C1}">
      <dsp:nvSpPr>
        <dsp:cNvPr id="0" name=""/>
        <dsp:cNvSpPr/>
      </dsp:nvSpPr>
      <dsp:spPr>
        <a:xfrm>
          <a:off x="1305944" y="3621881"/>
          <a:ext cx="2173600" cy="195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a:t>continue working with the controllers to ensure that they are working properly.</a:t>
          </a:r>
        </a:p>
      </dsp:txBody>
      <dsp:txXfrm>
        <a:off x="1305944" y="3621881"/>
        <a:ext cx="2173600" cy="1950243"/>
      </dsp:txXfrm>
    </dsp:sp>
    <dsp:sp modelId="{2367E2D6-5576-4AE2-8126-D6EEA007596D}">
      <dsp:nvSpPr>
        <dsp:cNvPr id="0" name=""/>
        <dsp:cNvSpPr/>
      </dsp:nvSpPr>
      <dsp:spPr>
        <a:xfrm>
          <a:off x="2392744" y="3064668"/>
          <a:ext cx="0" cy="445770"/>
        </a:xfrm>
        <a:prstGeom prst="line">
          <a:avLst/>
        </a:prstGeom>
        <a:noFill/>
        <a:ln w="6350" cap="flat" cmpd="sng" algn="ctr">
          <a:solidFill>
            <a:schemeClr val="accent4">
              <a:hueOff val="3266964"/>
              <a:satOff val="-13592"/>
              <a:lumOff val="3203"/>
              <a:alphaOff val="0"/>
            </a:schemeClr>
          </a:solidFill>
          <a:prstDash val="dash"/>
          <a:miter lim="800000"/>
        </a:ln>
        <a:effectLst/>
      </dsp:spPr>
      <dsp:style>
        <a:lnRef idx="1">
          <a:scrgbClr r="0" g="0" b="0"/>
        </a:lnRef>
        <a:fillRef idx="0">
          <a:scrgbClr r="0" g="0" b="0"/>
        </a:fillRef>
        <a:effectRef idx="0">
          <a:scrgbClr r="0" g="0" b="0"/>
        </a:effectRef>
        <a:fontRef idx="minor"/>
      </dsp:style>
    </dsp:sp>
    <dsp:sp modelId="{EAB42D02-ED4C-4B58-9CBE-9E266EF691B2}">
      <dsp:nvSpPr>
        <dsp:cNvPr id="0" name=""/>
        <dsp:cNvSpPr/>
      </dsp:nvSpPr>
      <dsp:spPr>
        <a:xfrm>
          <a:off x="2337023" y="3510438"/>
          <a:ext cx="111442" cy="111442"/>
        </a:xfrm>
        <a:prstGeom prst="ellipse">
          <a:avLst/>
        </a:prstGeom>
        <a:solidFill>
          <a:schemeClr val="accent4">
            <a:hueOff val="3266964"/>
            <a:satOff val="-13592"/>
            <a:lumOff val="320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990E7C5-5841-4A23-8D15-957A9FF66C24}">
      <dsp:nvSpPr>
        <dsp:cNvPr id="0" name=""/>
        <dsp:cNvSpPr/>
      </dsp:nvSpPr>
      <dsp:spPr>
        <a:xfrm>
          <a:off x="3044825" y="2507456"/>
          <a:ext cx="1304160" cy="557212"/>
        </a:xfrm>
        <a:prstGeom prst="rect">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Mar. 1 ✓</a:t>
          </a:r>
        </a:p>
      </dsp:txBody>
      <dsp:txXfrm>
        <a:off x="3044825" y="2507456"/>
        <a:ext cx="1304160" cy="557212"/>
      </dsp:txXfrm>
    </dsp:sp>
    <dsp:sp modelId="{EA87D30F-43DB-4EB8-8017-EF2DBC629254}">
      <dsp:nvSpPr>
        <dsp:cNvPr id="0" name=""/>
        <dsp:cNvSpPr/>
      </dsp:nvSpPr>
      <dsp:spPr>
        <a:xfrm>
          <a:off x="2610104" y="0"/>
          <a:ext cx="2173600" cy="195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a:t>begin to map the controls to the buttons from the controllers</a:t>
          </a:r>
        </a:p>
      </dsp:txBody>
      <dsp:txXfrm>
        <a:off x="2610104" y="0"/>
        <a:ext cx="2173600" cy="1950243"/>
      </dsp:txXfrm>
    </dsp:sp>
    <dsp:sp modelId="{76AC0514-25F9-4D8E-9968-0AB32BC23AAC}">
      <dsp:nvSpPr>
        <dsp:cNvPr id="0" name=""/>
        <dsp:cNvSpPr/>
      </dsp:nvSpPr>
      <dsp:spPr>
        <a:xfrm>
          <a:off x="3696905" y="2061686"/>
          <a:ext cx="0" cy="445770"/>
        </a:xfrm>
        <a:prstGeom prst="line">
          <a:avLst/>
        </a:prstGeom>
        <a:noFill/>
        <a:ln w="6350" cap="flat" cmpd="sng" algn="ctr">
          <a:solidFill>
            <a:schemeClr val="accent4">
              <a:hueOff val="6533927"/>
              <a:satOff val="-27185"/>
              <a:lumOff val="6405"/>
              <a:alphaOff val="0"/>
            </a:schemeClr>
          </a:solidFill>
          <a:prstDash val="dash"/>
          <a:miter lim="800000"/>
        </a:ln>
        <a:effectLst/>
      </dsp:spPr>
      <dsp:style>
        <a:lnRef idx="1">
          <a:scrgbClr r="0" g="0" b="0"/>
        </a:lnRef>
        <a:fillRef idx="0">
          <a:scrgbClr r="0" g="0" b="0"/>
        </a:fillRef>
        <a:effectRef idx="0">
          <a:scrgbClr r="0" g="0" b="0"/>
        </a:effectRef>
        <a:fontRef idx="minor"/>
      </dsp:style>
    </dsp:sp>
    <dsp:sp modelId="{F5ADB2A1-575B-4AAC-ABFB-F504FA54A17B}">
      <dsp:nvSpPr>
        <dsp:cNvPr id="0" name=""/>
        <dsp:cNvSpPr/>
      </dsp:nvSpPr>
      <dsp:spPr>
        <a:xfrm>
          <a:off x="3641183" y="1950243"/>
          <a:ext cx="111442" cy="111442"/>
        </a:xfrm>
        <a:prstGeom prst="ellipse">
          <a:avLst/>
        </a:prstGeom>
        <a:solidFill>
          <a:schemeClr val="accent4">
            <a:hueOff val="6533927"/>
            <a:satOff val="-27185"/>
            <a:lumOff val="640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1B15BB9-D922-4A66-A409-EF4B0F8D8936}">
      <dsp:nvSpPr>
        <dsp:cNvPr id="0" name=""/>
        <dsp:cNvSpPr/>
      </dsp:nvSpPr>
      <dsp:spPr>
        <a:xfrm rot="5400000">
          <a:off x="4722459" y="2133982"/>
          <a:ext cx="557212" cy="1304160"/>
        </a:xfrm>
        <a:prstGeom prst="round2Same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Mar. 15 ✓</a:t>
          </a:r>
        </a:p>
      </dsp:txBody>
      <dsp:txXfrm rot="-5400000">
        <a:off x="4348986" y="2534657"/>
        <a:ext cx="1276959" cy="502810"/>
      </dsp:txXfrm>
    </dsp:sp>
    <dsp:sp modelId="{F9F345D4-97AB-4AA0-94F8-F18BEAD52E90}">
      <dsp:nvSpPr>
        <dsp:cNvPr id="0" name=""/>
        <dsp:cNvSpPr/>
      </dsp:nvSpPr>
      <dsp:spPr>
        <a:xfrm>
          <a:off x="3914265" y="3621881"/>
          <a:ext cx="2173600" cy="195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a:t>using spare parts build a box or something like that to hold the parts</a:t>
          </a:r>
        </a:p>
      </dsp:txBody>
      <dsp:txXfrm>
        <a:off x="3914265" y="3621881"/>
        <a:ext cx="2173600" cy="1950243"/>
      </dsp:txXfrm>
    </dsp:sp>
    <dsp:sp modelId="{97DC3DEC-87A2-4341-9704-66FC3F842791}">
      <dsp:nvSpPr>
        <dsp:cNvPr id="0" name=""/>
        <dsp:cNvSpPr/>
      </dsp:nvSpPr>
      <dsp:spPr>
        <a:xfrm>
          <a:off x="5001065" y="3064668"/>
          <a:ext cx="0" cy="445770"/>
        </a:xfrm>
        <a:prstGeom prst="line">
          <a:avLst/>
        </a:prstGeom>
        <a:noFill/>
        <a:ln w="6350" cap="flat" cmpd="sng" algn="ctr">
          <a:solidFill>
            <a:schemeClr val="accent4">
              <a:hueOff val="9800891"/>
              <a:satOff val="-40777"/>
              <a:lumOff val="9608"/>
              <a:alphaOff val="0"/>
            </a:schemeClr>
          </a:solidFill>
          <a:prstDash val="dash"/>
          <a:miter lim="800000"/>
        </a:ln>
        <a:effectLst/>
      </dsp:spPr>
      <dsp:style>
        <a:lnRef idx="1">
          <a:scrgbClr r="0" g="0" b="0"/>
        </a:lnRef>
        <a:fillRef idx="0">
          <a:scrgbClr r="0" g="0" b="0"/>
        </a:fillRef>
        <a:effectRef idx="0">
          <a:scrgbClr r="0" g="0" b="0"/>
        </a:effectRef>
        <a:fontRef idx="minor"/>
      </dsp:style>
    </dsp:sp>
    <dsp:sp modelId="{BA14B57D-D386-41B7-8CB3-A66456FDE131}">
      <dsp:nvSpPr>
        <dsp:cNvPr id="0" name=""/>
        <dsp:cNvSpPr/>
      </dsp:nvSpPr>
      <dsp:spPr>
        <a:xfrm>
          <a:off x="4945344" y="3510438"/>
          <a:ext cx="111442" cy="111442"/>
        </a:xfrm>
        <a:prstGeom prst="ellipse">
          <a:avLst/>
        </a:prstGeom>
        <a:solidFill>
          <a:schemeClr val="accent4">
            <a:hueOff val="9800891"/>
            <a:satOff val="-40777"/>
            <a:lumOff val="960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0244-DD21-4FB9-A3A2-8305BCF44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B4ACA1-C192-462B-BA94-B01D33B49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B7A55-42AA-4E24-A560-9FC52DC5F30B}"/>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E0F91F8D-CB0B-4B0E-871D-5B13FC49A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3AFFF-E8BA-415A-B462-95B06ACCD142}"/>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35190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F56A-2371-4117-9675-D15682C3C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176FED-3AFD-4CDD-90AA-7808955CB0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56630-C81E-4199-A9E5-8029F1FC47C8}"/>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DD0723E7-86CC-4602-B00E-4C02C167D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0856-077C-43F8-B0D0-FB730B7291AD}"/>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116189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0B8B2D-30BD-4342-97D7-15707125F5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3FFF8-0BC0-4BEA-AD1B-D73D95847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0EA94-6D94-4CE0-94A8-94A72C383DFE}"/>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132917BA-B3C3-4485-973A-11F62F855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50B0D-9899-4A83-9321-C48D82ED314A}"/>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394266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ADA4-4683-4472-A2A9-E3935B326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1689F-3034-48D2-9BCF-D534073B1A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CFEA9-70C9-4584-AAB3-3A203AED2CB7}"/>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EF688952-E917-4762-A6E3-523A66B9D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014C5-6945-4515-B6A6-3A72D9524958}"/>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22282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43FC-4C79-429D-8E4F-725BA90A5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549A87-400A-4567-B147-9546198BE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A22B2C-1EFD-4F33-A341-8C7C88B69893}"/>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50092F42-DC90-43B4-93EE-41612AD68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CF40-8970-47C2-9C86-910D15836B76}"/>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412968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1F6C-B914-47A8-8056-041B5B854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8C71-CD89-46E7-909D-58D3B6F39D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4BE83-67C6-413C-8805-5E36054142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1AF7D-177F-45A1-8A4F-093DC32EC8FA}"/>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6" name="Footer Placeholder 5">
            <a:extLst>
              <a:ext uri="{FF2B5EF4-FFF2-40B4-BE49-F238E27FC236}">
                <a16:creationId xmlns:a16="http://schemas.microsoft.com/office/drawing/2014/main" id="{C1D927CA-B0ED-4813-B714-DFDA9136B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F5142-A515-4302-9F36-E9F8BB79B9A3}"/>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26977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E30A-8186-4997-8736-D920F190AE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D770D3-A506-41DC-B6C1-9A48A9D32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C07AEC-DEDC-46A7-B73D-4B9F04F752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3B8B2D-46C8-42C6-AC10-7EA1A062C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F90AF1-098C-44F9-9468-0DA931D02C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BDAA9B-83EC-4F1C-AC02-889468DDA3DA}"/>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8" name="Footer Placeholder 7">
            <a:extLst>
              <a:ext uri="{FF2B5EF4-FFF2-40B4-BE49-F238E27FC236}">
                <a16:creationId xmlns:a16="http://schemas.microsoft.com/office/drawing/2014/main" id="{C303D145-9543-48F7-A4E1-74F7DC581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7C89C-AAB2-4A55-9F6A-8144D5B32341}"/>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366515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C308-1CD5-4CDA-8414-D623FA4229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EB69AC-0373-4147-9D66-AF3F15A5EC70}"/>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4" name="Footer Placeholder 3">
            <a:extLst>
              <a:ext uri="{FF2B5EF4-FFF2-40B4-BE49-F238E27FC236}">
                <a16:creationId xmlns:a16="http://schemas.microsoft.com/office/drawing/2014/main" id="{BB8B6641-2F7B-42CB-9FF4-049005E55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B09510-03D1-4A11-9327-26C003AB77C4}"/>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16237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13F5F-006F-49FC-B773-ECD77403481E}"/>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3" name="Footer Placeholder 2">
            <a:extLst>
              <a:ext uri="{FF2B5EF4-FFF2-40B4-BE49-F238E27FC236}">
                <a16:creationId xmlns:a16="http://schemas.microsoft.com/office/drawing/2014/main" id="{6255831D-3A52-4A29-AFF7-5C4E0ED128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36D47-89C8-4CF7-8DC1-D897892FBE4C}"/>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165930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C57D-5F7E-4BAA-9A30-E4AC0426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DC322-8CFC-4FA2-A49D-D619913B7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BA34BD-9338-484F-A7BF-7EA64C5C4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53650E-6A1F-4DD6-89B8-0065C6DCA1F8}"/>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6" name="Footer Placeholder 5">
            <a:extLst>
              <a:ext uri="{FF2B5EF4-FFF2-40B4-BE49-F238E27FC236}">
                <a16:creationId xmlns:a16="http://schemas.microsoft.com/office/drawing/2014/main" id="{C044189D-99FA-4C94-89BE-D80D87731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A4D4D-5492-434C-AA1D-AB55AC73038D}"/>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369384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7380-4D90-4FF6-BC85-2B703EBF2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92A895-AD99-40C3-AE3E-B76250549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7C87E-9121-4FA4-B17A-6F68E0C2E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3C2E7B-D6AA-4924-B95B-80904D455D2C}"/>
              </a:ext>
            </a:extLst>
          </p:cNvPr>
          <p:cNvSpPr>
            <a:spLocks noGrp="1"/>
          </p:cNvSpPr>
          <p:nvPr>
            <p:ph type="dt" sz="half" idx="10"/>
          </p:nvPr>
        </p:nvSpPr>
        <p:spPr/>
        <p:txBody>
          <a:bodyPr/>
          <a:lstStyle/>
          <a:p>
            <a:fld id="{B3981F89-420A-4F45-B482-55C950E9873B}" type="datetimeFigureOut">
              <a:rPr lang="en-US" smtClean="0"/>
              <a:t>12-Apr-18</a:t>
            </a:fld>
            <a:endParaRPr lang="en-US"/>
          </a:p>
        </p:txBody>
      </p:sp>
      <p:sp>
        <p:nvSpPr>
          <p:cNvPr id="6" name="Footer Placeholder 5">
            <a:extLst>
              <a:ext uri="{FF2B5EF4-FFF2-40B4-BE49-F238E27FC236}">
                <a16:creationId xmlns:a16="http://schemas.microsoft.com/office/drawing/2014/main" id="{BD7841F6-75F6-4849-B851-1F1772DC4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FF796-4A81-4F27-9F82-03265384EB28}"/>
              </a:ext>
            </a:extLst>
          </p:cNvPr>
          <p:cNvSpPr>
            <a:spLocks noGrp="1"/>
          </p:cNvSpPr>
          <p:nvPr>
            <p:ph type="sldNum" sz="quarter" idx="12"/>
          </p:nvPr>
        </p:nvSpPr>
        <p:spPr/>
        <p:txBody>
          <a:bodyPr/>
          <a:lstStyle/>
          <a:p>
            <a:fld id="{7EF72C65-363F-1148-8776-C0F2A74EBC7F}" type="slidenum">
              <a:rPr lang="en-US" smtClean="0"/>
              <a:t>‹#›</a:t>
            </a:fld>
            <a:endParaRPr lang="en-US"/>
          </a:p>
        </p:txBody>
      </p:sp>
    </p:spTree>
    <p:extLst>
      <p:ext uri="{BB962C8B-B14F-4D97-AF65-F5344CB8AC3E}">
        <p14:creationId xmlns:p14="http://schemas.microsoft.com/office/powerpoint/2010/main" val="314141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5EF04-F257-45F4-B08A-0D19EA778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B1007-DAE1-4D90-BF31-B7CCED658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2E8CF-9924-4136-B058-C82D1ABA8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81F89-420A-4F45-B482-55C950E9873B}" type="datetimeFigureOut">
              <a:rPr lang="en-US" smtClean="0"/>
              <a:t>12-Apr-18</a:t>
            </a:fld>
            <a:endParaRPr lang="en-US"/>
          </a:p>
        </p:txBody>
      </p:sp>
      <p:sp>
        <p:nvSpPr>
          <p:cNvPr id="5" name="Footer Placeholder 4">
            <a:extLst>
              <a:ext uri="{FF2B5EF4-FFF2-40B4-BE49-F238E27FC236}">
                <a16:creationId xmlns:a16="http://schemas.microsoft.com/office/drawing/2014/main" id="{8EA76552-1A30-45E3-A0A7-7CD285F82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EA146E-FBB7-42B2-87DF-E0E0B68C6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72C65-363F-1148-8776-C0F2A74EBC7F}" type="slidenum">
              <a:rPr lang="en-US" smtClean="0"/>
              <a:t>‹#›</a:t>
            </a:fld>
            <a:endParaRPr lang="en-US"/>
          </a:p>
        </p:txBody>
      </p:sp>
    </p:spTree>
    <p:extLst>
      <p:ext uri="{BB962C8B-B14F-4D97-AF65-F5344CB8AC3E}">
        <p14:creationId xmlns:p14="http://schemas.microsoft.com/office/powerpoint/2010/main" val="2238944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5D8D5-201D-4795-B343-D9B0348515BD}"/>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Completed Milestones:</a:t>
            </a:r>
          </a:p>
        </p:txBody>
      </p:sp>
      <p:graphicFrame>
        <p:nvGraphicFramePr>
          <p:cNvPr id="5" name="Content Placeholder 2">
            <a:extLst>
              <a:ext uri="{FF2B5EF4-FFF2-40B4-BE49-F238E27FC236}">
                <a16:creationId xmlns:a16="http://schemas.microsoft.com/office/drawing/2014/main" id="{965B1A5B-BCA2-4000-BB9B-A5CFA6C2EDE8}"/>
              </a:ext>
            </a:extLst>
          </p:cNvPr>
          <p:cNvGraphicFramePr>
            <a:graphicFrameLocks noGrp="1"/>
          </p:cNvGraphicFramePr>
          <p:nvPr>
            <p:ph idx="1"/>
            <p:extLst>
              <p:ext uri="{D42A27DB-BD31-4B8C-83A1-F6EECF244321}">
                <p14:modId xmlns:p14="http://schemas.microsoft.com/office/powerpoint/2010/main" val="246068545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44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Rectangle 17">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1" name="Graphic 10">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6" name="Title 5">
            <a:extLst>
              <a:ext uri="{FF2B5EF4-FFF2-40B4-BE49-F238E27FC236}">
                <a16:creationId xmlns:a16="http://schemas.microsoft.com/office/drawing/2014/main" id="{14041E6D-0EC7-454B-BE78-8CA441B4C5CF}"/>
              </a:ext>
            </a:extLst>
          </p:cNvPr>
          <p:cNvSpPr>
            <a:spLocks noGrp="1"/>
          </p:cNvSpPr>
          <p:nvPr>
            <p:ph type="title"/>
          </p:nvPr>
        </p:nvSpPr>
        <p:spPr>
          <a:xfrm>
            <a:off x="774700" y="762000"/>
            <a:ext cx="3759200" cy="3340100"/>
          </a:xfrm>
        </p:spPr>
        <p:txBody>
          <a:bodyPr>
            <a:normAutofit/>
          </a:bodyPr>
          <a:lstStyle/>
          <a:p>
            <a:r>
              <a:rPr lang="en-US">
                <a:solidFill>
                  <a:srgbClr val="FFFFFF"/>
                </a:solidFill>
              </a:rPr>
              <a:t>Action Plan:</a:t>
            </a:r>
          </a:p>
        </p:txBody>
      </p:sp>
      <p:sp>
        <p:nvSpPr>
          <p:cNvPr id="7" name="Content Placeholder 6">
            <a:extLst>
              <a:ext uri="{FF2B5EF4-FFF2-40B4-BE49-F238E27FC236}">
                <a16:creationId xmlns:a16="http://schemas.microsoft.com/office/drawing/2014/main" id="{0B8E151D-DD44-554C-BEEE-1C01B922D95C}"/>
              </a:ext>
            </a:extLst>
          </p:cNvPr>
          <p:cNvSpPr>
            <a:spLocks noGrp="1"/>
          </p:cNvSpPr>
          <p:nvPr>
            <p:ph idx="1"/>
          </p:nvPr>
        </p:nvSpPr>
        <p:spPr>
          <a:xfrm>
            <a:off x="7658103" y="795548"/>
            <a:ext cx="3759198" cy="5275603"/>
          </a:xfrm>
        </p:spPr>
        <p:txBody>
          <a:bodyPr anchor="ctr">
            <a:normAutofit/>
          </a:bodyPr>
          <a:lstStyle/>
          <a:p>
            <a:r>
              <a:rPr lang="en-US" sz="1300" dirty="0"/>
              <a:t>Week of  04/09:</a:t>
            </a:r>
          </a:p>
          <a:p>
            <a:pPr lvl="1"/>
            <a:r>
              <a:rPr lang="en-US" sz="1300" dirty="0"/>
              <a:t>We completed building the base for the </a:t>
            </a:r>
            <a:r>
              <a:rPr lang="en-US" sz="1300" dirty="0" err="1"/>
              <a:t>retropie</a:t>
            </a:r>
            <a:r>
              <a:rPr lang="en-US" sz="1300" dirty="0"/>
              <a:t> including drilling holes for the buttons and joystick.</a:t>
            </a:r>
          </a:p>
          <a:p>
            <a:pPr lvl="1"/>
            <a:endParaRPr lang="en-US" sz="1300" dirty="0"/>
          </a:p>
          <a:p>
            <a:pPr lvl="1"/>
            <a:r>
              <a:rPr lang="en-US" sz="1300" dirty="0"/>
              <a:t>To Do:</a:t>
            </a:r>
          </a:p>
          <a:p>
            <a:r>
              <a:rPr lang="en-US" sz="1300" dirty="0"/>
              <a:t>04/16: mount the buttons and the pi into the arcade box, then begin to work on mounting the monitor onto the main board of the arcade machine if we have time</a:t>
            </a:r>
          </a:p>
          <a:p>
            <a:r>
              <a:rPr lang="en-US" sz="1300" dirty="0"/>
              <a:t>04/23: Run diagnostic tests of buttons and joystick to make sure that all components work correctly</a:t>
            </a:r>
          </a:p>
          <a:p>
            <a:r>
              <a:rPr lang="en-US" sz="1300" dirty="0"/>
              <a:t>05/01: Finalize any other bugs and be ready to present</a:t>
            </a:r>
          </a:p>
          <a:p>
            <a:pPr marL="0" indent="0">
              <a:buNone/>
            </a:pPr>
            <a:endParaRPr lang="en-US" sz="1300" dirty="0"/>
          </a:p>
          <a:p>
            <a:pPr marL="0" indent="0">
              <a:buNone/>
            </a:pPr>
            <a:r>
              <a:rPr lang="en-US" sz="1300" dirty="0"/>
              <a:t>From 05-01 – 06-01 we will be doing our respective internships which is why this will be completed before 05-01</a:t>
            </a:r>
          </a:p>
          <a:p>
            <a:pPr marL="0" indent="0">
              <a:buNone/>
            </a:pPr>
            <a:endParaRPr lang="en-US" sz="1300" dirty="0"/>
          </a:p>
          <a:p>
            <a:pPr marL="0" indent="0">
              <a:buNone/>
            </a:pPr>
            <a:r>
              <a:rPr lang="en-US" sz="1300" dirty="0"/>
              <a:t>More to come on the website where you can find our complete list of milestones.</a:t>
            </a:r>
          </a:p>
          <a:p>
            <a:endParaRPr lang="en-US" sz="1300" dirty="0"/>
          </a:p>
        </p:txBody>
      </p:sp>
    </p:spTree>
    <p:extLst>
      <p:ext uri="{BB962C8B-B14F-4D97-AF65-F5344CB8AC3E}">
        <p14:creationId xmlns:p14="http://schemas.microsoft.com/office/powerpoint/2010/main" val="705050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203</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Completed Milestones:</vt:lpstr>
      <vt:lpstr>Action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stretch slides</dc:title>
  <dc:creator>Microsoft Office User</dc:creator>
  <cp:lastModifiedBy>Nathan  Fernandez</cp:lastModifiedBy>
  <cp:revision>5</cp:revision>
  <dcterms:created xsi:type="dcterms:W3CDTF">2018-04-10T15:32:07Z</dcterms:created>
  <dcterms:modified xsi:type="dcterms:W3CDTF">2018-04-13T02:59:08Z</dcterms:modified>
</cp:coreProperties>
</file>