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2190775" y="135625"/>
            <a:ext cx="63315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Plan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92100" y="15707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228600" rtl="0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Feb 1 - Assemble Pan/Tilt with Servos. Check.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rtl="0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Feb 28 - Program Pan/Tilt with Servos. Check.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rtl="0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Mar 30 - Connect/Program sensors with Arduino. Overdue (not complete yet)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rtl="0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Apr 30 - Connect/Program sensors and Servos with Arduino, and finish project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56350" y="159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60950" y="868550"/>
            <a:ext cx="82221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Week of April -9 (04/09):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we are going to do this week (details, point wise)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Rewire the circuit and start reprogramming the sensors with the Arduino so that the sensors work better  and so that it is more clean (I am rewiring it so that I don’t touch the wires connected to the sensor and so that the photoresistor thus works)</a:t>
            </a:r>
            <a:endParaRPr sz="12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---- Leave these weeks empty. Just so we can track week by week.</a:t>
            </a:r>
            <a:endParaRPr sz="12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-04/16</a:t>
            </a:r>
            <a:endParaRPr sz="12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-04/23</a:t>
            </a:r>
            <a:endParaRPr sz="12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-05/01</a:t>
            </a:r>
            <a:endParaRPr sz="12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-05/07</a:t>
            </a:r>
            <a:endParaRPr sz="12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-05/14</a:t>
            </a:r>
            <a:endParaRPr sz="11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 Review Week</a:t>
            </a:r>
            <a:endParaRPr sz="11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 Finals</a:t>
            </a:r>
            <a:endParaRPr sz="1100"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