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4ADD-F060-634E-A415-89A15C08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DAF6-79BF-AC46-9B34-3DD7A27F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0D71-C267-5048-BC4A-7EB62E0D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06D1-7B08-2E40-A165-9C5835D0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FA58-AA14-D549-8C76-08F4405E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42D9-9C1C-D74D-9DA5-6148384A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973F-D0C8-6F49-8BD3-F484487EB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EBC2-3002-C642-AD4D-D1371E2D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C478-EC87-E345-9A01-78BEF3C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F256-F505-6044-9D97-A77EB13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D8E34-A1DB-5040-97FA-4D539F5C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1EA1-BB1B-AB4B-A557-60AFC82E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128E-A284-9C48-B25B-A0233807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D635-8C25-3145-AC61-DF0CF9E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3FA-A5EF-1A46-8254-0B4F3366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FAE7-ADE8-E94A-BB12-8F380651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A90-644F-424C-ADF4-E846D31D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4622-7C15-2C48-859A-4BC31DD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A3D4-F492-5942-9008-C8F1BC7C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7D2C-48ED-444F-BF3C-54A5BC5B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751-F484-C940-900B-CA83DCD3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ED14-B42A-4649-9C39-0DC4BC30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53BE-AEA2-584F-A7EF-C9AF2935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933A-27C0-3B4E-BF2D-1DE8B383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4F5F-96DC-174C-8D22-6ED0EF29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9165-5096-6749-AC06-C642975F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7D04-4948-1D46-AEF8-5F56C9769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C7B0-CB7C-6444-8020-A826F738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0D69-C4D4-E547-8FED-28DD5B5E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BFBAF-99B4-D246-8A47-B801B23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CDCD-C53C-8A4C-97F7-901508B0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C9BD-31E2-C743-97B5-4ACF4D82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78D39-2C5B-D047-976E-86761031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51B9-6E60-F147-A566-179EC96D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35DC0-F287-EE4A-B765-D86F915C7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DA96E-97BD-4E42-87FC-E6474C233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3817E-B274-1246-B3B5-92D5900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71835-F64F-034B-8876-251C5118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AE557-7BDC-C747-82F2-E2AF5941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841A-AD26-E44C-A8DD-7E4F97B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FB82-5A71-E546-AB90-21BEC159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7FC9-7881-EA45-8CFA-02063BF4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EBC7-882C-C84D-8FD5-92F40264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1F87C-918F-624C-9718-D693A8D5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D7D11-F66A-E843-9A7A-3C8C014A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05DC-FB6A-DA4B-9A2A-EAD4157E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BA5E-7708-4D41-ABE0-B1414B02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E1E4-2853-134D-84C7-ED06A6CE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3955-2679-4042-B594-DC94D61C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7F1-8357-0245-8017-0BECDF6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9AD31-F289-A44E-934D-5B73D18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AABF-68A0-BE43-BDB6-115B9E5D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CB51-0287-A849-A785-4AD7F87F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E0E31-D11B-E64A-A39C-78B9D8CC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AD2D-6CAC-B04B-ABD3-0670703A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25E5-CC15-DB48-8814-2EA98A55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B3E1E-B12B-7046-A693-33F4BE05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1B44D-0827-7E49-85EC-037DCD2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1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586C0-45DA-A641-B19F-C9FD1605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B980-F7AF-374D-BE42-3B5CC695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1E64-B6C9-7C44-840C-3CCDA02D4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1F89-420A-4F45-B482-55C950E9873B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2BD8-66DE-FD46-B7C1-6835653F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B2DF-3BA5-9F4D-AB03-375A946C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2C65-363F-1148-8776-C0F2A74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392C-C1BE-9B45-9A73-FC7347E9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stretch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F31B-1490-2D42-8FF4-B1EE5BE0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slides. Do not edit the old ones. You can copy them, and use it as base. But old one should stay put.</a:t>
            </a:r>
          </a:p>
          <a:p>
            <a:r>
              <a:rPr lang="en-US" dirty="0"/>
              <a:t>Put the slides in YOUR directory, and link to them from the table.</a:t>
            </a:r>
          </a:p>
          <a:p>
            <a:r>
              <a:rPr lang="en-US" dirty="0"/>
              <a:t>In the slides:</a:t>
            </a:r>
          </a:p>
          <a:p>
            <a:pPr lvl="1"/>
            <a:r>
              <a:rPr lang="en-US" dirty="0"/>
              <a:t>Title + names</a:t>
            </a:r>
          </a:p>
          <a:p>
            <a:pPr lvl="1"/>
            <a:r>
              <a:rPr lang="en-US" dirty="0"/>
              <a:t>(old one) Time-line + mile-stones: The slide you showed before. Just copy that slide(s), and mark on them (check marks, off, cancelled).</a:t>
            </a:r>
          </a:p>
          <a:p>
            <a:pPr lvl="1"/>
            <a:r>
              <a:rPr lang="en-US" dirty="0"/>
              <a:t>Slide of action plan (see next slide)</a:t>
            </a:r>
          </a:p>
          <a:p>
            <a:r>
              <a:rPr lang="en-US" dirty="0"/>
              <a:t>I will go over the slides with each group in person on Friday.</a:t>
            </a:r>
          </a:p>
        </p:txBody>
      </p:sp>
    </p:spTree>
    <p:extLst>
      <p:ext uri="{BB962C8B-B14F-4D97-AF65-F5344CB8AC3E}">
        <p14:creationId xmlns:p14="http://schemas.microsoft.com/office/powerpoint/2010/main" val="32530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041E6D-0EC7-454B-BE78-8CA441B4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8E151D-DD44-554C-BEEE-1C01B922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of April -9 (04/09):</a:t>
            </a:r>
          </a:p>
          <a:p>
            <a:pPr lvl="1"/>
            <a:r>
              <a:rPr lang="en-US" dirty="0"/>
              <a:t>What are we going to do this week (details, point wise!).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400" dirty="0"/>
              <a:t>----- Leave these weeks empty. Just so we can track week by week.</a:t>
            </a:r>
          </a:p>
          <a:p>
            <a:r>
              <a:rPr lang="en-US" sz="1400" dirty="0"/>
              <a:t>04/16</a:t>
            </a:r>
          </a:p>
          <a:p>
            <a:r>
              <a:rPr lang="en-US" sz="1400" dirty="0"/>
              <a:t>04/23</a:t>
            </a:r>
          </a:p>
          <a:p>
            <a:r>
              <a:rPr lang="en-US" sz="1400" dirty="0"/>
              <a:t>05/01</a:t>
            </a:r>
          </a:p>
          <a:p>
            <a:r>
              <a:rPr lang="en-US" sz="1400" dirty="0"/>
              <a:t>05/07</a:t>
            </a:r>
          </a:p>
          <a:p>
            <a:r>
              <a:rPr lang="en-US" sz="1400" dirty="0"/>
              <a:t>05/14</a:t>
            </a:r>
          </a:p>
          <a:p>
            <a:r>
              <a:rPr lang="en-US" sz="1400" dirty="0"/>
              <a:t>Review week</a:t>
            </a:r>
          </a:p>
          <a:p>
            <a:r>
              <a:rPr lang="en-US" sz="1400" dirty="0"/>
              <a:t>Finals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 stretch slides</vt:lpstr>
      <vt:lpstr>Action plan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stretch slides</dc:title>
  <dc:creator>Microsoft Office User</dc:creator>
  <cp:lastModifiedBy>Microsoft Office User</cp:lastModifiedBy>
  <cp:revision>2</cp:revision>
  <dcterms:created xsi:type="dcterms:W3CDTF">2018-04-10T15:32:07Z</dcterms:created>
  <dcterms:modified xsi:type="dcterms:W3CDTF">2018-04-10T15:48:59Z</dcterms:modified>
</cp:coreProperties>
</file>