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57" r:id="rId6"/>
    <p:sldId id="258"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0D7F-3676-1532-3B1F-B9B39C70A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7E04E4-44BF-3B57-FBF5-CF5C0F8DB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8D5107-C1AC-07A9-43E8-B56C600BA911}"/>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B836C552-C5E3-4A0A-2BCB-7173AA611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536AF-50D6-B84C-E3AF-EE42A1FF26B0}"/>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30571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1C1F-7B34-CB49-87A2-3A52DCF19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5E5689-005A-0C5C-2088-06217CC06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2DDC1-FE97-AC92-544E-B016987F015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5E347D5F-5B41-4C00-A0E0-9906D7B3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7E90B-9FDA-AE38-C382-8EB79BF24B80}"/>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42233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46930-D910-5633-F599-CC116624C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5D2D01-2371-02B5-D480-5531675C2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C63FF-9FE4-3F59-CBF6-D4EEBD53274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47864A63-D12D-2D96-F688-799DFC01F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2768E-3665-8788-D4B8-12F67A7688FF}"/>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11073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F3E4-AC0C-87AF-D3B7-80614C61DA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CD5D82-CCFA-0DA1-53FE-D1A625D856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06AF0-975B-83A7-AF5C-7475369B80A1}"/>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FABEB63B-0156-CE8E-C0D1-77614C98D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73F8F-1FB7-245D-C49E-2932C94B6123}"/>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184723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AAE6-14A2-76A6-B988-05999C96D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DEA705-830F-BBB9-6C0D-A2B074F23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5A0FDC-5A2F-1B02-4EAC-A7491626FBE6}"/>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2AAD2623-DDBC-E475-5271-01802EB69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C9ED0-2C86-25AF-3C83-E59649A559F7}"/>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22496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044-C777-D78C-D8F3-46DCD52423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D04036-62F6-CC55-0CF8-19FEE7675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D659F-247A-4E5E-52F7-359070476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C3BC23-B07D-1966-1C8F-F3422AA7255B}"/>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89F508DA-D777-3A4B-C21D-4B77C3509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2A28E5-648F-8669-8B1F-C238C43B6878}"/>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64949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A902-5753-8B1F-F1C1-96C9B4A4DC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6176A1-9E35-257E-9E02-00FED45F0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B7D75-239C-FE3B-FFFC-428D1AF41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56425F-FBFA-A0C9-BA12-15820B31E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EFA6B-CBF0-3207-64EF-07C6EAF32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38B561-FACF-92DD-5F5F-09751CAEFAC3}"/>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8" name="Footer Placeholder 7">
            <a:extLst>
              <a:ext uri="{FF2B5EF4-FFF2-40B4-BE49-F238E27FC236}">
                <a16:creationId xmlns:a16="http://schemas.microsoft.com/office/drawing/2014/main" id="{8BCE7BDE-E155-B355-1315-5A3BFF0F9C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C71590-579E-5FC7-CCB2-FEBDB8DAFECA}"/>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678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A7AC-FD68-6A85-E562-7CC747B30E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EA87DF-CC2D-5CEC-F4F0-174123620AD7}"/>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4" name="Footer Placeholder 3">
            <a:extLst>
              <a:ext uri="{FF2B5EF4-FFF2-40B4-BE49-F238E27FC236}">
                <a16:creationId xmlns:a16="http://schemas.microsoft.com/office/drawing/2014/main" id="{EC996572-258F-1765-FCE6-819F49582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73E2FB-7BFE-3461-ED9F-2338CD9D4BD6}"/>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048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0DF07-AA97-7991-A20F-CA06B4DD63F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3" name="Footer Placeholder 2">
            <a:extLst>
              <a:ext uri="{FF2B5EF4-FFF2-40B4-BE49-F238E27FC236}">
                <a16:creationId xmlns:a16="http://schemas.microsoft.com/office/drawing/2014/main" id="{6214590D-3AD5-487B-2700-6D3526F2AA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46D024-D18B-F7A6-A46B-597F22133195}"/>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1526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5FA9-86E0-8C6C-AA5B-4A971EC63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DDEAB1-37AC-F5F8-2AE3-C03AB70F2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671024-799E-B639-8AB8-E75FC7302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58F98-5C4A-9A26-9497-FB6D9E0C390E}"/>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7306897B-AB23-1F99-4B31-A477227664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BCDEB-DDD0-E601-680A-22BAC50D6C34}"/>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93094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2F72-6426-2FA6-027D-F1601F66E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D666-BB20-A6AA-9607-847024A60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256F69-82CE-6AF9-F9F7-2344A7F4A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EB8F-39A9-5D9D-DA25-299C88FA92D2}"/>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5FD8A385-888C-CD80-5956-19744E082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F430E-3F46-6BD1-A1EB-85DD48E8122D}"/>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64248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18240-DAFB-DA59-B42B-BBB3B36B7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FDDC1-753E-0601-6BB0-D475D5546E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34C18-2D2B-C423-4F72-54AE72FAF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4EE11FD4-4114-1069-9EAD-7856FB333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017838-9D98-5D50-7990-EE9C38482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F14C7-BE67-4AC2-A72B-33A6D0FBF927}" type="slidenum">
              <a:rPr lang="en-IN" smtClean="0"/>
              <a:t>‹#›</a:t>
            </a:fld>
            <a:endParaRPr lang="en-IN"/>
          </a:p>
        </p:txBody>
      </p:sp>
    </p:spTree>
    <p:extLst>
      <p:ext uri="{BB962C8B-B14F-4D97-AF65-F5344CB8AC3E}">
        <p14:creationId xmlns:p14="http://schemas.microsoft.com/office/powerpoint/2010/main" val="6134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slide" Target="slide3.xml"/><Relationship Id="rId4" Type="http://schemas.openxmlformats.org/officeDocument/2006/relationships/slide" Target="slide5.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slide" Target="slide3.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0.svg"/><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slide" Target="slide3.xml"/><Relationship Id="rId12"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5.xml"/><Relationship Id="rId5" Type="http://schemas.openxmlformats.org/officeDocument/2006/relationships/slide" Target="slide2.xml"/><Relationship Id="rId10" Type="http://schemas.openxmlformats.org/officeDocument/2006/relationships/image" Target="../media/image5.png"/><Relationship Id="rId4" Type="http://schemas.openxmlformats.org/officeDocument/2006/relationships/image" Target="../media/image10.svg"/><Relationship Id="rId9" Type="http://schemas.openxmlformats.org/officeDocument/2006/relationships/slide" Target="slide4.xml"/><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0000">
              <a:schemeClr val="accent1">
                <a:lumMod val="45000"/>
                <a:lumOff val="55000"/>
              </a:schemeClr>
            </a:gs>
            <a:gs pos="100000">
              <a:schemeClr val="accent1">
                <a:lumMod val="30000"/>
                <a:lumOff val="70000"/>
              </a:schemeClr>
            </a:gs>
          </a:gsLst>
          <a:lin ang="1800000" scaled="0"/>
        </a:gradFill>
        <a:effectLst/>
      </p:bgPr>
    </p:bg>
    <p:spTree>
      <p:nvGrpSpPr>
        <p:cNvPr id="1" name=""/>
        <p:cNvGrpSpPr/>
        <p:nvPr/>
      </p:nvGrpSpPr>
      <p:grpSpPr>
        <a:xfrm>
          <a:off x="0" y="0"/>
          <a:ext cx="0" cy="0"/>
          <a:chOff x="0" y="0"/>
          <a:chExt cx="0" cy="0"/>
        </a:xfrm>
      </p:grpSpPr>
      <p:pic>
        <p:nvPicPr>
          <p:cNvPr id="84" name="logo" descr="Group brainstorm">
            <a:extLst>
              <a:ext uri="{FF2B5EF4-FFF2-40B4-BE49-F238E27FC236}">
                <a16:creationId xmlns:a16="http://schemas.microsoft.com/office/drawing/2014/main" id="{55C3AD7D-BA0E-7804-5056-B1BA58FDFC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697" y="1821277"/>
            <a:ext cx="2714558" cy="3215445"/>
          </a:xfrm>
          <a:prstGeom prst="rect">
            <a:avLst/>
          </a:prstGeom>
        </p:spPr>
      </p:pic>
      <p:sp>
        <p:nvSpPr>
          <p:cNvPr id="4" name="TextBox 3">
            <a:extLst>
              <a:ext uri="{FF2B5EF4-FFF2-40B4-BE49-F238E27FC236}">
                <a16:creationId xmlns:a16="http://schemas.microsoft.com/office/drawing/2014/main" id="{5BABA390-8A5E-AAA4-D7C8-195179D08494}"/>
              </a:ext>
            </a:extLst>
          </p:cNvPr>
          <p:cNvSpPr txBox="1"/>
          <p:nvPr/>
        </p:nvSpPr>
        <p:spPr>
          <a:xfrm flipH="1">
            <a:off x="3421862" y="2280793"/>
            <a:ext cx="6336030" cy="584775"/>
          </a:xfrm>
          <a:prstGeom prst="rect">
            <a:avLst/>
          </a:prstGeom>
          <a:noFill/>
        </p:spPr>
        <p:txBody>
          <a:bodyPr wrap="square" rtlCol="0">
            <a:spAutoFit/>
          </a:bodyPr>
          <a:lstStyle/>
          <a:p>
            <a:r>
              <a:rPr lang="en-IN" sz="3200" dirty="0">
                <a:latin typeface="Arial Rounded MT Bold" panose="020F0704030504030204" pitchFamily="34" charset="0"/>
              </a:rPr>
              <a:t>1</a:t>
            </a:r>
            <a:r>
              <a:rPr lang="en-IN" sz="3200" dirty="0"/>
              <a:t>.</a:t>
            </a:r>
            <a:r>
              <a:rPr lang="en-IN" sz="2800" dirty="0">
                <a:latin typeface="Arial Rounded MT Bold" panose="020F0704030504030204" pitchFamily="34" charset="0"/>
              </a:rPr>
              <a:t>LAYOUT</a:t>
            </a:r>
            <a:r>
              <a:rPr lang="en-IN" sz="3200" dirty="0"/>
              <a:t> </a:t>
            </a:r>
          </a:p>
        </p:txBody>
      </p:sp>
      <p:sp>
        <p:nvSpPr>
          <p:cNvPr id="13" name="TextBox 12">
            <a:extLst>
              <a:ext uri="{FF2B5EF4-FFF2-40B4-BE49-F238E27FC236}">
                <a16:creationId xmlns:a16="http://schemas.microsoft.com/office/drawing/2014/main" id="{0EDE08AF-99FD-8246-9AC4-24A598555830}"/>
              </a:ext>
            </a:extLst>
          </p:cNvPr>
          <p:cNvSpPr txBox="1"/>
          <p:nvPr/>
        </p:nvSpPr>
        <p:spPr>
          <a:xfrm>
            <a:off x="3485713" y="5715881"/>
            <a:ext cx="3081298" cy="523220"/>
          </a:xfrm>
          <a:prstGeom prst="rect">
            <a:avLst/>
          </a:prstGeom>
          <a:noFill/>
        </p:spPr>
        <p:txBody>
          <a:bodyPr wrap="square" rtlCol="0">
            <a:spAutoFit/>
          </a:bodyPr>
          <a:lstStyle/>
          <a:p>
            <a:r>
              <a:rPr lang="en-IN" sz="2800" dirty="0">
                <a:latin typeface="Arial Rounded MT Bold" panose="020F0704030504030204" pitchFamily="34" charset="0"/>
              </a:rPr>
              <a:t>4.FRAMEWORK</a:t>
            </a:r>
          </a:p>
        </p:txBody>
      </p:sp>
      <p:pic>
        <p:nvPicPr>
          <p:cNvPr id="17" name="Picture 16">
            <a:hlinkClick r:id="rId4" action="ppaction://hlinksldjump"/>
            <a:extLst>
              <a:ext uri="{FF2B5EF4-FFF2-40B4-BE49-F238E27FC236}">
                <a16:creationId xmlns:a16="http://schemas.microsoft.com/office/drawing/2014/main" id="{382D36DF-DA67-E436-17C2-7063A3D3E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7112" y="5715881"/>
            <a:ext cx="942094" cy="942094"/>
          </a:xfrm>
          <a:prstGeom prst="rect">
            <a:avLst/>
          </a:prstGeom>
        </p:spPr>
      </p:pic>
      <p:pic>
        <p:nvPicPr>
          <p:cNvPr id="19" name="Picture 18">
            <a:hlinkClick r:id="rId6" action="ppaction://hlinksldjump"/>
            <a:extLst>
              <a:ext uri="{FF2B5EF4-FFF2-40B4-BE49-F238E27FC236}">
                <a16:creationId xmlns:a16="http://schemas.microsoft.com/office/drawing/2014/main" id="{6AF6FD13-EBC4-377C-9888-D7ECF1EBCC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5659" y="1582776"/>
            <a:ext cx="1293895" cy="1293895"/>
          </a:xfrm>
          <a:prstGeom prst="rect">
            <a:avLst/>
          </a:prstGeom>
        </p:spPr>
      </p:pic>
      <p:pic>
        <p:nvPicPr>
          <p:cNvPr id="21" name="Picture 20">
            <a:hlinkClick r:id="rId8" action="ppaction://hlinksldjump"/>
            <a:extLst>
              <a:ext uri="{FF2B5EF4-FFF2-40B4-BE49-F238E27FC236}">
                <a16:creationId xmlns:a16="http://schemas.microsoft.com/office/drawing/2014/main" id="{8A6E54FC-B8AA-2C56-0769-FC59714CE7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75659" y="4192771"/>
            <a:ext cx="1332269" cy="1332269"/>
          </a:xfrm>
          <a:prstGeom prst="rect">
            <a:avLst/>
          </a:prstGeom>
        </p:spPr>
      </p:pic>
      <p:pic>
        <p:nvPicPr>
          <p:cNvPr id="23" name="Picture 22">
            <a:hlinkClick r:id="rId10" action="ppaction://hlinksldjump"/>
            <a:extLst>
              <a:ext uri="{FF2B5EF4-FFF2-40B4-BE49-F238E27FC236}">
                <a16:creationId xmlns:a16="http://schemas.microsoft.com/office/drawing/2014/main" id="{888A3882-2AD9-EDF9-8506-86CB08ACA3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5884" y="2903638"/>
            <a:ext cx="893443" cy="1262166"/>
          </a:xfrm>
          <a:prstGeom prst="rect">
            <a:avLst/>
          </a:prstGeom>
        </p:spPr>
      </p:pic>
      <p:sp>
        <p:nvSpPr>
          <p:cNvPr id="25" name="TextBox 24">
            <a:extLst>
              <a:ext uri="{FF2B5EF4-FFF2-40B4-BE49-F238E27FC236}">
                <a16:creationId xmlns:a16="http://schemas.microsoft.com/office/drawing/2014/main" id="{3E3389BF-49BE-8DDC-3E10-823CE0557FBC}"/>
              </a:ext>
            </a:extLst>
          </p:cNvPr>
          <p:cNvSpPr txBox="1"/>
          <p:nvPr/>
        </p:nvSpPr>
        <p:spPr>
          <a:xfrm>
            <a:off x="508219" y="4915555"/>
            <a:ext cx="2714558" cy="369332"/>
          </a:xfrm>
          <a:prstGeom prst="rect">
            <a:avLst/>
          </a:prstGeom>
          <a:noFill/>
        </p:spPr>
        <p:txBody>
          <a:bodyPr wrap="square" rtlCol="0">
            <a:spAutoFit/>
          </a:bodyPr>
          <a:lstStyle/>
          <a:p>
            <a:r>
              <a:rPr lang="en-IN" dirty="0">
                <a:latin typeface="Algerian" panose="04020705040A02060702" pitchFamily="82" charset="0"/>
              </a:rPr>
              <a:t>Hello there!......</a:t>
            </a:r>
          </a:p>
        </p:txBody>
      </p:sp>
      <p:sp>
        <p:nvSpPr>
          <p:cNvPr id="26" name="TextBox 25">
            <a:extLst>
              <a:ext uri="{FF2B5EF4-FFF2-40B4-BE49-F238E27FC236}">
                <a16:creationId xmlns:a16="http://schemas.microsoft.com/office/drawing/2014/main" id="{B3D1C332-5205-D3BA-9E8D-5FBE959B8D5B}"/>
              </a:ext>
            </a:extLst>
          </p:cNvPr>
          <p:cNvSpPr txBox="1"/>
          <p:nvPr/>
        </p:nvSpPr>
        <p:spPr>
          <a:xfrm>
            <a:off x="3421862" y="3251036"/>
            <a:ext cx="3202306" cy="954107"/>
          </a:xfrm>
          <a:prstGeom prst="rect">
            <a:avLst/>
          </a:prstGeom>
          <a:noFill/>
        </p:spPr>
        <p:txBody>
          <a:bodyPr wrap="square" rtlCol="0">
            <a:spAutoFit/>
          </a:bodyPr>
          <a:lstStyle/>
          <a:p>
            <a:r>
              <a:rPr lang="en-IN" sz="2800" dirty="0">
                <a:latin typeface="Arial Rounded MT Bold" panose="020F0704030504030204" pitchFamily="34" charset="0"/>
              </a:rPr>
              <a:t>2.STYLING AND COLOR</a:t>
            </a:r>
          </a:p>
        </p:txBody>
      </p:sp>
      <p:sp>
        <p:nvSpPr>
          <p:cNvPr id="28" name="TextBox 27">
            <a:extLst>
              <a:ext uri="{FF2B5EF4-FFF2-40B4-BE49-F238E27FC236}">
                <a16:creationId xmlns:a16="http://schemas.microsoft.com/office/drawing/2014/main" id="{830ED439-5F55-594E-EC35-D2A2856C5493}"/>
              </a:ext>
            </a:extLst>
          </p:cNvPr>
          <p:cNvSpPr txBox="1"/>
          <p:nvPr/>
        </p:nvSpPr>
        <p:spPr>
          <a:xfrm>
            <a:off x="3393299" y="4658380"/>
            <a:ext cx="3081299" cy="523220"/>
          </a:xfrm>
          <a:prstGeom prst="rect">
            <a:avLst/>
          </a:prstGeom>
          <a:noFill/>
        </p:spPr>
        <p:txBody>
          <a:bodyPr wrap="square" rtlCol="0">
            <a:spAutoFit/>
          </a:bodyPr>
          <a:lstStyle/>
          <a:p>
            <a:r>
              <a:rPr lang="en-IN" sz="2800" dirty="0">
                <a:latin typeface="Arial Rounded MT Bold" panose="020F0704030504030204" pitchFamily="34" charset="0"/>
              </a:rPr>
              <a:t>3.SCRIPTING</a:t>
            </a:r>
          </a:p>
        </p:txBody>
      </p:sp>
      <p:pic>
        <p:nvPicPr>
          <p:cNvPr id="5" name="Graphic 4" descr="Lightbulb and gear">
            <a:extLst>
              <a:ext uri="{FF2B5EF4-FFF2-40B4-BE49-F238E27FC236}">
                <a16:creationId xmlns:a16="http://schemas.microsoft.com/office/drawing/2014/main" id="{978C4A85-D0D7-D0AC-0DC3-985BAE26B20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8386" y="537876"/>
            <a:ext cx="914400" cy="914400"/>
          </a:xfrm>
          <a:prstGeom prst="rect">
            <a:avLst/>
          </a:prstGeom>
        </p:spPr>
      </p:pic>
      <p:sp>
        <p:nvSpPr>
          <p:cNvPr id="6" name="Rectangle 5">
            <a:extLst>
              <a:ext uri="{FF2B5EF4-FFF2-40B4-BE49-F238E27FC236}">
                <a16:creationId xmlns:a16="http://schemas.microsoft.com/office/drawing/2014/main" id="{1E717AA9-E9C2-AF01-223E-EECD5D246C27}"/>
              </a:ext>
            </a:extLst>
          </p:cNvPr>
          <p:cNvSpPr/>
          <p:nvPr/>
        </p:nvSpPr>
        <p:spPr>
          <a:xfrm>
            <a:off x="5925117" y="2967335"/>
            <a:ext cx="34176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7" name="Rectangle 6">
            <a:extLst>
              <a:ext uri="{FF2B5EF4-FFF2-40B4-BE49-F238E27FC236}">
                <a16:creationId xmlns:a16="http://schemas.microsoft.com/office/drawing/2014/main" id="{F0B52CEE-7976-0DCA-7197-7AED25298F58}"/>
              </a:ext>
            </a:extLst>
          </p:cNvPr>
          <p:cNvSpPr/>
          <p:nvPr/>
        </p:nvSpPr>
        <p:spPr>
          <a:xfrm>
            <a:off x="2842786" y="624367"/>
            <a:ext cx="8292975"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FRONT-END DEVELOPMENT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9404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6600"/>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A66827-1E13-834C-190E-7AA1D80AF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620" y="2051899"/>
            <a:ext cx="1523217" cy="1523217"/>
          </a:xfrm>
          <a:prstGeom prst="rect">
            <a:avLst/>
          </a:prstGeom>
        </p:spPr>
      </p:pic>
      <p:grpSp>
        <p:nvGrpSpPr>
          <p:cNvPr id="69" name="Group 68">
            <a:extLst>
              <a:ext uri="{FF2B5EF4-FFF2-40B4-BE49-F238E27FC236}">
                <a16:creationId xmlns:a16="http://schemas.microsoft.com/office/drawing/2014/main" id="{BE95B0F9-B0F0-419D-B2B1-7B0942D27734}"/>
              </a:ext>
            </a:extLst>
          </p:cNvPr>
          <p:cNvGrpSpPr/>
          <p:nvPr/>
        </p:nvGrpSpPr>
        <p:grpSpPr>
          <a:xfrm>
            <a:off x="830414" y="534851"/>
            <a:ext cx="817960" cy="2622945"/>
            <a:chOff x="4895850" y="2352675"/>
            <a:chExt cx="817960" cy="2622945"/>
          </a:xfrm>
        </p:grpSpPr>
        <p:pic>
          <p:nvPicPr>
            <p:cNvPr id="70" name="Picture 69">
              <a:hlinkClick r:id="rId3" action="ppaction://hlinksldjump"/>
              <a:extLst>
                <a:ext uri="{FF2B5EF4-FFF2-40B4-BE49-F238E27FC236}">
                  <a16:creationId xmlns:a16="http://schemas.microsoft.com/office/drawing/2014/main" id="{888F5B56-2C6E-FE9D-03E5-28EF2827E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71" name="Oval 70">
              <a:extLst>
                <a:ext uri="{FF2B5EF4-FFF2-40B4-BE49-F238E27FC236}">
                  <a16:creationId xmlns:a16="http://schemas.microsoft.com/office/drawing/2014/main" id="{2C5849D7-B59C-0795-0D14-9F8B07A7C3A3}"/>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F66EC3F-3D20-B7B7-9AFA-E509E320A8AD}"/>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EF61DE89-B4D3-C73D-BDE0-D679333C81EE}"/>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1D6064D7-613A-C108-FA90-3873E318DEC1}"/>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5" name="Picture 74">
              <a:hlinkClick r:id="rId4" action="ppaction://hlinksldjump"/>
              <a:extLst>
                <a:ext uri="{FF2B5EF4-FFF2-40B4-BE49-F238E27FC236}">
                  <a16:creationId xmlns:a16="http://schemas.microsoft.com/office/drawing/2014/main" id="{F801C633-0F6D-B7EE-DC0D-89ED40BF5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76" name="Picture 75">
              <a:hlinkClick r:id="rId6" action="ppaction://hlinksldjump"/>
              <a:extLst>
                <a:ext uri="{FF2B5EF4-FFF2-40B4-BE49-F238E27FC236}">
                  <a16:creationId xmlns:a16="http://schemas.microsoft.com/office/drawing/2014/main" id="{E611C5D9-E9F5-AF8E-2DE3-AB9D2B1DFC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77" name="Picture 76">
              <a:hlinkClick r:id="rId8" action="ppaction://hlinksldjump"/>
              <a:extLst>
                <a:ext uri="{FF2B5EF4-FFF2-40B4-BE49-F238E27FC236}">
                  <a16:creationId xmlns:a16="http://schemas.microsoft.com/office/drawing/2014/main" id="{AB807321-30FD-DF2B-2410-7C68BBDA46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78" name="Group 77">
            <a:extLst>
              <a:ext uri="{FF2B5EF4-FFF2-40B4-BE49-F238E27FC236}">
                <a16:creationId xmlns:a16="http://schemas.microsoft.com/office/drawing/2014/main" id="{E805BA12-5F68-C0A5-41B4-C6F8C5C39543}"/>
              </a:ext>
            </a:extLst>
          </p:cNvPr>
          <p:cNvGrpSpPr/>
          <p:nvPr/>
        </p:nvGrpSpPr>
        <p:grpSpPr>
          <a:xfrm>
            <a:off x="0" y="0"/>
            <a:ext cx="812800" cy="660400"/>
            <a:chOff x="364670" y="3216201"/>
            <a:chExt cx="812800" cy="660400"/>
          </a:xfrm>
        </p:grpSpPr>
        <p:sp>
          <p:nvSpPr>
            <p:cNvPr id="79" name="Oval 78">
              <a:extLst>
                <a:ext uri="{FF2B5EF4-FFF2-40B4-BE49-F238E27FC236}">
                  <a16:creationId xmlns:a16="http://schemas.microsoft.com/office/drawing/2014/main" id="{982D40AE-8AF2-3A90-0E4A-5F18E76196C4}"/>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menu" descr="Hamburger Menu Icon with solid fill">
              <a:extLst>
                <a:ext uri="{FF2B5EF4-FFF2-40B4-BE49-F238E27FC236}">
                  <a16:creationId xmlns:a16="http://schemas.microsoft.com/office/drawing/2014/main" id="{BF4D9D2C-389F-2543-B538-B675F04BF1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4" name="TextBox 3">
            <a:extLst>
              <a:ext uri="{FF2B5EF4-FFF2-40B4-BE49-F238E27FC236}">
                <a16:creationId xmlns:a16="http://schemas.microsoft.com/office/drawing/2014/main" id="{34D1C7F3-F8D6-AEA2-954A-63BDA5E21556}"/>
              </a:ext>
            </a:extLst>
          </p:cNvPr>
          <p:cNvSpPr txBox="1"/>
          <p:nvPr/>
        </p:nvSpPr>
        <p:spPr>
          <a:xfrm>
            <a:off x="3051858" y="757139"/>
            <a:ext cx="9089985" cy="4801314"/>
          </a:xfrm>
          <a:prstGeom prst="rect">
            <a:avLst/>
          </a:prstGeom>
          <a:noFill/>
        </p:spPr>
        <p:txBody>
          <a:bodyPr wrap="square" rtlCol="0">
            <a:spAutoFit/>
          </a:bodyPr>
          <a:lstStyle/>
          <a:p>
            <a:pPr algn="l"/>
            <a:r>
              <a:rPr lang="en-US" b="0" i="0" dirty="0">
                <a:solidFill>
                  <a:srgbClr val="374151"/>
                </a:solidFill>
                <a:effectLst/>
                <a:latin typeface="Aharoni" panose="02010803020104030203" pitchFamily="2" charset="-79"/>
                <a:cs typeface="Aharoni" panose="02010803020104030203" pitchFamily="2" charset="-79"/>
              </a:rPr>
              <a:t>As a contributor to improve the work of project according to web development the layout must be strong for the further process so u</a:t>
            </a:r>
            <a:r>
              <a:rPr lang="en-US" dirty="0">
                <a:solidFill>
                  <a:srgbClr val="374151"/>
                </a:solidFill>
                <a:latin typeface="Aharoni" panose="02010803020104030203" pitchFamily="2" charset="-79"/>
                <a:cs typeface="Aharoni" panose="02010803020104030203" pitchFamily="2" charset="-79"/>
              </a:rPr>
              <a:t>nderstanding and execution HTMl5 must for web development.</a:t>
            </a:r>
          </a:p>
          <a:p>
            <a:pPr algn="l"/>
            <a:endParaRPr lang="en-US" dirty="0">
              <a:solidFill>
                <a:srgbClr val="374151"/>
              </a:solidFill>
              <a:latin typeface="Aharoni" panose="02010803020104030203" pitchFamily="2" charset="-79"/>
              <a:cs typeface="Aharoni" panose="02010803020104030203" pitchFamily="2" charset="-79"/>
            </a:endParaRPr>
          </a:p>
          <a:p>
            <a:pPr algn="l"/>
            <a:r>
              <a:rPr lang="en-US" b="0" i="0" dirty="0">
                <a:solidFill>
                  <a:srgbClr val="374151"/>
                </a:solidFill>
                <a:effectLst/>
                <a:latin typeface="Aharoni" panose="02010803020104030203" pitchFamily="2" charset="-79"/>
                <a:cs typeface="Aharoni" panose="02010803020104030203" pitchFamily="2" charset="-79"/>
              </a:rPr>
              <a:t>HTML5 is a markup language used to create web pages. It is the latest version of HTML and has new features such as video and audio playback without the need for additional plug-ins, improved semantic tags for structuring content, and support for offline web applications. It also includes new form controls, such as date pickers and search fields, and new APIs for handling drag and drop, geolocation and storage.</a:t>
            </a:r>
          </a:p>
          <a:p>
            <a:pPr algn="l"/>
            <a:endParaRPr lang="en-US" b="0" i="0" dirty="0">
              <a:solidFill>
                <a:srgbClr val="374151"/>
              </a:solidFill>
              <a:effectLst/>
              <a:latin typeface="Aharoni" panose="02010803020104030203" pitchFamily="2" charset="-79"/>
              <a:cs typeface="Aharoni" panose="02010803020104030203" pitchFamily="2" charset="-79"/>
            </a:endParaRPr>
          </a:p>
          <a:p>
            <a:pPr algn="l"/>
            <a:r>
              <a:rPr lang="en-US" b="0" i="0" dirty="0">
                <a:solidFill>
                  <a:srgbClr val="374151"/>
                </a:solidFill>
                <a:effectLst/>
                <a:latin typeface="Aharoni" panose="02010803020104030203" pitchFamily="2" charset="-79"/>
                <a:cs typeface="Aharoni" panose="02010803020104030203" pitchFamily="2" charset="-79"/>
              </a:rPr>
              <a:t>It is important to keep in mind that while HTML5 provides many new features and capabilities, it may not be fully supported by all web browsers, especially older versions. So, it is always a good idea to test your presentation on multiple browsers and devices before presenting it to ensure that it looks and works as expected.</a:t>
            </a:r>
          </a:p>
          <a:p>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101135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8"/>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9"/>
                                        </p:tgtEl>
                                        <p:attrNameLst>
                                          <p:attrName>ppt_w</p:attrName>
                                        </p:attrNameLst>
                                      </p:cBhvr>
                                      <p:tavLst>
                                        <p:tav tm="0">
                                          <p:val>
                                            <p:strVal val="ppt_w"/>
                                          </p:val>
                                        </p:tav>
                                        <p:tav tm="100000">
                                          <p:val>
                                            <p:fltVal val="0"/>
                                          </p:val>
                                        </p:tav>
                                      </p:tavLst>
                                    </p:anim>
                                    <p:anim calcmode="lin" valueType="num">
                                      <p:cBhvr>
                                        <p:cTn id="14" dur="500"/>
                                        <p:tgtEl>
                                          <p:spTgt spid="69"/>
                                        </p:tgtEl>
                                        <p:attrNameLst>
                                          <p:attrName>ppt_h</p:attrName>
                                        </p:attrNameLst>
                                      </p:cBhvr>
                                      <p:tavLst>
                                        <p:tav tm="0">
                                          <p:val>
                                            <p:strVal val="ppt_h"/>
                                          </p:val>
                                        </p:tav>
                                        <p:tav tm="100000">
                                          <p:val>
                                            <p:fltVal val="0"/>
                                          </p:val>
                                        </p:tav>
                                      </p:tavLst>
                                    </p:anim>
                                    <p:animEffect transition="out" filter="fade">
                                      <p:cBhvr>
                                        <p:cTn id="15" dur="500"/>
                                        <p:tgtEl>
                                          <p:spTgt spid="69"/>
                                        </p:tgtEl>
                                      </p:cBhvr>
                                    </p:animEffect>
                                    <p:set>
                                      <p:cBhvr>
                                        <p:cTn id="16" dur="1" fill="hold">
                                          <p:stCondLst>
                                            <p:cond delay="499"/>
                                          </p:stCondLst>
                                        </p:cTn>
                                        <p:tgtEl>
                                          <p:spTgt spid="69"/>
                                        </p:tgtEl>
                                        <p:attrNameLst>
                                          <p:attrName>style.visibility</p:attrName>
                                        </p:attrNameLst>
                                      </p:cBhvr>
                                      <p:to>
                                        <p:strVal val="hidden"/>
                                      </p:to>
                                    </p:set>
                                  </p:childTnLst>
                                </p:cTn>
                              </p:par>
                            </p:childTnLst>
                          </p:cTn>
                        </p:par>
                      </p:childTnLst>
                    </p:cTn>
                  </p:par>
                </p:childTnLst>
              </p:cTn>
              <p:nextCondLst>
                <p:cond evt="onClick" delay="0">
                  <p:tgtEl>
                    <p:spTgt spid="7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000">
              <a:schemeClr val="accent1">
                <a:lumMod val="75000"/>
              </a:schemeClr>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C83EDC-7A0E-136D-9ABD-19A824C76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694" y="31267"/>
            <a:ext cx="1386611" cy="1958863"/>
          </a:xfrm>
          <a:prstGeom prst="rect">
            <a:avLst/>
          </a:prstGeom>
        </p:spPr>
      </p:pic>
      <p:grpSp>
        <p:nvGrpSpPr>
          <p:cNvPr id="3" name="Group 2">
            <a:extLst>
              <a:ext uri="{FF2B5EF4-FFF2-40B4-BE49-F238E27FC236}">
                <a16:creationId xmlns:a16="http://schemas.microsoft.com/office/drawing/2014/main" id="{05B9FF56-6970-DBB2-92C4-E9889AE0AC8A}"/>
              </a:ext>
            </a:extLst>
          </p:cNvPr>
          <p:cNvGrpSpPr/>
          <p:nvPr/>
        </p:nvGrpSpPr>
        <p:grpSpPr>
          <a:xfrm>
            <a:off x="830414" y="534851"/>
            <a:ext cx="817960" cy="2622945"/>
            <a:chOff x="4895850" y="2352675"/>
            <a:chExt cx="817960" cy="2622945"/>
          </a:xfrm>
        </p:grpSpPr>
        <p:pic>
          <p:nvPicPr>
            <p:cNvPr id="8" name="Picture 7">
              <a:hlinkClick r:id="rId3" action="ppaction://hlinksldjump"/>
              <a:extLst>
                <a:ext uri="{FF2B5EF4-FFF2-40B4-BE49-F238E27FC236}">
                  <a16:creationId xmlns:a16="http://schemas.microsoft.com/office/drawing/2014/main" id="{4C681436-82CC-4F67-80C3-0224C168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578F55DE-BF41-3351-E51D-75AA8640530E}"/>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DF83E53-2456-27CB-9812-128AB5EC0ACD}"/>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BB4669-3D49-1C62-6479-007CC8EEC532}"/>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74BD2D2-C62B-62B9-F9B9-7F41E0EFEC0F}"/>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5" action="ppaction://hlinksldjump"/>
              <a:extLst>
                <a:ext uri="{FF2B5EF4-FFF2-40B4-BE49-F238E27FC236}">
                  <a16:creationId xmlns:a16="http://schemas.microsoft.com/office/drawing/2014/main" id="{B91EB9BA-8488-CBEE-C722-EB9617B67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6" action="ppaction://hlinksldjump"/>
              <a:extLst>
                <a:ext uri="{FF2B5EF4-FFF2-40B4-BE49-F238E27FC236}">
                  <a16:creationId xmlns:a16="http://schemas.microsoft.com/office/drawing/2014/main" id="{72DDE757-194D-62AE-00A2-184B9CB207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8" action="ppaction://hlinksldjump"/>
              <a:extLst>
                <a:ext uri="{FF2B5EF4-FFF2-40B4-BE49-F238E27FC236}">
                  <a16:creationId xmlns:a16="http://schemas.microsoft.com/office/drawing/2014/main" id="{B1273534-95C5-5045-5DF1-6A86F1F9B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4" name="Group 3">
            <a:extLst>
              <a:ext uri="{FF2B5EF4-FFF2-40B4-BE49-F238E27FC236}">
                <a16:creationId xmlns:a16="http://schemas.microsoft.com/office/drawing/2014/main" id="{40D6535A-DA81-AE0C-DD9F-B72DECBFCA55}"/>
              </a:ext>
            </a:extLst>
          </p:cNvPr>
          <p:cNvGrpSpPr/>
          <p:nvPr/>
        </p:nvGrpSpPr>
        <p:grpSpPr>
          <a:xfrm>
            <a:off x="54523" y="0"/>
            <a:ext cx="812800" cy="660400"/>
            <a:chOff x="364670" y="3216201"/>
            <a:chExt cx="812800" cy="660400"/>
          </a:xfrm>
        </p:grpSpPr>
        <p:sp>
          <p:nvSpPr>
            <p:cNvPr id="6" name="Oval 5">
              <a:extLst>
                <a:ext uri="{FF2B5EF4-FFF2-40B4-BE49-F238E27FC236}">
                  <a16:creationId xmlns:a16="http://schemas.microsoft.com/office/drawing/2014/main" id="{A1713F3C-4AAD-B782-327B-BFC91AF4FF80}"/>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C4639458-C107-2DA6-D31D-57E1C481C2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19" name="Rectangle 2">
            <a:extLst>
              <a:ext uri="{FF2B5EF4-FFF2-40B4-BE49-F238E27FC236}">
                <a16:creationId xmlns:a16="http://schemas.microsoft.com/office/drawing/2014/main" id="{B5E77157-7BB5-7FA6-978D-2DA7B6C1D6C2}"/>
              </a:ext>
            </a:extLst>
          </p:cNvPr>
          <p:cNvSpPr>
            <a:spLocks noChangeArrowheads="1"/>
          </p:cNvSpPr>
          <p:nvPr/>
        </p:nvSpPr>
        <p:spPr bwMode="auto">
          <a:xfrm>
            <a:off x="1706714" y="1902283"/>
            <a:ext cx="10102905" cy="507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CSS3 is the latest version of Cascading Style Sheets (CSS), a language used to describe the presentation of a document written in a markup language. It adds new features and capabilities to CSS, such as rounded corners, shadows, and animations, as well as new selectors and layout modules. CSS3 also includes support for responsive design, allowing web pages to adapt to different screen sizes and orientations. It also enables you to create visually rich web pages without the need for complex HTML or JavaScript.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Some of the new features in CSS3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Border Images: Allows you to use an image as the border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Transitions: Allows you to animate changes in CSS property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Transformations: Allows you to rotate, skew, scale, and translate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Flexbox: Allows you to create flexible, responsive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Grid Layout: Allows you to create two-dimensional grid-based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CSS3 is supported by all modern web browsers, although some features may not be supported in older browsers. To ensure that your website looks and behaves as intended in all browsers, it's important to use feature detection and fallback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Media Queries: Allows you to apply different styles based on the characteristics of the device or screen.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I hope this information helps you with your presentation. If you have any more questions about CSS3 or web development in general, I'd be happy to help.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940513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4000">
              <a:schemeClr val="accent4">
                <a:lumMod val="60000"/>
                <a:lumOff val="40000"/>
              </a:schemeClr>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97FBA-E4D4-7067-5A06-F3BB3612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100" y="-18460"/>
            <a:ext cx="2115756" cy="2115756"/>
          </a:xfrm>
          <a:prstGeom prst="rect">
            <a:avLst/>
          </a:prstGeom>
        </p:spPr>
      </p:pic>
      <p:grpSp>
        <p:nvGrpSpPr>
          <p:cNvPr id="3" name="Group 2">
            <a:extLst>
              <a:ext uri="{FF2B5EF4-FFF2-40B4-BE49-F238E27FC236}">
                <a16:creationId xmlns:a16="http://schemas.microsoft.com/office/drawing/2014/main" id="{BF2C0E7C-A29F-F845-9E10-6EB7E2FA7711}"/>
              </a:ext>
            </a:extLst>
          </p:cNvPr>
          <p:cNvGrpSpPr/>
          <p:nvPr/>
        </p:nvGrpSpPr>
        <p:grpSpPr>
          <a:xfrm>
            <a:off x="830414" y="534851"/>
            <a:ext cx="817960" cy="2622945"/>
            <a:chOff x="4895850" y="2352675"/>
            <a:chExt cx="817960" cy="2622945"/>
          </a:xfrm>
        </p:grpSpPr>
        <p:pic>
          <p:nvPicPr>
            <p:cNvPr id="8" name="Picture 7">
              <a:hlinkClick r:id="rId3" action="ppaction://hlinksldjump"/>
              <a:extLst>
                <a:ext uri="{FF2B5EF4-FFF2-40B4-BE49-F238E27FC236}">
                  <a16:creationId xmlns:a16="http://schemas.microsoft.com/office/drawing/2014/main" id="{4D081C55-71C0-56C1-7678-D53AB8214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2F6E583F-F696-29B7-D5C0-B8296871D72A}"/>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37AF728-D6DD-F940-C03C-A9BC2E5C02A9}"/>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E59E980-54EE-AD9A-E4B7-CC7D70073E1A}"/>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E0AF9EF-D8EE-5741-3F3A-12386D56D00B}"/>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5" action="ppaction://hlinksldjump"/>
              <a:extLst>
                <a:ext uri="{FF2B5EF4-FFF2-40B4-BE49-F238E27FC236}">
                  <a16:creationId xmlns:a16="http://schemas.microsoft.com/office/drawing/2014/main" id="{5E207DBD-76E7-3689-9EAA-01126F3EA6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7" action="ppaction://hlinksldjump"/>
              <a:extLst>
                <a:ext uri="{FF2B5EF4-FFF2-40B4-BE49-F238E27FC236}">
                  <a16:creationId xmlns:a16="http://schemas.microsoft.com/office/drawing/2014/main" id="{A9D46FC4-D403-E5E6-C903-D55C7CEBA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8" action="ppaction://hlinksldjump"/>
              <a:extLst>
                <a:ext uri="{FF2B5EF4-FFF2-40B4-BE49-F238E27FC236}">
                  <a16:creationId xmlns:a16="http://schemas.microsoft.com/office/drawing/2014/main" id="{75686DE1-2F2C-CF1F-0E80-7A10B33A53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4" name="Group 3">
            <a:extLst>
              <a:ext uri="{FF2B5EF4-FFF2-40B4-BE49-F238E27FC236}">
                <a16:creationId xmlns:a16="http://schemas.microsoft.com/office/drawing/2014/main" id="{1B81B31A-0E75-D898-35C2-854188D5706D}"/>
              </a:ext>
            </a:extLst>
          </p:cNvPr>
          <p:cNvGrpSpPr/>
          <p:nvPr/>
        </p:nvGrpSpPr>
        <p:grpSpPr>
          <a:xfrm>
            <a:off x="0" y="0"/>
            <a:ext cx="812800" cy="660400"/>
            <a:chOff x="364670" y="3216201"/>
            <a:chExt cx="812800" cy="660400"/>
          </a:xfrm>
        </p:grpSpPr>
        <p:sp>
          <p:nvSpPr>
            <p:cNvPr id="6" name="Oval 5">
              <a:extLst>
                <a:ext uri="{FF2B5EF4-FFF2-40B4-BE49-F238E27FC236}">
                  <a16:creationId xmlns:a16="http://schemas.microsoft.com/office/drawing/2014/main" id="{2FD2A6A4-2C0B-B22B-CA6D-B79AE3D2B4EF}"/>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C6B10D98-2E54-DF02-619F-557B9C9693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16" name="TextBox 15">
            <a:extLst>
              <a:ext uri="{FF2B5EF4-FFF2-40B4-BE49-F238E27FC236}">
                <a16:creationId xmlns:a16="http://schemas.microsoft.com/office/drawing/2014/main" id="{AEA7F63C-69B1-C4D7-D46B-3D57F225D640}"/>
              </a:ext>
            </a:extLst>
          </p:cNvPr>
          <p:cNvSpPr txBox="1"/>
          <p:nvPr/>
        </p:nvSpPr>
        <p:spPr>
          <a:xfrm>
            <a:off x="2685326" y="2538671"/>
            <a:ext cx="8993529" cy="3416320"/>
          </a:xfrm>
          <a:prstGeom prst="rect">
            <a:avLst/>
          </a:prstGeom>
          <a:noFill/>
        </p:spPr>
        <p:txBody>
          <a:bodyPr wrap="square" rtlCol="0">
            <a:spAutoFit/>
          </a:bodyPr>
          <a:lstStyle/>
          <a:p>
            <a:r>
              <a:rPr lang="en-US" b="0" i="0" dirty="0">
                <a:solidFill>
                  <a:srgbClr val="374151"/>
                </a:solidFill>
                <a:effectLst/>
                <a:latin typeface="Sitka Small Semibold" pitchFamily="2" charset="0"/>
              </a:rPr>
              <a:t>JavaScript is a programming language that is widely used to add interactivity and other dynamic features to websites. It is a client-side language, which means that the code is executed by the web browser, rather than on a server. JavaScript can be used to create interactive forms, update content dynamically, control multimedia, and much more. It is often used in combination with HTML and CSS to create websites. JavaScript is a versatile language that can be used for both front-end and back-end development, and it's supported by all major web browsers. It's easy to learn and use, yet powerful enough to create complex applications. JavaScript has become one of the most popular programming languages in the world, with a huge community of developers constantly creating new libraries and frameworks.</a:t>
            </a:r>
            <a:endParaRPr lang="en-IN" dirty="0">
              <a:latin typeface="Sitka Small Semibold" pitchFamily="2" charset="0"/>
            </a:endParaRPr>
          </a:p>
        </p:txBody>
      </p:sp>
    </p:spTree>
    <p:extLst>
      <p:ext uri="{BB962C8B-B14F-4D97-AF65-F5344CB8AC3E}">
        <p14:creationId xmlns:p14="http://schemas.microsoft.com/office/powerpoint/2010/main" val="42928712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8000">
              <a:srgbClr val="0070C0"/>
            </a:gs>
            <a:gs pos="94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D47D5-224F-14FF-CD63-1D82DBFFD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962" y="0"/>
            <a:ext cx="1743075" cy="1743075"/>
          </a:xfrm>
          <a:prstGeom prst="rect">
            <a:avLst/>
          </a:prstGeom>
        </p:spPr>
      </p:pic>
      <p:grpSp>
        <p:nvGrpSpPr>
          <p:cNvPr id="4" name="Group 3">
            <a:extLst>
              <a:ext uri="{FF2B5EF4-FFF2-40B4-BE49-F238E27FC236}">
                <a16:creationId xmlns:a16="http://schemas.microsoft.com/office/drawing/2014/main" id="{FABB99A8-505A-D363-919F-A4633765353E}"/>
              </a:ext>
            </a:extLst>
          </p:cNvPr>
          <p:cNvGrpSpPr/>
          <p:nvPr/>
        </p:nvGrpSpPr>
        <p:grpSpPr>
          <a:xfrm>
            <a:off x="0" y="0"/>
            <a:ext cx="812800" cy="660400"/>
            <a:chOff x="364670" y="3216201"/>
            <a:chExt cx="812800" cy="660400"/>
          </a:xfrm>
        </p:grpSpPr>
        <p:sp>
          <p:nvSpPr>
            <p:cNvPr id="6" name="Oval 5">
              <a:extLst>
                <a:ext uri="{FF2B5EF4-FFF2-40B4-BE49-F238E27FC236}">
                  <a16:creationId xmlns:a16="http://schemas.microsoft.com/office/drawing/2014/main" id="{C24B4EEA-F555-A53F-7881-ADF03E5F13FB}"/>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23279480-D8CE-F7A3-0BE9-0616C22F4D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580" y="3330176"/>
              <a:ext cx="457200" cy="457200"/>
            </a:xfrm>
            <a:prstGeom prst="rect">
              <a:avLst/>
            </a:prstGeom>
          </p:spPr>
        </p:pic>
      </p:grpSp>
      <p:sp>
        <p:nvSpPr>
          <p:cNvPr id="16" name="TextBox 15">
            <a:extLst>
              <a:ext uri="{FF2B5EF4-FFF2-40B4-BE49-F238E27FC236}">
                <a16:creationId xmlns:a16="http://schemas.microsoft.com/office/drawing/2014/main" id="{C65ABEEC-B76B-80A2-0989-C67BB5174F86}"/>
              </a:ext>
            </a:extLst>
          </p:cNvPr>
          <p:cNvSpPr txBox="1"/>
          <p:nvPr/>
        </p:nvSpPr>
        <p:spPr>
          <a:xfrm>
            <a:off x="2708476" y="1899305"/>
            <a:ext cx="7951808" cy="4247317"/>
          </a:xfrm>
          <a:prstGeom prst="rect">
            <a:avLst/>
          </a:prstGeom>
          <a:noFill/>
        </p:spPr>
        <p:txBody>
          <a:bodyPr wrap="square" rtlCol="0">
            <a:spAutoFit/>
          </a:bodyPr>
          <a:lstStyle/>
          <a:p>
            <a:pPr algn="l"/>
            <a:r>
              <a:rPr lang="en-US" b="0" i="0" dirty="0">
                <a:solidFill>
                  <a:srgbClr val="000000"/>
                </a:solidFill>
                <a:effectLst/>
                <a:latin typeface="Sitka Small Semibold" pitchFamily="2" charset="0"/>
              </a:rPr>
              <a:t>The purpose of jQuery is to make it much easier to use JavaScript on your website.</a:t>
            </a:r>
          </a:p>
          <a:p>
            <a:pPr algn="l"/>
            <a:r>
              <a:rPr lang="en-US" b="0" i="0" dirty="0">
                <a:solidFill>
                  <a:srgbClr val="000000"/>
                </a:solidFill>
                <a:effectLst/>
                <a:latin typeface="Sitka Small Semibold" pitchFamily="2" charset="0"/>
              </a:rPr>
              <a:t>jQuery takes a lot of common tasks that require many lines of JavaScript code to accomplish, and wraps them into methods that you can call with a single line of code.</a:t>
            </a:r>
          </a:p>
          <a:p>
            <a:pPr algn="l"/>
            <a:r>
              <a:rPr lang="en-US" b="0" i="0" dirty="0">
                <a:solidFill>
                  <a:srgbClr val="000000"/>
                </a:solidFill>
                <a:effectLst/>
                <a:latin typeface="Sitka Small Semibold" pitchFamily="2" charset="0"/>
              </a:rPr>
              <a:t>jQuery also simplifies a lot of the complicated things from JavaScript, like AJAX calls and DOM manipulation.</a:t>
            </a:r>
          </a:p>
          <a:p>
            <a:pPr algn="l"/>
            <a:r>
              <a:rPr lang="en-US" b="0" i="0" dirty="0">
                <a:solidFill>
                  <a:srgbClr val="000000"/>
                </a:solidFill>
                <a:effectLst/>
                <a:latin typeface="Sitka Small Semibold" pitchFamily="2" charset="0"/>
              </a:rPr>
              <a:t>The jQuery library contains the following features:</a:t>
            </a:r>
          </a:p>
          <a:p>
            <a:pPr algn="l">
              <a:buFont typeface="Arial" panose="020B0604020202020204" pitchFamily="34" charset="0"/>
              <a:buChar char="•"/>
            </a:pPr>
            <a:r>
              <a:rPr lang="en-US" b="0" i="0" dirty="0">
                <a:solidFill>
                  <a:srgbClr val="000000"/>
                </a:solidFill>
                <a:effectLst/>
                <a:latin typeface="Sitka Small Semibold" pitchFamily="2" charset="0"/>
              </a:rPr>
              <a:t>HTML/DOM manipulation</a:t>
            </a:r>
          </a:p>
          <a:p>
            <a:pPr algn="l">
              <a:buFont typeface="Arial" panose="020B0604020202020204" pitchFamily="34" charset="0"/>
              <a:buChar char="•"/>
            </a:pPr>
            <a:r>
              <a:rPr lang="en-US" b="0" i="0" dirty="0">
                <a:solidFill>
                  <a:srgbClr val="000000"/>
                </a:solidFill>
                <a:effectLst/>
                <a:latin typeface="Sitka Small Semibold" pitchFamily="2" charset="0"/>
              </a:rPr>
              <a:t>CSS manipulation</a:t>
            </a:r>
          </a:p>
          <a:p>
            <a:pPr algn="l">
              <a:buFont typeface="Arial" panose="020B0604020202020204" pitchFamily="34" charset="0"/>
              <a:buChar char="•"/>
            </a:pPr>
            <a:r>
              <a:rPr lang="en-US" b="0" i="0" dirty="0">
                <a:solidFill>
                  <a:srgbClr val="000000"/>
                </a:solidFill>
                <a:effectLst/>
                <a:latin typeface="Sitka Small Semibold" pitchFamily="2" charset="0"/>
              </a:rPr>
              <a:t>HTML event methods</a:t>
            </a:r>
          </a:p>
          <a:p>
            <a:pPr algn="l">
              <a:buFont typeface="Arial" panose="020B0604020202020204" pitchFamily="34" charset="0"/>
              <a:buChar char="•"/>
            </a:pPr>
            <a:r>
              <a:rPr lang="en-US" b="0" i="0" dirty="0">
                <a:solidFill>
                  <a:srgbClr val="000000"/>
                </a:solidFill>
                <a:effectLst/>
                <a:latin typeface="Sitka Small Semibold" pitchFamily="2" charset="0"/>
              </a:rPr>
              <a:t>Effects and animations</a:t>
            </a:r>
          </a:p>
          <a:p>
            <a:pPr algn="l">
              <a:buFont typeface="Arial" panose="020B0604020202020204" pitchFamily="34" charset="0"/>
              <a:buChar char="•"/>
            </a:pPr>
            <a:r>
              <a:rPr lang="en-US" b="0" i="0" dirty="0">
                <a:solidFill>
                  <a:srgbClr val="000000"/>
                </a:solidFill>
                <a:effectLst/>
                <a:latin typeface="Sitka Small Semibold" pitchFamily="2" charset="0"/>
              </a:rPr>
              <a:t>AJAX</a:t>
            </a:r>
          </a:p>
          <a:p>
            <a:pPr algn="l">
              <a:buFont typeface="Arial" panose="020B0604020202020204" pitchFamily="34" charset="0"/>
              <a:buChar char="•"/>
            </a:pPr>
            <a:r>
              <a:rPr lang="en-US" b="0" i="0" dirty="0">
                <a:solidFill>
                  <a:srgbClr val="000000"/>
                </a:solidFill>
                <a:effectLst/>
                <a:latin typeface="Sitka Small Semibold" pitchFamily="2" charset="0"/>
              </a:rPr>
              <a:t>Utilities</a:t>
            </a:r>
          </a:p>
          <a:p>
            <a:endParaRPr lang="en-IN" dirty="0"/>
          </a:p>
        </p:txBody>
      </p:sp>
      <p:grpSp>
        <p:nvGrpSpPr>
          <p:cNvPr id="21" name="Group 20">
            <a:extLst>
              <a:ext uri="{FF2B5EF4-FFF2-40B4-BE49-F238E27FC236}">
                <a16:creationId xmlns:a16="http://schemas.microsoft.com/office/drawing/2014/main" id="{E76D3F7A-4CAA-69EF-4967-2BBC8B595B6D}"/>
              </a:ext>
            </a:extLst>
          </p:cNvPr>
          <p:cNvGrpSpPr/>
          <p:nvPr/>
        </p:nvGrpSpPr>
        <p:grpSpPr>
          <a:xfrm>
            <a:off x="830414" y="534851"/>
            <a:ext cx="874497" cy="3303295"/>
            <a:chOff x="830414" y="534851"/>
            <a:chExt cx="874497" cy="3303295"/>
          </a:xfrm>
        </p:grpSpPr>
        <p:grpSp>
          <p:nvGrpSpPr>
            <p:cNvPr id="3" name="Group 2">
              <a:extLst>
                <a:ext uri="{FF2B5EF4-FFF2-40B4-BE49-F238E27FC236}">
                  <a16:creationId xmlns:a16="http://schemas.microsoft.com/office/drawing/2014/main" id="{0897CA24-EA5A-5B9A-E208-A9854E304C42}"/>
                </a:ext>
              </a:extLst>
            </p:cNvPr>
            <p:cNvGrpSpPr/>
            <p:nvPr/>
          </p:nvGrpSpPr>
          <p:grpSpPr>
            <a:xfrm>
              <a:off x="830414" y="534851"/>
              <a:ext cx="817960" cy="2622945"/>
              <a:chOff x="4895850" y="2352675"/>
              <a:chExt cx="817960" cy="2622945"/>
            </a:xfrm>
          </p:grpSpPr>
          <p:pic>
            <p:nvPicPr>
              <p:cNvPr id="8" name="Picture 7">
                <a:hlinkClick r:id="rId5" action="ppaction://hlinksldjump"/>
                <a:extLst>
                  <a:ext uri="{FF2B5EF4-FFF2-40B4-BE49-F238E27FC236}">
                    <a16:creationId xmlns:a16="http://schemas.microsoft.com/office/drawing/2014/main" id="{939C449E-0BAE-310F-4EC9-C5B737203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A58AFC18-851A-90F9-E74E-39634FEEF460}"/>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EDC4092-CC49-3DF1-A226-BF6336343261}"/>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43930A0-F745-1922-2F34-B0D7DA87897E}"/>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6ABFFE2-73C4-7AE1-D4D5-92DFB708F3C1}"/>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7" action="ppaction://hlinksldjump"/>
                <a:extLst>
                  <a:ext uri="{FF2B5EF4-FFF2-40B4-BE49-F238E27FC236}">
                    <a16:creationId xmlns:a16="http://schemas.microsoft.com/office/drawing/2014/main" id="{C236FAE3-2520-09D3-8155-FC2D974CA1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9" action="ppaction://hlinksldjump"/>
                <a:extLst>
                  <a:ext uri="{FF2B5EF4-FFF2-40B4-BE49-F238E27FC236}">
                    <a16:creationId xmlns:a16="http://schemas.microsoft.com/office/drawing/2014/main" id="{22B65AF5-1069-E4C4-3AF3-1FB268F61F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11" action="ppaction://hlinksldjump"/>
                <a:extLst>
                  <a:ext uri="{FF2B5EF4-FFF2-40B4-BE49-F238E27FC236}">
                    <a16:creationId xmlns:a16="http://schemas.microsoft.com/office/drawing/2014/main" id="{246A8A16-D0B5-7F37-0B85-AF3809F72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20" name="Group 19">
              <a:extLst>
                <a:ext uri="{FF2B5EF4-FFF2-40B4-BE49-F238E27FC236}">
                  <a16:creationId xmlns:a16="http://schemas.microsoft.com/office/drawing/2014/main" id="{75A6A4EB-5B4F-AFD4-50D1-DB370E9CE74E}"/>
                </a:ext>
              </a:extLst>
            </p:cNvPr>
            <p:cNvGrpSpPr/>
            <p:nvPr/>
          </p:nvGrpSpPr>
          <p:grpSpPr>
            <a:xfrm>
              <a:off x="886836" y="3206611"/>
              <a:ext cx="818075" cy="631535"/>
              <a:chOff x="886836" y="3206611"/>
              <a:chExt cx="818075" cy="631535"/>
            </a:xfrm>
          </p:grpSpPr>
          <p:sp>
            <p:nvSpPr>
              <p:cNvPr id="17" name="Oval 16">
                <a:extLst>
                  <a:ext uri="{FF2B5EF4-FFF2-40B4-BE49-F238E27FC236}">
                    <a16:creationId xmlns:a16="http://schemas.microsoft.com/office/drawing/2014/main" id="{E2FB8D9A-EF73-612E-DD3C-726149610AE2}"/>
                  </a:ext>
                </a:extLst>
              </p:cNvPr>
              <p:cNvSpPr/>
              <p:nvPr/>
            </p:nvSpPr>
            <p:spPr>
              <a:xfrm>
                <a:off x="886836" y="3206611"/>
                <a:ext cx="818075"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descr="Hourglass">
                <a:hlinkClick r:id="rId12" action="ppaction://hlinksldjump"/>
                <a:extLst>
                  <a:ext uri="{FF2B5EF4-FFF2-40B4-BE49-F238E27FC236}">
                    <a16:creationId xmlns:a16="http://schemas.microsoft.com/office/drawing/2014/main" id="{B303466D-4AB3-516F-BA8A-3FD9CF06BA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071" y="3262543"/>
                <a:ext cx="575603" cy="575603"/>
              </a:xfrm>
              <a:prstGeom prst="rect">
                <a:avLst/>
              </a:prstGeom>
            </p:spPr>
          </p:pic>
        </p:grpSp>
      </p:grpSp>
    </p:spTree>
    <p:extLst>
      <p:ext uri="{BB962C8B-B14F-4D97-AF65-F5344CB8AC3E}">
        <p14:creationId xmlns:p14="http://schemas.microsoft.com/office/powerpoint/2010/main" val="28447170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21"/>
                                        </p:tgtEl>
                                        <p:attrNameLst>
                                          <p:attrName>ppt_w</p:attrName>
                                        </p:attrNameLst>
                                      </p:cBhvr>
                                      <p:tavLst>
                                        <p:tav tm="0">
                                          <p:val>
                                            <p:strVal val="ppt_w"/>
                                          </p:val>
                                        </p:tav>
                                        <p:tav tm="100000">
                                          <p:val>
                                            <p:fltVal val="0"/>
                                          </p:val>
                                        </p:tav>
                                      </p:tavLst>
                                    </p:anim>
                                    <p:anim calcmode="lin" valueType="num">
                                      <p:cBhvr>
                                        <p:cTn id="14" dur="500"/>
                                        <p:tgtEl>
                                          <p:spTgt spid="21"/>
                                        </p:tgtEl>
                                        <p:attrNameLst>
                                          <p:attrName>ppt_h</p:attrName>
                                        </p:attrNameLst>
                                      </p:cBhvr>
                                      <p:tavLst>
                                        <p:tav tm="0">
                                          <p:val>
                                            <p:strVal val="ppt_h"/>
                                          </p:val>
                                        </p:tav>
                                        <p:tav tm="100000">
                                          <p:val>
                                            <p:fltVal val="0"/>
                                          </p:val>
                                        </p:tav>
                                      </p:tavLst>
                                    </p:anim>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DE3A5DE-3B54-07EE-9035-CDE74D99AAB2}"/>
              </a:ext>
            </a:extLst>
          </p:cNvPr>
          <p:cNvGrpSpPr/>
          <p:nvPr/>
        </p:nvGrpSpPr>
        <p:grpSpPr>
          <a:xfrm>
            <a:off x="3212553" y="3429000"/>
            <a:ext cx="7400817" cy="1328233"/>
            <a:chOff x="2827560" y="1183651"/>
            <a:chExt cx="7400817" cy="1328233"/>
          </a:xfrm>
        </p:grpSpPr>
        <p:pic>
          <p:nvPicPr>
            <p:cNvPr id="37" name="Graphic 36" descr="Stopwatch">
              <a:extLst>
                <a:ext uri="{FF2B5EF4-FFF2-40B4-BE49-F238E27FC236}">
                  <a16:creationId xmlns:a16="http://schemas.microsoft.com/office/drawing/2014/main" id="{A8327122-539F-5F5F-8A8E-FA0F8C3D2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3564" y="1183651"/>
              <a:ext cx="1144813" cy="1328233"/>
            </a:xfrm>
            <a:prstGeom prst="rect">
              <a:avLst/>
            </a:prstGeom>
          </p:spPr>
        </p:pic>
        <p:sp>
          <p:nvSpPr>
            <p:cNvPr id="39" name="Rectangle 38">
              <a:extLst>
                <a:ext uri="{FF2B5EF4-FFF2-40B4-BE49-F238E27FC236}">
                  <a16:creationId xmlns:a16="http://schemas.microsoft.com/office/drawing/2014/main" id="{EDE5C388-6FDC-2D1D-0AF6-940D63998434}"/>
                </a:ext>
              </a:extLst>
            </p:cNvPr>
            <p:cNvSpPr/>
            <p:nvPr/>
          </p:nvSpPr>
          <p:spPr>
            <a:xfrm>
              <a:off x="2827560" y="1370048"/>
              <a:ext cx="5755424" cy="91316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 for the time </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74" name="Group 73">
            <a:extLst>
              <a:ext uri="{FF2B5EF4-FFF2-40B4-BE49-F238E27FC236}">
                <a16:creationId xmlns:a16="http://schemas.microsoft.com/office/drawing/2014/main" id="{AF395A56-0368-EBCE-C412-D5847E6A30FE}"/>
              </a:ext>
            </a:extLst>
          </p:cNvPr>
          <p:cNvGrpSpPr/>
          <p:nvPr/>
        </p:nvGrpSpPr>
        <p:grpSpPr>
          <a:xfrm>
            <a:off x="399367" y="-219001"/>
            <a:ext cx="6944537" cy="5633651"/>
            <a:chOff x="399367" y="-219001"/>
            <a:chExt cx="6944537" cy="5633651"/>
          </a:xfrm>
        </p:grpSpPr>
        <p:pic>
          <p:nvPicPr>
            <p:cNvPr id="52" name="Graphic 51" descr="Snowflake">
              <a:extLst>
                <a:ext uri="{FF2B5EF4-FFF2-40B4-BE49-F238E27FC236}">
                  <a16:creationId xmlns:a16="http://schemas.microsoft.com/office/drawing/2014/main" id="{C79357B1-22ED-E70E-1840-D139D3AA2A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44288">
              <a:off x="399367" y="1134110"/>
              <a:ext cx="700627" cy="700627"/>
            </a:xfrm>
            <a:prstGeom prst="rect">
              <a:avLst/>
            </a:prstGeom>
          </p:spPr>
        </p:pic>
        <p:pic>
          <p:nvPicPr>
            <p:cNvPr id="49" name="Graphic 48" descr="Snowflake">
              <a:extLst>
                <a:ext uri="{FF2B5EF4-FFF2-40B4-BE49-F238E27FC236}">
                  <a16:creationId xmlns:a16="http://schemas.microsoft.com/office/drawing/2014/main" id="{D8AEE631-94AE-E7D1-073C-8956CF42F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83740">
              <a:off x="1984731" y="776515"/>
              <a:ext cx="670638" cy="670638"/>
            </a:xfrm>
            <a:prstGeom prst="rect">
              <a:avLst/>
            </a:prstGeom>
          </p:spPr>
        </p:pic>
        <p:grpSp>
          <p:nvGrpSpPr>
            <p:cNvPr id="73" name="Group 72">
              <a:extLst>
                <a:ext uri="{FF2B5EF4-FFF2-40B4-BE49-F238E27FC236}">
                  <a16:creationId xmlns:a16="http://schemas.microsoft.com/office/drawing/2014/main" id="{5655E4A6-329E-1520-153F-19AC2C08A37B}"/>
                </a:ext>
              </a:extLst>
            </p:cNvPr>
            <p:cNvGrpSpPr/>
            <p:nvPr/>
          </p:nvGrpSpPr>
          <p:grpSpPr>
            <a:xfrm>
              <a:off x="1454168" y="1229956"/>
              <a:ext cx="5455311" cy="4184694"/>
              <a:chOff x="1454168" y="1229956"/>
              <a:chExt cx="5455311" cy="4184694"/>
            </a:xfrm>
          </p:grpSpPr>
          <p:pic>
            <p:nvPicPr>
              <p:cNvPr id="45" name="Graphic 44" descr="Snowflake">
                <a:extLst>
                  <a:ext uri="{FF2B5EF4-FFF2-40B4-BE49-F238E27FC236}">
                    <a16:creationId xmlns:a16="http://schemas.microsoft.com/office/drawing/2014/main" id="{F2783072-75FB-7173-FFF1-9E23CDE157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09760">
                <a:off x="4127413" y="4707493"/>
                <a:ext cx="707157" cy="707157"/>
              </a:xfrm>
              <a:prstGeom prst="rect">
                <a:avLst/>
              </a:prstGeom>
            </p:spPr>
          </p:pic>
          <p:pic>
            <p:nvPicPr>
              <p:cNvPr id="50" name="Graphic 49" descr="Snowflake">
                <a:extLst>
                  <a:ext uri="{FF2B5EF4-FFF2-40B4-BE49-F238E27FC236}">
                    <a16:creationId xmlns:a16="http://schemas.microsoft.com/office/drawing/2014/main" id="{B5424412-AC70-2D29-2A40-2C02C42271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537904">
                <a:off x="5871495" y="4263232"/>
                <a:ext cx="797279" cy="797279"/>
              </a:xfrm>
              <a:prstGeom prst="rect">
                <a:avLst/>
              </a:prstGeom>
            </p:spPr>
          </p:pic>
          <p:pic>
            <p:nvPicPr>
              <p:cNvPr id="44" name="Graphic 43" descr="Snowflake">
                <a:extLst>
                  <a:ext uri="{FF2B5EF4-FFF2-40B4-BE49-F238E27FC236}">
                    <a16:creationId xmlns:a16="http://schemas.microsoft.com/office/drawing/2014/main" id="{24928D12-7E96-560C-38AB-5424B08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73085">
                <a:off x="6174839" y="2563745"/>
                <a:ext cx="734640" cy="734640"/>
              </a:xfrm>
              <a:prstGeom prst="rect">
                <a:avLst/>
              </a:prstGeom>
            </p:spPr>
          </p:pic>
          <p:pic>
            <p:nvPicPr>
              <p:cNvPr id="46" name="Graphic 45" descr="Snowflake">
                <a:extLst>
                  <a:ext uri="{FF2B5EF4-FFF2-40B4-BE49-F238E27FC236}">
                    <a16:creationId xmlns:a16="http://schemas.microsoft.com/office/drawing/2014/main" id="{F1967FD6-2815-5B0A-8EEB-258DB764FD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02250">
                <a:off x="2733675" y="1440805"/>
                <a:ext cx="695325" cy="695325"/>
              </a:xfrm>
              <a:prstGeom prst="rect">
                <a:avLst/>
              </a:prstGeom>
            </p:spPr>
          </p:pic>
          <p:pic>
            <p:nvPicPr>
              <p:cNvPr id="47" name="Graphic 46" descr="Snowflake">
                <a:extLst>
                  <a:ext uri="{FF2B5EF4-FFF2-40B4-BE49-F238E27FC236}">
                    <a16:creationId xmlns:a16="http://schemas.microsoft.com/office/drawing/2014/main" id="{7D5C8FF7-54ED-976F-2C7A-C53753234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197399">
                <a:off x="3987411" y="1835305"/>
                <a:ext cx="698889" cy="698889"/>
              </a:xfrm>
              <a:prstGeom prst="rect">
                <a:avLst/>
              </a:prstGeom>
            </p:spPr>
          </p:pic>
          <p:pic>
            <p:nvPicPr>
              <p:cNvPr id="48" name="Graphic 47" descr="Snowflake">
                <a:extLst>
                  <a:ext uri="{FF2B5EF4-FFF2-40B4-BE49-F238E27FC236}">
                    <a16:creationId xmlns:a16="http://schemas.microsoft.com/office/drawing/2014/main" id="{9357092E-79C8-07E3-7969-79F80AA9D1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8065" y="2296927"/>
                <a:ext cx="648303" cy="775907"/>
              </a:xfrm>
              <a:prstGeom prst="rect">
                <a:avLst/>
              </a:prstGeom>
            </p:spPr>
          </p:pic>
          <p:pic>
            <p:nvPicPr>
              <p:cNvPr id="51" name="Graphic 50" descr="Snowflake">
                <a:extLst>
                  <a:ext uri="{FF2B5EF4-FFF2-40B4-BE49-F238E27FC236}">
                    <a16:creationId xmlns:a16="http://schemas.microsoft.com/office/drawing/2014/main" id="{48D3109A-2897-40CE-D779-0A8A6272C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102174">
                <a:off x="2005944" y="2588993"/>
                <a:ext cx="710705" cy="710705"/>
              </a:xfrm>
              <a:prstGeom prst="rect">
                <a:avLst/>
              </a:prstGeom>
            </p:spPr>
          </p:pic>
          <p:pic>
            <p:nvPicPr>
              <p:cNvPr id="53" name="Graphic 52" descr="Snowflake">
                <a:extLst>
                  <a:ext uri="{FF2B5EF4-FFF2-40B4-BE49-F238E27FC236}">
                    <a16:creationId xmlns:a16="http://schemas.microsoft.com/office/drawing/2014/main" id="{B60D2E9E-0EEF-CC95-8F38-7B2B5AAA82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78572">
                <a:off x="5139495" y="3108326"/>
                <a:ext cx="711403" cy="711403"/>
              </a:xfrm>
              <a:prstGeom prst="rect">
                <a:avLst/>
              </a:prstGeom>
            </p:spPr>
          </p:pic>
          <p:pic>
            <p:nvPicPr>
              <p:cNvPr id="54" name="Graphic 53" descr="Snowflake">
                <a:extLst>
                  <a:ext uri="{FF2B5EF4-FFF2-40B4-BE49-F238E27FC236}">
                    <a16:creationId xmlns:a16="http://schemas.microsoft.com/office/drawing/2014/main" id="{E2E80FA9-FA7E-F393-E5D4-FC5A95264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47005">
                <a:off x="3873961" y="3116597"/>
                <a:ext cx="790278" cy="790278"/>
              </a:xfrm>
              <a:prstGeom prst="rect">
                <a:avLst/>
              </a:prstGeom>
            </p:spPr>
          </p:pic>
          <p:pic>
            <p:nvPicPr>
              <p:cNvPr id="56" name="Graphic 55" descr="Snowflake">
                <a:extLst>
                  <a:ext uri="{FF2B5EF4-FFF2-40B4-BE49-F238E27FC236}">
                    <a16:creationId xmlns:a16="http://schemas.microsoft.com/office/drawing/2014/main" id="{88F8EF15-C142-3A1A-ECD6-28495E3567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200554">
                <a:off x="1454168" y="1579158"/>
                <a:ext cx="722956" cy="727262"/>
              </a:xfrm>
              <a:prstGeom prst="rect">
                <a:avLst/>
              </a:prstGeom>
            </p:spPr>
          </p:pic>
          <p:pic>
            <p:nvPicPr>
              <p:cNvPr id="57" name="Graphic 56" descr="Snowflake">
                <a:extLst>
                  <a:ext uri="{FF2B5EF4-FFF2-40B4-BE49-F238E27FC236}">
                    <a16:creationId xmlns:a16="http://schemas.microsoft.com/office/drawing/2014/main" id="{4DEAF332-0738-0CA7-0D20-8BFBB7ECFE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74857">
                <a:off x="5265243" y="1667777"/>
                <a:ext cx="663011" cy="663011"/>
              </a:xfrm>
              <a:prstGeom prst="rect">
                <a:avLst/>
              </a:prstGeom>
            </p:spPr>
          </p:pic>
          <p:pic>
            <p:nvPicPr>
              <p:cNvPr id="58" name="Graphic 57" descr="Snowflake">
                <a:extLst>
                  <a:ext uri="{FF2B5EF4-FFF2-40B4-BE49-F238E27FC236}">
                    <a16:creationId xmlns:a16="http://schemas.microsoft.com/office/drawing/2014/main" id="{76C28142-E4D2-2D05-603A-943F4D7C60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37658">
                <a:off x="4589342" y="1229956"/>
                <a:ext cx="614726" cy="614726"/>
              </a:xfrm>
              <a:prstGeom prst="rect">
                <a:avLst/>
              </a:prstGeom>
            </p:spPr>
          </p:pic>
          <p:pic>
            <p:nvPicPr>
              <p:cNvPr id="59" name="Graphic 58" descr="Snowflake">
                <a:extLst>
                  <a:ext uri="{FF2B5EF4-FFF2-40B4-BE49-F238E27FC236}">
                    <a16:creationId xmlns:a16="http://schemas.microsoft.com/office/drawing/2014/main" id="{5FE29A78-2744-C8B1-1CFC-9E057F6F87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72762">
                <a:off x="4659703" y="2138769"/>
                <a:ext cx="648303" cy="648303"/>
              </a:xfrm>
              <a:prstGeom prst="rect">
                <a:avLst/>
              </a:prstGeom>
            </p:spPr>
          </p:pic>
        </p:grpSp>
        <p:pic>
          <p:nvPicPr>
            <p:cNvPr id="66" name="Graphic 65" descr="Snow">
              <a:extLst>
                <a:ext uri="{FF2B5EF4-FFF2-40B4-BE49-F238E27FC236}">
                  <a16:creationId xmlns:a16="http://schemas.microsoft.com/office/drawing/2014/main" id="{194ADB64-D966-302B-388C-0D3305C285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4049" y="-219001"/>
              <a:ext cx="1603491" cy="1603491"/>
            </a:xfrm>
            <a:prstGeom prst="rect">
              <a:avLst/>
            </a:prstGeom>
          </p:spPr>
        </p:pic>
        <p:pic>
          <p:nvPicPr>
            <p:cNvPr id="67" name="Graphic 66" descr="Snow">
              <a:extLst>
                <a:ext uri="{FF2B5EF4-FFF2-40B4-BE49-F238E27FC236}">
                  <a16:creationId xmlns:a16="http://schemas.microsoft.com/office/drawing/2014/main" id="{3134E4BB-3676-C9D9-952C-0F34B8421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6290" y="-69834"/>
              <a:ext cx="1603491" cy="1603491"/>
            </a:xfrm>
            <a:prstGeom prst="rect">
              <a:avLst/>
            </a:prstGeom>
          </p:spPr>
        </p:pic>
        <p:pic>
          <p:nvPicPr>
            <p:cNvPr id="68" name="Graphic 67" descr="Snow">
              <a:extLst>
                <a:ext uri="{FF2B5EF4-FFF2-40B4-BE49-F238E27FC236}">
                  <a16:creationId xmlns:a16="http://schemas.microsoft.com/office/drawing/2014/main" id="{1F663171-44F3-3E0D-1D23-ACCC89A337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40413" y="-193683"/>
              <a:ext cx="1603491" cy="1603491"/>
            </a:xfrm>
            <a:prstGeom prst="rect">
              <a:avLst/>
            </a:prstGeom>
          </p:spPr>
        </p:pic>
      </p:grpSp>
      <p:pic>
        <p:nvPicPr>
          <p:cNvPr id="70" name="Graphic 69" descr="Snowman">
            <a:extLst>
              <a:ext uri="{FF2B5EF4-FFF2-40B4-BE49-F238E27FC236}">
                <a16:creationId xmlns:a16="http://schemas.microsoft.com/office/drawing/2014/main" id="{6D9FD8FB-47AE-D19A-BC8C-ACDA5F4CB2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17268" y="4158663"/>
            <a:ext cx="1613024" cy="2558079"/>
          </a:xfrm>
          <a:prstGeom prst="rect">
            <a:avLst/>
          </a:prstGeom>
        </p:spPr>
      </p:pic>
    </p:spTree>
    <p:extLst>
      <p:ext uri="{BB962C8B-B14F-4D97-AF65-F5344CB8AC3E}">
        <p14:creationId xmlns:p14="http://schemas.microsoft.com/office/powerpoint/2010/main" val="42704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50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1000"/>
                                        <p:tgtEl>
                                          <p:spTgt spid="70"/>
                                        </p:tgtEl>
                                      </p:cBhvr>
                                    </p:animEffect>
                                    <p:anim calcmode="lin" valueType="num">
                                      <p:cBhvr>
                                        <p:cTn id="12" dur="1000" fill="hold"/>
                                        <p:tgtEl>
                                          <p:spTgt spid="70"/>
                                        </p:tgtEl>
                                        <p:attrNameLst>
                                          <p:attrName>ppt_x</p:attrName>
                                        </p:attrNameLst>
                                      </p:cBhvr>
                                      <p:tavLst>
                                        <p:tav tm="0">
                                          <p:val>
                                            <p:strVal val="#ppt_x"/>
                                          </p:val>
                                        </p:tav>
                                        <p:tav tm="100000">
                                          <p:val>
                                            <p:strVal val="#ppt_x"/>
                                          </p:val>
                                        </p:tav>
                                      </p:tavLst>
                                    </p:anim>
                                    <p:anim calcmode="lin" valueType="num">
                                      <p:cBhvr>
                                        <p:cTn id="1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4377778-93a4-43b6-b473-aa0986649a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CEE1C52F56C74B8E76C1E430C3BAC3" ma:contentTypeVersion="3" ma:contentTypeDescription="Create a new document." ma:contentTypeScope="" ma:versionID="d1a2ab522eba265ef1f8907ff9a93dfd">
  <xsd:schema xmlns:xsd="http://www.w3.org/2001/XMLSchema" xmlns:xs="http://www.w3.org/2001/XMLSchema" xmlns:p="http://schemas.microsoft.com/office/2006/metadata/properties" xmlns:ns3="84377778-93a4-43b6-b473-aa0986649aa5" targetNamespace="http://schemas.microsoft.com/office/2006/metadata/properties" ma:root="true" ma:fieldsID="4737f4fad18a66a420ba8ac50a7db96e" ns3:_="">
    <xsd:import namespace="84377778-93a4-43b6-b473-aa0986649aa5"/>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377778-93a4-43b6-b473-aa0986649a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B63EE-3A73-4294-8B89-89F5DBF3778C}">
  <ds:schemaRefs>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 ds:uri="http://purl.org/dc/elements/1.1/"/>
    <ds:schemaRef ds:uri="84377778-93a4-43b6-b473-aa0986649aa5"/>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CD3B664-72EE-4BF9-BB45-66D6076B3BC2}">
  <ds:schemaRefs>
    <ds:schemaRef ds:uri="http://schemas.microsoft.com/sharepoint/v3/contenttype/forms"/>
  </ds:schemaRefs>
</ds:datastoreItem>
</file>

<file path=customXml/itemProps3.xml><?xml version="1.0" encoding="utf-8"?>
<ds:datastoreItem xmlns:ds="http://schemas.openxmlformats.org/officeDocument/2006/customXml" ds:itemID="{AA72BA29-8136-4F55-8E2F-7DCE1113A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377778-93a4-43b6-b473-aa0986649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124</TotalTime>
  <Words>693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Algerian</vt:lpstr>
      <vt:lpstr>Arial</vt:lpstr>
      <vt:lpstr>Arial Rounded MT Bold</vt:lpstr>
      <vt:lpstr>Calibri</vt:lpstr>
      <vt:lpstr>Calibri Light</vt:lpstr>
      <vt:lpstr>Sitka Small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BODDU</dc:creator>
  <cp:lastModifiedBy>PAVANI BODDU</cp:lastModifiedBy>
  <cp:revision>5</cp:revision>
  <dcterms:created xsi:type="dcterms:W3CDTF">2023-01-29T09:52:08Z</dcterms:created>
  <dcterms:modified xsi:type="dcterms:W3CDTF">2023-01-29T15:14:11Z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0x01010007CEE1C52F56C74B8E76C1E430C3BAC3</vt:lpwstr>
  </property>
</Properties>
</file>