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262" r:id="rId5"/>
    <p:sldId id="256" r:id="rId6"/>
    <p:sldId id="257" r:id="rId7"/>
    <p:sldId id="258" r:id="rId8"/>
    <p:sldId id="259" r:id="rId9"/>
    <p:sldId id="260"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EFEC"/>
    <a:srgbClr val="5CB270"/>
    <a:srgbClr val="FFF1BF"/>
    <a:srgbClr val="D46C76"/>
    <a:srgbClr val="FFC0FC"/>
    <a:srgbClr val="F4F269"/>
    <a:srgbClr val="EC458D"/>
    <a:srgbClr val="474ED7"/>
    <a:srgbClr val="1A2766"/>
    <a:srgbClr val="AE1B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2" y="389"/>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DE89A4-53EF-472C-96D1-5211ACE05500}" type="datetimeFigureOut">
              <a:rPr lang="en-IN" smtClean="0"/>
              <a:t>17-01-2023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5677BA-741D-46FC-8A36-D1563D05CFAC}" type="slidenum">
              <a:rPr lang="en-IN" smtClean="0"/>
              <a:t>‹#›</a:t>
            </a:fld>
            <a:endParaRPr lang="en-IN"/>
          </a:p>
        </p:txBody>
      </p:sp>
    </p:spTree>
    <p:extLst>
      <p:ext uri="{BB962C8B-B14F-4D97-AF65-F5344CB8AC3E}">
        <p14:creationId xmlns:p14="http://schemas.microsoft.com/office/powerpoint/2010/main" val="2983669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A779E-8E01-B09A-88A8-934293B767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7A8551-58A1-C423-732C-AF196AEADA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6E7080-27F0-D8A3-C107-03FAF31AD9F7}"/>
              </a:ext>
            </a:extLst>
          </p:cNvPr>
          <p:cNvSpPr>
            <a:spLocks noGrp="1"/>
          </p:cNvSpPr>
          <p:nvPr>
            <p:ph type="dt" sz="half" idx="10"/>
          </p:nvPr>
        </p:nvSpPr>
        <p:spPr/>
        <p:txBody>
          <a:bodyPr/>
          <a:lstStyle/>
          <a:p>
            <a:fld id="{5973EC1E-6672-4952-A15A-657832E48488}" type="datetimeFigureOut">
              <a:rPr lang="en-IN" smtClean="0"/>
              <a:t>17-01-2023</a:t>
            </a:fld>
            <a:endParaRPr lang="en-IN"/>
          </a:p>
        </p:txBody>
      </p:sp>
      <p:sp>
        <p:nvSpPr>
          <p:cNvPr id="5" name="Footer Placeholder 4">
            <a:extLst>
              <a:ext uri="{FF2B5EF4-FFF2-40B4-BE49-F238E27FC236}">
                <a16:creationId xmlns:a16="http://schemas.microsoft.com/office/drawing/2014/main" id="{D12E9566-1ACD-020B-7542-1F8C0B5C65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AB8EBB-753B-DE28-C1B9-0EB5A79725B1}"/>
              </a:ext>
            </a:extLst>
          </p:cNvPr>
          <p:cNvSpPr>
            <a:spLocks noGrp="1"/>
          </p:cNvSpPr>
          <p:nvPr>
            <p:ph type="sldNum" sz="quarter" idx="12"/>
          </p:nvPr>
        </p:nvSpPr>
        <p:spPr/>
        <p:txBody>
          <a:bodyPr/>
          <a:lstStyle/>
          <a:p>
            <a:fld id="{81470641-E497-43A7-8DA2-66953B8546C9}" type="slidenum">
              <a:rPr lang="en-IN" smtClean="0"/>
              <a:t>‹#›</a:t>
            </a:fld>
            <a:endParaRPr lang="en-IN"/>
          </a:p>
        </p:txBody>
      </p:sp>
    </p:spTree>
    <p:extLst>
      <p:ext uri="{BB962C8B-B14F-4D97-AF65-F5344CB8AC3E}">
        <p14:creationId xmlns:p14="http://schemas.microsoft.com/office/powerpoint/2010/main" val="1631892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42711-2AD8-6166-816A-8389CEE1C00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DECA1F-EB65-1AC7-31F2-198126434A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39D37D-97A4-7C76-A582-2CE48C37A8B5}"/>
              </a:ext>
            </a:extLst>
          </p:cNvPr>
          <p:cNvSpPr>
            <a:spLocks noGrp="1"/>
          </p:cNvSpPr>
          <p:nvPr>
            <p:ph type="dt" sz="half" idx="10"/>
          </p:nvPr>
        </p:nvSpPr>
        <p:spPr/>
        <p:txBody>
          <a:bodyPr/>
          <a:lstStyle/>
          <a:p>
            <a:fld id="{5973EC1E-6672-4952-A15A-657832E48488}" type="datetimeFigureOut">
              <a:rPr lang="en-IN" smtClean="0"/>
              <a:t>17-01-2023</a:t>
            </a:fld>
            <a:endParaRPr lang="en-IN"/>
          </a:p>
        </p:txBody>
      </p:sp>
      <p:sp>
        <p:nvSpPr>
          <p:cNvPr id="5" name="Footer Placeholder 4">
            <a:extLst>
              <a:ext uri="{FF2B5EF4-FFF2-40B4-BE49-F238E27FC236}">
                <a16:creationId xmlns:a16="http://schemas.microsoft.com/office/drawing/2014/main" id="{74045C5B-1F66-CF07-9B3A-B084A073CB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CDD245-F815-E36F-361C-4E1615F9E184}"/>
              </a:ext>
            </a:extLst>
          </p:cNvPr>
          <p:cNvSpPr>
            <a:spLocks noGrp="1"/>
          </p:cNvSpPr>
          <p:nvPr>
            <p:ph type="sldNum" sz="quarter" idx="12"/>
          </p:nvPr>
        </p:nvSpPr>
        <p:spPr/>
        <p:txBody>
          <a:bodyPr/>
          <a:lstStyle/>
          <a:p>
            <a:fld id="{81470641-E497-43A7-8DA2-66953B8546C9}" type="slidenum">
              <a:rPr lang="en-IN" smtClean="0"/>
              <a:t>‹#›</a:t>
            </a:fld>
            <a:endParaRPr lang="en-IN"/>
          </a:p>
        </p:txBody>
      </p:sp>
    </p:spTree>
    <p:extLst>
      <p:ext uri="{BB962C8B-B14F-4D97-AF65-F5344CB8AC3E}">
        <p14:creationId xmlns:p14="http://schemas.microsoft.com/office/powerpoint/2010/main" val="4026155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34FC2C-3E5F-39CE-3304-DC3F4E47BE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D05ACE-3C89-BFC9-AAD5-8172E32344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B32659-FB2D-18CB-9E23-7405F94C83C7}"/>
              </a:ext>
            </a:extLst>
          </p:cNvPr>
          <p:cNvSpPr>
            <a:spLocks noGrp="1"/>
          </p:cNvSpPr>
          <p:nvPr>
            <p:ph type="dt" sz="half" idx="10"/>
          </p:nvPr>
        </p:nvSpPr>
        <p:spPr/>
        <p:txBody>
          <a:bodyPr/>
          <a:lstStyle/>
          <a:p>
            <a:fld id="{5973EC1E-6672-4952-A15A-657832E48488}" type="datetimeFigureOut">
              <a:rPr lang="en-IN" smtClean="0"/>
              <a:t>17-01-2023</a:t>
            </a:fld>
            <a:endParaRPr lang="en-IN"/>
          </a:p>
        </p:txBody>
      </p:sp>
      <p:sp>
        <p:nvSpPr>
          <p:cNvPr id="5" name="Footer Placeholder 4">
            <a:extLst>
              <a:ext uri="{FF2B5EF4-FFF2-40B4-BE49-F238E27FC236}">
                <a16:creationId xmlns:a16="http://schemas.microsoft.com/office/drawing/2014/main" id="{FB40D104-E338-9072-4FD0-E6DDFC41F0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CA2F00-D68D-A2F1-60A6-5F6628A85DDE}"/>
              </a:ext>
            </a:extLst>
          </p:cNvPr>
          <p:cNvSpPr>
            <a:spLocks noGrp="1"/>
          </p:cNvSpPr>
          <p:nvPr>
            <p:ph type="sldNum" sz="quarter" idx="12"/>
          </p:nvPr>
        </p:nvSpPr>
        <p:spPr/>
        <p:txBody>
          <a:bodyPr/>
          <a:lstStyle/>
          <a:p>
            <a:fld id="{81470641-E497-43A7-8DA2-66953B8546C9}" type="slidenum">
              <a:rPr lang="en-IN" smtClean="0"/>
              <a:t>‹#›</a:t>
            </a:fld>
            <a:endParaRPr lang="en-IN"/>
          </a:p>
        </p:txBody>
      </p:sp>
    </p:spTree>
    <p:extLst>
      <p:ext uri="{BB962C8B-B14F-4D97-AF65-F5344CB8AC3E}">
        <p14:creationId xmlns:p14="http://schemas.microsoft.com/office/powerpoint/2010/main" val="1126033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7D743-0DFC-C3BC-3DBB-DF48482BB6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1BF676-7571-C9F8-E09B-6FA1C3B85D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8C12D0-5539-E235-D939-9AB61D04A341}"/>
              </a:ext>
            </a:extLst>
          </p:cNvPr>
          <p:cNvSpPr>
            <a:spLocks noGrp="1"/>
          </p:cNvSpPr>
          <p:nvPr>
            <p:ph type="dt" sz="half" idx="10"/>
          </p:nvPr>
        </p:nvSpPr>
        <p:spPr/>
        <p:txBody>
          <a:bodyPr/>
          <a:lstStyle/>
          <a:p>
            <a:fld id="{5973EC1E-6672-4952-A15A-657832E48488}" type="datetimeFigureOut">
              <a:rPr lang="en-IN" smtClean="0"/>
              <a:t>17-01-2023</a:t>
            </a:fld>
            <a:endParaRPr lang="en-IN"/>
          </a:p>
        </p:txBody>
      </p:sp>
      <p:sp>
        <p:nvSpPr>
          <p:cNvPr id="5" name="Footer Placeholder 4">
            <a:extLst>
              <a:ext uri="{FF2B5EF4-FFF2-40B4-BE49-F238E27FC236}">
                <a16:creationId xmlns:a16="http://schemas.microsoft.com/office/drawing/2014/main" id="{B98BE1B3-AA34-DEB3-7ADB-C70F64666D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053F35-0CB9-B23E-D788-6BA0C5DCD140}"/>
              </a:ext>
            </a:extLst>
          </p:cNvPr>
          <p:cNvSpPr>
            <a:spLocks noGrp="1"/>
          </p:cNvSpPr>
          <p:nvPr>
            <p:ph type="sldNum" sz="quarter" idx="12"/>
          </p:nvPr>
        </p:nvSpPr>
        <p:spPr/>
        <p:txBody>
          <a:bodyPr/>
          <a:lstStyle/>
          <a:p>
            <a:fld id="{81470641-E497-43A7-8DA2-66953B8546C9}" type="slidenum">
              <a:rPr lang="en-IN" smtClean="0"/>
              <a:t>‹#›</a:t>
            </a:fld>
            <a:endParaRPr lang="en-IN"/>
          </a:p>
        </p:txBody>
      </p:sp>
    </p:spTree>
    <p:extLst>
      <p:ext uri="{BB962C8B-B14F-4D97-AF65-F5344CB8AC3E}">
        <p14:creationId xmlns:p14="http://schemas.microsoft.com/office/powerpoint/2010/main" val="2519706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54766-B6CD-604B-79A7-2AAD20D6D2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0E360B9-5892-6DCF-D9AC-36074663B6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EDC9F8-1D02-40E3-6A78-451BD26290D0}"/>
              </a:ext>
            </a:extLst>
          </p:cNvPr>
          <p:cNvSpPr>
            <a:spLocks noGrp="1"/>
          </p:cNvSpPr>
          <p:nvPr>
            <p:ph type="dt" sz="half" idx="10"/>
          </p:nvPr>
        </p:nvSpPr>
        <p:spPr/>
        <p:txBody>
          <a:bodyPr/>
          <a:lstStyle/>
          <a:p>
            <a:fld id="{5973EC1E-6672-4952-A15A-657832E48488}" type="datetimeFigureOut">
              <a:rPr lang="en-IN" smtClean="0"/>
              <a:t>17-01-2023</a:t>
            </a:fld>
            <a:endParaRPr lang="en-IN"/>
          </a:p>
        </p:txBody>
      </p:sp>
      <p:sp>
        <p:nvSpPr>
          <p:cNvPr id="5" name="Footer Placeholder 4">
            <a:extLst>
              <a:ext uri="{FF2B5EF4-FFF2-40B4-BE49-F238E27FC236}">
                <a16:creationId xmlns:a16="http://schemas.microsoft.com/office/drawing/2014/main" id="{6A81C718-1B23-89C6-B5E4-8E82FD3FF0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39AF18-4202-46F8-7EFC-EA3A50FFE3B0}"/>
              </a:ext>
            </a:extLst>
          </p:cNvPr>
          <p:cNvSpPr>
            <a:spLocks noGrp="1"/>
          </p:cNvSpPr>
          <p:nvPr>
            <p:ph type="sldNum" sz="quarter" idx="12"/>
          </p:nvPr>
        </p:nvSpPr>
        <p:spPr/>
        <p:txBody>
          <a:bodyPr/>
          <a:lstStyle/>
          <a:p>
            <a:fld id="{81470641-E497-43A7-8DA2-66953B8546C9}" type="slidenum">
              <a:rPr lang="en-IN" smtClean="0"/>
              <a:t>‹#›</a:t>
            </a:fld>
            <a:endParaRPr lang="en-IN"/>
          </a:p>
        </p:txBody>
      </p:sp>
    </p:spTree>
    <p:extLst>
      <p:ext uri="{BB962C8B-B14F-4D97-AF65-F5344CB8AC3E}">
        <p14:creationId xmlns:p14="http://schemas.microsoft.com/office/powerpoint/2010/main" val="533812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31AA5-4345-C66F-9A64-3859BB864F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3F49CF-6890-D2CE-193F-FB8B23672B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306DCA-E076-C8ED-55E5-53E479ECD9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7D11F79-2180-AAB6-AD3E-5DCC61B3E1E3}"/>
              </a:ext>
            </a:extLst>
          </p:cNvPr>
          <p:cNvSpPr>
            <a:spLocks noGrp="1"/>
          </p:cNvSpPr>
          <p:nvPr>
            <p:ph type="dt" sz="half" idx="10"/>
          </p:nvPr>
        </p:nvSpPr>
        <p:spPr/>
        <p:txBody>
          <a:bodyPr/>
          <a:lstStyle/>
          <a:p>
            <a:fld id="{5973EC1E-6672-4952-A15A-657832E48488}" type="datetimeFigureOut">
              <a:rPr lang="en-IN" smtClean="0"/>
              <a:t>17-01-2023</a:t>
            </a:fld>
            <a:endParaRPr lang="en-IN"/>
          </a:p>
        </p:txBody>
      </p:sp>
      <p:sp>
        <p:nvSpPr>
          <p:cNvPr id="6" name="Footer Placeholder 5">
            <a:extLst>
              <a:ext uri="{FF2B5EF4-FFF2-40B4-BE49-F238E27FC236}">
                <a16:creationId xmlns:a16="http://schemas.microsoft.com/office/drawing/2014/main" id="{05A16B16-8709-9E11-A41A-E08AC4255C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E3F1DD-160E-B6E4-36A5-B34A4CDAE799}"/>
              </a:ext>
            </a:extLst>
          </p:cNvPr>
          <p:cNvSpPr>
            <a:spLocks noGrp="1"/>
          </p:cNvSpPr>
          <p:nvPr>
            <p:ph type="sldNum" sz="quarter" idx="12"/>
          </p:nvPr>
        </p:nvSpPr>
        <p:spPr/>
        <p:txBody>
          <a:bodyPr/>
          <a:lstStyle/>
          <a:p>
            <a:fld id="{81470641-E497-43A7-8DA2-66953B8546C9}" type="slidenum">
              <a:rPr lang="en-IN" smtClean="0"/>
              <a:t>‹#›</a:t>
            </a:fld>
            <a:endParaRPr lang="en-IN"/>
          </a:p>
        </p:txBody>
      </p:sp>
    </p:spTree>
    <p:extLst>
      <p:ext uri="{BB962C8B-B14F-4D97-AF65-F5344CB8AC3E}">
        <p14:creationId xmlns:p14="http://schemas.microsoft.com/office/powerpoint/2010/main" val="1137875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D9481-9E94-CC43-54DF-4DCBB28A6B6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070EE1-DCEC-7314-E671-10CF92A6E7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1EF7D2-0CF5-1546-29C7-80C79D70BB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E632396-AA7D-CC84-D02A-F0BB997102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DB897D-4D52-AF15-4041-1F06BB6E01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34D124F-5766-3199-5F42-29AC74A15C1F}"/>
              </a:ext>
            </a:extLst>
          </p:cNvPr>
          <p:cNvSpPr>
            <a:spLocks noGrp="1"/>
          </p:cNvSpPr>
          <p:nvPr>
            <p:ph type="dt" sz="half" idx="10"/>
          </p:nvPr>
        </p:nvSpPr>
        <p:spPr/>
        <p:txBody>
          <a:bodyPr/>
          <a:lstStyle/>
          <a:p>
            <a:fld id="{5973EC1E-6672-4952-A15A-657832E48488}" type="datetimeFigureOut">
              <a:rPr lang="en-IN" smtClean="0"/>
              <a:t>17-01-2023</a:t>
            </a:fld>
            <a:endParaRPr lang="en-IN"/>
          </a:p>
        </p:txBody>
      </p:sp>
      <p:sp>
        <p:nvSpPr>
          <p:cNvPr id="8" name="Footer Placeholder 7">
            <a:extLst>
              <a:ext uri="{FF2B5EF4-FFF2-40B4-BE49-F238E27FC236}">
                <a16:creationId xmlns:a16="http://schemas.microsoft.com/office/drawing/2014/main" id="{38145EED-9DFA-311E-D732-D5A6247993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C4B1B07-8C75-5DD2-A851-92B3C88D98E2}"/>
              </a:ext>
            </a:extLst>
          </p:cNvPr>
          <p:cNvSpPr>
            <a:spLocks noGrp="1"/>
          </p:cNvSpPr>
          <p:nvPr>
            <p:ph type="sldNum" sz="quarter" idx="12"/>
          </p:nvPr>
        </p:nvSpPr>
        <p:spPr/>
        <p:txBody>
          <a:bodyPr/>
          <a:lstStyle/>
          <a:p>
            <a:fld id="{81470641-E497-43A7-8DA2-66953B8546C9}" type="slidenum">
              <a:rPr lang="en-IN" smtClean="0"/>
              <a:t>‹#›</a:t>
            </a:fld>
            <a:endParaRPr lang="en-IN"/>
          </a:p>
        </p:txBody>
      </p:sp>
    </p:spTree>
    <p:extLst>
      <p:ext uri="{BB962C8B-B14F-4D97-AF65-F5344CB8AC3E}">
        <p14:creationId xmlns:p14="http://schemas.microsoft.com/office/powerpoint/2010/main" val="485820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93E30-1EFD-EF17-E9F9-440F7555B2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0B0069E-BD9C-D324-07D7-A9196F437788}"/>
              </a:ext>
            </a:extLst>
          </p:cNvPr>
          <p:cNvSpPr>
            <a:spLocks noGrp="1"/>
          </p:cNvSpPr>
          <p:nvPr>
            <p:ph type="dt" sz="half" idx="10"/>
          </p:nvPr>
        </p:nvSpPr>
        <p:spPr/>
        <p:txBody>
          <a:bodyPr/>
          <a:lstStyle/>
          <a:p>
            <a:fld id="{5973EC1E-6672-4952-A15A-657832E48488}" type="datetimeFigureOut">
              <a:rPr lang="en-IN" smtClean="0"/>
              <a:t>17-01-2023</a:t>
            </a:fld>
            <a:endParaRPr lang="en-IN"/>
          </a:p>
        </p:txBody>
      </p:sp>
      <p:sp>
        <p:nvSpPr>
          <p:cNvPr id="4" name="Footer Placeholder 3">
            <a:extLst>
              <a:ext uri="{FF2B5EF4-FFF2-40B4-BE49-F238E27FC236}">
                <a16:creationId xmlns:a16="http://schemas.microsoft.com/office/drawing/2014/main" id="{9CBF9CF6-BD3E-6F51-55AE-1B1468770B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24594E-A9EA-A709-82E2-48A5571F1B66}"/>
              </a:ext>
            </a:extLst>
          </p:cNvPr>
          <p:cNvSpPr>
            <a:spLocks noGrp="1"/>
          </p:cNvSpPr>
          <p:nvPr>
            <p:ph type="sldNum" sz="quarter" idx="12"/>
          </p:nvPr>
        </p:nvSpPr>
        <p:spPr/>
        <p:txBody>
          <a:bodyPr/>
          <a:lstStyle/>
          <a:p>
            <a:fld id="{81470641-E497-43A7-8DA2-66953B8546C9}" type="slidenum">
              <a:rPr lang="en-IN" smtClean="0"/>
              <a:t>‹#›</a:t>
            </a:fld>
            <a:endParaRPr lang="en-IN"/>
          </a:p>
        </p:txBody>
      </p:sp>
    </p:spTree>
    <p:extLst>
      <p:ext uri="{BB962C8B-B14F-4D97-AF65-F5344CB8AC3E}">
        <p14:creationId xmlns:p14="http://schemas.microsoft.com/office/powerpoint/2010/main" val="221651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DC628B-B43F-91DE-4DD1-078562007235}"/>
              </a:ext>
            </a:extLst>
          </p:cNvPr>
          <p:cNvSpPr>
            <a:spLocks noGrp="1"/>
          </p:cNvSpPr>
          <p:nvPr>
            <p:ph type="dt" sz="half" idx="10"/>
          </p:nvPr>
        </p:nvSpPr>
        <p:spPr/>
        <p:txBody>
          <a:bodyPr/>
          <a:lstStyle/>
          <a:p>
            <a:fld id="{5973EC1E-6672-4952-A15A-657832E48488}" type="datetimeFigureOut">
              <a:rPr lang="en-IN" smtClean="0"/>
              <a:t>17-01-2023</a:t>
            </a:fld>
            <a:endParaRPr lang="en-IN"/>
          </a:p>
        </p:txBody>
      </p:sp>
      <p:sp>
        <p:nvSpPr>
          <p:cNvPr id="3" name="Footer Placeholder 2">
            <a:extLst>
              <a:ext uri="{FF2B5EF4-FFF2-40B4-BE49-F238E27FC236}">
                <a16:creationId xmlns:a16="http://schemas.microsoft.com/office/drawing/2014/main" id="{67B44DF4-2F28-0583-CCCB-E27722575B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FD4CE10-BE96-948E-5FDC-146840D85FB3}"/>
              </a:ext>
            </a:extLst>
          </p:cNvPr>
          <p:cNvSpPr>
            <a:spLocks noGrp="1"/>
          </p:cNvSpPr>
          <p:nvPr>
            <p:ph type="sldNum" sz="quarter" idx="12"/>
          </p:nvPr>
        </p:nvSpPr>
        <p:spPr/>
        <p:txBody>
          <a:bodyPr/>
          <a:lstStyle/>
          <a:p>
            <a:fld id="{81470641-E497-43A7-8DA2-66953B8546C9}" type="slidenum">
              <a:rPr lang="en-IN" smtClean="0"/>
              <a:t>‹#›</a:t>
            </a:fld>
            <a:endParaRPr lang="en-IN"/>
          </a:p>
        </p:txBody>
      </p:sp>
    </p:spTree>
    <p:extLst>
      <p:ext uri="{BB962C8B-B14F-4D97-AF65-F5344CB8AC3E}">
        <p14:creationId xmlns:p14="http://schemas.microsoft.com/office/powerpoint/2010/main" val="925557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0F1DE-A710-2556-66BE-8ACCEA0C51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22C6FF-6ECA-221E-CF1C-EBFDF8E37B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95C812E-83DB-C5FF-2D1B-A3AFB21894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F0D60B-89B9-E92C-5ECD-1D26B96DEABB}"/>
              </a:ext>
            </a:extLst>
          </p:cNvPr>
          <p:cNvSpPr>
            <a:spLocks noGrp="1"/>
          </p:cNvSpPr>
          <p:nvPr>
            <p:ph type="dt" sz="half" idx="10"/>
          </p:nvPr>
        </p:nvSpPr>
        <p:spPr/>
        <p:txBody>
          <a:bodyPr/>
          <a:lstStyle/>
          <a:p>
            <a:fld id="{5973EC1E-6672-4952-A15A-657832E48488}" type="datetimeFigureOut">
              <a:rPr lang="en-IN" smtClean="0"/>
              <a:t>17-01-2023</a:t>
            </a:fld>
            <a:endParaRPr lang="en-IN"/>
          </a:p>
        </p:txBody>
      </p:sp>
      <p:sp>
        <p:nvSpPr>
          <p:cNvPr id="6" name="Footer Placeholder 5">
            <a:extLst>
              <a:ext uri="{FF2B5EF4-FFF2-40B4-BE49-F238E27FC236}">
                <a16:creationId xmlns:a16="http://schemas.microsoft.com/office/drawing/2014/main" id="{69B10B59-9781-FC33-B70F-0B1277E3CF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35D5D0-6609-5DB3-CAE2-C9D5FBC8CDE1}"/>
              </a:ext>
            </a:extLst>
          </p:cNvPr>
          <p:cNvSpPr>
            <a:spLocks noGrp="1"/>
          </p:cNvSpPr>
          <p:nvPr>
            <p:ph type="sldNum" sz="quarter" idx="12"/>
          </p:nvPr>
        </p:nvSpPr>
        <p:spPr/>
        <p:txBody>
          <a:bodyPr/>
          <a:lstStyle/>
          <a:p>
            <a:fld id="{81470641-E497-43A7-8DA2-66953B8546C9}" type="slidenum">
              <a:rPr lang="en-IN" smtClean="0"/>
              <a:t>‹#›</a:t>
            </a:fld>
            <a:endParaRPr lang="en-IN"/>
          </a:p>
        </p:txBody>
      </p:sp>
    </p:spTree>
    <p:extLst>
      <p:ext uri="{BB962C8B-B14F-4D97-AF65-F5344CB8AC3E}">
        <p14:creationId xmlns:p14="http://schemas.microsoft.com/office/powerpoint/2010/main" val="3345892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E9480-0CFE-201F-31C5-692C9E542A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31A1579-C879-48EB-B83E-AD07CB0FA5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6295F8-6191-EB07-0826-FDB4CC2BEE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0A9A7-2CEF-0DFD-C36A-826EBC12AB15}"/>
              </a:ext>
            </a:extLst>
          </p:cNvPr>
          <p:cNvSpPr>
            <a:spLocks noGrp="1"/>
          </p:cNvSpPr>
          <p:nvPr>
            <p:ph type="dt" sz="half" idx="10"/>
          </p:nvPr>
        </p:nvSpPr>
        <p:spPr/>
        <p:txBody>
          <a:bodyPr/>
          <a:lstStyle/>
          <a:p>
            <a:fld id="{5973EC1E-6672-4952-A15A-657832E48488}" type="datetimeFigureOut">
              <a:rPr lang="en-IN" smtClean="0"/>
              <a:t>17-01-2023</a:t>
            </a:fld>
            <a:endParaRPr lang="en-IN"/>
          </a:p>
        </p:txBody>
      </p:sp>
      <p:sp>
        <p:nvSpPr>
          <p:cNvPr id="6" name="Footer Placeholder 5">
            <a:extLst>
              <a:ext uri="{FF2B5EF4-FFF2-40B4-BE49-F238E27FC236}">
                <a16:creationId xmlns:a16="http://schemas.microsoft.com/office/drawing/2014/main" id="{73191C9D-BAAC-2240-E829-CC24C89C47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0C1453-205A-A048-5AD0-1B529D7A9F42}"/>
              </a:ext>
            </a:extLst>
          </p:cNvPr>
          <p:cNvSpPr>
            <a:spLocks noGrp="1"/>
          </p:cNvSpPr>
          <p:nvPr>
            <p:ph type="sldNum" sz="quarter" idx="12"/>
          </p:nvPr>
        </p:nvSpPr>
        <p:spPr/>
        <p:txBody>
          <a:bodyPr/>
          <a:lstStyle/>
          <a:p>
            <a:fld id="{81470641-E497-43A7-8DA2-66953B8546C9}" type="slidenum">
              <a:rPr lang="en-IN" smtClean="0"/>
              <a:t>‹#›</a:t>
            </a:fld>
            <a:endParaRPr lang="en-IN"/>
          </a:p>
        </p:txBody>
      </p:sp>
    </p:spTree>
    <p:extLst>
      <p:ext uri="{BB962C8B-B14F-4D97-AF65-F5344CB8AC3E}">
        <p14:creationId xmlns:p14="http://schemas.microsoft.com/office/powerpoint/2010/main" val="3969928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4F5660-537C-DE39-8383-6C638E38D1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EBE526-9033-CD59-7991-BD2C64CA7E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6CC08D-9204-DA16-132C-B83033C529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73EC1E-6672-4952-A15A-657832E48488}" type="datetimeFigureOut">
              <a:rPr lang="en-IN" smtClean="0"/>
              <a:t>17-01-2023</a:t>
            </a:fld>
            <a:endParaRPr lang="en-IN"/>
          </a:p>
        </p:txBody>
      </p:sp>
      <p:sp>
        <p:nvSpPr>
          <p:cNvPr id="5" name="Footer Placeholder 4">
            <a:extLst>
              <a:ext uri="{FF2B5EF4-FFF2-40B4-BE49-F238E27FC236}">
                <a16:creationId xmlns:a16="http://schemas.microsoft.com/office/drawing/2014/main" id="{477D2417-5B5D-9A88-5EFC-DC44746B2A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01FAFC-E224-0663-52DD-398827241F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470641-E497-43A7-8DA2-66953B8546C9}" type="slidenum">
              <a:rPr lang="en-IN" smtClean="0"/>
              <a:t>‹#›</a:t>
            </a:fld>
            <a:endParaRPr lang="en-IN"/>
          </a:p>
        </p:txBody>
      </p:sp>
    </p:spTree>
    <p:extLst>
      <p:ext uri="{BB962C8B-B14F-4D97-AF65-F5344CB8AC3E}">
        <p14:creationId xmlns:p14="http://schemas.microsoft.com/office/powerpoint/2010/main" val="3787795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slide" Target="slide5.xml"/><Relationship Id="rId18" Type="http://schemas.openxmlformats.org/officeDocument/2006/relationships/image" Target="../media/image12.svg"/><Relationship Id="rId3" Type="http://schemas.openxmlformats.org/officeDocument/2006/relationships/image" Target="../media/image1.png"/><Relationship Id="rId7" Type="http://schemas.openxmlformats.org/officeDocument/2006/relationships/slide" Target="slide3.xml"/><Relationship Id="rId12" Type="http://schemas.openxmlformats.org/officeDocument/2006/relationships/image" Target="../media/image8.svg"/><Relationship Id="rId17" Type="http://schemas.openxmlformats.org/officeDocument/2006/relationships/image" Target="../media/image11.png"/><Relationship Id="rId2" Type="http://schemas.openxmlformats.org/officeDocument/2006/relationships/slide" Target="slide2.xml"/><Relationship Id="rId16" Type="http://schemas.openxmlformats.org/officeDocument/2006/relationships/slide" Target="slide6.xml"/><Relationship Id="rId20"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7.png"/><Relationship Id="rId5" Type="http://schemas.openxmlformats.org/officeDocument/2006/relationships/image" Target="../media/image3.png"/><Relationship Id="rId15" Type="http://schemas.openxmlformats.org/officeDocument/2006/relationships/image" Target="../media/image10.svg"/><Relationship Id="rId10" Type="http://schemas.openxmlformats.org/officeDocument/2006/relationships/slide" Target="slide4.xml"/><Relationship Id="rId19" Type="http://schemas.openxmlformats.org/officeDocument/2006/relationships/image" Target="../media/image13.png"/><Relationship Id="rId4" Type="http://schemas.openxmlformats.org/officeDocument/2006/relationships/image" Target="../media/image2.svg"/><Relationship Id="rId9" Type="http://schemas.openxmlformats.org/officeDocument/2006/relationships/image" Target="../media/image6.svg"/><Relationship Id="rId14"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9.png"/><Relationship Id="rId18" Type="http://schemas.openxmlformats.org/officeDocument/2006/relationships/slide" Target="slide2.xml"/><Relationship Id="rId3" Type="http://schemas.openxmlformats.org/officeDocument/2006/relationships/image" Target="../media/image16.svg"/><Relationship Id="rId21" Type="http://schemas.openxmlformats.org/officeDocument/2006/relationships/image" Target="../media/image17.png"/><Relationship Id="rId7" Type="http://schemas.openxmlformats.org/officeDocument/2006/relationships/image" Target="../media/image5.png"/><Relationship Id="rId12" Type="http://schemas.openxmlformats.org/officeDocument/2006/relationships/slide" Target="slide5.xml"/><Relationship Id="rId17" Type="http://schemas.openxmlformats.org/officeDocument/2006/relationships/image" Target="../media/image12.svg"/><Relationship Id="rId2" Type="http://schemas.openxmlformats.org/officeDocument/2006/relationships/image" Target="../media/image15.png"/><Relationship Id="rId16" Type="http://schemas.openxmlformats.org/officeDocument/2006/relationships/image" Target="../media/image11.png"/><Relationship Id="rId20"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 Target="slide3.xml"/><Relationship Id="rId11" Type="http://schemas.openxmlformats.org/officeDocument/2006/relationships/image" Target="../media/image8.svg"/><Relationship Id="rId5" Type="http://schemas.openxmlformats.org/officeDocument/2006/relationships/image" Target="../media/image4.svg"/><Relationship Id="rId15" Type="http://schemas.openxmlformats.org/officeDocument/2006/relationships/slide" Target="slide6.xml"/><Relationship Id="rId10" Type="http://schemas.openxmlformats.org/officeDocument/2006/relationships/image" Target="../media/image7.png"/><Relationship Id="rId19"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slide" Target="slide4.xml"/><Relationship Id="rId14" Type="http://schemas.openxmlformats.org/officeDocument/2006/relationships/image" Target="../media/image10.svg"/><Relationship Id="rId22" Type="http://schemas.openxmlformats.org/officeDocument/2006/relationships/image" Target="../media/image18.svg"/></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9.png"/><Relationship Id="rId18" Type="http://schemas.openxmlformats.org/officeDocument/2006/relationships/slide" Target="slide2.xml"/><Relationship Id="rId3" Type="http://schemas.openxmlformats.org/officeDocument/2006/relationships/image" Target="../media/image20.svg"/><Relationship Id="rId21"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slide" Target="slide5.xml"/><Relationship Id="rId17" Type="http://schemas.openxmlformats.org/officeDocument/2006/relationships/image" Target="../media/image12.svg"/><Relationship Id="rId2" Type="http://schemas.openxmlformats.org/officeDocument/2006/relationships/image" Target="../media/image19.png"/><Relationship Id="rId16" Type="http://schemas.openxmlformats.org/officeDocument/2006/relationships/image" Target="../media/image11.png"/><Relationship Id="rId20" Type="http://schemas.openxmlformats.org/officeDocument/2006/relationships/image" Target="../media/image2.svg"/><Relationship Id="rId1" Type="http://schemas.openxmlformats.org/officeDocument/2006/relationships/slideLayout" Target="../slideLayouts/slideLayout2.xml"/><Relationship Id="rId6" Type="http://schemas.openxmlformats.org/officeDocument/2006/relationships/slide" Target="slide3.xml"/><Relationship Id="rId11" Type="http://schemas.openxmlformats.org/officeDocument/2006/relationships/image" Target="../media/image8.svg"/><Relationship Id="rId24" Type="http://schemas.openxmlformats.org/officeDocument/2006/relationships/image" Target="../media/image18.svg"/><Relationship Id="rId5" Type="http://schemas.openxmlformats.org/officeDocument/2006/relationships/image" Target="../media/image22.svg"/><Relationship Id="rId15" Type="http://schemas.openxmlformats.org/officeDocument/2006/relationships/slide" Target="slide6.xml"/><Relationship Id="rId23" Type="http://schemas.openxmlformats.org/officeDocument/2006/relationships/image" Target="../media/image17.png"/><Relationship Id="rId10" Type="http://schemas.openxmlformats.org/officeDocument/2006/relationships/image" Target="../media/image7.png"/><Relationship Id="rId19" Type="http://schemas.openxmlformats.org/officeDocument/2006/relationships/image" Target="../media/image1.png"/><Relationship Id="rId4" Type="http://schemas.openxmlformats.org/officeDocument/2006/relationships/image" Target="../media/image21.png"/><Relationship Id="rId9" Type="http://schemas.openxmlformats.org/officeDocument/2006/relationships/slide" Target="slide4.xml"/><Relationship Id="rId14" Type="http://schemas.openxmlformats.org/officeDocument/2006/relationships/image" Target="../media/image10.svg"/><Relationship Id="rId22" Type="http://schemas.openxmlformats.org/officeDocument/2006/relationships/image" Target="../media/image4.sv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slide" Target="slide6.xml"/><Relationship Id="rId18" Type="http://schemas.openxmlformats.org/officeDocument/2006/relationships/image" Target="../media/image2.svg"/><Relationship Id="rId3" Type="http://schemas.openxmlformats.org/officeDocument/2006/relationships/image" Target="../media/image24.svg"/><Relationship Id="rId21" Type="http://schemas.openxmlformats.org/officeDocument/2006/relationships/image" Target="../media/image17.png"/><Relationship Id="rId7" Type="http://schemas.openxmlformats.org/officeDocument/2006/relationships/slide" Target="slide4.xml"/><Relationship Id="rId12" Type="http://schemas.openxmlformats.org/officeDocument/2006/relationships/image" Target="../media/image10.svg"/><Relationship Id="rId17" Type="http://schemas.openxmlformats.org/officeDocument/2006/relationships/image" Target="../media/image1.png"/><Relationship Id="rId2" Type="http://schemas.openxmlformats.org/officeDocument/2006/relationships/image" Target="../media/image23.png"/><Relationship Id="rId16" Type="http://schemas.openxmlformats.org/officeDocument/2006/relationships/slide" Target="slide2.xml"/><Relationship Id="rId20" Type="http://schemas.openxmlformats.org/officeDocument/2006/relationships/image" Target="../media/image4.sv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9.png"/><Relationship Id="rId5" Type="http://schemas.openxmlformats.org/officeDocument/2006/relationships/image" Target="../media/image5.png"/><Relationship Id="rId15" Type="http://schemas.openxmlformats.org/officeDocument/2006/relationships/image" Target="../media/image12.svg"/><Relationship Id="rId10" Type="http://schemas.openxmlformats.org/officeDocument/2006/relationships/slide" Target="slide5.xml"/><Relationship Id="rId19" Type="http://schemas.openxmlformats.org/officeDocument/2006/relationships/image" Target="../media/image3.png"/><Relationship Id="rId4" Type="http://schemas.openxmlformats.org/officeDocument/2006/relationships/slide" Target="slide3.xml"/><Relationship Id="rId9" Type="http://schemas.openxmlformats.org/officeDocument/2006/relationships/image" Target="../media/image8.svg"/><Relationship Id="rId14" Type="http://schemas.openxmlformats.org/officeDocument/2006/relationships/image" Target="../media/image11.png"/><Relationship Id="rId22" Type="http://schemas.openxmlformats.org/officeDocument/2006/relationships/image" Target="../media/image18.svg"/></Relationships>
</file>

<file path=ppt/slides/_rels/slide5.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slide" Target="slide4.xml"/><Relationship Id="rId18" Type="http://schemas.openxmlformats.org/officeDocument/2006/relationships/image" Target="../media/image11.png"/><Relationship Id="rId26" Type="http://schemas.openxmlformats.org/officeDocument/2006/relationships/image" Target="../media/image18.svg"/><Relationship Id="rId3" Type="http://schemas.openxmlformats.org/officeDocument/2006/relationships/image" Target="../media/image10.svg"/><Relationship Id="rId21" Type="http://schemas.openxmlformats.org/officeDocument/2006/relationships/image" Target="../media/image1.png"/><Relationship Id="rId7" Type="http://schemas.openxmlformats.org/officeDocument/2006/relationships/image" Target="../media/image28.svg"/><Relationship Id="rId12" Type="http://schemas.openxmlformats.org/officeDocument/2006/relationships/image" Target="../media/image6.svg"/><Relationship Id="rId17" Type="http://schemas.openxmlformats.org/officeDocument/2006/relationships/slide" Target="slide6.xml"/><Relationship Id="rId25" Type="http://schemas.openxmlformats.org/officeDocument/2006/relationships/image" Target="../media/image17.png"/><Relationship Id="rId2" Type="http://schemas.openxmlformats.org/officeDocument/2006/relationships/image" Target="../media/image9.png"/><Relationship Id="rId16" Type="http://schemas.openxmlformats.org/officeDocument/2006/relationships/slide" Target="slide5.xml"/><Relationship Id="rId20"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5.png"/><Relationship Id="rId24" Type="http://schemas.openxmlformats.org/officeDocument/2006/relationships/image" Target="../media/image4.svg"/><Relationship Id="rId5" Type="http://schemas.openxmlformats.org/officeDocument/2006/relationships/image" Target="../media/image26.svg"/><Relationship Id="rId15" Type="http://schemas.openxmlformats.org/officeDocument/2006/relationships/image" Target="../media/image8.svg"/><Relationship Id="rId23" Type="http://schemas.openxmlformats.org/officeDocument/2006/relationships/image" Target="../media/image3.png"/><Relationship Id="rId10" Type="http://schemas.openxmlformats.org/officeDocument/2006/relationships/slide" Target="slide3.xml"/><Relationship Id="rId19" Type="http://schemas.openxmlformats.org/officeDocument/2006/relationships/image" Target="../media/image12.svg"/><Relationship Id="rId4" Type="http://schemas.openxmlformats.org/officeDocument/2006/relationships/image" Target="../media/image25.png"/><Relationship Id="rId9" Type="http://schemas.openxmlformats.org/officeDocument/2006/relationships/image" Target="../media/image30.svg"/><Relationship Id="rId14" Type="http://schemas.openxmlformats.org/officeDocument/2006/relationships/image" Target="../media/image7.png"/><Relationship Id="rId22" Type="http://schemas.openxmlformats.org/officeDocument/2006/relationships/image" Target="../media/image2.svg"/></Relationships>
</file>

<file path=ppt/slides/_rels/slide6.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9.png"/><Relationship Id="rId18" Type="http://schemas.openxmlformats.org/officeDocument/2006/relationships/slide" Target="slide2.xml"/><Relationship Id="rId3" Type="http://schemas.openxmlformats.org/officeDocument/2006/relationships/image" Target="../media/image32.svg"/><Relationship Id="rId21"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slide" Target="slide5.xml"/><Relationship Id="rId17" Type="http://schemas.openxmlformats.org/officeDocument/2006/relationships/image" Target="../media/image12.svg"/><Relationship Id="rId25" Type="http://schemas.openxmlformats.org/officeDocument/2006/relationships/image" Target="../media/image34.svg"/><Relationship Id="rId2" Type="http://schemas.openxmlformats.org/officeDocument/2006/relationships/image" Target="../media/image31.png"/><Relationship Id="rId16" Type="http://schemas.openxmlformats.org/officeDocument/2006/relationships/image" Target="../media/image11.png"/><Relationship Id="rId20" Type="http://schemas.openxmlformats.org/officeDocument/2006/relationships/image" Target="../media/image2.svg"/><Relationship Id="rId1" Type="http://schemas.openxmlformats.org/officeDocument/2006/relationships/slideLayout" Target="../slideLayouts/slideLayout2.xml"/><Relationship Id="rId6" Type="http://schemas.openxmlformats.org/officeDocument/2006/relationships/slide" Target="slide3.xml"/><Relationship Id="rId11" Type="http://schemas.openxmlformats.org/officeDocument/2006/relationships/image" Target="../media/image8.svg"/><Relationship Id="rId24" Type="http://schemas.openxmlformats.org/officeDocument/2006/relationships/image" Target="../media/image33.png"/><Relationship Id="rId5" Type="http://schemas.openxmlformats.org/officeDocument/2006/relationships/image" Target="../media/image18.svg"/><Relationship Id="rId15" Type="http://schemas.openxmlformats.org/officeDocument/2006/relationships/slide" Target="slide6.xml"/><Relationship Id="rId23" Type="http://schemas.openxmlformats.org/officeDocument/2006/relationships/slide" Target="slide7.xml"/><Relationship Id="rId10" Type="http://schemas.openxmlformats.org/officeDocument/2006/relationships/image" Target="../media/image7.png"/><Relationship Id="rId19" Type="http://schemas.openxmlformats.org/officeDocument/2006/relationships/image" Target="../media/image1.png"/><Relationship Id="rId4" Type="http://schemas.openxmlformats.org/officeDocument/2006/relationships/image" Target="../media/image17.png"/><Relationship Id="rId9" Type="http://schemas.openxmlformats.org/officeDocument/2006/relationships/slide" Target="slide4.xml"/><Relationship Id="rId14" Type="http://schemas.openxmlformats.org/officeDocument/2006/relationships/image" Target="../media/image10.svg"/><Relationship Id="rId22" Type="http://schemas.openxmlformats.org/officeDocument/2006/relationships/image" Target="../media/image4.svg"/></Relationships>
</file>

<file path=ppt/slides/_rels/slide7.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svg"/><Relationship Id="rId7" Type="http://schemas.openxmlformats.org/officeDocument/2006/relationships/image" Target="../media/image40.sv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svg"/><Relationship Id="rId4" Type="http://schemas.openxmlformats.org/officeDocument/2006/relationships/image" Target="../media/image37.png"/><Relationship Id="rId9" Type="http://schemas.openxmlformats.org/officeDocument/2006/relationships/image" Target="../media/image42.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A9EFEC"/>
            </a:gs>
            <a:gs pos="100000">
              <a:srgbClr val="296A85"/>
            </a:gs>
            <a:gs pos="100000">
              <a:srgbClr val="420473"/>
            </a:gs>
          </a:gsLst>
          <a:lin ang="2700000" scaled="1"/>
        </a:gradFill>
        <a:effectLst/>
      </p:bgPr>
    </p:bg>
    <p:spTree>
      <p:nvGrpSpPr>
        <p:cNvPr id="1" name=""/>
        <p:cNvGrpSpPr/>
        <p:nvPr/>
      </p:nvGrpSpPr>
      <p:grpSpPr>
        <a:xfrm>
          <a:off x="0" y="0"/>
          <a:ext cx="0" cy="0"/>
          <a:chOff x="0" y="0"/>
          <a:chExt cx="0" cy="0"/>
        </a:xfrm>
      </p:grpSpPr>
      <p:grpSp>
        <p:nvGrpSpPr>
          <p:cNvPr id="86" name="Group 85">
            <a:extLst>
              <a:ext uri="{FF2B5EF4-FFF2-40B4-BE49-F238E27FC236}">
                <a16:creationId xmlns:a16="http://schemas.microsoft.com/office/drawing/2014/main" id="{F501A19D-7515-D575-E6CC-DA953DAF9EE6}"/>
              </a:ext>
            </a:extLst>
          </p:cNvPr>
          <p:cNvGrpSpPr/>
          <p:nvPr/>
        </p:nvGrpSpPr>
        <p:grpSpPr>
          <a:xfrm>
            <a:off x="2146223" y="598029"/>
            <a:ext cx="10175464" cy="5661942"/>
            <a:chOff x="2146223" y="600865"/>
            <a:chExt cx="10175464" cy="5661942"/>
          </a:xfrm>
        </p:grpSpPr>
        <p:sp>
          <p:nvSpPr>
            <p:cNvPr id="3" name="Rectangle 2">
              <a:extLst>
                <a:ext uri="{FF2B5EF4-FFF2-40B4-BE49-F238E27FC236}">
                  <a16:creationId xmlns:a16="http://schemas.microsoft.com/office/drawing/2014/main" id="{D95A343E-DCB1-0B23-5C07-8B94707C735B}"/>
                </a:ext>
              </a:extLst>
            </p:cNvPr>
            <p:cNvSpPr/>
            <p:nvPr/>
          </p:nvSpPr>
          <p:spPr>
            <a:xfrm>
              <a:off x="2391460" y="600865"/>
              <a:ext cx="7409080"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TOPICS TO BE DISCUSSED</a:t>
              </a:r>
            </a:p>
          </p:txBody>
        </p:sp>
        <p:grpSp>
          <p:nvGrpSpPr>
            <p:cNvPr id="81" name="number 1">
              <a:extLst>
                <a:ext uri="{FF2B5EF4-FFF2-40B4-BE49-F238E27FC236}">
                  <a16:creationId xmlns:a16="http://schemas.microsoft.com/office/drawing/2014/main" id="{B8EC581A-F150-96AE-F912-3B0A79C32D20}"/>
                </a:ext>
              </a:extLst>
            </p:cNvPr>
            <p:cNvGrpSpPr/>
            <p:nvPr/>
          </p:nvGrpSpPr>
          <p:grpSpPr>
            <a:xfrm>
              <a:off x="2146223" y="1510682"/>
              <a:ext cx="10175464" cy="1204090"/>
              <a:chOff x="1958654" y="1523488"/>
              <a:chExt cx="10175464" cy="1204090"/>
            </a:xfrm>
          </p:grpSpPr>
          <p:grpSp>
            <p:nvGrpSpPr>
              <p:cNvPr id="5" name="Group 4">
                <a:extLst>
                  <a:ext uri="{FF2B5EF4-FFF2-40B4-BE49-F238E27FC236}">
                    <a16:creationId xmlns:a16="http://schemas.microsoft.com/office/drawing/2014/main" id="{7FBBDA5C-C98E-5578-DD18-A8E4890CF805}"/>
                  </a:ext>
                </a:extLst>
              </p:cNvPr>
              <p:cNvGrpSpPr/>
              <p:nvPr/>
            </p:nvGrpSpPr>
            <p:grpSpPr>
              <a:xfrm>
                <a:off x="3017549" y="1523488"/>
                <a:ext cx="1613553" cy="1204090"/>
                <a:chOff x="5455920" y="4198413"/>
                <a:chExt cx="1107440" cy="835235"/>
              </a:xfrm>
            </p:grpSpPr>
            <p:sp>
              <p:nvSpPr>
                <p:cNvPr id="6" name="Rectangle: Rounded Corners 5">
                  <a:extLst>
                    <a:ext uri="{FF2B5EF4-FFF2-40B4-BE49-F238E27FC236}">
                      <a16:creationId xmlns:a16="http://schemas.microsoft.com/office/drawing/2014/main" id="{E43949DD-5BCA-FAA1-8EEA-F4FF5888FDBC}"/>
                    </a:ext>
                  </a:extLst>
                </p:cNvPr>
                <p:cNvSpPr/>
                <p:nvPr/>
              </p:nvSpPr>
              <p:spPr>
                <a:xfrm>
                  <a:off x="5455920" y="4336631"/>
                  <a:ext cx="1107440" cy="55880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 name="Group 6">
                  <a:extLst>
                    <a:ext uri="{FF2B5EF4-FFF2-40B4-BE49-F238E27FC236}">
                      <a16:creationId xmlns:a16="http://schemas.microsoft.com/office/drawing/2014/main" id="{1C9DF333-0A99-0B31-54E1-39CEAAC9CD7C}"/>
                    </a:ext>
                  </a:extLst>
                </p:cNvPr>
                <p:cNvGrpSpPr/>
                <p:nvPr/>
              </p:nvGrpSpPr>
              <p:grpSpPr>
                <a:xfrm>
                  <a:off x="5581650" y="4198413"/>
                  <a:ext cx="886460" cy="835235"/>
                  <a:chOff x="8506460" y="4254925"/>
                  <a:chExt cx="1549865" cy="1281011"/>
                </a:xfrm>
              </p:grpSpPr>
              <p:pic>
                <p:nvPicPr>
                  <p:cNvPr id="8" name="Graphic 7" descr="Cloud outline">
                    <a:hlinkClick r:id="rId2" action="ppaction://hlinksldjump"/>
                    <a:extLst>
                      <a:ext uri="{FF2B5EF4-FFF2-40B4-BE49-F238E27FC236}">
                        <a16:creationId xmlns:a16="http://schemas.microsoft.com/office/drawing/2014/main" id="{69D65C8E-C91B-607C-17B5-4E481DF24D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06460" y="4254925"/>
                    <a:ext cx="1549865" cy="1281011"/>
                  </a:xfrm>
                  <a:prstGeom prst="rect">
                    <a:avLst/>
                  </a:prstGeom>
                </p:spPr>
              </p:pic>
              <p:pic>
                <p:nvPicPr>
                  <p:cNvPr id="9" name="Graphic 8" descr="Question Mark with solid fill">
                    <a:hlinkClick r:id="rId2" action="ppaction://hlinksldjump"/>
                    <a:extLst>
                      <a:ext uri="{FF2B5EF4-FFF2-40B4-BE49-F238E27FC236}">
                        <a16:creationId xmlns:a16="http://schemas.microsoft.com/office/drawing/2014/main" id="{B36A1CF0-9B89-6AC6-AB11-284C372903D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69680" y="4602696"/>
                    <a:ext cx="643890" cy="643890"/>
                  </a:xfrm>
                  <a:prstGeom prst="rect">
                    <a:avLst/>
                  </a:prstGeom>
                </p:spPr>
              </p:pic>
            </p:grpSp>
          </p:grpSp>
          <p:sp>
            <p:nvSpPr>
              <p:cNvPr id="62" name="Rectangle 61">
                <a:extLst>
                  <a:ext uri="{FF2B5EF4-FFF2-40B4-BE49-F238E27FC236}">
                    <a16:creationId xmlns:a16="http://schemas.microsoft.com/office/drawing/2014/main" id="{79C3CB82-CE41-A38A-5933-4A6B46196E3E}"/>
                  </a:ext>
                </a:extLst>
              </p:cNvPr>
              <p:cNvSpPr/>
              <p:nvPr/>
            </p:nvSpPr>
            <p:spPr>
              <a:xfrm>
                <a:off x="1958654" y="1687679"/>
                <a:ext cx="1317717" cy="926419"/>
              </a:xfrm>
              <a:prstGeom prst="rect">
                <a:avLst/>
              </a:prstGeom>
              <a:noFill/>
            </p:spPr>
            <p:txBody>
              <a:bodyPr wrap="squar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1.</a:t>
                </a:r>
              </a:p>
            </p:txBody>
          </p:sp>
          <p:sp>
            <p:nvSpPr>
              <p:cNvPr id="71" name="Rectangle 70">
                <a:extLst>
                  <a:ext uri="{FF2B5EF4-FFF2-40B4-BE49-F238E27FC236}">
                    <a16:creationId xmlns:a16="http://schemas.microsoft.com/office/drawing/2014/main" id="{349D48FF-498B-654E-83F0-C6E78B192AAE}"/>
                  </a:ext>
                </a:extLst>
              </p:cNvPr>
              <p:cNvSpPr/>
              <p:nvPr/>
            </p:nvSpPr>
            <p:spPr>
              <a:xfrm>
                <a:off x="4631102" y="1663868"/>
                <a:ext cx="75030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What is cloud computing?</a:t>
                </a:r>
              </a:p>
            </p:txBody>
          </p:sp>
        </p:grpSp>
        <p:grpSp>
          <p:nvGrpSpPr>
            <p:cNvPr id="80" name="number 2">
              <a:extLst>
                <a:ext uri="{FF2B5EF4-FFF2-40B4-BE49-F238E27FC236}">
                  <a16:creationId xmlns:a16="http://schemas.microsoft.com/office/drawing/2014/main" id="{57FF896E-9F03-D4E7-350C-E69AAD0E7C15}"/>
                </a:ext>
              </a:extLst>
            </p:cNvPr>
            <p:cNvGrpSpPr/>
            <p:nvPr/>
          </p:nvGrpSpPr>
          <p:grpSpPr>
            <a:xfrm>
              <a:off x="2474806" y="2530849"/>
              <a:ext cx="5760662" cy="966477"/>
              <a:chOff x="2265658" y="2614098"/>
              <a:chExt cx="5760662" cy="966477"/>
            </a:xfrm>
          </p:grpSpPr>
          <p:grpSp>
            <p:nvGrpSpPr>
              <p:cNvPr id="10" name="Group 9">
                <a:extLst>
                  <a:ext uri="{FF2B5EF4-FFF2-40B4-BE49-F238E27FC236}">
                    <a16:creationId xmlns:a16="http://schemas.microsoft.com/office/drawing/2014/main" id="{7D4FF230-D61B-9476-2B02-C15CEDA59125}"/>
                  </a:ext>
                </a:extLst>
              </p:cNvPr>
              <p:cNvGrpSpPr/>
              <p:nvPr/>
            </p:nvGrpSpPr>
            <p:grpSpPr>
              <a:xfrm>
                <a:off x="3010019" y="2657245"/>
                <a:ext cx="1613553" cy="923329"/>
                <a:chOff x="7623810" y="858521"/>
                <a:chExt cx="1107440" cy="736600"/>
              </a:xfrm>
            </p:grpSpPr>
            <p:sp>
              <p:nvSpPr>
                <p:cNvPr id="51" name="Rectangle: Rounded Corners 50">
                  <a:extLst>
                    <a:ext uri="{FF2B5EF4-FFF2-40B4-BE49-F238E27FC236}">
                      <a16:creationId xmlns:a16="http://schemas.microsoft.com/office/drawing/2014/main" id="{7A19BAD0-9B4D-363D-756A-A99B83EEF64E}"/>
                    </a:ext>
                  </a:extLst>
                </p:cNvPr>
                <p:cNvSpPr/>
                <p:nvPr/>
              </p:nvSpPr>
              <p:spPr>
                <a:xfrm>
                  <a:off x="7623810" y="936410"/>
                  <a:ext cx="1107440" cy="568960"/>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2" name="Graphic 51" descr="Thought bubble with solid fill">
                  <a:hlinkClick r:id="rId7" action="ppaction://hlinksldjump"/>
                  <a:extLst>
                    <a:ext uri="{FF2B5EF4-FFF2-40B4-BE49-F238E27FC236}">
                      <a16:creationId xmlns:a16="http://schemas.microsoft.com/office/drawing/2014/main" id="{72E0AD6F-DCE1-8AA2-EDD5-B999E576A85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09230" y="858521"/>
                  <a:ext cx="736600" cy="736600"/>
                </a:xfrm>
                <a:prstGeom prst="rect">
                  <a:avLst/>
                </a:prstGeom>
              </p:spPr>
            </p:pic>
          </p:grpSp>
          <p:sp>
            <p:nvSpPr>
              <p:cNvPr id="66" name="Rectangle 65">
                <a:extLst>
                  <a:ext uri="{FF2B5EF4-FFF2-40B4-BE49-F238E27FC236}">
                    <a16:creationId xmlns:a16="http://schemas.microsoft.com/office/drawing/2014/main" id="{722A8C1E-EFEF-F031-06D7-F66AB80DBA3B}"/>
                  </a:ext>
                </a:extLst>
              </p:cNvPr>
              <p:cNvSpPr/>
              <p:nvPr/>
            </p:nvSpPr>
            <p:spPr>
              <a:xfrm>
                <a:off x="2265658" y="2614098"/>
                <a:ext cx="720069"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2.</a:t>
                </a:r>
              </a:p>
            </p:txBody>
          </p:sp>
          <p:sp>
            <p:nvSpPr>
              <p:cNvPr id="72" name="Rectangle 71">
                <a:extLst>
                  <a:ext uri="{FF2B5EF4-FFF2-40B4-BE49-F238E27FC236}">
                    <a16:creationId xmlns:a16="http://schemas.microsoft.com/office/drawing/2014/main" id="{B8A56340-1210-3E07-39BC-73A8BEC97CE2}"/>
                  </a:ext>
                </a:extLst>
              </p:cNvPr>
              <p:cNvSpPr/>
              <p:nvPr/>
            </p:nvSpPr>
            <p:spPr>
              <a:xfrm>
                <a:off x="4893731" y="2657245"/>
                <a:ext cx="313258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Existence?</a:t>
                </a:r>
              </a:p>
            </p:txBody>
          </p:sp>
        </p:grpSp>
        <p:grpSp>
          <p:nvGrpSpPr>
            <p:cNvPr id="78" name="number 3">
              <a:extLst>
                <a:ext uri="{FF2B5EF4-FFF2-40B4-BE49-F238E27FC236}">
                  <a16:creationId xmlns:a16="http://schemas.microsoft.com/office/drawing/2014/main" id="{D784E884-8743-062C-1AD4-DD653FEED3B4}"/>
                </a:ext>
              </a:extLst>
            </p:cNvPr>
            <p:cNvGrpSpPr/>
            <p:nvPr/>
          </p:nvGrpSpPr>
          <p:grpSpPr>
            <a:xfrm>
              <a:off x="2474806" y="3494945"/>
              <a:ext cx="5599570" cy="1010612"/>
              <a:chOff x="2250230" y="3563340"/>
              <a:chExt cx="5599570" cy="1010612"/>
            </a:xfrm>
          </p:grpSpPr>
          <p:grpSp>
            <p:nvGrpSpPr>
              <p:cNvPr id="53" name="Group 52">
                <a:extLst>
                  <a:ext uri="{FF2B5EF4-FFF2-40B4-BE49-F238E27FC236}">
                    <a16:creationId xmlns:a16="http://schemas.microsoft.com/office/drawing/2014/main" id="{1F7860E4-D160-9818-F7AA-586176275254}"/>
                  </a:ext>
                </a:extLst>
              </p:cNvPr>
              <p:cNvGrpSpPr/>
              <p:nvPr/>
            </p:nvGrpSpPr>
            <p:grpSpPr>
              <a:xfrm>
                <a:off x="3010019" y="3732198"/>
                <a:ext cx="1613552" cy="708145"/>
                <a:chOff x="4348480" y="2606040"/>
                <a:chExt cx="1107440" cy="579120"/>
              </a:xfrm>
            </p:grpSpPr>
            <p:sp>
              <p:nvSpPr>
                <p:cNvPr id="54" name="Rectangle: Rounded Corners 53">
                  <a:extLst>
                    <a:ext uri="{FF2B5EF4-FFF2-40B4-BE49-F238E27FC236}">
                      <a16:creationId xmlns:a16="http://schemas.microsoft.com/office/drawing/2014/main" id="{7B901444-61FC-78F4-B135-D4BA5CA799D2}"/>
                    </a:ext>
                  </a:extLst>
                </p:cNvPr>
                <p:cNvSpPr/>
                <p:nvPr/>
              </p:nvSpPr>
              <p:spPr>
                <a:xfrm>
                  <a:off x="4348480" y="2606040"/>
                  <a:ext cx="1107440" cy="568960"/>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5" name="Graphic 54" descr="Puzzle with solid fill">
                  <a:hlinkClick r:id="rId10" action="ppaction://hlinksldjump"/>
                  <a:extLst>
                    <a:ext uri="{FF2B5EF4-FFF2-40B4-BE49-F238E27FC236}">
                      <a16:creationId xmlns:a16="http://schemas.microsoft.com/office/drawing/2014/main" id="{87B8FF1B-09DF-A640-5A20-E8C4ECF6FAD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612640" y="2606040"/>
                  <a:ext cx="579120" cy="579120"/>
                </a:xfrm>
                <a:prstGeom prst="rect">
                  <a:avLst/>
                </a:prstGeom>
              </p:spPr>
            </p:pic>
          </p:grpSp>
          <p:sp>
            <p:nvSpPr>
              <p:cNvPr id="67" name="Rectangle 66">
                <a:extLst>
                  <a:ext uri="{FF2B5EF4-FFF2-40B4-BE49-F238E27FC236}">
                    <a16:creationId xmlns:a16="http://schemas.microsoft.com/office/drawing/2014/main" id="{2B35222F-A8ED-04AC-D29C-162D426722B0}"/>
                  </a:ext>
                </a:extLst>
              </p:cNvPr>
              <p:cNvSpPr/>
              <p:nvPr/>
            </p:nvSpPr>
            <p:spPr>
              <a:xfrm>
                <a:off x="2250230" y="3563340"/>
                <a:ext cx="720069"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3.</a:t>
                </a:r>
              </a:p>
            </p:txBody>
          </p:sp>
          <p:sp>
            <p:nvSpPr>
              <p:cNvPr id="73" name="Rectangle 72">
                <a:extLst>
                  <a:ext uri="{FF2B5EF4-FFF2-40B4-BE49-F238E27FC236}">
                    <a16:creationId xmlns:a16="http://schemas.microsoft.com/office/drawing/2014/main" id="{53160F4B-F733-D9AD-FB82-9C82F80784B0}"/>
                  </a:ext>
                </a:extLst>
              </p:cNvPr>
              <p:cNvSpPr/>
              <p:nvPr/>
            </p:nvSpPr>
            <p:spPr>
              <a:xfrm>
                <a:off x="4922396" y="3650622"/>
                <a:ext cx="292740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Features?</a:t>
                </a:r>
                <a:endParaRPr lang="en-US" sz="5400" b="0" cap="none" spc="0" dirty="0">
                  <a:ln w="0"/>
                  <a:solidFill>
                    <a:schemeClr val="tx1"/>
                  </a:solidFill>
                  <a:effectLst>
                    <a:outerShdw blurRad="38100" dist="19050" dir="2700000" algn="tl" rotWithShape="0">
                      <a:schemeClr val="dk1">
                        <a:alpha val="40000"/>
                      </a:schemeClr>
                    </a:outerShdw>
                  </a:effectLst>
                </a:endParaRPr>
              </a:p>
            </p:txBody>
          </p:sp>
        </p:grpSp>
        <p:grpSp>
          <p:nvGrpSpPr>
            <p:cNvPr id="77" name="number 4">
              <a:extLst>
                <a:ext uri="{FF2B5EF4-FFF2-40B4-BE49-F238E27FC236}">
                  <a16:creationId xmlns:a16="http://schemas.microsoft.com/office/drawing/2014/main" id="{4D841AAC-9CC6-12A2-BF4D-48011AECE5EB}"/>
                </a:ext>
              </a:extLst>
            </p:cNvPr>
            <p:cNvGrpSpPr/>
            <p:nvPr/>
          </p:nvGrpSpPr>
          <p:grpSpPr>
            <a:xfrm>
              <a:off x="2474806" y="4399554"/>
              <a:ext cx="6385076" cy="987512"/>
              <a:chOff x="2257477" y="4515360"/>
              <a:chExt cx="6385076" cy="987512"/>
            </a:xfrm>
          </p:grpSpPr>
          <p:grpSp>
            <p:nvGrpSpPr>
              <p:cNvPr id="56" name="Group 55">
                <a:extLst>
                  <a:ext uri="{FF2B5EF4-FFF2-40B4-BE49-F238E27FC236}">
                    <a16:creationId xmlns:a16="http://schemas.microsoft.com/office/drawing/2014/main" id="{AC1EEBCE-8635-C99D-2414-7553022206E4}"/>
                  </a:ext>
                </a:extLst>
              </p:cNvPr>
              <p:cNvGrpSpPr/>
              <p:nvPr/>
            </p:nvGrpSpPr>
            <p:grpSpPr>
              <a:xfrm>
                <a:off x="3010019" y="4579543"/>
                <a:ext cx="1613552" cy="923329"/>
                <a:chOff x="1564640" y="3903980"/>
                <a:chExt cx="1061720" cy="665480"/>
              </a:xfrm>
            </p:grpSpPr>
            <p:sp>
              <p:nvSpPr>
                <p:cNvPr id="57" name="Rectangle: Rounded Corners 56">
                  <a:extLst>
                    <a:ext uri="{FF2B5EF4-FFF2-40B4-BE49-F238E27FC236}">
                      <a16:creationId xmlns:a16="http://schemas.microsoft.com/office/drawing/2014/main" id="{0B8314FC-85BA-E31A-FC62-5DDC381E6972}"/>
                    </a:ext>
                  </a:extLst>
                </p:cNvPr>
                <p:cNvSpPr/>
                <p:nvPr/>
              </p:nvSpPr>
              <p:spPr>
                <a:xfrm>
                  <a:off x="1564640" y="3952240"/>
                  <a:ext cx="1061720" cy="568960"/>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8" name="Graphic 57" descr="Money with solid fill">
                  <a:hlinkClick r:id="rId13" action="ppaction://hlinksldjump"/>
                  <a:extLst>
                    <a:ext uri="{FF2B5EF4-FFF2-40B4-BE49-F238E27FC236}">
                      <a16:creationId xmlns:a16="http://schemas.microsoft.com/office/drawing/2014/main" id="{CF71963F-F60C-BC7F-7747-8ECA8DA436E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739900" y="3903980"/>
                  <a:ext cx="665480" cy="665480"/>
                </a:xfrm>
                <a:prstGeom prst="rect">
                  <a:avLst/>
                </a:prstGeom>
              </p:spPr>
            </p:pic>
          </p:grpSp>
          <p:sp>
            <p:nvSpPr>
              <p:cNvPr id="68" name="Rectangle 67">
                <a:extLst>
                  <a:ext uri="{FF2B5EF4-FFF2-40B4-BE49-F238E27FC236}">
                    <a16:creationId xmlns:a16="http://schemas.microsoft.com/office/drawing/2014/main" id="{F114BDE9-C7AD-6A6A-C380-D75521F83056}"/>
                  </a:ext>
                </a:extLst>
              </p:cNvPr>
              <p:cNvSpPr/>
              <p:nvPr/>
            </p:nvSpPr>
            <p:spPr>
              <a:xfrm>
                <a:off x="2257477" y="4515360"/>
                <a:ext cx="720069"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4.</a:t>
                </a:r>
              </a:p>
            </p:txBody>
          </p:sp>
          <p:sp>
            <p:nvSpPr>
              <p:cNvPr id="74" name="Rectangle 73">
                <a:extLst>
                  <a:ext uri="{FF2B5EF4-FFF2-40B4-BE49-F238E27FC236}">
                    <a16:creationId xmlns:a16="http://schemas.microsoft.com/office/drawing/2014/main" id="{CE316548-E956-21C8-D594-AFA36A4287D3}"/>
                  </a:ext>
                </a:extLst>
              </p:cNvPr>
              <p:cNvSpPr/>
              <p:nvPr/>
            </p:nvSpPr>
            <p:spPr>
              <a:xfrm>
                <a:off x="4889923" y="4515360"/>
                <a:ext cx="375263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Advantages?</a:t>
                </a:r>
                <a:endParaRPr lang="en-US" sz="5400" b="0" cap="none" spc="0" dirty="0">
                  <a:ln w="0"/>
                  <a:solidFill>
                    <a:schemeClr val="tx1"/>
                  </a:solidFill>
                  <a:effectLst>
                    <a:outerShdw blurRad="38100" dist="19050" dir="2700000" algn="tl" rotWithShape="0">
                      <a:schemeClr val="dk1">
                        <a:alpha val="40000"/>
                      </a:schemeClr>
                    </a:outerShdw>
                  </a:effectLst>
                </a:endParaRPr>
              </a:p>
            </p:txBody>
          </p:sp>
        </p:grpSp>
        <p:grpSp>
          <p:nvGrpSpPr>
            <p:cNvPr id="76" name="number 5">
              <a:extLst>
                <a:ext uri="{FF2B5EF4-FFF2-40B4-BE49-F238E27FC236}">
                  <a16:creationId xmlns:a16="http://schemas.microsoft.com/office/drawing/2014/main" id="{29904DF1-5665-CAB9-DFB1-3640E9BD4678}"/>
                </a:ext>
              </a:extLst>
            </p:cNvPr>
            <p:cNvGrpSpPr/>
            <p:nvPr/>
          </p:nvGrpSpPr>
          <p:grpSpPr>
            <a:xfrm>
              <a:off x="2474806" y="5324232"/>
              <a:ext cx="6184824" cy="938575"/>
              <a:chOff x="2287131" y="5435913"/>
              <a:chExt cx="6184824" cy="938575"/>
            </a:xfrm>
          </p:grpSpPr>
          <p:grpSp>
            <p:nvGrpSpPr>
              <p:cNvPr id="59" name="Group 58">
                <a:extLst>
                  <a:ext uri="{FF2B5EF4-FFF2-40B4-BE49-F238E27FC236}">
                    <a16:creationId xmlns:a16="http://schemas.microsoft.com/office/drawing/2014/main" id="{4A11F1D5-7C0F-87F7-99E5-AF0C51E4F4F3}"/>
                  </a:ext>
                </a:extLst>
              </p:cNvPr>
              <p:cNvGrpSpPr/>
              <p:nvPr/>
            </p:nvGrpSpPr>
            <p:grpSpPr>
              <a:xfrm>
                <a:off x="3007200" y="5576694"/>
                <a:ext cx="1613551" cy="797794"/>
                <a:chOff x="2590800" y="3637280"/>
                <a:chExt cx="1107440" cy="637540"/>
              </a:xfrm>
            </p:grpSpPr>
            <p:sp>
              <p:nvSpPr>
                <p:cNvPr id="60" name="Rectangle: Rounded Corners 59">
                  <a:extLst>
                    <a:ext uri="{FF2B5EF4-FFF2-40B4-BE49-F238E27FC236}">
                      <a16:creationId xmlns:a16="http://schemas.microsoft.com/office/drawing/2014/main" id="{8E576C5E-9882-B991-D0C7-D3B07EC4F45F}"/>
                    </a:ext>
                  </a:extLst>
                </p:cNvPr>
                <p:cNvSpPr/>
                <p:nvPr/>
              </p:nvSpPr>
              <p:spPr>
                <a:xfrm>
                  <a:off x="2590800" y="3637280"/>
                  <a:ext cx="1107440" cy="568960"/>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1" name="Graphic 60" descr="Head with gears with solid fill">
                  <a:hlinkClick r:id="rId16" action="ppaction://hlinksldjump"/>
                  <a:extLst>
                    <a:ext uri="{FF2B5EF4-FFF2-40B4-BE49-F238E27FC236}">
                      <a16:creationId xmlns:a16="http://schemas.microsoft.com/office/drawing/2014/main" id="{F487078B-853D-6156-439D-6F23DE701F5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833370" y="3652520"/>
                  <a:ext cx="622300" cy="622300"/>
                </a:xfrm>
                <a:prstGeom prst="rect">
                  <a:avLst/>
                </a:prstGeom>
              </p:spPr>
            </p:pic>
          </p:grpSp>
          <p:sp>
            <p:nvSpPr>
              <p:cNvPr id="69" name="Rectangle 68">
                <a:extLst>
                  <a:ext uri="{FF2B5EF4-FFF2-40B4-BE49-F238E27FC236}">
                    <a16:creationId xmlns:a16="http://schemas.microsoft.com/office/drawing/2014/main" id="{0DD6907F-5AC9-94C4-AC2D-2932B3FBAAF5}"/>
                  </a:ext>
                </a:extLst>
              </p:cNvPr>
              <p:cNvSpPr/>
              <p:nvPr/>
            </p:nvSpPr>
            <p:spPr>
              <a:xfrm>
                <a:off x="2287131" y="5435913"/>
                <a:ext cx="720069"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5.</a:t>
                </a:r>
              </a:p>
            </p:txBody>
          </p:sp>
          <p:sp>
            <p:nvSpPr>
              <p:cNvPr id="75" name="Rectangle 74">
                <a:extLst>
                  <a:ext uri="{FF2B5EF4-FFF2-40B4-BE49-F238E27FC236}">
                    <a16:creationId xmlns:a16="http://schemas.microsoft.com/office/drawing/2014/main" id="{EE77D4F8-4F15-34D8-ADFF-5D4832294F71}"/>
                  </a:ext>
                </a:extLst>
              </p:cNvPr>
              <p:cNvSpPr/>
              <p:nvPr/>
            </p:nvSpPr>
            <p:spPr>
              <a:xfrm>
                <a:off x="4893731" y="5435913"/>
                <a:ext cx="357822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Conclusion?</a:t>
                </a:r>
              </a:p>
            </p:txBody>
          </p:sp>
        </p:grpSp>
      </p:grpSp>
      <p:pic>
        <p:nvPicPr>
          <p:cNvPr id="84" name="logo" descr="Group brainstorm">
            <a:extLst>
              <a:ext uri="{FF2B5EF4-FFF2-40B4-BE49-F238E27FC236}">
                <a16:creationId xmlns:a16="http://schemas.microsoft.com/office/drawing/2014/main" id="{55C3AD7D-BA0E-7804-5056-B1BA58FDFC9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79100" y="1709940"/>
            <a:ext cx="2714558" cy="3215445"/>
          </a:xfrm>
          <a:prstGeom prst="rect">
            <a:avLst/>
          </a:prstGeom>
        </p:spPr>
      </p:pic>
      <p:sp>
        <p:nvSpPr>
          <p:cNvPr id="90" name="Rectangle 89">
            <a:extLst>
              <a:ext uri="{FF2B5EF4-FFF2-40B4-BE49-F238E27FC236}">
                <a16:creationId xmlns:a16="http://schemas.microsoft.com/office/drawing/2014/main" id="{F749EC81-482B-1F43-0A33-04ECABC0F396}"/>
              </a:ext>
            </a:extLst>
          </p:cNvPr>
          <p:cNvSpPr/>
          <p:nvPr/>
        </p:nvSpPr>
        <p:spPr>
          <a:xfrm>
            <a:off x="-319086" y="4411319"/>
            <a:ext cx="3346182" cy="1754326"/>
          </a:xfrm>
          <a:prstGeom prst="rect">
            <a:avLst/>
          </a:prstGeom>
          <a:noFill/>
        </p:spPr>
        <p:txBody>
          <a:bodyPr wrap="square" lIns="91440" tIns="45720" rIns="91440" bIns="45720">
            <a:spAutoFit/>
          </a:bodyPr>
          <a:lstStyle/>
          <a:p>
            <a:pPr algn="ctr"/>
            <a:r>
              <a:rPr lang="en-US" sz="5400" b="1" cap="none" spc="0" dirty="0">
                <a:ln w="10160">
                  <a:solidFill>
                    <a:schemeClr val="accent5"/>
                  </a:solidFill>
                  <a:prstDash val="solid"/>
                </a:ln>
                <a:effectLst>
                  <a:outerShdw blurRad="38100" dist="22860" dir="5400000" algn="tl" rotWithShape="0">
                    <a:srgbClr val="000000">
                      <a:alpha val="30000"/>
                    </a:srgbClr>
                  </a:outerShdw>
                </a:effectLst>
              </a:rPr>
              <a:t>Hello</a:t>
            </a: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en-US" sz="5400" b="1" cap="none" spc="0" dirty="0">
                <a:ln w="10160">
                  <a:solidFill>
                    <a:schemeClr val="accent5"/>
                  </a:solidFill>
                  <a:prstDash val="solid"/>
                </a:ln>
                <a:effectLst>
                  <a:outerShdw blurRad="38100" dist="22860" dir="5400000" algn="tl" rotWithShape="0">
                    <a:srgbClr val="000000">
                      <a:alpha val="30000"/>
                    </a:srgbClr>
                  </a:outerShdw>
                </a:effectLst>
              </a:rPr>
              <a:t>there!!!</a:t>
            </a:r>
          </a:p>
        </p:txBody>
      </p:sp>
    </p:spTree>
    <p:extLst>
      <p:ext uri="{BB962C8B-B14F-4D97-AF65-F5344CB8AC3E}">
        <p14:creationId xmlns:p14="http://schemas.microsoft.com/office/powerpoint/2010/main" val="69404273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4"/>
                    </p:tgtEl>
                  </p:cond>
                </p:stCondLst>
                <p:endSync evt="end" delay="0">
                  <p:rtn val="all"/>
                </p:endSync>
                <p:childTnLst>
                  <p:par>
                    <p:cTn id="3" fill="hold">
                      <p:stCondLst>
                        <p:cond delay="0"/>
                      </p:stCondLst>
                      <p:childTnLst>
                        <p:par>
                          <p:cTn id="4" fill="hold">
                            <p:stCondLst>
                              <p:cond delay="0"/>
                            </p:stCondLst>
                            <p:childTnLst>
                              <p:par>
                                <p:cTn id="5" presetID="42" presetClass="entr" presetSubtype="0" fill="hold" nodeType="clickEffect">
                                  <p:stCondLst>
                                    <p:cond delay="25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1000"/>
                                        <p:tgtEl>
                                          <p:spTgt spid="86"/>
                                        </p:tgtEl>
                                      </p:cBhvr>
                                    </p:animEffect>
                                    <p:anim calcmode="lin" valueType="num">
                                      <p:cBhvr>
                                        <p:cTn id="8" dur="1000" fill="hold"/>
                                        <p:tgtEl>
                                          <p:spTgt spid="86"/>
                                        </p:tgtEl>
                                        <p:attrNameLst>
                                          <p:attrName>ppt_x</p:attrName>
                                        </p:attrNameLst>
                                      </p:cBhvr>
                                      <p:tavLst>
                                        <p:tav tm="0">
                                          <p:val>
                                            <p:strVal val="#ppt_x"/>
                                          </p:val>
                                        </p:tav>
                                        <p:tav tm="100000">
                                          <p:val>
                                            <p:strVal val="#ppt_x"/>
                                          </p:val>
                                        </p:tav>
                                      </p:tavLst>
                                    </p:anim>
                                    <p:anim calcmode="lin" valueType="num">
                                      <p:cBhvr>
                                        <p:cTn id="9" dur="1000" fill="hold"/>
                                        <p:tgtEl>
                                          <p:spTgt spid="86"/>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250"/>
                                  </p:stCondLst>
                                  <p:childTnLst>
                                    <p:set>
                                      <p:cBhvr>
                                        <p:cTn id="11" dur="1" fill="hold">
                                          <p:stCondLst>
                                            <p:cond delay="0"/>
                                          </p:stCondLst>
                                        </p:cTn>
                                        <p:tgtEl>
                                          <p:spTgt spid="90"/>
                                        </p:tgtEl>
                                        <p:attrNameLst>
                                          <p:attrName>style.visibility</p:attrName>
                                        </p:attrNameLst>
                                      </p:cBhvr>
                                      <p:to>
                                        <p:strVal val="visible"/>
                                      </p:to>
                                    </p:set>
                                    <p:anim calcmode="lin" valueType="num">
                                      <p:cBhvr additive="base">
                                        <p:cTn id="12" dur="500" fill="hold"/>
                                        <p:tgtEl>
                                          <p:spTgt spid="90"/>
                                        </p:tgtEl>
                                        <p:attrNameLst>
                                          <p:attrName>ppt_x</p:attrName>
                                        </p:attrNameLst>
                                      </p:cBhvr>
                                      <p:tavLst>
                                        <p:tav tm="0">
                                          <p:val>
                                            <p:strVal val="#ppt_x"/>
                                          </p:val>
                                        </p:tav>
                                        <p:tav tm="100000">
                                          <p:val>
                                            <p:strVal val="#ppt_x"/>
                                          </p:val>
                                        </p:tav>
                                      </p:tavLst>
                                    </p:anim>
                                    <p:anim calcmode="lin" valueType="num">
                                      <p:cBhvr additive="base">
                                        <p:cTn id="13"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84"/>
                  </p:tgtEl>
                </p:cond>
              </p:nextCondLst>
            </p:seq>
          </p:childTnLst>
        </p:cTn>
      </p:par>
    </p:tnLst>
    <p:bldLst>
      <p:bldP spid="9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7F49E"/>
            </a:gs>
            <a:gs pos="64000">
              <a:srgbClr val="296A85"/>
            </a:gs>
            <a:gs pos="100000">
              <a:srgbClr val="420473"/>
            </a:gs>
          </a:gsLst>
          <a:lin ang="2700000" scaled="1"/>
          <a:tileRect/>
        </a:gra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4032C89-2E1E-6E2D-060B-DA5C1B35F16B}"/>
              </a:ext>
            </a:extLst>
          </p:cNvPr>
          <p:cNvSpPr/>
          <p:nvPr/>
        </p:nvSpPr>
        <p:spPr>
          <a:xfrm>
            <a:off x="3814762" y="457200"/>
            <a:ext cx="4562475" cy="714375"/>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solidFill>
                  <a:schemeClr val="tx1"/>
                </a:solidFill>
              </a:rPr>
              <a:t>CLOUD</a:t>
            </a:r>
            <a:r>
              <a:rPr lang="en-IN" sz="3600" dirty="0"/>
              <a:t> </a:t>
            </a:r>
            <a:r>
              <a:rPr lang="en-IN" sz="3600" dirty="0">
                <a:solidFill>
                  <a:schemeClr val="tx1"/>
                </a:solidFill>
              </a:rPr>
              <a:t>COMPUTING</a:t>
            </a:r>
          </a:p>
        </p:txBody>
      </p:sp>
      <p:sp>
        <p:nvSpPr>
          <p:cNvPr id="83" name="TextBox 82">
            <a:extLst>
              <a:ext uri="{FF2B5EF4-FFF2-40B4-BE49-F238E27FC236}">
                <a16:creationId xmlns:a16="http://schemas.microsoft.com/office/drawing/2014/main" id="{4E01A93B-E574-654D-EE59-0F13E6AC5BD6}"/>
              </a:ext>
            </a:extLst>
          </p:cNvPr>
          <p:cNvSpPr txBox="1"/>
          <p:nvPr/>
        </p:nvSpPr>
        <p:spPr>
          <a:xfrm>
            <a:off x="5927771" y="2717177"/>
            <a:ext cx="6197356" cy="1504949"/>
          </a:xfrm>
          <a:prstGeom prst="rect">
            <a:avLst/>
          </a:prstGeom>
          <a:noFill/>
        </p:spPr>
        <p:txBody>
          <a:bodyPr wrap="square">
            <a:spAutoFit/>
          </a:bodyPr>
          <a:lstStyle/>
          <a:p>
            <a:r>
              <a:rPr lang="en-US" b="0" i="0" dirty="0">
                <a:solidFill>
                  <a:srgbClr val="FFFF00"/>
                </a:solidFill>
                <a:effectLst/>
                <a:latin typeface="Söhne"/>
              </a:rPr>
              <a:t>Cloud computing is a type of computing that involves delivering computing services, such as storage, processing, networking, software, analytics, and intelligence, over the Internet (the cloud). These services are provided on demand, and can be accessed from anywhere with an Internet connection.</a:t>
            </a:r>
            <a:endParaRPr lang="en-IN" dirty="0">
              <a:solidFill>
                <a:srgbClr val="FFFF00"/>
              </a:solidFill>
            </a:endParaRPr>
          </a:p>
        </p:txBody>
      </p:sp>
      <p:grpSp>
        <p:nvGrpSpPr>
          <p:cNvPr id="2" name="Group 1">
            <a:extLst>
              <a:ext uri="{FF2B5EF4-FFF2-40B4-BE49-F238E27FC236}">
                <a16:creationId xmlns:a16="http://schemas.microsoft.com/office/drawing/2014/main" id="{EE6222A0-B201-25E3-49BB-A2EE38635744}"/>
              </a:ext>
            </a:extLst>
          </p:cNvPr>
          <p:cNvGrpSpPr/>
          <p:nvPr/>
        </p:nvGrpSpPr>
        <p:grpSpPr>
          <a:xfrm>
            <a:off x="3222498" y="1676237"/>
            <a:ext cx="2860108" cy="5181763"/>
            <a:chOff x="3222498" y="1676237"/>
            <a:chExt cx="2860108" cy="5181763"/>
          </a:xfrm>
        </p:grpSpPr>
        <p:grpSp>
          <p:nvGrpSpPr>
            <p:cNvPr id="89" name="Group 88">
              <a:extLst>
                <a:ext uri="{FF2B5EF4-FFF2-40B4-BE49-F238E27FC236}">
                  <a16:creationId xmlns:a16="http://schemas.microsoft.com/office/drawing/2014/main" id="{A0D78960-482C-1209-3DF7-2AF56F3E07D8}"/>
                </a:ext>
              </a:extLst>
            </p:cNvPr>
            <p:cNvGrpSpPr/>
            <p:nvPr/>
          </p:nvGrpSpPr>
          <p:grpSpPr>
            <a:xfrm>
              <a:off x="3222498" y="2295525"/>
              <a:ext cx="2060869" cy="4562475"/>
              <a:chOff x="3055484" y="2305611"/>
              <a:chExt cx="2060869" cy="4562475"/>
            </a:xfrm>
          </p:grpSpPr>
          <p:grpSp>
            <p:nvGrpSpPr>
              <p:cNvPr id="11" name="Graphic 7" descr="Man holding sign">
                <a:extLst>
                  <a:ext uri="{FF2B5EF4-FFF2-40B4-BE49-F238E27FC236}">
                    <a16:creationId xmlns:a16="http://schemas.microsoft.com/office/drawing/2014/main" id="{B0F5AE99-48EE-42C2-A259-DFC729115D6C}"/>
                  </a:ext>
                </a:extLst>
              </p:cNvPr>
              <p:cNvGrpSpPr/>
              <p:nvPr/>
            </p:nvGrpSpPr>
            <p:grpSpPr>
              <a:xfrm>
                <a:off x="3055484" y="2305611"/>
                <a:ext cx="2060869" cy="4562475"/>
                <a:chOff x="6390970" y="1332976"/>
                <a:chExt cx="2060869" cy="4403353"/>
              </a:xfrm>
              <a:effectLst>
                <a:reflection stA="37000" endPos="65000" dist="50800" dir="5400000" sy="-100000" algn="bl" rotWithShape="0"/>
              </a:effectLst>
            </p:grpSpPr>
            <p:grpSp>
              <p:nvGrpSpPr>
                <p:cNvPr id="12" name="Graphic 7" descr="Man holding sign">
                  <a:extLst>
                    <a:ext uri="{FF2B5EF4-FFF2-40B4-BE49-F238E27FC236}">
                      <a16:creationId xmlns:a16="http://schemas.microsoft.com/office/drawing/2014/main" id="{7B6A763E-5672-502E-E55A-7E976A4995B6}"/>
                    </a:ext>
                  </a:extLst>
                </p:cNvPr>
                <p:cNvGrpSpPr/>
                <p:nvPr/>
              </p:nvGrpSpPr>
              <p:grpSpPr>
                <a:xfrm>
                  <a:off x="6390970" y="1798091"/>
                  <a:ext cx="2060869" cy="3938239"/>
                  <a:chOff x="6390970" y="1798091"/>
                  <a:chExt cx="2060869" cy="3938239"/>
                </a:xfrm>
              </p:grpSpPr>
              <p:sp>
                <p:nvSpPr>
                  <p:cNvPr id="13" name="Freeform: Shape 12">
                    <a:extLst>
                      <a:ext uri="{FF2B5EF4-FFF2-40B4-BE49-F238E27FC236}">
                        <a16:creationId xmlns:a16="http://schemas.microsoft.com/office/drawing/2014/main" id="{3D9454A3-3C69-B280-7FB7-5BB4ADC3C751}"/>
                      </a:ext>
                    </a:extLst>
                  </p:cNvPr>
                  <p:cNvSpPr/>
                  <p:nvPr/>
                </p:nvSpPr>
                <p:spPr>
                  <a:xfrm>
                    <a:off x="6397258" y="1798091"/>
                    <a:ext cx="2044795" cy="3930671"/>
                  </a:xfrm>
                  <a:custGeom>
                    <a:avLst/>
                    <a:gdLst>
                      <a:gd name="connsiteX0" fmla="*/ 1196442 w 2044795"/>
                      <a:gd name="connsiteY0" fmla="*/ 165240 h 3930671"/>
                      <a:gd name="connsiteX1" fmla="*/ 1227837 w 2044795"/>
                      <a:gd name="connsiteY1" fmla="*/ 241449 h 3930671"/>
                      <a:gd name="connsiteX2" fmla="*/ 1264270 w 2044795"/>
                      <a:gd name="connsiteY2" fmla="*/ 267052 h 3930671"/>
                      <a:gd name="connsiteX3" fmla="*/ 1504519 w 2044795"/>
                      <a:gd name="connsiteY3" fmla="*/ 402927 h 3930671"/>
                      <a:gd name="connsiteX4" fmla="*/ 1601998 w 2044795"/>
                      <a:gd name="connsiteY4" fmla="*/ 617572 h 3930671"/>
                      <a:gd name="connsiteX5" fmla="*/ 1967291 w 2044795"/>
                      <a:gd name="connsiteY5" fmla="*/ 613639 h 3930671"/>
                      <a:gd name="connsiteX6" fmla="*/ 1959414 w 2044795"/>
                      <a:gd name="connsiteY6" fmla="*/ 1003544 h 3930671"/>
                      <a:gd name="connsiteX7" fmla="*/ 1997819 w 2044795"/>
                      <a:gd name="connsiteY7" fmla="*/ 1011422 h 3930671"/>
                      <a:gd name="connsiteX8" fmla="*/ 2002743 w 2044795"/>
                      <a:gd name="connsiteY8" fmla="*/ 1072467 h 3930671"/>
                      <a:gd name="connsiteX9" fmla="*/ 2019479 w 2044795"/>
                      <a:gd name="connsiteY9" fmla="*/ 1134494 h 3930671"/>
                      <a:gd name="connsiteX10" fmla="*/ 2044796 w 2044795"/>
                      <a:gd name="connsiteY10" fmla="*/ 1165746 h 3930671"/>
                      <a:gd name="connsiteX11" fmla="*/ 2023241 w 2044795"/>
                      <a:gd name="connsiteY11" fmla="*/ 1188882 h 3930671"/>
                      <a:gd name="connsiteX12" fmla="*/ 2033233 w 2044795"/>
                      <a:gd name="connsiteY12" fmla="*/ 1216228 h 3930671"/>
                      <a:gd name="connsiteX13" fmla="*/ 2017459 w 2044795"/>
                      <a:gd name="connsiteY13" fmla="*/ 1237783 h 3930671"/>
                      <a:gd name="connsiteX14" fmla="*/ 1955414 w 2044795"/>
                      <a:gd name="connsiteY14" fmla="*/ 1278274 h 3930671"/>
                      <a:gd name="connsiteX15" fmla="*/ 1927010 w 2044795"/>
                      <a:gd name="connsiteY15" fmla="*/ 1813617 h 3930671"/>
                      <a:gd name="connsiteX16" fmla="*/ 1471772 w 2044795"/>
                      <a:gd name="connsiteY16" fmla="*/ 1810750 h 3930671"/>
                      <a:gd name="connsiteX17" fmla="*/ 1499452 w 2044795"/>
                      <a:gd name="connsiteY17" fmla="*/ 2426323 h 3930671"/>
                      <a:gd name="connsiteX18" fmla="*/ 1467000 w 2044795"/>
                      <a:gd name="connsiteY18" fmla="*/ 2537031 h 3930671"/>
                      <a:gd name="connsiteX19" fmla="*/ 1473677 w 2044795"/>
                      <a:gd name="connsiteY19" fmla="*/ 2615289 h 3930671"/>
                      <a:gd name="connsiteX20" fmla="*/ 1487041 w 2044795"/>
                      <a:gd name="connsiteY20" fmla="*/ 2752716 h 3930671"/>
                      <a:gd name="connsiteX21" fmla="*/ 1495632 w 2044795"/>
                      <a:gd name="connsiteY21" fmla="*/ 2831925 h 3930671"/>
                      <a:gd name="connsiteX22" fmla="*/ 1530941 w 2044795"/>
                      <a:gd name="connsiteY22" fmla="*/ 2967447 h 3930671"/>
                      <a:gd name="connsiteX23" fmla="*/ 1538295 w 2044795"/>
                      <a:gd name="connsiteY23" fmla="*/ 3370717 h 3930671"/>
                      <a:gd name="connsiteX24" fmla="*/ 1516625 w 2044795"/>
                      <a:gd name="connsiteY24" fmla="*/ 3409322 h 3930671"/>
                      <a:gd name="connsiteX25" fmla="*/ 1510339 w 2044795"/>
                      <a:gd name="connsiteY25" fmla="*/ 3572837 h 3930671"/>
                      <a:gd name="connsiteX26" fmla="*/ 1530770 w 2044795"/>
                      <a:gd name="connsiteY26" fmla="*/ 3701853 h 3930671"/>
                      <a:gd name="connsiteX27" fmla="*/ 1603874 w 2044795"/>
                      <a:gd name="connsiteY27" fmla="*/ 3851291 h 3930671"/>
                      <a:gd name="connsiteX28" fmla="*/ 1604236 w 2044795"/>
                      <a:gd name="connsiteY28" fmla="*/ 3910422 h 3930671"/>
                      <a:gd name="connsiteX29" fmla="*/ 1590235 w 2044795"/>
                      <a:gd name="connsiteY29" fmla="*/ 3923843 h 3930671"/>
                      <a:gd name="connsiteX30" fmla="*/ 1487993 w 2044795"/>
                      <a:gd name="connsiteY30" fmla="*/ 3928510 h 3930671"/>
                      <a:gd name="connsiteX31" fmla="*/ 1358244 w 2044795"/>
                      <a:gd name="connsiteY31" fmla="*/ 3875418 h 3930671"/>
                      <a:gd name="connsiteX32" fmla="*/ 1357310 w 2044795"/>
                      <a:gd name="connsiteY32" fmla="*/ 3867417 h 3930671"/>
                      <a:gd name="connsiteX33" fmla="*/ 1310361 w 2044795"/>
                      <a:gd name="connsiteY33" fmla="*/ 3840185 h 3930671"/>
                      <a:gd name="connsiteX34" fmla="*/ 1310466 w 2044795"/>
                      <a:gd name="connsiteY34" fmla="*/ 3792989 h 3930671"/>
                      <a:gd name="connsiteX35" fmla="*/ 1300322 w 2044795"/>
                      <a:gd name="connsiteY35" fmla="*/ 3766356 h 3930671"/>
                      <a:gd name="connsiteX36" fmla="*/ 1323820 w 2044795"/>
                      <a:gd name="connsiteY36" fmla="*/ 3613566 h 3930671"/>
                      <a:gd name="connsiteX37" fmla="*/ 1260898 w 2044795"/>
                      <a:gd name="connsiteY37" fmla="*/ 3483607 h 3930671"/>
                      <a:gd name="connsiteX38" fmla="*/ 1282787 w 2044795"/>
                      <a:gd name="connsiteY38" fmla="*/ 3332017 h 3930671"/>
                      <a:gd name="connsiteX39" fmla="*/ 1217902 w 2044795"/>
                      <a:gd name="connsiteY39" fmla="*/ 3098721 h 3930671"/>
                      <a:gd name="connsiteX40" fmla="*/ 1193261 w 2044795"/>
                      <a:gd name="connsiteY40" fmla="*/ 2630691 h 3930671"/>
                      <a:gd name="connsiteX41" fmla="*/ 1023316 w 2044795"/>
                      <a:gd name="connsiteY41" fmla="*/ 2050504 h 3930671"/>
                      <a:gd name="connsiteX42" fmla="*/ 1000199 w 2044795"/>
                      <a:gd name="connsiteY42" fmla="*/ 2050513 h 3930671"/>
                      <a:gd name="connsiteX43" fmla="*/ 822977 w 2044795"/>
                      <a:gd name="connsiteY43" fmla="*/ 2666686 h 3930671"/>
                      <a:gd name="connsiteX44" fmla="*/ 798974 w 2044795"/>
                      <a:gd name="connsiteY44" fmla="*/ 3220412 h 3930671"/>
                      <a:gd name="connsiteX45" fmla="*/ 742405 w 2044795"/>
                      <a:gd name="connsiteY45" fmla="*/ 3331845 h 3930671"/>
                      <a:gd name="connsiteX46" fmla="*/ 704019 w 2044795"/>
                      <a:gd name="connsiteY46" fmla="*/ 3614766 h 3930671"/>
                      <a:gd name="connsiteX47" fmla="*/ 730603 w 2044795"/>
                      <a:gd name="connsiteY47" fmla="*/ 3677736 h 3930671"/>
                      <a:gd name="connsiteX48" fmla="*/ 722812 w 2044795"/>
                      <a:gd name="connsiteY48" fmla="*/ 3790769 h 3930671"/>
                      <a:gd name="connsiteX49" fmla="*/ 717459 w 2044795"/>
                      <a:gd name="connsiteY49" fmla="*/ 3799675 h 3930671"/>
                      <a:gd name="connsiteX50" fmla="*/ 717459 w 2044795"/>
                      <a:gd name="connsiteY50" fmla="*/ 3835689 h 3930671"/>
                      <a:gd name="connsiteX51" fmla="*/ 672139 w 2044795"/>
                      <a:gd name="connsiteY51" fmla="*/ 3867741 h 3930671"/>
                      <a:gd name="connsiteX52" fmla="*/ 614646 w 2044795"/>
                      <a:gd name="connsiteY52" fmla="*/ 3924262 h 3930671"/>
                      <a:gd name="connsiteX53" fmla="*/ 427184 w 2044795"/>
                      <a:gd name="connsiteY53" fmla="*/ 3920081 h 3930671"/>
                      <a:gd name="connsiteX54" fmla="*/ 426584 w 2044795"/>
                      <a:gd name="connsiteY54" fmla="*/ 3864816 h 3930671"/>
                      <a:gd name="connsiteX55" fmla="*/ 456788 w 2044795"/>
                      <a:gd name="connsiteY55" fmla="*/ 3778091 h 3930671"/>
                      <a:gd name="connsiteX56" fmla="*/ 519148 w 2044795"/>
                      <a:gd name="connsiteY56" fmla="*/ 3572485 h 3930671"/>
                      <a:gd name="connsiteX57" fmla="*/ 507452 w 2044795"/>
                      <a:gd name="connsiteY57" fmla="*/ 3414627 h 3930671"/>
                      <a:gd name="connsiteX58" fmla="*/ 487963 w 2044795"/>
                      <a:gd name="connsiteY58" fmla="*/ 3293793 h 3930671"/>
                      <a:gd name="connsiteX59" fmla="*/ 515872 w 2044795"/>
                      <a:gd name="connsiteY59" fmla="*/ 2866482 h 3930671"/>
                      <a:gd name="connsiteX60" fmla="*/ 549733 w 2044795"/>
                      <a:gd name="connsiteY60" fmla="*/ 2783700 h 3930671"/>
                      <a:gd name="connsiteX61" fmla="*/ 537370 w 2044795"/>
                      <a:gd name="connsiteY61" fmla="*/ 2695547 h 3930671"/>
                      <a:gd name="connsiteX62" fmla="*/ 552962 w 2044795"/>
                      <a:gd name="connsiteY62" fmla="*/ 2514391 h 3930671"/>
                      <a:gd name="connsiteX63" fmla="*/ 528892 w 2044795"/>
                      <a:gd name="connsiteY63" fmla="*/ 2298906 h 3930671"/>
                      <a:gd name="connsiteX64" fmla="*/ 553257 w 2044795"/>
                      <a:gd name="connsiteY64" fmla="*/ 1804873 h 3930671"/>
                      <a:gd name="connsiteX65" fmla="*/ 93324 w 2044795"/>
                      <a:gd name="connsiteY65" fmla="*/ 1801949 h 3930671"/>
                      <a:gd name="connsiteX66" fmla="*/ 100143 w 2044795"/>
                      <a:gd name="connsiteY66" fmla="*/ 1303039 h 3930671"/>
                      <a:gd name="connsiteX67" fmla="*/ 32049 w 2044795"/>
                      <a:gd name="connsiteY67" fmla="*/ 1264787 h 3930671"/>
                      <a:gd name="connsiteX68" fmla="*/ 32802 w 2044795"/>
                      <a:gd name="connsiteY68" fmla="*/ 1260262 h 3930671"/>
                      <a:gd name="connsiteX69" fmla="*/ 25639 w 2044795"/>
                      <a:gd name="connsiteY69" fmla="*/ 1214266 h 3930671"/>
                      <a:gd name="connsiteX70" fmla="*/ 26772 w 2044795"/>
                      <a:gd name="connsiteY70" fmla="*/ 1159221 h 3930671"/>
                      <a:gd name="connsiteX71" fmla="*/ 49394 w 2044795"/>
                      <a:gd name="connsiteY71" fmla="*/ 1096261 h 3930671"/>
                      <a:gd name="connsiteX72" fmla="*/ 31678 w 2044795"/>
                      <a:gd name="connsiteY72" fmla="*/ 1060447 h 3930671"/>
                      <a:gd name="connsiteX73" fmla="*/ 68244 w 2044795"/>
                      <a:gd name="connsiteY73" fmla="*/ 1024252 h 3930671"/>
                      <a:gd name="connsiteX74" fmla="*/ 97276 w 2044795"/>
                      <a:gd name="connsiteY74" fmla="*/ 1029157 h 3930671"/>
                      <a:gd name="connsiteX75" fmla="*/ 110097 w 2044795"/>
                      <a:gd name="connsiteY75" fmla="*/ 578644 h 3930671"/>
                      <a:gd name="connsiteX76" fmla="*/ 420364 w 2044795"/>
                      <a:gd name="connsiteY76" fmla="*/ 591836 h 3930671"/>
                      <a:gd name="connsiteX77" fmla="*/ 497650 w 2044795"/>
                      <a:gd name="connsiteY77" fmla="*/ 419167 h 3930671"/>
                      <a:gd name="connsiteX78" fmla="*/ 513109 w 2044795"/>
                      <a:gd name="connsiteY78" fmla="*/ 379581 h 3930671"/>
                      <a:gd name="connsiteX79" fmla="*/ 816214 w 2044795"/>
                      <a:gd name="connsiteY79" fmla="*/ 225390 h 3930671"/>
                      <a:gd name="connsiteX80" fmla="*/ 889728 w 2044795"/>
                      <a:gd name="connsiteY80" fmla="*/ 141322 h 3930671"/>
                      <a:gd name="connsiteX81" fmla="*/ 890480 w 2044795"/>
                      <a:gd name="connsiteY81" fmla="*/ 105127 h 3930671"/>
                      <a:gd name="connsiteX82" fmla="*/ 1048672 w 2044795"/>
                      <a:gd name="connsiteY82" fmla="*/ 0 h 3930671"/>
                      <a:gd name="connsiteX83" fmla="*/ 1196442 w 2044795"/>
                      <a:gd name="connsiteY83" fmla="*/ 165240 h 3930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044795" h="3930671">
                        <a:moveTo>
                          <a:pt x="1196442" y="165240"/>
                        </a:moveTo>
                        <a:lnTo>
                          <a:pt x="1227837" y="241449"/>
                        </a:lnTo>
                        <a:cubicBezTo>
                          <a:pt x="1227837" y="241449"/>
                          <a:pt x="1244572" y="248345"/>
                          <a:pt x="1264270" y="267052"/>
                        </a:cubicBezTo>
                        <a:cubicBezTo>
                          <a:pt x="1283958" y="285760"/>
                          <a:pt x="1429681" y="371418"/>
                          <a:pt x="1504519" y="402927"/>
                        </a:cubicBezTo>
                        <a:lnTo>
                          <a:pt x="1601998" y="617572"/>
                        </a:lnTo>
                        <a:lnTo>
                          <a:pt x="1967291" y="613639"/>
                        </a:lnTo>
                        <a:lnTo>
                          <a:pt x="1959414" y="1003544"/>
                        </a:lnTo>
                        <a:cubicBezTo>
                          <a:pt x="1959414" y="1003544"/>
                          <a:pt x="1989942" y="992715"/>
                          <a:pt x="1997819" y="1011422"/>
                        </a:cubicBezTo>
                        <a:cubicBezTo>
                          <a:pt x="2005696" y="1030129"/>
                          <a:pt x="2056893" y="1036034"/>
                          <a:pt x="2002743" y="1072467"/>
                        </a:cubicBezTo>
                        <a:cubicBezTo>
                          <a:pt x="2002743" y="1072467"/>
                          <a:pt x="2061817" y="1100033"/>
                          <a:pt x="2019479" y="1134494"/>
                        </a:cubicBezTo>
                        <a:cubicBezTo>
                          <a:pt x="2019479" y="1134494"/>
                          <a:pt x="2044796" y="1151030"/>
                          <a:pt x="2044796" y="1165746"/>
                        </a:cubicBezTo>
                        <a:cubicBezTo>
                          <a:pt x="2044796" y="1180462"/>
                          <a:pt x="2023241" y="1188882"/>
                          <a:pt x="2023241" y="1188882"/>
                        </a:cubicBezTo>
                        <a:cubicBezTo>
                          <a:pt x="2023241" y="1188882"/>
                          <a:pt x="2036385" y="1203084"/>
                          <a:pt x="2033233" y="1216228"/>
                        </a:cubicBezTo>
                        <a:cubicBezTo>
                          <a:pt x="2030080" y="1229373"/>
                          <a:pt x="2017459" y="1237783"/>
                          <a:pt x="2017459" y="1237783"/>
                        </a:cubicBezTo>
                        <a:cubicBezTo>
                          <a:pt x="2017459" y="1237783"/>
                          <a:pt x="2036385" y="1279846"/>
                          <a:pt x="1955414" y="1278274"/>
                        </a:cubicBezTo>
                        <a:lnTo>
                          <a:pt x="1927010" y="1813617"/>
                        </a:lnTo>
                        <a:lnTo>
                          <a:pt x="1471772" y="1810750"/>
                        </a:lnTo>
                        <a:cubicBezTo>
                          <a:pt x="1471772" y="1810750"/>
                          <a:pt x="1501357" y="2392918"/>
                          <a:pt x="1499452" y="2426323"/>
                        </a:cubicBezTo>
                        <a:cubicBezTo>
                          <a:pt x="1497547" y="2459727"/>
                          <a:pt x="1478459" y="2511266"/>
                          <a:pt x="1467000" y="2537031"/>
                        </a:cubicBezTo>
                        <a:cubicBezTo>
                          <a:pt x="1455551" y="2562797"/>
                          <a:pt x="1465095" y="2558987"/>
                          <a:pt x="1473677" y="2615289"/>
                        </a:cubicBezTo>
                        <a:cubicBezTo>
                          <a:pt x="1482259" y="2671591"/>
                          <a:pt x="1501204" y="2725331"/>
                          <a:pt x="1487041" y="2752716"/>
                        </a:cubicBezTo>
                        <a:cubicBezTo>
                          <a:pt x="1472191" y="2781424"/>
                          <a:pt x="1471924" y="2799560"/>
                          <a:pt x="1495632" y="2831925"/>
                        </a:cubicBezTo>
                        <a:cubicBezTo>
                          <a:pt x="1495632" y="2831925"/>
                          <a:pt x="1530941" y="2888237"/>
                          <a:pt x="1530941" y="2967447"/>
                        </a:cubicBezTo>
                        <a:cubicBezTo>
                          <a:pt x="1530941" y="3046657"/>
                          <a:pt x="1538295" y="3370717"/>
                          <a:pt x="1538295" y="3370717"/>
                        </a:cubicBezTo>
                        <a:lnTo>
                          <a:pt x="1516625" y="3409322"/>
                        </a:lnTo>
                        <a:cubicBezTo>
                          <a:pt x="1516625" y="3409322"/>
                          <a:pt x="1550420" y="3512706"/>
                          <a:pt x="1510339" y="3572837"/>
                        </a:cubicBezTo>
                        <a:cubicBezTo>
                          <a:pt x="1510339" y="3572837"/>
                          <a:pt x="1520102" y="3668021"/>
                          <a:pt x="1530770" y="3701853"/>
                        </a:cubicBezTo>
                        <a:cubicBezTo>
                          <a:pt x="1542905" y="3740334"/>
                          <a:pt x="1605789" y="3805485"/>
                          <a:pt x="1603874" y="3851291"/>
                        </a:cubicBezTo>
                        <a:cubicBezTo>
                          <a:pt x="1602807" y="3876913"/>
                          <a:pt x="1603760" y="3898887"/>
                          <a:pt x="1604236" y="3910422"/>
                        </a:cubicBezTo>
                        <a:cubicBezTo>
                          <a:pt x="1604570" y="3918538"/>
                          <a:pt x="1598226" y="3922395"/>
                          <a:pt x="1590235" y="3923843"/>
                        </a:cubicBezTo>
                        <a:cubicBezTo>
                          <a:pt x="1570575" y="3927405"/>
                          <a:pt x="1532418" y="3932425"/>
                          <a:pt x="1487993" y="3928510"/>
                        </a:cubicBezTo>
                        <a:cubicBezTo>
                          <a:pt x="1424938" y="3922947"/>
                          <a:pt x="1370902" y="3931796"/>
                          <a:pt x="1358244" y="3875418"/>
                        </a:cubicBezTo>
                        <a:cubicBezTo>
                          <a:pt x="1357872" y="3873770"/>
                          <a:pt x="1357310" y="3867417"/>
                          <a:pt x="1357310" y="3867417"/>
                        </a:cubicBezTo>
                        <a:cubicBezTo>
                          <a:pt x="1357310" y="3867417"/>
                          <a:pt x="1314305" y="3850577"/>
                          <a:pt x="1310361" y="3840185"/>
                        </a:cubicBezTo>
                        <a:cubicBezTo>
                          <a:pt x="1306418" y="3829793"/>
                          <a:pt x="1310466" y="3792989"/>
                          <a:pt x="1310466" y="3792989"/>
                        </a:cubicBezTo>
                        <a:cubicBezTo>
                          <a:pt x="1310466" y="3792989"/>
                          <a:pt x="1302446" y="3784025"/>
                          <a:pt x="1300322" y="3766356"/>
                        </a:cubicBezTo>
                        <a:cubicBezTo>
                          <a:pt x="1294960" y="3721694"/>
                          <a:pt x="1295426" y="3636769"/>
                          <a:pt x="1323820" y="3613566"/>
                        </a:cubicBezTo>
                        <a:cubicBezTo>
                          <a:pt x="1323820" y="3613566"/>
                          <a:pt x="1275309" y="3561255"/>
                          <a:pt x="1260898" y="3483607"/>
                        </a:cubicBezTo>
                        <a:cubicBezTo>
                          <a:pt x="1252745" y="3439697"/>
                          <a:pt x="1258298" y="3388566"/>
                          <a:pt x="1282787" y="3332017"/>
                        </a:cubicBezTo>
                        <a:cubicBezTo>
                          <a:pt x="1282787" y="3332017"/>
                          <a:pt x="1218321" y="3274343"/>
                          <a:pt x="1217902" y="3098721"/>
                        </a:cubicBezTo>
                        <a:cubicBezTo>
                          <a:pt x="1217445" y="2908726"/>
                          <a:pt x="1207672" y="2704167"/>
                          <a:pt x="1193261" y="2630691"/>
                        </a:cubicBezTo>
                        <a:cubicBezTo>
                          <a:pt x="1172573" y="2525192"/>
                          <a:pt x="1059883" y="2168614"/>
                          <a:pt x="1023316" y="2050504"/>
                        </a:cubicBezTo>
                        <a:cubicBezTo>
                          <a:pt x="1019792" y="2039131"/>
                          <a:pt x="1003704" y="2039150"/>
                          <a:pt x="1000199" y="2050513"/>
                        </a:cubicBezTo>
                        <a:cubicBezTo>
                          <a:pt x="960622" y="2178720"/>
                          <a:pt x="833111" y="2589924"/>
                          <a:pt x="822977" y="2666686"/>
                        </a:cubicBezTo>
                        <a:cubicBezTo>
                          <a:pt x="810975" y="2757545"/>
                          <a:pt x="809261" y="3184408"/>
                          <a:pt x="798974" y="3220412"/>
                        </a:cubicBezTo>
                        <a:cubicBezTo>
                          <a:pt x="788687" y="3256417"/>
                          <a:pt x="764684" y="3316415"/>
                          <a:pt x="742405" y="3331845"/>
                        </a:cubicBezTo>
                        <a:cubicBezTo>
                          <a:pt x="742405" y="3331845"/>
                          <a:pt x="812023" y="3527336"/>
                          <a:pt x="704019" y="3614766"/>
                        </a:cubicBezTo>
                        <a:cubicBezTo>
                          <a:pt x="704019" y="3614766"/>
                          <a:pt x="729632" y="3619272"/>
                          <a:pt x="730603" y="3677736"/>
                        </a:cubicBezTo>
                        <a:cubicBezTo>
                          <a:pt x="731575" y="3736200"/>
                          <a:pt x="733527" y="3781997"/>
                          <a:pt x="722812" y="3790769"/>
                        </a:cubicBezTo>
                        <a:lnTo>
                          <a:pt x="717459" y="3799675"/>
                        </a:lnTo>
                        <a:cubicBezTo>
                          <a:pt x="717459" y="3799675"/>
                          <a:pt x="722574" y="3825612"/>
                          <a:pt x="717459" y="3835689"/>
                        </a:cubicBezTo>
                        <a:cubicBezTo>
                          <a:pt x="712344" y="3845766"/>
                          <a:pt x="672139" y="3867741"/>
                          <a:pt x="672139" y="3867741"/>
                        </a:cubicBezTo>
                        <a:cubicBezTo>
                          <a:pt x="672139" y="3867741"/>
                          <a:pt x="685502" y="3913537"/>
                          <a:pt x="614646" y="3924262"/>
                        </a:cubicBezTo>
                        <a:cubicBezTo>
                          <a:pt x="542751" y="3935139"/>
                          <a:pt x="429566" y="3931120"/>
                          <a:pt x="427184" y="3920081"/>
                        </a:cubicBezTo>
                        <a:cubicBezTo>
                          <a:pt x="424803" y="3909041"/>
                          <a:pt x="426584" y="3864816"/>
                          <a:pt x="426584" y="3864816"/>
                        </a:cubicBezTo>
                        <a:cubicBezTo>
                          <a:pt x="426584" y="3864816"/>
                          <a:pt x="415869" y="3836556"/>
                          <a:pt x="456788" y="3778091"/>
                        </a:cubicBezTo>
                        <a:cubicBezTo>
                          <a:pt x="497717" y="3719627"/>
                          <a:pt x="507461" y="3697215"/>
                          <a:pt x="519148" y="3572485"/>
                        </a:cubicBezTo>
                        <a:cubicBezTo>
                          <a:pt x="519148" y="3572485"/>
                          <a:pt x="468475" y="3514992"/>
                          <a:pt x="507452" y="3414627"/>
                        </a:cubicBezTo>
                        <a:cubicBezTo>
                          <a:pt x="507452" y="3414627"/>
                          <a:pt x="472371" y="3389291"/>
                          <a:pt x="487963" y="3293793"/>
                        </a:cubicBezTo>
                        <a:cubicBezTo>
                          <a:pt x="501289" y="3212164"/>
                          <a:pt x="461855" y="3029360"/>
                          <a:pt x="515872" y="2866482"/>
                        </a:cubicBezTo>
                        <a:cubicBezTo>
                          <a:pt x="525044" y="2838812"/>
                          <a:pt x="548514" y="2801541"/>
                          <a:pt x="549733" y="2783700"/>
                        </a:cubicBezTo>
                        <a:cubicBezTo>
                          <a:pt x="550952" y="2765860"/>
                          <a:pt x="529578" y="2730618"/>
                          <a:pt x="537370" y="2695547"/>
                        </a:cubicBezTo>
                        <a:cubicBezTo>
                          <a:pt x="545161" y="2660466"/>
                          <a:pt x="576346" y="2563111"/>
                          <a:pt x="552962" y="2514391"/>
                        </a:cubicBezTo>
                        <a:cubicBezTo>
                          <a:pt x="529578" y="2465670"/>
                          <a:pt x="519148" y="2403167"/>
                          <a:pt x="528892" y="2298906"/>
                        </a:cubicBezTo>
                        <a:cubicBezTo>
                          <a:pt x="538636" y="2194646"/>
                          <a:pt x="553257" y="1804873"/>
                          <a:pt x="553257" y="1804873"/>
                        </a:cubicBezTo>
                        <a:lnTo>
                          <a:pt x="93324" y="1801949"/>
                        </a:lnTo>
                        <a:lnTo>
                          <a:pt x="100143" y="1303039"/>
                        </a:lnTo>
                        <a:cubicBezTo>
                          <a:pt x="100143" y="1303039"/>
                          <a:pt x="15457" y="1309268"/>
                          <a:pt x="32049" y="1264787"/>
                        </a:cubicBezTo>
                        <a:lnTo>
                          <a:pt x="32802" y="1260262"/>
                        </a:lnTo>
                        <a:cubicBezTo>
                          <a:pt x="32802" y="1260262"/>
                          <a:pt x="-3765" y="1242917"/>
                          <a:pt x="25639" y="1214266"/>
                        </a:cubicBezTo>
                        <a:cubicBezTo>
                          <a:pt x="25639" y="1214266"/>
                          <a:pt x="-32797" y="1194664"/>
                          <a:pt x="26772" y="1159221"/>
                        </a:cubicBezTo>
                        <a:cubicBezTo>
                          <a:pt x="26772" y="1159221"/>
                          <a:pt x="-10804" y="1117749"/>
                          <a:pt x="49394" y="1096261"/>
                        </a:cubicBezTo>
                        <a:cubicBezTo>
                          <a:pt x="55204" y="1094184"/>
                          <a:pt x="7894" y="1079678"/>
                          <a:pt x="31678" y="1060447"/>
                        </a:cubicBezTo>
                        <a:cubicBezTo>
                          <a:pt x="47480" y="1047664"/>
                          <a:pt x="50147" y="1020490"/>
                          <a:pt x="68244" y="1024252"/>
                        </a:cubicBezTo>
                        <a:cubicBezTo>
                          <a:pt x="86342" y="1028014"/>
                          <a:pt x="97276" y="1029157"/>
                          <a:pt x="97276" y="1029157"/>
                        </a:cubicBezTo>
                        <a:lnTo>
                          <a:pt x="110097" y="578644"/>
                        </a:lnTo>
                        <a:lnTo>
                          <a:pt x="420364" y="591836"/>
                        </a:lnTo>
                        <a:cubicBezTo>
                          <a:pt x="420364" y="591836"/>
                          <a:pt x="463341" y="467049"/>
                          <a:pt x="497650" y="419167"/>
                        </a:cubicBezTo>
                        <a:cubicBezTo>
                          <a:pt x="497650" y="419167"/>
                          <a:pt x="497650" y="389011"/>
                          <a:pt x="513109" y="379581"/>
                        </a:cubicBezTo>
                        <a:cubicBezTo>
                          <a:pt x="528568" y="370151"/>
                          <a:pt x="816214" y="225390"/>
                          <a:pt x="816214" y="225390"/>
                        </a:cubicBezTo>
                        <a:cubicBezTo>
                          <a:pt x="816214" y="225390"/>
                          <a:pt x="822996" y="154134"/>
                          <a:pt x="889728" y="141322"/>
                        </a:cubicBezTo>
                        <a:lnTo>
                          <a:pt x="890480" y="105127"/>
                        </a:lnTo>
                        <a:cubicBezTo>
                          <a:pt x="890480" y="105127"/>
                          <a:pt x="874431" y="0"/>
                          <a:pt x="1048672" y="0"/>
                        </a:cubicBezTo>
                        <a:cubicBezTo>
                          <a:pt x="1222912" y="0"/>
                          <a:pt x="1196442" y="165240"/>
                          <a:pt x="1196442" y="165240"/>
                        </a:cubicBezTo>
                        <a:close/>
                      </a:path>
                    </a:pathLst>
                  </a:custGeom>
                  <a:solidFill>
                    <a:srgbClr val="FFFFFF"/>
                  </a:solidFill>
                  <a:ln w="9525" cap="flat">
                    <a:noFill/>
                    <a:prstDash val="solid"/>
                    <a:miter/>
                  </a:ln>
                </p:spPr>
                <p:txBody>
                  <a:bodyPr rtlCol="0" anchor="ctr"/>
                  <a:lstStyle/>
                  <a:p>
                    <a:endParaRPr lang="en-IN"/>
                  </a:p>
                </p:txBody>
              </p:sp>
              <p:grpSp>
                <p:nvGrpSpPr>
                  <p:cNvPr id="14" name="Graphic 7" descr="Man holding sign">
                    <a:extLst>
                      <a:ext uri="{FF2B5EF4-FFF2-40B4-BE49-F238E27FC236}">
                        <a16:creationId xmlns:a16="http://schemas.microsoft.com/office/drawing/2014/main" id="{AB33A647-C73C-6686-0EC5-3B1AA9E68F42}"/>
                      </a:ext>
                    </a:extLst>
                  </p:cNvPr>
                  <p:cNvGrpSpPr/>
                  <p:nvPr/>
                </p:nvGrpSpPr>
                <p:grpSpPr>
                  <a:xfrm>
                    <a:off x="6825083" y="5381519"/>
                    <a:ext cx="1173280" cy="345049"/>
                    <a:chOff x="6825083" y="5381519"/>
                    <a:chExt cx="1173280" cy="345049"/>
                  </a:xfrm>
                  <a:solidFill>
                    <a:srgbClr val="FFFFFF"/>
                  </a:solidFill>
                </p:grpSpPr>
                <p:sp>
                  <p:nvSpPr>
                    <p:cNvPr id="15" name="Freeform: Shape 14">
                      <a:extLst>
                        <a:ext uri="{FF2B5EF4-FFF2-40B4-BE49-F238E27FC236}">
                          <a16:creationId xmlns:a16="http://schemas.microsoft.com/office/drawing/2014/main" id="{3C1D5CEE-DEDA-B98E-44D9-6FD6B3669A33}"/>
                        </a:ext>
                      </a:extLst>
                    </p:cNvPr>
                    <p:cNvSpPr/>
                    <p:nvPr/>
                  </p:nvSpPr>
                  <p:spPr>
                    <a:xfrm>
                      <a:off x="7702097" y="5381519"/>
                      <a:ext cx="296266" cy="344815"/>
                    </a:xfrm>
                    <a:custGeom>
                      <a:avLst/>
                      <a:gdLst>
                        <a:gd name="connsiteX0" fmla="*/ 294226 w 296266"/>
                        <a:gd name="connsiteY0" fmla="*/ 277121 h 344815"/>
                        <a:gd name="connsiteX1" fmla="*/ 272385 w 296266"/>
                        <a:gd name="connsiteY1" fmla="*/ 208989 h 344815"/>
                        <a:gd name="connsiteX2" fmla="*/ 243248 w 296266"/>
                        <a:gd name="connsiteY2" fmla="*/ 161488 h 344815"/>
                        <a:gd name="connsiteX3" fmla="*/ 233171 w 296266"/>
                        <a:gd name="connsiteY3" fmla="*/ 141171 h 344815"/>
                        <a:gd name="connsiteX4" fmla="*/ 209063 w 296266"/>
                        <a:gd name="connsiteY4" fmla="*/ 12536 h 344815"/>
                        <a:gd name="connsiteX5" fmla="*/ 195833 w 296266"/>
                        <a:gd name="connsiteY5" fmla="*/ 3401 h 344815"/>
                        <a:gd name="connsiteX6" fmla="*/ 97639 w 296266"/>
                        <a:gd name="connsiteY6" fmla="*/ 3039 h 344815"/>
                        <a:gd name="connsiteX7" fmla="*/ 46747 w 296266"/>
                        <a:gd name="connsiteY7" fmla="*/ 18803 h 344815"/>
                        <a:gd name="connsiteX8" fmla="*/ 16696 w 296266"/>
                        <a:gd name="connsiteY8" fmla="*/ 40453 h 344815"/>
                        <a:gd name="connsiteX9" fmla="*/ 665 w 296266"/>
                        <a:gd name="connsiteY9" fmla="*/ 144552 h 344815"/>
                        <a:gd name="connsiteX10" fmla="*/ 6962 w 296266"/>
                        <a:gd name="connsiteY10" fmla="*/ 199578 h 344815"/>
                        <a:gd name="connsiteX11" fmla="*/ 5237 w 296266"/>
                        <a:gd name="connsiteY11" fmla="*/ 225162 h 344815"/>
                        <a:gd name="connsiteX12" fmla="*/ 19944 w 296266"/>
                        <a:gd name="connsiteY12" fmla="*/ 264653 h 344815"/>
                        <a:gd name="connsiteX13" fmla="*/ 54424 w 296266"/>
                        <a:gd name="connsiteY13" fmla="*/ 284703 h 344815"/>
                        <a:gd name="connsiteX14" fmla="*/ 146779 w 296266"/>
                        <a:gd name="connsiteY14" fmla="*/ 341234 h 344815"/>
                        <a:gd name="connsiteX15" fmla="*/ 292216 w 296266"/>
                        <a:gd name="connsiteY15" fmla="*/ 335605 h 344815"/>
                        <a:gd name="connsiteX16" fmla="*/ 296264 w 296266"/>
                        <a:gd name="connsiteY16" fmla="*/ 329737 h 344815"/>
                        <a:gd name="connsiteX17" fmla="*/ 294226 w 296266"/>
                        <a:gd name="connsiteY17" fmla="*/ 277121 h 34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6266" h="344815">
                          <a:moveTo>
                            <a:pt x="294226" y="277121"/>
                          </a:moveTo>
                          <a:cubicBezTo>
                            <a:pt x="299103" y="251965"/>
                            <a:pt x="285939" y="228581"/>
                            <a:pt x="272385" y="208989"/>
                          </a:cubicBezTo>
                          <a:cubicBezTo>
                            <a:pt x="271528" y="207750"/>
                            <a:pt x="248658" y="171470"/>
                            <a:pt x="243248" y="161488"/>
                          </a:cubicBezTo>
                          <a:cubicBezTo>
                            <a:pt x="242667" y="160411"/>
                            <a:pt x="234990" y="145019"/>
                            <a:pt x="233171" y="141171"/>
                          </a:cubicBezTo>
                          <a:cubicBezTo>
                            <a:pt x="215664" y="101061"/>
                            <a:pt x="207329" y="56579"/>
                            <a:pt x="209063" y="12536"/>
                          </a:cubicBezTo>
                          <a:cubicBezTo>
                            <a:pt x="209415" y="7735"/>
                            <a:pt x="200490" y="4115"/>
                            <a:pt x="195833" y="3401"/>
                          </a:cubicBezTo>
                          <a:cubicBezTo>
                            <a:pt x="188308" y="3039"/>
                            <a:pt x="120890" y="-3829"/>
                            <a:pt x="97639" y="3039"/>
                          </a:cubicBezTo>
                          <a:cubicBezTo>
                            <a:pt x="73274" y="7335"/>
                            <a:pt x="53320" y="16460"/>
                            <a:pt x="46747" y="18803"/>
                          </a:cubicBezTo>
                          <a:cubicBezTo>
                            <a:pt x="40023" y="22318"/>
                            <a:pt x="18315" y="37615"/>
                            <a:pt x="16696" y="40453"/>
                          </a:cubicBezTo>
                          <a:cubicBezTo>
                            <a:pt x="-2745" y="72524"/>
                            <a:pt x="-344" y="109090"/>
                            <a:pt x="665" y="144552"/>
                          </a:cubicBezTo>
                          <a:cubicBezTo>
                            <a:pt x="1046" y="163726"/>
                            <a:pt x="-1906" y="183709"/>
                            <a:pt x="6962" y="199578"/>
                          </a:cubicBezTo>
                          <a:cubicBezTo>
                            <a:pt x="9924" y="204883"/>
                            <a:pt x="7190" y="216037"/>
                            <a:pt x="5237" y="225162"/>
                          </a:cubicBezTo>
                          <a:cubicBezTo>
                            <a:pt x="4266" y="252908"/>
                            <a:pt x="5104" y="257376"/>
                            <a:pt x="19944" y="264653"/>
                          </a:cubicBezTo>
                          <a:cubicBezTo>
                            <a:pt x="24240" y="266767"/>
                            <a:pt x="54386" y="282884"/>
                            <a:pt x="54424" y="284703"/>
                          </a:cubicBezTo>
                          <a:cubicBezTo>
                            <a:pt x="55539" y="337347"/>
                            <a:pt x="102973" y="338976"/>
                            <a:pt x="146779" y="341234"/>
                          </a:cubicBezTo>
                          <a:cubicBezTo>
                            <a:pt x="193937" y="343805"/>
                            <a:pt x="245839" y="350082"/>
                            <a:pt x="292216" y="335605"/>
                          </a:cubicBezTo>
                          <a:cubicBezTo>
                            <a:pt x="294702" y="334738"/>
                            <a:pt x="296341" y="332366"/>
                            <a:pt x="296264" y="329737"/>
                          </a:cubicBezTo>
                          <a:cubicBezTo>
                            <a:pt x="295998" y="319526"/>
                            <a:pt x="295216" y="285894"/>
                            <a:pt x="294226" y="277121"/>
                          </a:cubicBezTo>
                          <a:close/>
                        </a:path>
                      </a:pathLst>
                    </a:custGeom>
                    <a:solidFill>
                      <a:srgbClr val="FFFFFF"/>
                    </a:solidFill>
                    <a:ln w="9525" cap="flat">
                      <a:noFill/>
                      <a:prstDash val="solid"/>
                      <a:miter/>
                    </a:ln>
                  </p:spPr>
                  <p:txBody>
                    <a:bodyPr rtlCol="0" anchor="ctr"/>
                    <a:lstStyle/>
                    <a:p>
                      <a:endParaRPr lang="en-IN"/>
                    </a:p>
                  </p:txBody>
                </p:sp>
                <p:sp>
                  <p:nvSpPr>
                    <p:cNvPr id="16" name="Freeform: Shape 15">
                      <a:extLst>
                        <a:ext uri="{FF2B5EF4-FFF2-40B4-BE49-F238E27FC236}">
                          <a16:creationId xmlns:a16="http://schemas.microsoft.com/office/drawing/2014/main" id="{79DE0F5D-AF97-BD9C-6E46-A7622BA5E14D}"/>
                        </a:ext>
                      </a:extLst>
                    </p:cNvPr>
                    <p:cNvSpPr/>
                    <p:nvPr/>
                  </p:nvSpPr>
                  <p:spPr>
                    <a:xfrm>
                      <a:off x="6825083" y="5385835"/>
                      <a:ext cx="298491" cy="340733"/>
                    </a:xfrm>
                    <a:custGeom>
                      <a:avLst/>
                      <a:gdLst>
                        <a:gd name="connsiteX0" fmla="*/ 298111 w 298491"/>
                        <a:gd name="connsiteY0" fmla="*/ 146513 h 340733"/>
                        <a:gd name="connsiteX1" fmla="*/ 281176 w 298491"/>
                        <a:gd name="connsiteY1" fmla="*/ 34804 h 340733"/>
                        <a:gd name="connsiteX2" fmla="*/ 217415 w 298491"/>
                        <a:gd name="connsiteY2" fmla="*/ 1600 h 340733"/>
                        <a:gd name="connsiteX3" fmla="*/ 135167 w 298491"/>
                        <a:gd name="connsiteY3" fmla="*/ 5905 h 340733"/>
                        <a:gd name="connsiteX4" fmla="*/ 96048 w 298491"/>
                        <a:gd name="connsiteY4" fmla="*/ 4752 h 340733"/>
                        <a:gd name="connsiteX5" fmla="*/ 90123 w 298491"/>
                        <a:gd name="connsiteY5" fmla="*/ 5067 h 340733"/>
                        <a:gd name="connsiteX6" fmla="*/ 87323 w 298491"/>
                        <a:gd name="connsiteY6" fmla="*/ 10296 h 340733"/>
                        <a:gd name="connsiteX7" fmla="*/ 80970 w 298491"/>
                        <a:gd name="connsiteY7" fmla="*/ 77247 h 340733"/>
                        <a:gd name="connsiteX8" fmla="*/ 61015 w 298491"/>
                        <a:gd name="connsiteY8" fmla="*/ 139388 h 340733"/>
                        <a:gd name="connsiteX9" fmla="*/ 33935 w 298491"/>
                        <a:gd name="connsiteY9" fmla="*/ 187204 h 340733"/>
                        <a:gd name="connsiteX10" fmla="*/ 23858 w 298491"/>
                        <a:gd name="connsiteY10" fmla="*/ 202530 h 340733"/>
                        <a:gd name="connsiteX11" fmla="*/ 807 w 298491"/>
                        <a:gd name="connsiteY11" fmla="*/ 271186 h 340733"/>
                        <a:gd name="connsiteX12" fmla="*/ 3065 w 298491"/>
                        <a:gd name="connsiteY12" fmla="*/ 275120 h 340733"/>
                        <a:gd name="connsiteX13" fmla="*/ 2379 w 298491"/>
                        <a:gd name="connsiteY13" fmla="*/ 325478 h 340733"/>
                        <a:gd name="connsiteX14" fmla="*/ 6656 w 298491"/>
                        <a:gd name="connsiteY14" fmla="*/ 331412 h 340733"/>
                        <a:gd name="connsiteX15" fmla="*/ 137710 w 298491"/>
                        <a:gd name="connsiteY15" fmla="*/ 337813 h 340733"/>
                        <a:gd name="connsiteX16" fmla="*/ 244085 w 298491"/>
                        <a:gd name="connsiteY16" fmla="*/ 276767 h 340733"/>
                        <a:gd name="connsiteX17" fmla="*/ 276661 w 298491"/>
                        <a:gd name="connsiteY17" fmla="*/ 257546 h 340733"/>
                        <a:gd name="connsiteX18" fmla="*/ 290663 w 298491"/>
                        <a:gd name="connsiteY18" fmla="*/ 222627 h 340733"/>
                        <a:gd name="connsiteX19" fmla="*/ 288243 w 298491"/>
                        <a:gd name="connsiteY19" fmla="*/ 200644 h 340733"/>
                        <a:gd name="connsiteX20" fmla="*/ 298111 w 298491"/>
                        <a:gd name="connsiteY20" fmla="*/ 146513 h 340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8491" h="340733">
                          <a:moveTo>
                            <a:pt x="298111" y="146513"/>
                          </a:moveTo>
                          <a:cubicBezTo>
                            <a:pt x="297730" y="108918"/>
                            <a:pt x="303398" y="70389"/>
                            <a:pt x="281176" y="34804"/>
                          </a:cubicBezTo>
                          <a:cubicBezTo>
                            <a:pt x="278413" y="30594"/>
                            <a:pt x="230007" y="2971"/>
                            <a:pt x="217415" y="1600"/>
                          </a:cubicBezTo>
                          <a:cubicBezTo>
                            <a:pt x="198784" y="-1982"/>
                            <a:pt x="150578" y="885"/>
                            <a:pt x="135167" y="5905"/>
                          </a:cubicBezTo>
                          <a:cubicBezTo>
                            <a:pt x="132281" y="6419"/>
                            <a:pt x="100391" y="6896"/>
                            <a:pt x="96048" y="4752"/>
                          </a:cubicBezTo>
                          <a:cubicBezTo>
                            <a:pt x="94152" y="3809"/>
                            <a:pt x="91904" y="3933"/>
                            <a:pt x="90123" y="5067"/>
                          </a:cubicBezTo>
                          <a:cubicBezTo>
                            <a:pt x="88342" y="6200"/>
                            <a:pt x="87275" y="8182"/>
                            <a:pt x="87323" y="10296"/>
                          </a:cubicBezTo>
                          <a:cubicBezTo>
                            <a:pt x="87723" y="29775"/>
                            <a:pt x="85646" y="51672"/>
                            <a:pt x="80970" y="77247"/>
                          </a:cubicBezTo>
                          <a:cubicBezTo>
                            <a:pt x="77074" y="98526"/>
                            <a:pt x="70368" y="119433"/>
                            <a:pt x="61015" y="139388"/>
                          </a:cubicBezTo>
                          <a:cubicBezTo>
                            <a:pt x="59062" y="143217"/>
                            <a:pt x="40565" y="176317"/>
                            <a:pt x="33935" y="187204"/>
                          </a:cubicBezTo>
                          <a:cubicBezTo>
                            <a:pt x="32297" y="188890"/>
                            <a:pt x="24744" y="201082"/>
                            <a:pt x="23858" y="202530"/>
                          </a:cubicBezTo>
                          <a:cubicBezTo>
                            <a:pt x="10304" y="222570"/>
                            <a:pt x="-3517" y="245497"/>
                            <a:pt x="807" y="271186"/>
                          </a:cubicBezTo>
                          <a:cubicBezTo>
                            <a:pt x="1017" y="272757"/>
                            <a:pt x="1846" y="274157"/>
                            <a:pt x="3065" y="275120"/>
                          </a:cubicBezTo>
                          <a:cubicBezTo>
                            <a:pt x="2865" y="283768"/>
                            <a:pt x="2627" y="315306"/>
                            <a:pt x="2379" y="325478"/>
                          </a:cubicBezTo>
                          <a:cubicBezTo>
                            <a:pt x="2312" y="328193"/>
                            <a:pt x="4065" y="330622"/>
                            <a:pt x="6656" y="331412"/>
                          </a:cubicBezTo>
                          <a:cubicBezTo>
                            <a:pt x="49090" y="344376"/>
                            <a:pt x="94181" y="341023"/>
                            <a:pt x="137710" y="337813"/>
                          </a:cubicBezTo>
                          <a:cubicBezTo>
                            <a:pt x="183335" y="333679"/>
                            <a:pt x="246476" y="340242"/>
                            <a:pt x="244085" y="276767"/>
                          </a:cubicBezTo>
                          <a:cubicBezTo>
                            <a:pt x="249610" y="273786"/>
                            <a:pt x="269012" y="261480"/>
                            <a:pt x="276661" y="257546"/>
                          </a:cubicBezTo>
                          <a:cubicBezTo>
                            <a:pt x="293625" y="251374"/>
                            <a:pt x="290415" y="238715"/>
                            <a:pt x="290663" y="222627"/>
                          </a:cubicBezTo>
                          <a:cubicBezTo>
                            <a:pt x="290672" y="220760"/>
                            <a:pt x="289682" y="211130"/>
                            <a:pt x="288243" y="200644"/>
                          </a:cubicBezTo>
                          <a:cubicBezTo>
                            <a:pt x="298797" y="186480"/>
                            <a:pt x="298816" y="165782"/>
                            <a:pt x="298111" y="146513"/>
                          </a:cubicBezTo>
                          <a:close/>
                        </a:path>
                      </a:pathLst>
                    </a:custGeom>
                    <a:solidFill>
                      <a:srgbClr val="FFFFFF"/>
                    </a:solidFill>
                    <a:ln w="9525" cap="flat">
                      <a:noFill/>
                      <a:prstDash val="solid"/>
                      <a:miter/>
                    </a:ln>
                  </p:spPr>
                  <p:txBody>
                    <a:bodyPr rtlCol="0" anchor="ctr"/>
                    <a:lstStyle/>
                    <a:p>
                      <a:endParaRPr lang="en-IN"/>
                    </a:p>
                  </p:txBody>
                </p:sp>
              </p:grpSp>
              <p:sp>
                <p:nvSpPr>
                  <p:cNvPr id="17" name="Freeform: Shape 16">
                    <a:extLst>
                      <a:ext uri="{FF2B5EF4-FFF2-40B4-BE49-F238E27FC236}">
                        <a16:creationId xmlns:a16="http://schemas.microsoft.com/office/drawing/2014/main" id="{328BBB39-B086-C6B5-7E5E-9ED457FB2CB1}"/>
                      </a:ext>
                    </a:extLst>
                  </p:cNvPr>
                  <p:cNvSpPr/>
                  <p:nvPr/>
                </p:nvSpPr>
                <p:spPr>
                  <a:xfrm>
                    <a:off x="6888917" y="3612432"/>
                    <a:ext cx="1040806" cy="1799348"/>
                  </a:xfrm>
                  <a:custGeom>
                    <a:avLst/>
                    <a:gdLst>
                      <a:gd name="connsiteX0" fmla="*/ 1029510 w 1040806"/>
                      <a:gd name="connsiteY0" fmla="*/ 1572492 h 1799348"/>
                      <a:gd name="connsiteX1" fmla="*/ 1040807 w 1040806"/>
                      <a:gd name="connsiteY1" fmla="*/ 1546422 h 1799348"/>
                      <a:gd name="connsiteX2" fmla="*/ 1035749 w 1040806"/>
                      <a:gd name="connsiteY2" fmla="*/ 1183119 h 1799348"/>
                      <a:gd name="connsiteX3" fmla="*/ 989876 w 1040806"/>
                      <a:gd name="connsiteY3" fmla="*/ 1006354 h 1799348"/>
                      <a:gd name="connsiteX4" fmla="*/ 983714 w 1040806"/>
                      <a:gd name="connsiteY4" fmla="*/ 944966 h 1799348"/>
                      <a:gd name="connsiteX5" fmla="*/ 988029 w 1040806"/>
                      <a:gd name="connsiteY5" fmla="*/ 874900 h 1799348"/>
                      <a:gd name="connsiteX6" fmla="*/ 966616 w 1040806"/>
                      <a:gd name="connsiteY6" fmla="*/ 771916 h 1799348"/>
                      <a:gd name="connsiteX7" fmla="*/ 964749 w 1040806"/>
                      <a:gd name="connsiteY7" fmla="*/ 724967 h 1799348"/>
                      <a:gd name="connsiteX8" fmla="*/ 978475 w 1040806"/>
                      <a:gd name="connsiteY8" fmla="*/ 693468 h 1799348"/>
                      <a:gd name="connsiteX9" fmla="*/ 995896 w 1040806"/>
                      <a:gd name="connsiteY9" fmla="*/ 431902 h 1799348"/>
                      <a:gd name="connsiteX10" fmla="*/ 979675 w 1040806"/>
                      <a:gd name="connsiteY10" fmla="*/ 11154 h 1799348"/>
                      <a:gd name="connsiteX11" fmla="*/ 973665 w 1040806"/>
                      <a:gd name="connsiteY11" fmla="*/ 5163 h 1799348"/>
                      <a:gd name="connsiteX12" fmla="*/ 68228 w 1040806"/>
                      <a:gd name="connsiteY12" fmla="*/ 0 h 1799348"/>
                      <a:gd name="connsiteX13" fmla="*/ 62179 w 1040806"/>
                      <a:gd name="connsiteY13" fmla="*/ 6001 h 1799348"/>
                      <a:gd name="connsiteX14" fmla="*/ 50988 w 1040806"/>
                      <a:gd name="connsiteY14" fmla="*/ 317326 h 1799348"/>
                      <a:gd name="connsiteX15" fmla="*/ 40053 w 1040806"/>
                      <a:gd name="connsiteY15" fmla="*/ 604542 h 1799348"/>
                      <a:gd name="connsiteX16" fmla="*/ 66637 w 1040806"/>
                      <a:gd name="connsiteY16" fmla="*/ 699783 h 1799348"/>
                      <a:gd name="connsiteX17" fmla="*/ 69685 w 1040806"/>
                      <a:gd name="connsiteY17" fmla="*/ 793471 h 1799348"/>
                      <a:gd name="connsiteX18" fmla="*/ 50683 w 1040806"/>
                      <a:gd name="connsiteY18" fmla="*/ 898541 h 1799348"/>
                      <a:gd name="connsiteX19" fmla="*/ 49102 w 1040806"/>
                      <a:gd name="connsiteY19" fmla="*/ 1011307 h 1799348"/>
                      <a:gd name="connsiteX20" fmla="*/ 562 w 1040806"/>
                      <a:gd name="connsiteY20" fmla="*/ 1508789 h 1799348"/>
                      <a:gd name="connsiteX21" fmla="*/ 6249 w 1040806"/>
                      <a:gd name="connsiteY21" fmla="*/ 1564776 h 1799348"/>
                      <a:gd name="connsiteX22" fmla="*/ 18022 w 1040806"/>
                      <a:gd name="connsiteY22" fmla="*/ 1624784 h 1799348"/>
                      <a:gd name="connsiteX23" fmla="*/ 14507 w 1040806"/>
                      <a:gd name="connsiteY23" fmla="*/ 1720434 h 1799348"/>
                      <a:gd name="connsiteX24" fmla="*/ 35224 w 1040806"/>
                      <a:gd name="connsiteY24" fmla="*/ 1762363 h 1799348"/>
                      <a:gd name="connsiteX25" fmla="*/ 75829 w 1040806"/>
                      <a:gd name="connsiteY25" fmla="*/ 1765297 h 1799348"/>
                      <a:gd name="connsiteX26" fmla="*/ 212113 w 1040806"/>
                      <a:gd name="connsiteY26" fmla="*/ 1788900 h 1799348"/>
                      <a:gd name="connsiteX27" fmla="*/ 219361 w 1040806"/>
                      <a:gd name="connsiteY27" fmla="*/ 1787700 h 1799348"/>
                      <a:gd name="connsiteX28" fmla="*/ 267967 w 1040806"/>
                      <a:gd name="connsiteY28" fmla="*/ 1607820 h 1799348"/>
                      <a:gd name="connsiteX29" fmla="*/ 251422 w 1040806"/>
                      <a:gd name="connsiteY29" fmla="*/ 1520543 h 1799348"/>
                      <a:gd name="connsiteX30" fmla="*/ 253194 w 1040806"/>
                      <a:gd name="connsiteY30" fmla="*/ 1513961 h 1799348"/>
                      <a:gd name="connsiteX31" fmla="*/ 312344 w 1040806"/>
                      <a:gd name="connsiteY31" fmla="*/ 1281865 h 1799348"/>
                      <a:gd name="connsiteX32" fmla="*/ 329546 w 1040806"/>
                      <a:gd name="connsiteY32" fmla="*/ 869747 h 1799348"/>
                      <a:gd name="connsiteX33" fmla="*/ 464296 w 1040806"/>
                      <a:gd name="connsiteY33" fmla="*/ 391687 h 1799348"/>
                      <a:gd name="connsiteX34" fmla="*/ 514465 w 1040806"/>
                      <a:gd name="connsiteY34" fmla="*/ 225409 h 1799348"/>
                      <a:gd name="connsiteX35" fmla="*/ 525933 w 1040806"/>
                      <a:gd name="connsiteY35" fmla="*/ 224695 h 1799348"/>
                      <a:gd name="connsiteX36" fmla="*/ 612658 w 1040806"/>
                      <a:gd name="connsiteY36" fmla="*/ 507806 h 1799348"/>
                      <a:gd name="connsiteX37" fmla="*/ 713718 w 1040806"/>
                      <a:gd name="connsiteY37" fmla="*/ 902008 h 1799348"/>
                      <a:gd name="connsiteX38" fmla="*/ 725901 w 1040806"/>
                      <a:gd name="connsiteY38" fmla="*/ 1160745 h 1799348"/>
                      <a:gd name="connsiteX39" fmla="*/ 788975 w 1040806"/>
                      <a:gd name="connsiteY39" fmla="*/ 1512656 h 1799348"/>
                      <a:gd name="connsiteX40" fmla="*/ 790756 w 1040806"/>
                      <a:gd name="connsiteY40" fmla="*/ 1519047 h 1799348"/>
                      <a:gd name="connsiteX41" fmla="*/ 771773 w 1040806"/>
                      <a:gd name="connsiteY41" fmla="*/ 1681086 h 1799348"/>
                      <a:gd name="connsiteX42" fmla="*/ 841296 w 1040806"/>
                      <a:gd name="connsiteY42" fmla="*/ 1799349 h 1799348"/>
                      <a:gd name="connsiteX43" fmla="*/ 995048 w 1040806"/>
                      <a:gd name="connsiteY43" fmla="*/ 1768211 h 1799348"/>
                      <a:gd name="connsiteX44" fmla="*/ 1026891 w 1040806"/>
                      <a:gd name="connsiteY44" fmla="*/ 1721977 h 1799348"/>
                      <a:gd name="connsiteX45" fmla="*/ 1024757 w 1040806"/>
                      <a:gd name="connsiteY45" fmla="*/ 1628728 h 1799348"/>
                      <a:gd name="connsiteX46" fmla="*/ 1029510 w 1040806"/>
                      <a:gd name="connsiteY46" fmla="*/ 1572492 h 179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40806" h="1799348">
                        <a:moveTo>
                          <a:pt x="1029510" y="1572492"/>
                        </a:moveTo>
                        <a:cubicBezTo>
                          <a:pt x="1034539" y="1565358"/>
                          <a:pt x="1039902" y="1557385"/>
                          <a:pt x="1040807" y="1546422"/>
                        </a:cubicBezTo>
                        <a:cubicBezTo>
                          <a:pt x="1040711" y="1446733"/>
                          <a:pt x="1040045" y="1315336"/>
                          <a:pt x="1035749" y="1183119"/>
                        </a:cubicBezTo>
                        <a:cubicBezTo>
                          <a:pt x="1033168" y="1131389"/>
                          <a:pt x="1025633" y="1064619"/>
                          <a:pt x="989876" y="1006354"/>
                        </a:cubicBezTo>
                        <a:cubicBezTo>
                          <a:pt x="976179" y="985647"/>
                          <a:pt x="971807" y="967721"/>
                          <a:pt x="983714" y="944966"/>
                        </a:cubicBezTo>
                        <a:cubicBezTo>
                          <a:pt x="995553" y="923296"/>
                          <a:pt x="992334" y="897884"/>
                          <a:pt x="988029" y="874900"/>
                        </a:cubicBezTo>
                        <a:cubicBezTo>
                          <a:pt x="982876" y="838048"/>
                          <a:pt x="974303" y="802119"/>
                          <a:pt x="966616" y="771916"/>
                        </a:cubicBezTo>
                        <a:cubicBezTo>
                          <a:pt x="963464" y="758828"/>
                          <a:pt x="960406" y="741674"/>
                          <a:pt x="964749" y="724967"/>
                        </a:cubicBezTo>
                        <a:cubicBezTo>
                          <a:pt x="967588" y="714051"/>
                          <a:pt x="972874" y="704050"/>
                          <a:pt x="978475" y="693468"/>
                        </a:cubicBezTo>
                        <a:cubicBezTo>
                          <a:pt x="1020423" y="619039"/>
                          <a:pt x="995058" y="513283"/>
                          <a:pt x="995896" y="431902"/>
                        </a:cubicBezTo>
                        <a:cubicBezTo>
                          <a:pt x="989553" y="291874"/>
                          <a:pt x="981132" y="152591"/>
                          <a:pt x="979675" y="11154"/>
                        </a:cubicBezTo>
                        <a:cubicBezTo>
                          <a:pt x="979637" y="7849"/>
                          <a:pt x="976960" y="5182"/>
                          <a:pt x="973665" y="5163"/>
                        </a:cubicBezTo>
                        <a:cubicBezTo>
                          <a:pt x="973665" y="5163"/>
                          <a:pt x="68256" y="10"/>
                          <a:pt x="68228" y="0"/>
                        </a:cubicBezTo>
                        <a:cubicBezTo>
                          <a:pt x="64904" y="0"/>
                          <a:pt x="62208" y="2677"/>
                          <a:pt x="62179" y="6001"/>
                        </a:cubicBezTo>
                        <a:cubicBezTo>
                          <a:pt x="61398" y="109804"/>
                          <a:pt x="56103" y="215303"/>
                          <a:pt x="50988" y="317326"/>
                        </a:cubicBezTo>
                        <a:cubicBezTo>
                          <a:pt x="46273" y="411432"/>
                          <a:pt x="41377" y="508740"/>
                          <a:pt x="40053" y="604542"/>
                        </a:cubicBezTo>
                        <a:cubicBezTo>
                          <a:pt x="40691" y="637537"/>
                          <a:pt x="49883" y="670465"/>
                          <a:pt x="66637" y="699783"/>
                        </a:cubicBezTo>
                        <a:cubicBezTo>
                          <a:pt x="85182" y="732158"/>
                          <a:pt x="79886" y="757895"/>
                          <a:pt x="69685" y="793471"/>
                        </a:cubicBezTo>
                        <a:cubicBezTo>
                          <a:pt x="60036" y="832628"/>
                          <a:pt x="53817" y="867099"/>
                          <a:pt x="50683" y="898541"/>
                        </a:cubicBezTo>
                        <a:cubicBezTo>
                          <a:pt x="43568" y="950290"/>
                          <a:pt x="86916" y="956653"/>
                          <a:pt x="49102" y="1011307"/>
                        </a:cubicBezTo>
                        <a:cubicBezTo>
                          <a:pt x="-21460" y="1127817"/>
                          <a:pt x="11421" y="1368400"/>
                          <a:pt x="562" y="1508789"/>
                        </a:cubicBezTo>
                        <a:cubicBezTo>
                          <a:pt x="-276" y="1528001"/>
                          <a:pt x="-1238" y="1549784"/>
                          <a:pt x="6249" y="1564776"/>
                        </a:cubicBezTo>
                        <a:cubicBezTo>
                          <a:pt x="23460" y="1587208"/>
                          <a:pt x="26861" y="1596495"/>
                          <a:pt x="18022" y="1624784"/>
                        </a:cubicBezTo>
                        <a:cubicBezTo>
                          <a:pt x="7020" y="1659531"/>
                          <a:pt x="6144" y="1687544"/>
                          <a:pt x="14507" y="1720434"/>
                        </a:cubicBezTo>
                        <a:cubicBezTo>
                          <a:pt x="18241" y="1734417"/>
                          <a:pt x="22851" y="1753134"/>
                          <a:pt x="35224" y="1762363"/>
                        </a:cubicBezTo>
                        <a:cubicBezTo>
                          <a:pt x="47540" y="1771393"/>
                          <a:pt x="63227" y="1768011"/>
                          <a:pt x="75829" y="1765297"/>
                        </a:cubicBezTo>
                        <a:cubicBezTo>
                          <a:pt x="121034" y="1755972"/>
                          <a:pt x="165811" y="1764573"/>
                          <a:pt x="212113" y="1788900"/>
                        </a:cubicBezTo>
                        <a:cubicBezTo>
                          <a:pt x="214503" y="1790186"/>
                          <a:pt x="217485" y="1789700"/>
                          <a:pt x="219361" y="1787700"/>
                        </a:cubicBezTo>
                        <a:cubicBezTo>
                          <a:pt x="258423" y="1747228"/>
                          <a:pt x="276282" y="1664637"/>
                          <a:pt x="267967" y="1607820"/>
                        </a:cubicBezTo>
                        <a:cubicBezTo>
                          <a:pt x="263224" y="1577150"/>
                          <a:pt x="260290" y="1549613"/>
                          <a:pt x="251422" y="1520543"/>
                        </a:cubicBezTo>
                        <a:cubicBezTo>
                          <a:pt x="250765" y="1518399"/>
                          <a:pt x="251536" y="1515570"/>
                          <a:pt x="253194" y="1513961"/>
                        </a:cubicBezTo>
                        <a:cubicBezTo>
                          <a:pt x="314878" y="1454106"/>
                          <a:pt x="309763" y="1361780"/>
                          <a:pt x="312344" y="1281865"/>
                        </a:cubicBezTo>
                        <a:cubicBezTo>
                          <a:pt x="318440" y="1144086"/>
                          <a:pt x="314887" y="1007678"/>
                          <a:pt x="329546" y="869747"/>
                        </a:cubicBezTo>
                        <a:cubicBezTo>
                          <a:pt x="355178" y="704355"/>
                          <a:pt x="416938" y="550897"/>
                          <a:pt x="464296" y="391687"/>
                        </a:cubicBezTo>
                        <a:cubicBezTo>
                          <a:pt x="484185" y="335347"/>
                          <a:pt x="491624" y="281130"/>
                          <a:pt x="514465" y="225409"/>
                        </a:cubicBezTo>
                        <a:cubicBezTo>
                          <a:pt x="515779" y="222209"/>
                          <a:pt x="524999" y="222018"/>
                          <a:pt x="525933" y="224695"/>
                        </a:cubicBezTo>
                        <a:cubicBezTo>
                          <a:pt x="559527" y="320707"/>
                          <a:pt x="581216" y="410909"/>
                          <a:pt x="612658" y="507806"/>
                        </a:cubicBezTo>
                        <a:cubicBezTo>
                          <a:pt x="650777" y="638975"/>
                          <a:pt x="701545" y="764210"/>
                          <a:pt x="713718" y="902008"/>
                        </a:cubicBezTo>
                        <a:cubicBezTo>
                          <a:pt x="720014" y="987886"/>
                          <a:pt x="723824" y="1076001"/>
                          <a:pt x="725901" y="1160745"/>
                        </a:cubicBezTo>
                        <a:cubicBezTo>
                          <a:pt x="735692" y="1267920"/>
                          <a:pt x="705793" y="1428226"/>
                          <a:pt x="788975" y="1512656"/>
                        </a:cubicBezTo>
                        <a:cubicBezTo>
                          <a:pt x="790604" y="1514228"/>
                          <a:pt x="791375" y="1517066"/>
                          <a:pt x="790756" y="1519047"/>
                        </a:cubicBezTo>
                        <a:cubicBezTo>
                          <a:pt x="773888" y="1571196"/>
                          <a:pt x="756419" y="1626003"/>
                          <a:pt x="771773" y="1681086"/>
                        </a:cubicBezTo>
                        <a:cubicBezTo>
                          <a:pt x="785965" y="1728873"/>
                          <a:pt x="810168" y="1777117"/>
                          <a:pt x="841296" y="1799349"/>
                        </a:cubicBezTo>
                        <a:cubicBezTo>
                          <a:pt x="904847" y="1766307"/>
                          <a:pt x="947262" y="1749238"/>
                          <a:pt x="995048" y="1768211"/>
                        </a:cubicBezTo>
                        <a:cubicBezTo>
                          <a:pt x="1015403" y="1764106"/>
                          <a:pt x="1022585" y="1737770"/>
                          <a:pt x="1026891" y="1721977"/>
                        </a:cubicBezTo>
                        <a:cubicBezTo>
                          <a:pt x="1038797" y="1679410"/>
                          <a:pt x="1031005" y="1651311"/>
                          <a:pt x="1024757" y="1628728"/>
                        </a:cubicBezTo>
                        <a:cubicBezTo>
                          <a:pt x="1018128" y="1607401"/>
                          <a:pt x="1015594" y="1589237"/>
                          <a:pt x="1029510" y="1572492"/>
                        </a:cubicBezTo>
                        <a:close/>
                      </a:path>
                    </a:pathLst>
                  </a:custGeom>
                  <a:solidFill>
                    <a:srgbClr val="FFFFFF"/>
                  </a:solidFill>
                  <a:ln w="9525" cap="flat">
                    <a:noFill/>
                    <a:prstDash val="solid"/>
                    <a:miter/>
                  </a:ln>
                </p:spPr>
                <p:txBody>
                  <a:bodyPr rtlCol="0" anchor="ctr"/>
                  <a:lstStyle/>
                  <a:p>
                    <a:endParaRPr lang="en-IN"/>
                  </a:p>
                </p:txBody>
              </p:sp>
              <p:grpSp>
                <p:nvGrpSpPr>
                  <p:cNvPr id="18" name="Graphic 7" descr="Man holding sign">
                    <a:extLst>
                      <a:ext uri="{FF2B5EF4-FFF2-40B4-BE49-F238E27FC236}">
                        <a16:creationId xmlns:a16="http://schemas.microsoft.com/office/drawing/2014/main" id="{5B57135E-747A-94B6-FC1E-E4683FFE6AF9}"/>
                      </a:ext>
                    </a:extLst>
                  </p:cNvPr>
                  <p:cNvGrpSpPr/>
                  <p:nvPr/>
                </p:nvGrpSpPr>
                <p:grpSpPr>
                  <a:xfrm>
                    <a:off x="6822188" y="1941008"/>
                    <a:ext cx="1171841" cy="477713"/>
                    <a:chOff x="6822188" y="1941008"/>
                    <a:chExt cx="1171841" cy="477713"/>
                  </a:xfrm>
                  <a:solidFill>
                    <a:srgbClr val="FFFFFF"/>
                  </a:solidFill>
                </p:grpSpPr>
                <p:sp>
                  <p:nvSpPr>
                    <p:cNvPr id="19" name="Freeform: Shape 18">
                      <a:extLst>
                        <a:ext uri="{FF2B5EF4-FFF2-40B4-BE49-F238E27FC236}">
                          <a16:creationId xmlns:a16="http://schemas.microsoft.com/office/drawing/2014/main" id="{2D557C90-066D-4CC3-ACAB-70E4777F1DBC}"/>
                        </a:ext>
                      </a:extLst>
                    </p:cNvPr>
                    <p:cNvSpPr/>
                    <p:nvPr/>
                  </p:nvSpPr>
                  <p:spPr>
                    <a:xfrm>
                      <a:off x="7448082" y="1964437"/>
                      <a:ext cx="545947" cy="454284"/>
                    </a:xfrm>
                    <a:custGeom>
                      <a:avLst/>
                      <a:gdLst>
                        <a:gd name="connsiteX0" fmla="*/ 545517 w 545947"/>
                        <a:gd name="connsiteY0" fmla="*/ 438167 h 454284"/>
                        <a:gd name="connsiteX1" fmla="*/ 487824 w 545947"/>
                        <a:gd name="connsiteY1" fmla="*/ 312018 h 454284"/>
                        <a:gd name="connsiteX2" fmla="*/ 460944 w 545947"/>
                        <a:gd name="connsiteY2" fmla="*/ 243933 h 454284"/>
                        <a:gd name="connsiteX3" fmla="*/ 438008 w 545947"/>
                        <a:gd name="connsiteY3" fmla="*/ 227808 h 454284"/>
                        <a:gd name="connsiteX4" fmla="*/ 227591 w 545947"/>
                        <a:gd name="connsiteY4" fmla="*/ 113536 h 454284"/>
                        <a:gd name="connsiteX5" fmla="*/ 189520 w 545947"/>
                        <a:gd name="connsiteY5" fmla="*/ 81923 h 454284"/>
                        <a:gd name="connsiteX6" fmla="*/ 172461 w 545947"/>
                        <a:gd name="connsiteY6" fmla="*/ 71017 h 454284"/>
                        <a:gd name="connsiteX7" fmla="*/ 145581 w 545947"/>
                        <a:gd name="connsiteY7" fmla="*/ 598 h 454284"/>
                        <a:gd name="connsiteX8" fmla="*/ 119244 w 545947"/>
                        <a:gd name="connsiteY8" fmla="*/ 22096 h 454284"/>
                        <a:gd name="connsiteX9" fmla="*/ 110643 w 545947"/>
                        <a:gd name="connsiteY9" fmla="*/ 92515 h 454284"/>
                        <a:gd name="connsiteX10" fmla="*/ 98813 w 545947"/>
                        <a:gd name="connsiteY10" fmla="*/ 145731 h 454284"/>
                        <a:gd name="connsiteX11" fmla="*/ 123416 w 545947"/>
                        <a:gd name="connsiteY11" fmla="*/ 167772 h 454284"/>
                        <a:gd name="connsiteX12" fmla="*/ 61723 w 545947"/>
                        <a:gd name="connsiteY12" fmla="*/ 312371 h 454284"/>
                        <a:gd name="connsiteX13" fmla="*/ 439 w 545947"/>
                        <a:gd name="connsiteY13" fmla="*/ 431709 h 454284"/>
                        <a:gd name="connsiteX14" fmla="*/ 1515 w 545947"/>
                        <a:gd name="connsiteY14" fmla="*/ 446759 h 454284"/>
                        <a:gd name="connsiteX15" fmla="*/ 540135 w 545947"/>
                        <a:gd name="connsiteY15" fmla="*/ 454284 h 454284"/>
                        <a:gd name="connsiteX16" fmla="*/ 545517 w 545947"/>
                        <a:gd name="connsiteY16" fmla="*/ 438167 h 454284"/>
                        <a:gd name="connsiteX17" fmla="*/ 157544 w 545947"/>
                        <a:gd name="connsiteY17" fmla="*/ 377922 h 454284"/>
                        <a:gd name="connsiteX18" fmla="*/ 157468 w 545947"/>
                        <a:gd name="connsiteY18" fmla="*/ 377655 h 454284"/>
                        <a:gd name="connsiteX19" fmla="*/ 157773 w 545947"/>
                        <a:gd name="connsiteY19" fmla="*/ 377607 h 454284"/>
                        <a:gd name="connsiteX20" fmla="*/ 157544 w 545947"/>
                        <a:gd name="connsiteY20" fmla="*/ 377922 h 454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5947" h="454284">
                          <a:moveTo>
                            <a:pt x="545517" y="438167"/>
                          </a:moveTo>
                          <a:cubicBezTo>
                            <a:pt x="527514" y="395419"/>
                            <a:pt x="503740" y="352452"/>
                            <a:pt x="487824" y="312018"/>
                          </a:cubicBezTo>
                          <a:cubicBezTo>
                            <a:pt x="479785" y="291587"/>
                            <a:pt x="465345" y="251258"/>
                            <a:pt x="460944" y="243933"/>
                          </a:cubicBezTo>
                          <a:cubicBezTo>
                            <a:pt x="456496" y="236656"/>
                            <a:pt x="444228" y="230379"/>
                            <a:pt x="438008" y="227808"/>
                          </a:cubicBezTo>
                          <a:cubicBezTo>
                            <a:pt x="354074" y="193184"/>
                            <a:pt x="284570" y="156761"/>
                            <a:pt x="227591" y="113536"/>
                          </a:cubicBezTo>
                          <a:cubicBezTo>
                            <a:pt x="227391" y="112012"/>
                            <a:pt x="196359" y="88162"/>
                            <a:pt x="189520" y="81923"/>
                          </a:cubicBezTo>
                          <a:cubicBezTo>
                            <a:pt x="187539" y="80113"/>
                            <a:pt x="173327" y="73293"/>
                            <a:pt x="172461" y="71017"/>
                          </a:cubicBezTo>
                          <a:cubicBezTo>
                            <a:pt x="166546" y="55424"/>
                            <a:pt x="149343" y="3827"/>
                            <a:pt x="145581" y="598"/>
                          </a:cubicBezTo>
                          <a:cubicBezTo>
                            <a:pt x="141819" y="-2631"/>
                            <a:pt x="123007" y="7590"/>
                            <a:pt x="119244" y="22096"/>
                          </a:cubicBezTo>
                          <a:cubicBezTo>
                            <a:pt x="117311" y="29545"/>
                            <a:pt x="114949" y="78541"/>
                            <a:pt x="110643" y="92515"/>
                          </a:cubicBezTo>
                          <a:cubicBezTo>
                            <a:pt x="106348" y="106488"/>
                            <a:pt x="96670" y="141968"/>
                            <a:pt x="98813" y="145731"/>
                          </a:cubicBezTo>
                          <a:cubicBezTo>
                            <a:pt x="100966" y="149493"/>
                            <a:pt x="122988" y="167591"/>
                            <a:pt x="123416" y="167772"/>
                          </a:cubicBezTo>
                          <a:cubicBezTo>
                            <a:pt x="109272" y="216768"/>
                            <a:pt x="90374" y="267308"/>
                            <a:pt x="61723" y="312371"/>
                          </a:cubicBezTo>
                          <a:cubicBezTo>
                            <a:pt x="39606" y="350947"/>
                            <a:pt x="14908" y="388933"/>
                            <a:pt x="439" y="431709"/>
                          </a:cubicBezTo>
                          <a:cubicBezTo>
                            <a:pt x="-171" y="433529"/>
                            <a:pt x="-409" y="446711"/>
                            <a:pt x="1515" y="446759"/>
                          </a:cubicBezTo>
                          <a:cubicBezTo>
                            <a:pt x="48778" y="447978"/>
                            <a:pt x="523038" y="454284"/>
                            <a:pt x="540135" y="454284"/>
                          </a:cubicBezTo>
                          <a:cubicBezTo>
                            <a:pt x="544231" y="454407"/>
                            <a:pt x="547069" y="441968"/>
                            <a:pt x="545517" y="438167"/>
                          </a:cubicBezTo>
                          <a:close/>
                          <a:moveTo>
                            <a:pt x="157544" y="377922"/>
                          </a:moveTo>
                          <a:cubicBezTo>
                            <a:pt x="157516" y="377836"/>
                            <a:pt x="157497" y="377741"/>
                            <a:pt x="157468" y="377655"/>
                          </a:cubicBezTo>
                          <a:cubicBezTo>
                            <a:pt x="157573" y="377636"/>
                            <a:pt x="157668" y="377626"/>
                            <a:pt x="157773" y="377607"/>
                          </a:cubicBezTo>
                          <a:cubicBezTo>
                            <a:pt x="157687" y="377712"/>
                            <a:pt x="157621" y="377817"/>
                            <a:pt x="157544" y="377922"/>
                          </a:cubicBezTo>
                          <a:close/>
                        </a:path>
                      </a:pathLst>
                    </a:custGeom>
                    <a:solidFill>
                      <a:srgbClr val="FFFFFF"/>
                    </a:solidFill>
                    <a:ln w="9525" cap="flat">
                      <a:noFill/>
                      <a:prstDash val="solid"/>
                      <a:miter/>
                    </a:ln>
                  </p:spPr>
                  <p:txBody>
                    <a:bodyPr rtlCol="0" anchor="ctr"/>
                    <a:lstStyle/>
                    <a:p>
                      <a:endParaRPr lang="en-IN"/>
                    </a:p>
                  </p:txBody>
                </p:sp>
                <p:sp>
                  <p:nvSpPr>
                    <p:cNvPr id="20" name="Freeform: Shape 19">
                      <a:extLst>
                        <a:ext uri="{FF2B5EF4-FFF2-40B4-BE49-F238E27FC236}">
                          <a16:creationId xmlns:a16="http://schemas.microsoft.com/office/drawing/2014/main" id="{AAC4049A-74FA-45F7-2D08-EC780F475E19}"/>
                        </a:ext>
                      </a:extLst>
                    </p:cNvPr>
                    <p:cNvSpPr/>
                    <p:nvPr/>
                  </p:nvSpPr>
                  <p:spPr>
                    <a:xfrm>
                      <a:off x="6822188" y="1941008"/>
                      <a:ext cx="597919" cy="465798"/>
                    </a:xfrm>
                    <a:custGeom>
                      <a:avLst/>
                      <a:gdLst>
                        <a:gd name="connsiteX0" fmla="*/ 594081 w 597919"/>
                        <a:gd name="connsiteY0" fmla="*/ 445471 h 465798"/>
                        <a:gd name="connsiteX1" fmla="*/ 556686 w 597919"/>
                        <a:gd name="connsiteY1" fmla="*/ 377538 h 465798"/>
                        <a:gd name="connsiteX2" fmla="*/ 544627 w 597919"/>
                        <a:gd name="connsiteY2" fmla="*/ 289937 h 465798"/>
                        <a:gd name="connsiteX3" fmla="*/ 530644 w 597919"/>
                        <a:gd name="connsiteY3" fmla="*/ 223281 h 465798"/>
                        <a:gd name="connsiteX4" fmla="*/ 529235 w 597919"/>
                        <a:gd name="connsiteY4" fmla="*/ 177085 h 465798"/>
                        <a:gd name="connsiteX5" fmla="*/ 521367 w 597919"/>
                        <a:gd name="connsiteY5" fmla="*/ 146967 h 465798"/>
                        <a:gd name="connsiteX6" fmla="*/ 498126 w 597919"/>
                        <a:gd name="connsiteY6" fmla="*/ 104771 h 465798"/>
                        <a:gd name="connsiteX7" fmla="*/ 460236 w 597919"/>
                        <a:gd name="connsiteY7" fmla="*/ 65147 h 465798"/>
                        <a:gd name="connsiteX8" fmla="*/ 459016 w 597919"/>
                        <a:gd name="connsiteY8" fmla="*/ 49469 h 465798"/>
                        <a:gd name="connsiteX9" fmla="*/ 462798 w 597919"/>
                        <a:gd name="connsiteY9" fmla="*/ 6101 h 465798"/>
                        <a:gd name="connsiteX10" fmla="*/ 452978 w 597919"/>
                        <a:gd name="connsiteY10" fmla="*/ 1320 h 465798"/>
                        <a:gd name="connsiteX11" fmla="*/ 440214 w 597919"/>
                        <a:gd name="connsiteY11" fmla="*/ 11045 h 465798"/>
                        <a:gd name="connsiteX12" fmla="*/ 391246 w 597919"/>
                        <a:gd name="connsiteY12" fmla="*/ 79930 h 465798"/>
                        <a:gd name="connsiteX13" fmla="*/ 383359 w 597919"/>
                        <a:gd name="connsiteY13" fmla="*/ 87092 h 465798"/>
                        <a:gd name="connsiteX14" fmla="*/ 98105 w 597919"/>
                        <a:gd name="connsiteY14" fmla="*/ 226853 h 465798"/>
                        <a:gd name="connsiteX15" fmla="*/ 75168 w 597919"/>
                        <a:gd name="connsiteY15" fmla="*/ 268420 h 465798"/>
                        <a:gd name="connsiteX16" fmla="*/ 59186 w 597919"/>
                        <a:gd name="connsiteY16" fmla="*/ 298681 h 465798"/>
                        <a:gd name="connsiteX17" fmla="*/ 273 w 597919"/>
                        <a:gd name="connsiteY17" fmla="*/ 435203 h 465798"/>
                        <a:gd name="connsiteX18" fmla="*/ 5826 w 597919"/>
                        <a:gd name="connsiteY18" fmla="*/ 442994 h 465798"/>
                        <a:gd name="connsiteX19" fmla="*/ 87713 w 597919"/>
                        <a:gd name="connsiteY19" fmla="*/ 451909 h 465798"/>
                        <a:gd name="connsiteX20" fmla="*/ 161894 w 597919"/>
                        <a:gd name="connsiteY20" fmla="*/ 456748 h 465798"/>
                        <a:gd name="connsiteX21" fmla="*/ 596948 w 597919"/>
                        <a:gd name="connsiteY21" fmla="*/ 464816 h 465798"/>
                        <a:gd name="connsiteX22" fmla="*/ 594081 w 597919"/>
                        <a:gd name="connsiteY22" fmla="*/ 445471 h 465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97919" h="465798">
                          <a:moveTo>
                            <a:pt x="594081" y="445471"/>
                          </a:moveTo>
                          <a:cubicBezTo>
                            <a:pt x="584985" y="422401"/>
                            <a:pt x="571440" y="398522"/>
                            <a:pt x="556686" y="377538"/>
                          </a:cubicBezTo>
                          <a:cubicBezTo>
                            <a:pt x="529435" y="343105"/>
                            <a:pt x="531616" y="332761"/>
                            <a:pt x="544627" y="289937"/>
                          </a:cubicBezTo>
                          <a:cubicBezTo>
                            <a:pt x="558038" y="259485"/>
                            <a:pt x="536226" y="247322"/>
                            <a:pt x="530644" y="223281"/>
                          </a:cubicBezTo>
                          <a:cubicBezTo>
                            <a:pt x="528911" y="208079"/>
                            <a:pt x="531797" y="192677"/>
                            <a:pt x="529235" y="177085"/>
                          </a:cubicBezTo>
                          <a:cubicBezTo>
                            <a:pt x="527587" y="166760"/>
                            <a:pt x="524939" y="156625"/>
                            <a:pt x="521367" y="146967"/>
                          </a:cubicBezTo>
                          <a:cubicBezTo>
                            <a:pt x="518557" y="141394"/>
                            <a:pt x="499288" y="106381"/>
                            <a:pt x="498126" y="104771"/>
                          </a:cubicBezTo>
                          <a:cubicBezTo>
                            <a:pt x="488411" y="91236"/>
                            <a:pt x="470161" y="77929"/>
                            <a:pt x="460236" y="65147"/>
                          </a:cubicBezTo>
                          <a:cubicBezTo>
                            <a:pt x="459340" y="63118"/>
                            <a:pt x="458007" y="54565"/>
                            <a:pt x="459016" y="49469"/>
                          </a:cubicBezTo>
                          <a:cubicBezTo>
                            <a:pt x="461731" y="35067"/>
                            <a:pt x="462541" y="21932"/>
                            <a:pt x="462798" y="6101"/>
                          </a:cubicBezTo>
                          <a:cubicBezTo>
                            <a:pt x="463007" y="1186"/>
                            <a:pt x="456730" y="-1900"/>
                            <a:pt x="452978" y="1320"/>
                          </a:cubicBezTo>
                          <a:cubicBezTo>
                            <a:pt x="448691" y="4739"/>
                            <a:pt x="444386" y="7949"/>
                            <a:pt x="440214" y="11045"/>
                          </a:cubicBezTo>
                          <a:cubicBezTo>
                            <a:pt x="418516" y="27171"/>
                            <a:pt x="392065" y="43887"/>
                            <a:pt x="391246" y="79930"/>
                          </a:cubicBezTo>
                          <a:cubicBezTo>
                            <a:pt x="391179" y="81444"/>
                            <a:pt x="383397" y="85654"/>
                            <a:pt x="383359" y="87092"/>
                          </a:cubicBezTo>
                          <a:cubicBezTo>
                            <a:pt x="375806" y="90731"/>
                            <a:pt x="152369" y="200107"/>
                            <a:pt x="98105" y="226853"/>
                          </a:cubicBezTo>
                          <a:cubicBezTo>
                            <a:pt x="85560" y="232415"/>
                            <a:pt x="75140" y="246284"/>
                            <a:pt x="75168" y="268420"/>
                          </a:cubicBezTo>
                          <a:cubicBezTo>
                            <a:pt x="75149" y="268725"/>
                            <a:pt x="60548" y="295538"/>
                            <a:pt x="59186" y="298681"/>
                          </a:cubicBezTo>
                          <a:cubicBezTo>
                            <a:pt x="38192" y="343115"/>
                            <a:pt x="15866" y="387720"/>
                            <a:pt x="273" y="435203"/>
                          </a:cubicBezTo>
                          <a:cubicBezTo>
                            <a:pt x="-927" y="438841"/>
                            <a:pt x="1988" y="442946"/>
                            <a:pt x="5826" y="442994"/>
                          </a:cubicBezTo>
                          <a:cubicBezTo>
                            <a:pt x="34011" y="444099"/>
                            <a:pt x="59528" y="450852"/>
                            <a:pt x="87713" y="451909"/>
                          </a:cubicBezTo>
                          <a:cubicBezTo>
                            <a:pt x="90494" y="452090"/>
                            <a:pt x="137872" y="456796"/>
                            <a:pt x="161894" y="456748"/>
                          </a:cubicBezTo>
                          <a:cubicBezTo>
                            <a:pt x="320742" y="461501"/>
                            <a:pt x="463988" y="468369"/>
                            <a:pt x="596948" y="464816"/>
                          </a:cubicBezTo>
                          <a:cubicBezTo>
                            <a:pt x="599920" y="460434"/>
                            <a:pt x="595234" y="449823"/>
                            <a:pt x="594081" y="445471"/>
                          </a:cubicBezTo>
                          <a:close/>
                        </a:path>
                      </a:pathLst>
                    </a:custGeom>
                    <a:solidFill>
                      <a:srgbClr val="FFFFFF"/>
                    </a:solidFill>
                    <a:ln w="9525" cap="flat">
                      <a:noFill/>
                      <a:prstDash val="solid"/>
                      <a:miter/>
                    </a:ln>
                  </p:spPr>
                  <p:txBody>
                    <a:bodyPr rtlCol="0" anchor="ctr"/>
                    <a:lstStyle/>
                    <a:p>
                      <a:endParaRPr lang="en-IN"/>
                    </a:p>
                  </p:txBody>
                </p:sp>
              </p:grpSp>
              <p:sp>
                <p:nvSpPr>
                  <p:cNvPr id="21" name="Freeform: Shape 20">
                    <a:extLst>
                      <a:ext uri="{FF2B5EF4-FFF2-40B4-BE49-F238E27FC236}">
                        <a16:creationId xmlns:a16="http://schemas.microsoft.com/office/drawing/2014/main" id="{174202E7-5836-1024-8EE9-2DA46CBF7BB2}"/>
                      </a:ext>
                    </a:extLst>
                  </p:cNvPr>
                  <p:cNvSpPr/>
                  <p:nvPr/>
                </p:nvSpPr>
                <p:spPr>
                  <a:xfrm>
                    <a:off x="6486860" y="2376241"/>
                    <a:ext cx="1869327" cy="1240879"/>
                  </a:xfrm>
                  <a:custGeom>
                    <a:avLst/>
                    <a:gdLst>
                      <a:gd name="connsiteX0" fmla="*/ 1868326 w 1869327"/>
                      <a:gd name="connsiteY0" fmla="*/ 40346 h 1240879"/>
                      <a:gd name="connsiteX1" fmla="*/ 902529 w 1869327"/>
                      <a:gd name="connsiteY1" fmla="*/ 34973 h 1240879"/>
                      <a:gd name="connsiteX2" fmla="*/ 34030 w 1869327"/>
                      <a:gd name="connsiteY2" fmla="*/ 17 h 1240879"/>
                      <a:gd name="connsiteX3" fmla="*/ 19380 w 1869327"/>
                      <a:gd name="connsiteY3" fmla="*/ 13990 h 1240879"/>
                      <a:gd name="connsiteX4" fmla="*/ 5541 w 1869327"/>
                      <a:gd name="connsiteY4" fmla="*/ 524501 h 1240879"/>
                      <a:gd name="connsiteX5" fmla="*/ 15351 w 1869327"/>
                      <a:gd name="connsiteY5" fmla="*/ 532521 h 1240879"/>
                      <a:gd name="connsiteX6" fmla="*/ 93218 w 1869327"/>
                      <a:gd name="connsiteY6" fmla="*/ 594653 h 1240879"/>
                      <a:gd name="connsiteX7" fmla="*/ 96400 w 1869327"/>
                      <a:gd name="connsiteY7" fmla="*/ 601035 h 1240879"/>
                      <a:gd name="connsiteX8" fmla="*/ 108296 w 1869327"/>
                      <a:gd name="connsiteY8" fmla="*/ 622999 h 1240879"/>
                      <a:gd name="connsiteX9" fmla="*/ 99867 w 1869327"/>
                      <a:gd name="connsiteY9" fmla="*/ 637373 h 1240879"/>
                      <a:gd name="connsiteX10" fmla="*/ 96685 w 1869327"/>
                      <a:gd name="connsiteY10" fmla="*/ 641202 h 1240879"/>
                      <a:gd name="connsiteX11" fmla="*/ 99152 w 1869327"/>
                      <a:gd name="connsiteY11" fmla="*/ 647831 h 1240879"/>
                      <a:gd name="connsiteX12" fmla="*/ 100838 w 1869327"/>
                      <a:gd name="connsiteY12" fmla="*/ 662471 h 1240879"/>
                      <a:gd name="connsiteX13" fmla="*/ 54804 w 1869327"/>
                      <a:gd name="connsiteY13" fmla="*/ 689132 h 1240879"/>
                      <a:gd name="connsiteX14" fmla="*/ 49746 w 1869327"/>
                      <a:gd name="connsiteY14" fmla="*/ 696799 h 1240879"/>
                      <a:gd name="connsiteX15" fmla="*/ 16590 w 1869327"/>
                      <a:gd name="connsiteY15" fmla="*/ 725527 h 1240879"/>
                      <a:gd name="connsiteX16" fmla="*/ 6265 w 1869327"/>
                      <a:gd name="connsiteY16" fmla="*/ 727689 h 1240879"/>
                      <a:gd name="connsiteX17" fmla="*/ 26 w 1869327"/>
                      <a:gd name="connsiteY17" fmla="*/ 1214045 h 1240879"/>
                      <a:gd name="connsiteX18" fmla="*/ 15551 w 1869327"/>
                      <a:gd name="connsiteY18" fmla="*/ 1231056 h 1240879"/>
                      <a:gd name="connsiteX19" fmla="*/ 1824968 w 1869327"/>
                      <a:gd name="connsiteY19" fmla="*/ 1239076 h 1240879"/>
                      <a:gd name="connsiteX20" fmla="*/ 1835722 w 1869327"/>
                      <a:gd name="connsiteY20" fmla="*/ 1227246 h 1240879"/>
                      <a:gd name="connsiteX21" fmla="*/ 1860449 w 1869327"/>
                      <a:gd name="connsiteY21" fmla="*/ 707258 h 1240879"/>
                      <a:gd name="connsiteX22" fmla="*/ 1849371 w 1869327"/>
                      <a:gd name="connsiteY22" fmla="*/ 701552 h 1240879"/>
                      <a:gd name="connsiteX23" fmla="*/ 1821291 w 1869327"/>
                      <a:gd name="connsiteY23" fmla="*/ 689122 h 1240879"/>
                      <a:gd name="connsiteX24" fmla="*/ 1819615 w 1869327"/>
                      <a:gd name="connsiteY24" fmla="*/ 673491 h 1240879"/>
                      <a:gd name="connsiteX25" fmla="*/ 1819729 w 1869327"/>
                      <a:gd name="connsiteY25" fmla="*/ 670320 h 1240879"/>
                      <a:gd name="connsiteX26" fmla="*/ 1814443 w 1869327"/>
                      <a:gd name="connsiteY26" fmla="*/ 665690 h 1240879"/>
                      <a:gd name="connsiteX27" fmla="*/ 1767913 w 1869327"/>
                      <a:gd name="connsiteY27" fmla="*/ 636477 h 1240879"/>
                      <a:gd name="connsiteX28" fmla="*/ 1770256 w 1869327"/>
                      <a:gd name="connsiteY28" fmla="*/ 624628 h 1240879"/>
                      <a:gd name="connsiteX29" fmla="*/ 1769542 w 1869327"/>
                      <a:gd name="connsiteY29" fmla="*/ 614122 h 1240879"/>
                      <a:gd name="connsiteX30" fmla="*/ 1761046 w 1869327"/>
                      <a:gd name="connsiteY30" fmla="*/ 600320 h 1240879"/>
                      <a:gd name="connsiteX31" fmla="*/ 1772771 w 1869327"/>
                      <a:gd name="connsiteY31" fmla="*/ 577918 h 1240879"/>
                      <a:gd name="connsiteX32" fmla="*/ 1775838 w 1869327"/>
                      <a:gd name="connsiteY32" fmla="*/ 571479 h 1240879"/>
                      <a:gd name="connsiteX33" fmla="*/ 1845999 w 1869327"/>
                      <a:gd name="connsiteY33" fmla="*/ 510452 h 1240879"/>
                      <a:gd name="connsiteX34" fmla="*/ 1865459 w 1869327"/>
                      <a:gd name="connsiteY34" fmla="*/ 500117 h 1240879"/>
                      <a:gd name="connsiteX35" fmla="*/ 1868326 w 1869327"/>
                      <a:gd name="connsiteY35" fmla="*/ 40346 h 1240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869327" h="1240879">
                        <a:moveTo>
                          <a:pt x="1868326" y="40346"/>
                        </a:moveTo>
                        <a:cubicBezTo>
                          <a:pt x="1569955" y="53766"/>
                          <a:pt x="1220626" y="44965"/>
                          <a:pt x="902529" y="34973"/>
                        </a:cubicBezTo>
                        <a:cubicBezTo>
                          <a:pt x="526720" y="23162"/>
                          <a:pt x="194050" y="7884"/>
                          <a:pt x="34030" y="17"/>
                        </a:cubicBezTo>
                        <a:cubicBezTo>
                          <a:pt x="26172" y="-374"/>
                          <a:pt x="19647" y="6132"/>
                          <a:pt x="19380" y="13990"/>
                        </a:cubicBezTo>
                        <a:cubicBezTo>
                          <a:pt x="13875" y="179820"/>
                          <a:pt x="17780" y="359643"/>
                          <a:pt x="5541" y="524501"/>
                        </a:cubicBezTo>
                        <a:cubicBezTo>
                          <a:pt x="5522" y="529188"/>
                          <a:pt x="11341" y="531417"/>
                          <a:pt x="15351" y="532521"/>
                        </a:cubicBezTo>
                        <a:cubicBezTo>
                          <a:pt x="42641" y="541923"/>
                          <a:pt x="99457" y="561487"/>
                          <a:pt x="93218" y="594653"/>
                        </a:cubicBezTo>
                        <a:cubicBezTo>
                          <a:pt x="92732" y="597234"/>
                          <a:pt x="94104" y="599749"/>
                          <a:pt x="96400" y="601035"/>
                        </a:cubicBezTo>
                        <a:cubicBezTo>
                          <a:pt x="103458" y="604988"/>
                          <a:pt x="108449" y="614198"/>
                          <a:pt x="108296" y="622999"/>
                        </a:cubicBezTo>
                        <a:cubicBezTo>
                          <a:pt x="108211" y="627638"/>
                          <a:pt x="106687" y="633886"/>
                          <a:pt x="99867" y="637373"/>
                        </a:cubicBezTo>
                        <a:cubicBezTo>
                          <a:pt x="98333" y="638154"/>
                          <a:pt x="97133" y="639544"/>
                          <a:pt x="96685" y="641202"/>
                        </a:cubicBezTo>
                        <a:cubicBezTo>
                          <a:pt x="95990" y="643764"/>
                          <a:pt x="97028" y="646412"/>
                          <a:pt x="99152" y="647831"/>
                        </a:cubicBezTo>
                        <a:cubicBezTo>
                          <a:pt x="101829" y="649622"/>
                          <a:pt x="102248" y="657347"/>
                          <a:pt x="100838" y="662471"/>
                        </a:cubicBezTo>
                        <a:cubicBezTo>
                          <a:pt x="96581" y="677254"/>
                          <a:pt x="81950" y="685722"/>
                          <a:pt x="54804" y="689132"/>
                        </a:cubicBezTo>
                        <a:cubicBezTo>
                          <a:pt x="51261" y="689484"/>
                          <a:pt x="48641" y="693380"/>
                          <a:pt x="49746" y="696799"/>
                        </a:cubicBezTo>
                        <a:cubicBezTo>
                          <a:pt x="54680" y="716249"/>
                          <a:pt x="36144" y="723812"/>
                          <a:pt x="16590" y="725527"/>
                        </a:cubicBezTo>
                        <a:cubicBezTo>
                          <a:pt x="14980" y="725612"/>
                          <a:pt x="7331" y="726489"/>
                          <a:pt x="6265" y="727689"/>
                        </a:cubicBezTo>
                        <a:cubicBezTo>
                          <a:pt x="10922" y="888013"/>
                          <a:pt x="8512" y="1063816"/>
                          <a:pt x="26" y="1214045"/>
                        </a:cubicBezTo>
                        <a:cubicBezTo>
                          <a:pt x="-479" y="1223065"/>
                          <a:pt x="6522" y="1230742"/>
                          <a:pt x="15551" y="1231056"/>
                        </a:cubicBezTo>
                        <a:cubicBezTo>
                          <a:pt x="643678" y="1252726"/>
                          <a:pt x="1256049" y="1230494"/>
                          <a:pt x="1824968" y="1239076"/>
                        </a:cubicBezTo>
                        <a:cubicBezTo>
                          <a:pt x="1828235" y="1239067"/>
                          <a:pt x="1835617" y="1230513"/>
                          <a:pt x="1835722" y="1227246"/>
                        </a:cubicBezTo>
                        <a:cubicBezTo>
                          <a:pt x="1841075" y="1080799"/>
                          <a:pt x="1848419" y="871850"/>
                          <a:pt x="1860449" y="707258"/>
                        </a:cubicBezTo>
                        <a:cubicBezTo>
                          <a:pt x="1860725" y="704010"/>
                          <a:pt x="1852610" y="701943"/>
                          <a:pt x="1849371" y="701552"/>
                        </a:cubicBezTo>
                        <a:cubicBezTo>
                          <a:pt x="1835569" y="699895"/>
                          <a:pt x="1825597" y="695485"/>
                          <a:pt x="1821291" y="689122"/>
                        </a:cubicBezTo>
                        <a:cubicBezTo>
                          <a:pt x="1818501" y="684998"/>
                          <a:pt x="1817948" y="679883"/>
                          <a:pt x="1819615" y="673491"/>
                        </a:cubicBezTo>
                        <a:cubicBezTo>
                          <a:pt x="1819882" y="672453"/>
                          <a:pt x="1819977" y="671358"/>
                          <a:pt x="1819729" y="670320"/>
                        </a:cubicBezTo>
                        <a:cubicBezTo>
                          <a:pt x="1819091" y="667719"/>
                          <a:pt x="1816938" y="665938"/>
                          <a:pt x="1814443" y="665690"/>
                        </a:cubicBezTo>
                        <a:cubicBezTo>
                          <a:pt x="1794983" y="663719"/>
                          <a:pt x="1771123" y="657032"/>
                          <a:pt x="1767913" y="636477"/>
                        </a:cubicBezTo>
                        <a:cubicBezTo>
                          <a:pt x="1767170" y="631477"/>
                          <a:pt x="1768266" y="625943"/>
                          <a:pt x="1770256" y="624628"/>
                        </a:cubicBezTo>
                        <a:cubicBezTo>
                          <a:pt x="1774076" y="622275"/>
                          <a:pt x="1773743" y="615932"/>
                          <a:pt x="1769542" y="614122"/>
                        </a:cubicBezTo>
                        <a:cubicBezTo>
                          <a:pt x="1762798" y="610884"/>
                          <a:pt x="1761198" y="604826"/>
                          <a:pt x="1761046" y="600320"/>
                        </a:cubicBezTo>
                        <a:cubicBezTo>
                          <a:pt x="1760751" y="591548"/>
                          <a:pt x="1765780" y="581947"/>
                          <a:pt x="1772771" y="577918"/>
                        </a:cubicBezTo>
                        <a:cubicBezTo>
                          <a:pt x="1775038" y="576613"/>
                          <a:pt x="1776324" y="574050"/>
                          <a:pt x="1775838" y="571479"/>
                        </a:cubicBezTo>
                        <a:cubicBezTo>
                          <a:pt x="1770304" y="541961"/>
                          <a:pt x="1817691" y="522234"/>
                          <a:pt x="1845999" y="510452"/>
                        </a:cubicBezTo>
                        <a:cubicBezTo>
                          <a:pt x="1851609" y="507423"/>
                          <a:pt x="1864611" y="506956"/>
                          <a:pt x="1865459" y="500117"/>
                        </a:cubicBezTo>
                        <a:cubicBezTo>
                          <a:pt x="1865688" y="346746"/>
                          <a:pt x="1871641" y="192184"/>
                          <a:pt x="1868326" y="40346"/>
                        </a:cubicBezTo>
                        <a:close/>
                      </a:path>
                    </a:pathLst>
                  </a:custGeom>
                  <a:solidFill>
                    <a:srgbClr val="FFFFFF"/>
                  </a:solidFill>
                  <a:ln w="9525"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id="{F5F4EC60-AB40-E4B7-E9DB-C0914F2072AD}"/>
                      </a:ext>
                    </a:extLst>
                  </p:cNvPr>
                  <p:cNvSpPr/>
                  <p:nvPr/>
                </p:nvSpPr>
                <p:spPr>
                  <a:xfrm>
                    <a:off x="7359241" y="2104228"/>
                    <a:ext cx="208002" cy="298966"/>
                  </a:xfrm>
                  <a:custGeom>
                    <a:avLst/>
                    <a:gdLst>
                      <a:gd name="connsiteX0" fmla="*/ 203799 w 208002"/>
                      <a:gd name="connsiteY0" fmla="*/ 10540 h 298966"/>
                      <a:gd name="connsiteX1" fmla="*/ 200989 w 208002"/>
                      <a:gd name="connsiteY1" fmla="*/ 4968 h 298966"/>
                      <a:gd name="connsiteX2" fmla="*/ 189225 w 208002"/>
                      <a:gd name="connsiteY2" fmla="*/ 4215 h 298966"/>
                      <a:gd name="connsiteX3" fmla="*/ 172919 w 208002"/>
                      <a:gd name="connsiteY3" fmla="*/ 48078 h 298966"/>
                      <a:gd name="connsiteX4" fmla="*/ 129018 w 208002"/>
                      <a:gd name="connsiteY4" fmla="*/ 103066 h 298966"/>
                      <a:gd name="connsiteX5" fmla="*/ 39397 w 208002"/>
                      <a:gd name="connsiteY5" fmla="*/ 139632 h 298966"/>
                      <a:gd name="connsiteX6" fmla="*/ 10393 w 208002"/>
                      <a:gd name="connsiteY6" fmla="*/ 129212 h 298966"/>
                      <a:gd name="connsiteX7" fmla="*/ 2812 w 208002"/>
                      <a:gd name="connsiteY7" fmla="*/ 143442 h 298966"/>
                      <a:gd name="connsiteX8" fmla="*/ 8060 w 208002"/>
                      <a:gd name="connsiteY8" fmla="*/ 189038 h 298966"/>
                      <a:gd name="connsiteX9" fmla="*/ 50856 w 208002"/>
                      <a:gd name="connsiteY9" fmla="*/ 265143 h 298966"/>
                      <a:gd name="connsiteX10" fmla="*/ 65467 w 208002"/>
                      <a:gd name="connsiteY10" fmla="*/ 297414 h 298966"/>
                      <a:gd name="connsiteX11" fmla="*/ 79640 w 208002"/>
                      <a:gd name="connsiteY11" fmla="*/ 298966 h 298966"/>
                      <a:gd name="connsiteX12" fmla="*/ 85393 w 208002"/>
                      <a:gd name="connsiteY12" fmla="*/ 294785 h 298966"/>
                      <a:gd name="connsiteX13" fmla="*/ 114664 w 208002"/>
                      <a:gd name="connsiteY13" fmla="*/ 228529 h 298966"/>
                      <a:gd name="connsiteX14" fmla="*/ 183034 w 208002"/>
                      <a:gd name="connsiteY14" fmla="*/ 100827 h 298966"/>
                      <a:gd name="connsiteX15" fmla="*/ 204341 w 208002"/>
                      <a:gd name="connsiteY15" fmla="*/ 35876 h 298966"/>
                      <a:gd name="connsiteX16" fmla="*/ 203799 w 208002"/>
                      <a:gd name="connsiteY16" fmla="*/ 10540 h 298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8002" h="298966">
                        <a:moveTo>
                          <a:pt x="203799" y="10540"/>
                        </a:moveTo>
                        <a:cubicBezTo>
                          <a:pt x="202456" y="8530"/>
                          <a:pt x="201293" y="6796"/>
                          <a:pt x="200989" y="4968"/>
                        </a:cubicBezTo>
                        <a:cubicBezTo>
                          <a:pt x="200131" y="-1166"/>
                          <a:pt x="190845" y="-1852"/>
                          <a:pt x="189225" y="4215"/>
                        </a:cubicBezTo>
                        <a:cubicBezTo>
                          <a:pt x="184215" y="20960"/>
                          <a:pt x="178881" y="35314"/>
                          <a:pt x="172919" y="48078"/>
                        </a:cubicBezTo>
                        <a:cubicBezTo>
                          <a:pt x="163470" y="68290"/>
                          <a:pt x="148696" y="86787"/>
                          <a:pt x="129018" y="103066"/>
                        </a:cubicBezTo>
                        <a:cubicBezTo>
                          <a:pt x="103986" y="119677"/>
                          <a:pt x="69429" y="159416"/>
                          <a:pt x="39397" y="139632"/>
                        </a:cubicBezTo>
                        <a:cubicBezTo>
                          <a:pt x="30548" y="134336"/>
                          <a:pt x="22785" y="127192"/>
                          <a:pt x="10393" y="129212"/>
                        </a:cubicBezTo>
                        <a:cubicBezTo>
                          <a:pt x="4193" y="130583"/>
                          <a:pt x="4783" y="138594"/>
                          <a:pt x="2812" y="143442"/>
                        </a:cubicBezTo>
                        <a:cubicBezTo>
                          <a:pt x="-675" y="156625"/>
                          <a:pt x="-2770" y="172351"/>
                          <a:pt x="8060" y="189038"/>
                        </a:cubicBezTo>
                        <a:cubicBezTo>
                          <a:pt x="26595" y="213556"/>
                          <a:pt x="39635" y="235111"/>
                          <a:pt x="50856" y="265143"/>
                        </a:cubicBezTo>
                        <a:cubicBezTo>
                          <a:pt x="56447" y="275287"/>
                          <a:pt x="58323" y="288765"/>
                          <a:pt x="65467" y="297414"/>
                        </a:cubicBezTo>
                        <a:cubicBezTo>
                          <a:pt x="67724" y="299947"/>
                          <a:pt x="76802" y="298319"/>
                          <a:pt x="79640" y="298966"/>
                        </a:cubicBezTo>
                        <a:cubicBezTo>
                          <a:pt x="82250" y="298966"/>
                          <a:pt x="84574" y="297280"/>
                          <a:pt x="85393" y="294785"/>
                        </a:cubicBezTo>
                        <a:cubicBezTo>
                          <a:pt x="93509" y="269839"/>
                          <a:pt x="105301" y="246274"/>
                          <a:pt x="114664" y="228529"/>
                        </a:cubicBezTo>
                        <a:cubicBezTo>
                          <a:pt x="137276" y="185762"/>
                          <a:pt x="165013" y="146281"/>
                          <a:pt x="183034" y="100827"/>
                        </a:cubicBezTo>
                        <a:cubicBezTo>
                          <a:pt x="190454" y="82053"/>
                          <a:pt x="197226" y="61413"/>
                          <a:pt x="204341" y="35876"/>
                        </a:cubicBezTo>
                        <a:cubicBezTo>
                          <a:pt x="208980" y="27570"/>
                          <a:pt x="209647" y="16712"/>
                          <a:pt x="203799" y="10540"/>
                        </a:cubicBezTo>
                        <a:close/>
                      </a:path>
                    </a:pathLst>
                  </a:custGeom>
                  <a:solidFill>
                    <a:srgbClr val="FFFFFF"/>
                  </a:solidFill>
                  <a:ln w="9525" cap="flat">
                    <a:noFill/>
                    <a:prstDash val="solid"/>
                    <a:miter/>
                  </a:ln>
                </p:spPr>
                <p:txBody>
                  <a:bodyPr rtlCol="0" anchor="ctr"/>
                  <a:lstStyle/>
                  <a:p>
                    <a:endParaRPr lang="en-IN"/>
                  </a:p>
                </p:txBody>
              </p:sp>
              <p:grpSp>
                <p:nvGrpSpPr>
                  <p:cNvPr id="23" name="Graphic 7" descr="Man holding sign">
                    <a:extLst>
                      <a:ext uri="{FF2B5EF4-FFF2-40B4-BE49-F238E27FC236}">
                        <a16:creationId xmlns:a16="http://schemas.microsoft.com/office/drawing/2014/main" id="{129951D5-7F6E-0ADC-7A94-0F431393763A}"/>
                      </a:ext>
                    </a:extLst>
                  </p:cNvPr>
                  <p:cNvGrpSpPr/>
                  <p:nvPr/>
                </p:nvGrpSpPr>
                <p:grpSpPr>
                  <a:xfrm>
                    <a:off x="6390970" y="1904216"/>
                    <a:ext cx="2060869" cy="3832113"/>
                    <a:chOff x="6390970" y="1904216"/>
                    <a:chExt cx="2060869" cy="3832113"/>
                  </a:xfrm>
                  <a:solidFill>
                    <a:srgbClr val="000000"/>
                  </a:solidFill>
                </p:grpSpPr>
                <p:sp>
                  <p:nvSpPr>
                    <p:cNvPr id="24" name="Freeform: Shape 23">
                      <a:extLst>
                        <a:ext uri="{FF2B5EF4-FFF2-40B4-BE49-F238E27FC236}">
                          <a16:creationId xmlns:a16="http://schemas.microsoft.com/office/drawing/2014/main" id="{DB90E6E1-A0CC-621A-1D1F-230D0BEF653F}"/>
                        </a:ext>
                      </a:extLst>
                    </p:cNvPr>
                    <p:cNvSpPr/>
                    <p:nvPr/>
                  </p:nvSpPr>
                  <p:spPr>
                    <a:xfrm>
                      <a:off x="6390970" y="1904216"/>
                      <a:ext cx="2060869" cy="3832113"/>
                    </a:xfrm>
                    <a:custGeom>
                      <a:avLst/>
                      <a:gdLst>
                        <a:gd name="connsiteX0" fmla="*/ 2037988 w 2060869"/>
                        <a:gd name="connsiteY0" fmla="*/ 1030474 h 3832113"/>
                        <a:gd name="connsiteX1" fmla="*/ 2019262 w 2060869"/>
                        <a:gd name="connsiteY1" fmla="*/ 968152 h 3832113"/>
                        <a:gd name="connsiteX2" fmla="*/ 2035969 w 2060869"/>
                        <a:gd name="connsiteY2" fmla="*/ 925689 h 3832113"/>
                        <a:gd name="connsiteX3" fmla="*/ 2017614 w 2060869"/>
                        <a:gd name="connsiteY3" fmla="*/ 911392 h 3832113"/>
                        <a:gd name="connsiteX4" fmla="*/ 2005479 w 2060869"/>
                        <a:gd name="connsiteY4" fmla="*/ 891266 h 3832113"/>
                        <a:gd name="connsiteX5" fmla="*/ 1979733 w 2060869"/>
                        <a:gd name="connsiteY5" fmla="*/ 887866 h 3832113"/>
                        <a:gd name="connsiteX6" fmla="*/ 1985629 w 2060869"/>
                        <a:gd name="connsiteY6" fmla="*/ 504513 h 3832113"/>
                        <a:gd name="connsiteX7" fmla="*/ 1971494 w 2060869"/>
                        <a:gd name="connsiteY7" fmla="*/ 490378 h 3832113"/>
                        <a:gd name="connsiteX8" fmla="*/ 1614278 w 2060869"/>
                        <a:gd name="connsiteY8" fmla="*/ 502493 h 3832113"/>
                        <a:gd name="connsiteX9" fmla="*/ 1570263 w 2060869"/>
                        <a:gd name="connsiteY9" fmla="*/ 403595 h 3832113"/>
                        <a:gd name="connsiteX10" fmla="*/ 1522742 w 2060869"/>
                        <a:gd name="connsiteY10" fmla="*/ 294096 h 3832113"/>
                        <a:gd name="connsiteX11" fmla="*/ 1516103 w 2060869"/>
                        <a:gd name="connsiteY11" fmla="*/ 290848 h 3832113"/>
                        <a:gd name="connsiteX12" fmla="*/ 1477527 w 2060869"/>
                        <a:gd name="connsiteY12" fmla="*/ 272446 h 3832113"/>
                        <a:gd name="connsiteX13" fmla="*/ 1430169 w 2060869"/>
                        <a:gd name="connsiteY13" fmla="*/ 250776 h 3832113"/>
                        <a:gd name="connsiteX14" fmla="*/ 1337872 w 2060869"/>
                        <a:gd name="connsiteY14" fmla="*/ 198275 h 3832113"/>
                        <a:gd name="connsiteX15" fmla="*/ 1242117 w 2060869"/>
                        <a:gd name="connsiteY15" fmla="*/ 129818 h 3832113"/>
                        <a:gd name="connsiteX16" fmla="*/ 1237602 w 2060869"/>
                        <a:gd name="connsiteY16" fmla="*/ 129142 h 3832113"/>
                        <a:gd name="connsiteX17" fmla="*/ 1208379 w 2060869"/>
                        <a:gd name="connsiteY17" fmla="*/ 60562 h 3832113"/>
                        <a:gd name="connsiteX18" fmla="*/ 1199512 w 2060869"/>
                        <a:gd name="connsiteY18" fmla="*/ 64296 h 3832113"/>
                        <a:gd name="connsiteX19" fmla="*/ 1233945 w 2060869"/>
                        <a:gd name="connsiteY19" fmla="*/ 180691 h 3832113"/>
                        <a:gd name="connsiteX20" fmla="*/ 1205389 w 2060869"/>
                        <a:gd name="connsiteY20" fmla="*/ 145582 h 3832113"/>
                        <a:gd name="connsiteX21" fmla="*/ 1189644 w 2060869"/>
                        <a:gd name="connsiteY21" fmla="*/ 147640 h 3832113"/>
                        <a:gd name="connsiteX22" fmla="*/ 1145886 w 2060869"/>
                        <a:gd name="connsiteY22" fmla="*/ 299278 h 3832113"/>
                        <a:gd name="connsiteX23" fmla="*/ 1047950 w 2060869"/>
                        <a:gd name="connsiteY23" fmla="*/ 494073 h 3832113"/>
                        <a:gd name="connsiteX24" fmla="*/ 1036348 w 2060869"/>
                        <a:gd name="connsiteY24" fmla="*/ 493759 h 3832113"/>
                        <a:gd name="connsiteX25" fmla="*/ 1005287 w 2060869"/>
                        <a:gd name="connsiteY25" fmla="*/ 422122 h 3832113"/>
                        <a:gd name="connsiteX26" fmla="*/ 979513 w 2060869"/>
                        <a:gd name="connsiteY26" fmla="*/ 335387 h 3832113"/>
                        <a:gd name="connsiteX27" fmla="*/ 1004601 w 2060869"/>
                        <a:gd name="connsiteY27" fmla="*/ 345055 h 3832113"/>
                        <a:gd name="connsiteX28" fmla="*/ 1070457 w 2060869"/>
                        <a:gd name="connsiteY28" fmla="*/ 330567 h 3832113"/>
                        <a:gd name="connsiteX29" fmla="*/ 1146200 w 2060869"/>
                        <a:gd name="connsiteY29" fmla="*/ 251014 h 3832113"/>
                        <a:gd name="connsiteX30" fmla="*/ 1180119 w 2060869"/>
                        <a:gd name="connsiteY30" fmla="*/ 131590 h 3832113"/>
                        <a:gd name="connsiteX31" fmla="*/ 1184634 w 2060869"/>
                        <a:gd name="connsiteY31" fmla="*/ 85365 h 3832113"/>
                        <a:gd name="connsiteX32" fmla="*/ 1170898 w 2060869"/>
                        <a:gd name="connsiteY32" fmla="*/ 83508 h 3832113"/>
                        <a:gd name="connsiteX33" fmla="*/ 1158392 w 2060869"/>
                        <a:gd name="connsiteY33" fmla="*/ 161041 h 3832113"/>
                        <a:gd name="connsiteX34" fmla="*/ 1035215 w 2060869"/>
                        <a:gd name="connsiteY34" fmla="*/ 330301 h 3832113"/>
                        <a:gd name="connsiteX35" fmla="*/ 984866 w 2060869"/>
                        <a:gd name="connsiteY35" fmla="*/ 314594 h 3832113"/>
                        <a:gd name="connsiteX36" fmla="*/ 982189 w 2060869"/>
                        <a:gd name="connsiteY36" fmla="*/ 283418 h 3832113"/>
                        <a:gd name="connsiteX37" fmla="*/ 971712 w 2060869"/>
                        <a:gd name="connsiteY37" fmla="*/ 261263 h 3832113"/>
                        <a:gd name="connsiteX38" fmla="*/ 971540 w 2060869"/>
                        <a:gd name="connsiteY38" fmla="*/ 236032 h 3832113"/>
                        <a:gd name="connsiteX39" fmla="*/ 957958 w 2060869"/>
                        <a:gd name="connsiteY39" fmla="*/ 170795 h 3832113"/>
                        <a:gd name="connsiteX40" fmla="*/ 898998 w 2060869"/>
                        <a:gd name="connsiteY40" fmla="*/ 102748 h 3832113"/>
                        <a:gd name="connsiteX41" fmla="*/ 899379 w 2060869"/>
                        <a:gd name="connsiteY41" fmla="*/ 3126 h 3832113"/>
                        <a:gd name="connsiteX42" fmla="*/ 887520 w 2060869"/>
                        <a:gd name="connsiteY42" fmla="*/ 4679 h 3832113"/>
                        <a:gd name="connsiteX43" fmla="*/ 887863 w 2060869"/>
                        <a:gd name="connsiteY43" fmla="*/ 30806 h 3832113"/>
                        <a:gd name="connsiteX44" fmla="*/ 862107 w 2060869"/>
                        <a:gd name="connsiteY44" fmla="*/ 41236 h 3832113"/>
                        <a:gd name="connsiteX45" fmla="*/ 813968 w 2060869"/>
                        <a:gd name="connsiteY45" fmla="*/ 116455 h 3832113"/>
                        <a:gd name="connsiteX46" fmla="*/ 591493 w 2060869"/>
                        <a:gd name="connsiteY46" fmla="*/ 223887 h 3832113"/>
                        <a:gd name="connsiteX47" fmla="*/ 533924 w 2060869"/>
                        <a:gd name="connsiteY47" fmla="*/ 252186 h 3832113"/>
                        <a:gd name="connsiteX48" fmla="*/ 509692 w 2060869"/>
                        <a:gd name="connsiteY48" fmla="*/ 265416 h 3832113"/>
                        <a:gd name="connsiteX49" fmla="*/ 496205 w 2060869"/>
                        <a:gd name="connsiteY49" fmla="*/ 305669 h 3832113"/>
                        <a:gd name="connsiteX50" fmla="*/ 419109 w 2060869"/>
                        <a:gd name="connsiteY50" fmla="*/ 473052 h 3832113"/>
                        <a:gd name="connsiteX51" fmla="*/ 127349 w 2060869"/>
                        <a:gd name="connsiteY51" fmla="*/ 461050 h 3832113"/>
                        <a:gd name="connsiteX52" fmla="*/ 101612 w 2060869"/>
                        <a:gd name="connsiteY52" fmla="*/ 474090 h 3832113"/>
                        <a:gd name="connsiteX53" fmla="*/ 90925 w 2060869"/>
                        <a:gd name="connsiteY53" fmla="*/ 914440 h 3832113"/>
                        <a:gd name="connsiteX54" fmla="*/ 50235 w 2060869"/>
                        <a:gd name="connsiteY54" fmla="*/ 921212 h 3832113"/>
                        <a:gd name="connsiteX55" fmla="*/ 38385 w 2060869"/>
                        <a:gd name="connsiteY55" fmla="*/ 937929 h 3832113"/>
                        <a:gd name="connsiteX56" fmla="*/ 41995 w 2060869"/>
                        <a:gd name="connsiteY56" fmla="*/ 991412 h 3832113"/>
                        <a:gd name="connsiteX57" fmla="*/ 23107 w 2060869"/>
                        <a:gd name="connsiteY57" fmla="*/ 1053658 h 3832113"/>
                        <a:gd name="connsiteX58" fmla="*/ 22984 w 2060869"/>
                        <a:gd name="connsiteY58" fmla="*/ 1112370 h 3832113"/>
                        <a:gd name="connsiteX59" fmla="*/ 33023 w 2060869"/>
                        <a:gd name="connsiteY59" fmla="*/ 1158766 h 3832113"/>
                        <a:gd name="connsiteX60" fmla="*/ 37490 w 2060869"/>
                        <a:gd name="connsiteY60" fmla="*/ 1190189 h 3832113"/>
                        <a:gd name="connsiteX61" fmla="*/ 95307 w 2060869"/>
                        <a:gd name="connsiteY61" fmla="*/ 1203905 h 3832113"/>
                        <a:gd name="connsiteX62" fmla="*/ 85715 w 2060869"/>
                        <a:gd name="connsiteY62" fmla="*/ 1699519 h 3832113"/>
                        <a:gd name="connsiteX63" fmla="*/ 97745 w 2060869"/>
                        <a:gd name="connsiteY63" fmla="*/ 1711549 h 3832113"/>
                        <a:gd name="connsiteX64" fmla="*/ 550183 w 2060869"/>
                        <a:gd name="connsiteY64" fmla="*/ 1714197 h 3832113"/>
                        <a:gd name="connsiteX65" fmla="*/ 521884 w 2060869"/>
                        <a:gd name="connsiteY65" fmla="*/ 2269562 h 3832113"/>
                        <a:gd name="connsiteX66" fmla="*/ 546801 w 2060869"/>
                        <a:gd name="connsiteY66" fmla="*/ 2413161 h 3832113"/>
                        <a:gd name="connsiteX67" fmla="*/ 545944 w 2060869"/>
                        <a:gd name="connsiteY67" fmla="*/ 2513545 h 3832113"/>
                        <a:gd name="connsiteX68" fmla="*/ 529094 w 2060869"/>
                        <a:gd name="connsiteY68" fmla="*/ 2619263 h 3832113"/>
                        <a:gd name="connsiteX69" fmla="*/ 531742 w 2060869"/>
                        <a:gd name="connsiteY69" fmla="*/ 2707626 h 3832113"/>
                        <a:gd name="connsiteX70" fmla="*/ 482308 w 2060869"/>
                        <a:gd name="connsiteY70" fmla="*/ 2938893 h 3832113"/>
                        <a:gd name="connsiteX71" fmla="*/ 477621 w 2060869"/>
                        <a:gd name="connsiteY71" fmla="*/ 3216947 h 3832113"/>
                        <a:gd name="connsiteX72" fmla="*/ 488051 w 2060869"/>
                        <a:gd name="connsiteY72" fmla="*/ 3287556 h 3832113"/>
                        <a:gd name="connsiteX73" fmla="*/ 499119 w 2060869"/>
                        <a:gd name="connsiteY73" fmla="*/ 3306215 h 3832113"/>
                        <a:gd name="connsiteX74" fmla="*/ 494500 w 2060869"/>
                        <a:gd name="connsiteY74" fmla="*/ 3328999 h 3832113"/>
                        <a:gd name="connsiteX75" fmla="*/ 488451 w 2060869"/>
                        <a:gd name="connsiteY75" fmla="*/ 3352897 h 3832113"/>
                        <a:gd name="connsiteX76" fmla="*/ 518703 w 2060869"/>
                        <a:gd name="connsiteY76" fmla="*/ 3486124 h 3832113"/>
                        <a:gd name="connsiteX77" fmla="*/ 482184 w 2060869"/>
                        <a:gd name="connsiteY77" fmla="*/ 3632809 h 3832113"/>
                        <a:gd name="connsiteX78" fmla="*/ 426986 w 2060869"/>
                        <a:gd name="connsiteY78" fmla="*/ 3751338 h 3832113"/>
                        <a:gd name="connsiteX79" fmla="*/ 422881 w 2060869"/>
                        <a:gd name="connsiteY79" fmla="*/ 3759405 h 3832113"/>
                        <a:gd name="connsiteX80" fmla="*/ 423281 w 2060869"/>
                        <a:gd name="connsiteY80" fmla="*/ 3813069 h 3832113"/>
                        <a:gd name="connsiteX81" fmla="*/ 477355 w 2060869"/>
                        <a:gd name="connsiteY81" fmla="*/ 3831005 h 3832113"/>
                        <a:gd name="connsiteX82" fmla="*/ 599456 w 2060869"/>
                        <a:gd name="connsiteY82" fmla="*/ 3825995 h 3832113"/>
                        <a:gd name="connsiteX83" fmla="*/ 684466 w 2060869"/>
                        <a:gd name="connsiteY83" fmla="*/ 3768054 h 3832113"/>
                        <a:gd name="connsiteX84" fmla="*/ 703316 w 2060869"/>
                        <a:gd name="connsiteY84" fmla="*/ 3753672 h 3832113"/>
                        <a:gd name="connsiteX85" fmla="*/ 724128 w 2060869"/>
                        <a:gd name="connsiteY85" fmla="*/ 3740613 h 3832113"/>
                        <a:gd name="connsiteX86" fmla="*/ 731663 w 2060869"/>
                        <a:gd name="connsiteY86" fmla="*/ 3720962 h 3832113"/>
                        <a:gd name="connsiteX87" fmla="*/ 730434 w 2060869"/>
                        <a:gd name="connsiteY87" fmla="*/ 3695140 h 3832113"/>
                        <a:gd name="connsiteX88" fmla="*/ 746845 w 2060869"/>
                        <a:gd name="connsiteY88" fmla="*/ 3621788 h 3832113"/>
                        <a:gd name="connsiteX89" fmla="*/ 726652 w 2060869"/>
                        <a:gd name="connsiteY89" fmla="*/ 3511641 h 3832113"/>
                        <a:gd name="connsiteX90" fmla="*/ 781535 w 2060869"/>
                        <a:gd name="connsiteY90" fmla="*/ 3395522 h 3832113"/>
                        <a:gd name="connsiteX91" fmla="*/ 763552 w 2060869"/>
                        <a:gd name="connsiteY91" fmla="*/ 3229425 h 3832113"/>
                        <a:gd name="connsiteX92" fmla="*/ 820540 w 2060869"/>
                        <a:gd name="connsiteY92" fmla="*/ 3034363 h 3832113"/>
                        <a:gd name="connsiteX93" fmla="*/ 857631 w 2060869"/>
                        <a:gd name="connsiteY93" fmla="*/ 2488389 h 3832113"/>
                        <a:gd name="connsiteX94" fmla="*/ 1018851 w 2060869"/>
                        <a:gd name="connsiteY94" fmla="*/ 1953284 h 3832113"/>
                        <a:gd name="connsiteX95" fmla="*/ 1090431 w 2060869"/>
                        <a:gd name="connsiteY95" fmla="*/ 2191143 h 3832113"/>
                        <a:gd name="connsiteX96" fmla="*/ 1198740 w 2060869"/>
                        <a:gd name="connsiteY96" fmla="*/ 2591907 h 3832113"/>
                        <a:gd name="connsiteX97" fmla="*/ 1216085 w 2060869"/>
                        <a:gd name="connsiteY97" fmla="*/ 3004816 h 3832113"/>
                        <a:gd name="connsiteX98" fmla="*/ 1274207 w 2060869"/>
                        <a:gd name="connsiteY98" fmla="*/ 3229434 h 3832113"/>
                        <a:gd name="connsiteX99" fmla="*/ 1252004 w 2060869"/>
                        <a:gd name="connsiteY99" fmla="*/ 3364947 h 3832113"/>
                        <a:gd name="connsiteX100" fmla="*/ 1319336 w 2060869"/>
                        <a:gd name="connsiteY100" fmla="*/ 3509365 h 3832113"/>
                        <a:gd name="connsiteX101" fmla="*/ 1296752 w 2060869"/>
                        <a:gd name="connsiteY101" fmla="*/ 3606558 h 3832113"/>
                        <a:gd name="connsiteX102" fmla="*/ 1311373 w 2060869"/>
                        <a:gd name="connsiteY102" fmla="*/ 3693007 h 3832113"/>
                        <a:gd name="connsiteX103" fmla="*/ 1309259 w 2060869"/>
                        <a:gd name="connsiteY103" fmla="*/ 3721905 h 3832113"/>
                        <a:gd name="connsiteX104" fmla="*/ 1316840 w 2060869"/>
                        <a:gd name="connsiteY104" fmla="*/ 3742861 h 3832113"/>
                        <a:gd name="connsiteX105" fmla="*/ 1336786 w 2060869"/>
                        <a:gd name="connsiteY105" fmla="*/ 3755319 h 3832113"/>
                        <a:gd name="connsiteX106" fmla="*/ 1359579 w 2060869"/>
                        <a:gd name="connsiteY106" fmla="*/ 3770559 h 3832113"/>
                        <a:gd name="connsiteX107" fmla="*/ 1434312 w 2060869"/>
                        <a:gd name="connsiteY107" fmla="*/ 3824966 h 3832113"/>
                        <a:gd name="connsiteX108" fmla="*/ 1615830 w 2060869"/>
                        <a:gd name="connsiteY108" fmla="*/ 3821308 h 3832113"/>
                        <a:gd name="connsiteX109" fmla="*/ 1620555 w 2060869"/>
                        <a:gd name="connsiteY109" fmla="*/ 3813069 h 3832113"/>
                        <a:gd name="connsiteX110" fmla="*/ 1620955 w 2060869"/>
                        <a:gd name="connsiteY110" fmla="*/ 3759405 h 3832113"/>
                        <a:gd name="connsiteX111" fmla="*/ 1619793 w 2060869"/>
                        <a:gd name="connsiteY111" fmla="*/ 3754748 h 3832113"/>
                        <a:gd name="connsiteX112" fmla="*/ 1564310 w 2060869"/>
                        <a:gd name="connsiteY112" fmla="*/ 3631256 h 3832113"/>
                        <a:gd name="connsiteX113" fmla="*/ 1537754 w 2060869"/>
                        <a:gd name="connsiteY113" fmla="*/ 3560971 h 3832113"/>
                        <a:gd name="connsiteX114" fmla="*/ 1526895 w 2060869"/>
                        <a:gd name="connsiteY114" fmla="*/ 3483819 h 3832113"/>
                        <a:gd name="connsiteX115" fmla="*/ 1524714 w 2060869"/>
                        <a:gd name="connsiteY115" fmla="*/ 3480275 h 3832113"/>
                        <a:gd name="connsiteX116" fmla="*/ 1549641 w 2060869"/>
                        <a:gd name="connsiteY116" fmla="*/ 3355917 h 3832113"/>
                        <a:gd name="connsiteX117" fmla="*/ 1544526 w 2060869"/>
                        <a:gd name="connsiteY117" fmla="*/ 3333600 h 3832113"/>
                        <a:gd name="connsiteX118" fmla="*/ 1545593 w 2060869"/>
                        <a:gd name="connsiteY118" fmla="*/ 3292947 h 3832113"/>
                        <a:gd name="connsiteX119" fmla="*/ 1560166 w 2060869"/>
                        <a:gd name="connsiteY119" fmla="*/ 3224091 h 3832113"/>
                        <a:gd name="connsiteX120" fmla="*/ 1559166 w 2060869"/>
                        <a:gd name="connsiteY120" fmla="*/ 3170551 h 3832113"/>
                        <a:gd name="connsiteX121" fmla="*/ 1533772 w 2060869"/>
                        <a:gd name="connsiteY121" fmla="*/ 2767386 h 3832113"/>
                        <a:gd name="connsiteX122" fmla="*/ 1516323 w 2060869"/>
                        <a:gd name="connsiteY122" fmla="*/ 2725848 h 3832113"/>
                        <a:gd name="connsiteX123" fmla="*/ 1494415 w 2060869"/>
                        <a:gd name="connsiteY123" fmla="*/ 2685728 h 3832113"/>
                        <a:gd name="connsiteX124" fmla="*/ 1505464 w 2060869"/>
                        <a:gd name="connsiteY124" fmla="*/ 2643418 h 3832113"/>
                        <a:gd name="connsiteX125" fmla="*/ 1506093 w 2060869"/>
                        <a:gd name="connsiteY125" fmla="*/ 2594269 h 3832113"/>
                        <a:gd name="connsiteX126" fmla="*/ 1486024 w 2060869"/>
                        <a:gd name="connsiteY126" fmla="*/ 2490275 h 3832113"/>
                        <a:gd name="connsiteX127" fmla="*/ 1499197 w 2060869"/>
                        <a:gd name="connsiteY127" fmla="*/ 2396816 h 3832113"/>
                        <a:gd name="connsiteX128" fmla="*/ 1516818 w 2060869"/>
                        <a:gd name="connsiteY128" fmla="*/ 2303119 h 3832113"/>
                        <a:gd name="connsiteX129" fmla="*/ 1487919 w 2060869"/>
                        <a:gd name="connsiteY129" fmla="*/ 1719560 h 3832113"/>
                        <a:gd name="connsiteX130" fmla="*/ 1932432 w 2060869"/>
                        <a:gd name="connsiteY130" fmla="*/ 1722713 h 3832113"/>
                        <a:gd name="connsiteX131" fmla="*/ 1945138 w 2060869"/>
                        <a:gd name="connsiteY131" fmla="*/ 1710006 h 3832113"/>
                        <a:gd name="connsiteX132" fmla="*/ 1972027 w 2060869"/>
                        <a:gd name="connsiteY132" fmla="*/ 1180388 h 3832113"/>
                        <a:gd name="connsiteX133" fmla="*/ 2022757 w 2060869"/>
                        <a:gd name="connsiteY133" fmla="*/ 1167662 h 3832113"/>
                        <a:gd name="connsiteX134" fmla="*/ 2028177 w 2060869"/>
                        <a:gd name="connsiteY134" fmla="*/ 1135887 h 3832113"/>
                        <a:gd name="connsiteX135" fmla="*/ 2038350 w 2060869"/>
                        <a:gd name="connsiteY135" fmla="*/ 1089462 h 3832113"/>
                        <a:gd name="connsiteX136" fmla="*/ 2037988 w 2060869"/>
                        <a:gd name="connsiteY136" fmla="*/ 1030474 h 3832113"/>
                        <a:gd name="connsiteX137" fmla="*/ 2029730 w 2060869"/>
                        <a:gd name="connsiteY137" fmla="*/ 1012453 h 3832113"/>
                        <a:gd name="connsiteX138" fmla="*/ 1967455 w 2060869"/>
                        <a:gd name="connsiteY138" fmla="*/ 1032436 h 3832113"/>
                        <a:gd name="connsiteX139" fmla="*/ 1879492 w 2060869"/>
                        <a:gd name="connsiteY139" fmla="*/ 1037646 h 3832113"/>
                        <a:gd name="connsiteX140" fmla="*/ 1910277 w 2060869"/>
                        <a:gd name="connsiteY140" fmla="*/ 1007033 h 3832113"/>
                        <a:gd name="connsiteX141" fmla="*/ 1963559 w 2060869"/>
                        <a:gd name="connsiteY141" fmla="*/ 984487 h 3832113"/>
                        <a:gd name="connsiteX142" fmla="*/ 1976942 w 2060869"/>
                        <a:gd name="connsiteY142" fmla="*/ 977134 h 3832113"/>
                        <a:gd name="connsiteX143" fmla="*/ 1999602 w 2060869"/>
                        <a:gd name="connsiteY143" fmla="*/ 974943 h 3832113"/>
                        <a:gd name="connsiteX144" fmla="*/ 2029730 w 2060869"/>
                        <a:gd name="connsiteY144" fmla="*/ 1012453 h 3832113"/>
                        <a:gd name="connsiteX145" fmla="*/ 1981952 w 2060869"/>
                        <a:gd name="connsiteY145" fmla="*/ 902096 h 3832113"/>
                        <a:gd name="connsiteX146" fmla="*/ 1993087 w 2060869"/>
                        <a:gd name="connsiteY146" fmla="*/ 902286 h 3832113"/>
                        <a:gd name="connsiteX147" fmla="*/ 1999259 w 2060869"/>
                        <a:gd name="connsiteY147" fmla="*/ 914297 h 3832113"/>
                        <a:gd name="connsiteX148" fmla="*/ 2008908 w 2060869"/>
                        <a:gd name="connsiteY148" fmla="*/ 928471 h 3832113"/>
                        <a:gd name="connsiteX149" fmla="*/ 2012575 w 2060869"/>
                        <a:gd name="connsiteY149" fmla="*/ 948406 h 3832113"/>
                        <a:gd name="connsiteX150" fmla="*/ 1992287 w 2060869"/>
                        <a:gd name="connsiteY150" fmla="*/ 955055 h 3832113"/>
                        <a:gd name="connsiteX151" fmla="*/ 1978685 w 2060869"/>
                        <a:gd name="connsiteY151" fmla="*/ 955398 h 3832113"/>
                        <a:gd name="connsiteX152" fmla="*/ 1979514 w 2060869"/>
                        <a:gd name="connsiteY152" fmla="*/ 902267 h 3832113"/>
                        <a:gd name="connsiteX153" fmla="*/ 1981952 w 2060869"/>
                        <a:gd name="connsiteY153" fmla="*/ 902096 h 3832113"/>
                        <a:gd name="connsiteX154" fmla="*/ 1575549 w 2060869"/>
                        <a:gd name="connsiteY154" fmla="*/ 466394 h 3832113"/>
                        <a:gd name="connsiteX155" fmla="*/ 1591170 w 2060869"/>
                        <a:gd name="connsiteY155" fmla="*/ 502484 h 3832113"/>
                        <a:gd name="connsiteX156" fmla="*/ 1534573 w 2060869"/>
                        <a:gd name="connsiteY156" fmla="*/ 502351 h 3832113"/>
                        <a:gd name="connsiteX157" fmla="*/ 1536582 w 2060869"/>
                        <a:gd name="connsiteY157" fmla="*/ 374058 h 3832113"/>
                        <a:gd name="connsiteX158" fmla="*/ 1575549 w 2060869"/>
                        <a:gd name="connsiteY158" fmla="*/ 466394 h 3832113"/>
                        <a:gd name="connsiteX159" fmla="*/ 1127236 w 2060869"/>
                        <a:gd name="connsiteY159" fmla="*/ 375925 h 3832113"/>
                        <a:gd name="connsiteX160" fmla="*/ 1201636 w 2060869"/>
                        <a:gd name="connsiteY160" fmla="*/ 170957 h 3832113"/>
                        <a:gd name="connsiteX161" fmla="*/ 1241545 w 2060869"/>
                        <a:gd name="connsiteY161" fmla="*/ 205790 h 3832113"/>
                        <a:gd name="connsiteX162" fmla="*/ 1253375 w 2060869"/>
                        <a:gd name="connsiteY162" fmla="*/ 196693 h 3832113"/>
                        <a:gd name="connsiteX163" fmla="*/ 1242555 w 2060869"/>
                        <a:gd name="connsiteY163" fmla="*/ 146620 h 3832113"/>
                        <a:gd name="connsiteX164" fmla="*/ 1492282 w 2060869"/>
                        <a:gd name="connsiteY164" fmla="*/ 296925 h 3832113"/>
                        <a:gd name="connsiteX165" fmla="*/ 1507845 w 2060869"/>
                        <a:gd name="connsiteY165" fmla="*/ 307536 h 3832113"/>
                        <a:gd name="connsiteX166" fmla="*/ 1513637 w 2060869"/>
                        <a:gd name="connsiteY166" fmla="*/ 331501 h 3832113"/>
                        <a:gd name="connsiteX167" fmla="*/ 1519666 w 2060869"/>
                        <a:gd name="connsiteY167" fmla="*/ 387393 h 3832113"/>
                        <a:gd name="connsiteX168" fmla="*/ 1514780 w 2060869"/>
                        <a:gd name="connsiteY168" fmla="*/ 502265 h 3832113"/>
                        <a:gd name="connsiteX169" fmla="*/ 1475822 w 2060869"/>
                        <a:gd name="connsiteY169" fmla="*/ 501970 h 3832113"/>
                        <a:gd name="connsiteX170" fmla="*/ 1465554 w 2060869"/>
                        <a:gd name="connsiteY170" fmla="*/ 435828 h 3832113"/>
                        <a:gd name="connsiteX171" fmla="*/ 1456191 w 2060869"/>
                        <a:gd name="connsiteY171" fmla="*/ 431189 h 3832113"/>
                        <a:gd name="connsiteX172" fmla="*/ 1399470 w 2060869"/>
                        <a:gd name="connsiteY172" fmla="*/ 424550 h 3832113"/>
                        <a:gd name="connsiteX173" fmla="*/ 1211408 w 2060869"/>
                        <a:gd name="connsiteY173" fmla="*/ 432266 h 3832113"/>
                        <a:gd name="connsiteX174" fmla="*/ 1208932 w 2060869"/>
                        <a:gd name="connsiteY174" fmla="*/ 440038 h 3832113"/>
                        <a:gd name="connsiteX175" fmla="*/ 1206712 w 2060869"/>
                        <a:gd name="connsiteY175" fmla="*/ 497836 h 3832113"/>
                        <a:gd name="connsiteX176" fmla="*/ 1067524 w 2060869"/>
                        <a:gd name="connsiteY176" fmla="*/ 494578 h 3832113"/>
                        <a:gd name="connsiteX177" fmla="*/ 1127236 w 2060869"/>
                        <a:gd name="connsiteY177" fmla="*/ 375925 h 3832113"/>
                        <a:gd name="connsiteX178" fmla="*/ 1223305 w 2060869"/>
                        <a:gd name="connsiteY178" fmla="*/ 498188 h 3832113"/>
                        <a:gd name="connsiteX179" fmla="*/ 1219590 w 2060869"/>
                        <a:gd name="connsiteY179" fmla="*/ 441610 h 3832113"/>
                        <a:gd name="connsiteX180" fmla="*/ 1396832 w 2060869"/>
                        <a:gd name="connsiteY180" fmla="*/ 441657 h 3832113"/>
                        <a:gd name="connsiteX181" fmla="*/ 1451924 w 2060869"/>
                        <a:gd name="connsiteY181" fmla="*/ 445134 h 3832113"/>
                        <a:gd name="connsiteX182" fmla="*/ 1457782 w 2060869"/>
                        <a:gd name="connsiteY182" fmla="*/ 501817 h 3832113"/>
                        <a:gd name="connsiteX183" fmla="*/ 1223305 w 2060869"/>
                        <a:gd name="connsiteY183" fmla="*/ 498188 h 3832113"/>
                        <a:gd name="connsiteX184" fmla="*/ 834475 w 2060869"/>
                        <a:gd name="connsiteY184" fmla="*/ 115436 h 3832113"/>
                        <a:gd name="connsiteX185" fmla="*/ 887968 w 2060869"/>
                        <a:gd name="connsiteY185" fmla="*/ 42846 h 3832113"/>
                        <a:gd name="connsiteX186" fmla="*/ 885434 w 2060869"/>
                        <a:gd name="connsiteY186" fmla="*/ 78583 h 3832113"/>
                        <a:gd name="connsiteX187" fmla="*/ 891035 w 2060869"/>
                        <a:gd name="connsiteY187" fmla="*/ 109101 h 3832113"/>
                        <a:gd name="connsiteX188" fmla="*/ 924439 w 2060869"/>
                        <a:gd name="connsiteY188" fmla="*/ 145125 h 3832113"/>
                        <a:gd name="connsiteX189" fmla="*/ 864622 w 2060869"/>
                        <a:gd name="connsiteY189" fmla="*/ 194236 h 3832113"/>
                        <a:gd name="connsiteX190" fmla="*/ 834475 w 2060869"/>
                        <a:gd name="connsiteY190" fmla="*/ 115436 h 3832113"/>
                        <a:gd name="connsiteX191" fmla="*/ 517779 w 2060869"/>
                        <a:gd name="connsiteY191" fmla="*/ 302316 h 3832113"/>
                        <a:gd name="connsiteX192" fmla="*/ 544601 w 2060869"/>
                        <a:gd name="connsiteY192" fmla="*/ 270455 h 3832113"/>
                        <a:gd name="connsiteX193" fmla="*/ 814197 w 2060869"/>
                        <a:gd name="connsiteY193" fmla="*/ 133514 h 3832113"/>
                        <a:gd name="connsiteX194" fmla="*/ 826617 w 2060869"/>
                        <a:gd name="connsiteY194" fmla="*/ 175024 h 3832113"/>
                        <a:gd name="connsiteX195" fmla="*/ 871852 w 2060869"/>
                        <a:gd name="connsiteY195" fmla="*/ 234793 h 3832113"/>
                        <a:gd name="connsiteX196" fmla="*/ 882977 w 2060869"/>
                        <a:gd name="connsiteY196" fmla="*/ 238441 h 3832113"/>
                        <a:gd name="connsiteX197" fmla="*/ 888139 w 2060869"/>
                        <a:gd name="connsiteY197" fmla="*/ 227926 h 3832113"/>
                        <a:gd name="connsiteX198" fmla="*/ 888635 w 2060869"/>
                        <a:gd name="connsiteY198" fmla="*/ 151364 h 3832113"/>
                        <a:gd name="connsiteX199" fmla="*/ 891673 w 2060869"/>
                        <a:gd name="connsiteY199" fmla="*/ 145668 h 3832113"/>
                        <a:gd name="connsiteX200" fmla="*/ 927754 w 2060869"/>
                        <a:gd name="connsiteY200" fmla="*/ 169871 h 3832113"/>
                        <a:gd name="connsiteX201" fmla="*/ 946899 w 2060869"/>
                        <a:gd name="connsiteY201" fmla="*/ 185873 h 3832113"/>
                        <a:gd name="connsiteX202" fmla="*/ 954471 w 2060869"/>
                        <a:gd name="connsiteY202" fmla="*/ 214848 h 3832113"/>
                        <a:gd name="connsiteX203" fmla="*/ 955881 w 2060869"/>
                        <a:gd name="connsiteY203" fmla="*/ 261082 h 3832113"/>
                        <a:gd name="connsiteX204" fmla="*/ 967235 w 2060869"/>
                        <a:gd name="connsiteY204" fmla="*/ 320785 h 3832113"/>
                        <a:gd name="connsiteX205" fmla="*/ 964882 w 2060869"/>
                        <a:gd name="connsiteY205" fmla="*/ 328719 h 3832113"/>
                        <a:gd name="connsiteX206" fmla="*/ 985637 w 2060869"/>
                        <a:gd name="connsiteY206" fmla="*/ 421483 h 3832113"/>
                        <a:gd name="connsiteX207" fmla="*/ 1017889 w 2060869"/>
                        <a:gd name="connsiteY207" fmla="*/ 493273 h 3832113"/>
                        <a:gd name="connsiteX208" fmla="*/ 544934 w 2060869"/>
                        <a:gd name="connsiteY208" fmla="*/ 477871 h 3832113"/>
                        <a:gd name="connsiteX209" fmla="*/ 517779 w 2060869"/>
                        <a:gd name="connsiteY209" fmla="*/ 302316 h 3832113"/>
                        <a:gd name="connsiteX210" fmla="*/ 437921 w 2060869"/>
                        <a:gd name="connsiteY210" fmla="*/ 471680 h 3832113"/>
                        <a:gd name="connsiteX211" fmla="*/ 495881 w 2060869"/>
                        <a:gd name="connsiteY211" fmla="*/ 338083 h 3832113"/>
                        <a:gd name="connsiteX212" fmla="*/ 521827 w 2060869"/>
                        <a:gd name="connsiteY212" fmla="*/ 476995 h 3832113"/>
                        <a:gd name="connsiteX213" fmla="*/ 437292 w 2060869"/>
                        <a:gd name="connsiteY213" fmla="*/ 473766 h 3832113"/>
                        <a:gd name="connsiteX214" fmla="*/ 437921 w 2060869"/>
                        <a:gd name="connsiteY214" fmla="*/ 471680 h 3832113"/>
                        <a:gd name="connsiteX215" fmla="*/ 47701 w 2060869"/>
                        <a:gd name="connsiteY215" fmla="*/ 955598 h 3832113"/>
                        <a:gd name="connsiteX216" fmla="*/ 90887 w 2060869"/>
                        <a:gd name="connsiteY216" fmla="*/ 928375 h 3832113"/>
                        <a:gd name="connsiteX217" fmla="*/ 91411 w 2060869"/>
                        <a:gd name="connsiteY217" fmla="*/ 971952 h 3832113"/>
                        <a:gd name="connsiteX218" fmla="*/ 72152 w 2060869"/>
                        <a:gd name="connsiteY218" fmla="*/ 979182 h 3832113"/>
                        <a:gd name="connsiteX219" fmla="*/ 47701 w 2060869"/>
                        <a:gd name="connsiteY219" fmla="*/ 955598 h 3832113"/>
                        <a:gd name="connsiteX220" fmla="*/ 60731 w 2060869"/>
                        <a:gd name="connsiteY220" fmla="*/ 998470 h 3832113"/>
                        <a:gd name="connsiteX221" fmla="*/ 61703 w 2060869"/>
                        <a:gd name="connsiteY221" fmla="*/ 997927 h 3832113"/>
                        <a:gd name="connsiteX222" fmla="*/ 92002 w 2060869"/>
                        <a:gd name="connsiteY222" fmla="*/ 997146 h 3832113"/>
                        <a:gd name="connsiteX223" fmla="*/ 95831 w 2060869"/>
                        <a:gd name="connsiteY223" fmla="*/ 1004185 h 3832113"/>
                        <a:gd name="connsiteX224" fmla="*/ 101508 w 2060869"/>
                        <a:gd name="connsiteY224" fmla="*/ 1011929 h 3832113"/>
                        <a:gd name="connsiteX225" fmla="*/ 181822 w 2060869"/>
                        <a:gd name="connsiteY225" fmla="*/ 1060944 h 3832113"/>
                        <a:gd name="connsiteX226" fmla="*/ 181822 w 2060869"/>
                        <a:gd name="connsiteY226" fmla="*/ 1061040 h 3832113"/>
                        <a:gd name="connsiteX227" fmla="*/ 88277 w 2060869"/>
                        <a:gd name="connsiteY227" fmla="*/ 1055315 h 3832113"/>
                        <a:gd name="connsiteX228" fmla="*/ 32299 w 2060869"/>
                        <a:gd name="connsiteY228" fmla="*/ 1037284 h 3832113"/>
                        <a:gd name="connsiteX229" fmla="*/ 60731 w 2060869"/>
                        <a:gd name="connsiteY229" fmla="*/ 998470 h 3832113"/>
                        <a:gd name="connsiteX230" fmla="*/ 15935 w 2060869"/>
                        <a:gd name="connsiteY230" fmla="*/ 1078366 h 3832113"/>
                        <a:gd name="connsiteX231" fmla="*/ 34299 w 2060869"/>
                        <a:gd name="connsiteY231" fmla="*/ 1061811 h 3832113"/>
                        <a:gd name="connsiteX232" fmla="*/ 68770 w 2060869"/>
                        <a:gd name="connsiteY232" fmla="*/ 1071203 h 3832113"/>
                        <a:gd name="connsiteX233" fmla="*/ 184356 w 2060869"/>
                        <a:gd name="connsiteY233" fmla="*/ 1075203 h 3832113"/>
                        <a:gd name="connsiteX234" fmla="*/ 196119 w 2060869"/>
                        <a:gd name="connsiteY234" fmla="*/ 1093691 h 3832113"/>
                        <a:gd name="connsiteX235" fmla="*/ 172336 w 2060869"/>
                        <a:gd name="connsiteY235" fmla="*/ 1104255 h 3832113"/>
                        <a:gd name="connsiteX236" fmla="*/ 97707 w 2060869"/>
                        <a:gd name="connsiteY236" fmla="*/ 1105636 h 3832113"/>
                        <a:gd name="connsiteX237" fmla="*/ 61045 w 2060869"/>
                        <a:gd name="connsiteY237" fmla="*/ 1103045 h 3832113"/>
                        <a:gd name="connsiteX238" fmla="*/ 15935 w 2060869"/>
                        <a:gd name="connsiteY238" fmla="*/ 1078366 h 3832113"/>
                        <a:gd name="connsiteX239" fmla="*/ 26117 w 2060869"/>
                        <a:gd name="connsiteY239" fmla="*/ 1133725 h 3832113"/>
                        <a:gd name="connsiteX240" fmla="*/ 33042 w 2060869"/>
                        <a:gd name="connsiteY240" fmla="*/ 1115122 h 3832113"/>
                        <a:gd name="connsiteX241" fmla="*/ 188071 w 2060869"/>
                        <a:gd name="connsiteY241" fmla="*/ 1117485 h 3832113"/>
                        <a:gd name="connsiteX242" fmla="*/ 188614 w 2060869"/>
                        <a:gd name="connsiteY242" fmla="*/ 1126953 h 3832113"/>
                        <a:gd name="connsiteX243" fmla="*/ 185318 w 2060869"/>
                        <a:gd name="connsiteY243" fmla="*/ 1138011 h 3832113"/>
                        <a:gd name="connsiteX244" fmla="*/ 102374 w 2060869"/>
                        <a:gd name="connsiteY244" fmla="*/ 1154756 h 3832113"/>
                        <a:gd name="connsiteX245" fmla="*/ 26117 w 2060869"/>
                        <a:gd name="connsiteY245" fmla="*/ 1133725 h 3832113"/>
                        <a:gd name="connsiteX246" fmla="*/ 87601 w 2060869"/>
                        <a:gd name="connsiteY246" fmla="*/ 1187798 h 3832113"/>
                        <a:gd name="connsiteX247" fmla="*/ 51825 w 2060869"/>
                        <a:gd name="connsiteY247" fmla="*/ 1181512 h 3832113"/>
                        <a:gd name="connsiteX248" fmla="*/ 43148 w 2060869"/>
                        <a:gd name="connsiteY248" fmla="*/ 1162033 h 3832113"/>
                        <a:gd name="connsiteX249" fmla="*/ 135159 w 2060869"/>
                        <a:gd name="connsiteY249" fmla="*/ 1168605 h 3832113"/>
                        <a:gd name="connsiteX250" fmla="*/ 123891 w 2060869"/>
                        <a:gd name="connsiteY250" fmla="*/ 1184979 h 3832113"/>
                        <a:gd name="connsiteX251" fmla="*/ 87601 w 2060869"/>
                        <a:gd name="connsiteY251" fmla="*/ 1187798 h 3832113"/>
                        <a:gd name="connsiteX252" fmla="*/ 521027 w 2060869"/>
                        <a:gd name="connsiteY252" fmla="*/ 3559942 h 3832113"/>
                        <a:gd name="connsiteX253" fmla="*/ 527485 w 2060869"/>
                        <a:gd name="connsiteY253" fmla="*/ 3491772 h 3832113"/>
                        <a:gd name="connsiteX254" fmla="*/ 543696 w 2060869"/>
                        <a:gd name="connsiteY254" fmla="*/ 3496515 h 3832113"/>
                        <a:gd name="connsiteX255" fmla="*/ 549116 w 2060869"/>
                        <a:gd name="connsiteY255" fmla="*/ 3580926 h 3832113"/>
                        <a:gd name="connsiteX256" fmla="*/ 500605 w 2060869"/>
                        <a:gd name="connsiteY256" fmla="*/ 3623550 h 3832113"/>
                        <a:gd name="connsiteX257" fmla="*/ 521027 w 2060869"/>
                        <a:gd name="connsiteY257" fmla="*/ 3559942 h 3832113"/>
                        <a:gd name="connsiteX258" fmla="*/ 703621 w 2060869"/>
                        <a:gd name="connsiteY258" fmla="*/ 3515889 h 3832113"/>
                        <a:gd name="connsiteX259" fmla="*/ 710165 w 2060869"/>
                        <a:gd name="connsiteY259" fmla="*/ 3519652 h 3832113"/>
                        <a:gd name="connsiteX260" fmla="*/ 726243 w 2060869"/>
                        <a:gd name="connsiteY260" fmla="*/ 3609091 h 3832113"/>
                        <a:gd name="connsiteX261" fmla="*/ 718547 w 2060869"/>
                        <a:gd name="connsiteY261" fmla="*/ 3677881 h 3832113"/>
                        <a:gd name="connsiteX262" fmla="*/ 700316 w 2060869"/>
                        <a:gd name="connsiteY262" fmla="*/ 3691073 h 3832113"/>
                        <a:gd name="connsiteX263" fmla="*/ 655196 w 2060869"/>
                        <a:gd name="connsiteY263" fmla="*/ 3634276 h 3832113"/>
                        <a:gd name="connsiteX264" fmla="*/ 633336 w 2060869"/>
                        <a:gd name="connsiteY264" fmla="*/ 3612006 h 3832113"/>
                        <a:gd name="connsiteX265" fmla="*/ 628240 w 2060869"/>
                        <a:gd name="connsiteY265" fmla="*/ 3551856 h 3832113"/>
                        <a:gd name="connsiteX266" fmla="*/ 642804 w 2060869"/>
                        <a:gd name="connsiteY266" fmla="*/ 3522605 h 3832113"/>
                        <a:gd name="connsiteX267" fmla="*/ 656682 w 2060869"/>
                        <a:gd name="connsiteY267" fmla="*/ 3497106 h 3832113"/>
                        <a:gd name="connsiteX268" fmla="*/ 703621 w 2060869"/>
                        <a:gd name="connsiteY268" fmla="*/ 3515889 h 3832113"/>
                        <a:gd name="connsiteX269" fmla="*/ 472411 w 2060869"/>
                        <a:gd name="connsiteY269" fmla="*/ 3672995 h 3832113"/>
                        <a:gd name="connsiteX270" fmla="*/ 472983 w 2060869"/>
                        <a:gd name="connsiteY270" fmla="*/ 3673309 h 3832113"/>
                        <a:gd name="connsiteX271" fmla="*/ 473649 w 2060869"/>
                        <a:gd name="connsiteY271" fmla="*/ 3671061 h 3832113"/>
                        <a:gd name="connsiteX272" fmla="*/ 490613 w 2060869"/>
                        <a:gd name="connsiteY272" fmla="*/ 3642934 h 3832113"/>
                        <a:gd name="connsiteX273" fmla="*/ 506225 w 2060869"/>
                        <a:gd name="connsiteY273" fmla="*/ 3635561 h 3832113"/>
                        <a:gd name="connsiteX274" fmla="*/ 548640 w 2060869"/>
                        <a:gd name="connsiteY274" fmla="*/ 3606701 h 3832113"/>
                        <a:gd name="connsiteX275" fmla="*/ 551030 w 2060869"/>
                        <a:gd name="connsiteY275" fmla="*/ 3606472 h 3832113"/>
                        <a:gd name="connsiteX276" fmla="*/ 588902 w 2060869"/>
                        <a:gd name="connsiteY276" fmla="*/ 3583336 h 3832113"/>
                        <a:gd name="connsiteX277" fmla="*/ 614991 w 2060869"/>
                        <a:gd name="connsiteY277" fmla="*/ 3603567 h 3832113"/>
                        <a:gd name="connsiteX278" fmla="*/ 634422 w 2060869"/>
                        <a:gd name="connsiteY278" fmla="*/ 3629980 h 3832113"/>
                        <a:gd name="connsiteX279" fmla="*/ 652805 w 2060869"/>
                        <a:gd name="connsiteY279" fmla="*/ 3651211 h 3832113"/>
                        <a:gd name="connsiteX280" fmla="*/ 571985 w 2060869"/>
                        <a:gd name="connsiteY280" fmla="*/ 3681472 h 3832113"/>
                        <a:gd name="connsiteX281" fmla="*/ 490728 w 2060869"/>
                        <a:gd name="connsiteY281" fmla="*/ 3679205 h 3832113"/>
                        <a:gd name="connsiteX282" fmla="*/ 472268 w 2060869"/>
                        <a:gd name="connsiteY282" fmla="*/ 3673233 h 3832113"/>
                        <a:gd name="connsiteX283" fmla="*/ 472411 w 2060869"/>
                        <a:gd name="connsiteY283" fmla="*/ 3672995 h 3832113"/>
                        <a:gd name="connsiteX284" fmla="*/ 562784 w 2060869"/>
                        <a:gd name="connsiteY284" fmla="*/ 3554142 h 3832113"/>
                        <a:gd name="connsiteX285" fmla="*/ 561251 w 2060869"/>
                        <a:gd name="connsiteY285" fmla="*/ 3553523 h 3832113"/>
                        <a:gd name="connsiteX286" fmla="*/ 559165 w 2060869"/>
                        <a:gd name="connsiteY286" fmla="*/ 3524909 h 3832113"/>
                        <a:gd name="connsiteX287" fmla="*/ 581863 w 2060869"/>
                        <a:gd name="connsiteY287" fmla="*/ 3542950 h 3832113"/>
                        <a:gd name="connsiteX288" fmla="*/ 562918 w 2060869"/>
                        <a:gd name="connsiteY288" fmla="*/ 3554237 h 3832113"/>
                        <a:gd name="connsiteX289" fmla="*/ 562784 w 2060869"/>
                        <a:gd name="connsiteY289" fmla="*/ 3554142 h 3832113"/>
                        <a:gd name="connsiteX290" fmla="*/ 590112 w 2060869"/>
                        <a:gd name="connsiteY290" fmla="*/ 3549636 h 3832113"/>
                        <a:gd name="connsiteX291" fmla="*/ 609009 w 2060869"/>
                        <a:gd name="connsiteY291" fmla="*/ 3565181 h 3832113"/>
                        <a:gd name="connsiteX292" fmla="*/ 589245 w 2060869"/>
                        <a:gd name="connsiteY292" fmla="*/ 3575240 h 3832113"/>
                        <a:gd name="connsiteX293" fmla="*/ 568995 w 2060869"/>
                        <a:gd name="connsiteY293" fmla="*/ 3559114 h 3832113"/>
                        <a:gd name="connsiteX294" fmla="*/ 590112 w 2060869"/>
                        <a:gd name="connsiteY294" fmla="*/ 3549636 h 3832113"/>
                        <a:gd name="connsiteX295" fmla="*/ 610619 w 2060869"/>
                        <a:gd name="connsiteY295" fmla="*/ 3570525 h 3832113"/>
                        <a:gd name="connsiteX296" fmla="*/ 611695 w 2060869"/>
                        <a:gd name="connsiteY296" fmla="*/ 3592746 h 3832113"/>
                        <a:gd name="connsiteX297" fmla="*/ 595150 w 2060869"/>
                        <a:gd name="connsiteY297" fmla="*/ 3579897 h 3832113"/>
                        <a:gd name="connsiteX298" fmla="*/ 610619 w 2060869"/>
                        <a:gd name="connsiteY298" fmla="*/ 3570525 h 3832113"/>
                        <a:gd name="connsiteX299" fmla="*/ 615343 w 2060869"/>
                        <a:gd name="connsiteY299" fmla="*/ 3543912 h 3832113"/>
                        <a:gd name="connsiteX300" fmla="*/ 612619 w 2060869"/>
                        <a:gd name="connsiteY300" fmla="*/ 3556380 h 3832113"/>
                        <a:gd name="connsiteX301" fmla="*/ 599398 w 2060869"/>
                        <a:gd name="connsiteY301" fmla="*/ 3545464 h 3832113"/>
                        <a:gd name="connsiteX302" fmla="*/ 617858 w 2060869"/>
                        <a:gd name="connsiteY302" fmla="*/ 3535739 h 3832113"/>
                        <a:gd name="connsiteX303" fmla="*/ 615343 w 2060869"/>
                        <a:gd name="connsiteY303" fmla="*/ 3543912 h 3832113"/>
                        <a:gd name="connsiteX304" fmla="*/ 629583 w 2060869"/>
                        <a:gd name="connsiteY304" fmla="*/ 3512155 h 3832113"/>
                        <a:gd name="connsiteX305" fmla="*/ 623135 w 2060869"/>
                        <a:gd name="connsiteY305" fmla="*/ 3523890 h 3832113"/>
                        <a:gd name="connsiteX306" fmla="*/ 622230 w 2060869"/>
                        <a:gd name="connsiteY306" fmla="*/ 3524243 h 3832113"/>
                        <a:gd name="connsiteX307" fmla="*/ 599694 w 2060869"/>
                        <a:gd name="connsiteY307" fmla="*/ 3509184 h 3832113"/>
                        <a:gd name="connsiteX308" fmla="*/ 636098 w 2060869"/>
                        <a:gd name="connsiteY308" fmla="*/ 3501106 h 3832113"/>
                        <a:gd name="connsiteX309" fmla="*/ 629583 w 2060869"/>
                        <a:gd name="connsiteY309" fmla="*/ 3512155 h 3832113"/>
                        <a:gd name="connsiteX310" fmla="*/ 592893 w 2060869"/>
                        <a:gd name="connsiteY310" fmla="*/ 3516032 h 3832113"/>
                        <a:gd name="connsiteX311" fmla="*/ 612143 w 2060869"/>
                        <a:gd name="connsiteY311" fmla="*/ 3529024 h 3832113"/>
                        <a:gd name="connsiteX312" fmla="*/ 590988 w 2060869"/>
                        <a:gd name="connsiteY312" fmla="*/ 3538892 h 3832113"/>
                        <a:gd name="connsiteX313" fmla="*/ 561375 w 2060869"/>
                        <a:gd name="connsiteY313" fmla="*/ 3518328 h 3832113"/>
                        <a:gd name="connsiteX314" fmla="*/ 584692 w 2060869"/>
                        <a:gd name="connsiteY314" fmla="*/ 3511298 h 3832113"/>
                        <a:gd name="connsiteX315" fmla="*/ 592893 w 2060869"/>
                        <a:gd name="connsiteY315" fmla="*/ 3516032 h 3832113"/>
                        <a:gd name="connsiteX316" fmla="*/ 560717 w 2060869"/>
                        <a:gd name="connsiteY316" fmla="*/ 3588155 h 3832113"/>
                        <a:gd name="connsiteX317" fmla="*/ 561698 w 2060869"/>
                        <a:gd name="connsiteY317" fmla="*/ 3562962 h 3832113"/>
                        <a:gd name="connsiteX318" fmla="*/ 563708 w 2060869"/>
                        <a:gd name="connsiteY318" fmla="*/ 3561895 h 3832113"/>
                        <a:gd name="connsiteX319" fmla="*/ 583396 w 2060869"/>
                        <a:gd name="connsiteY319" fmla="*/ 3578821 h 3832113"/>
                        <a:gd name="connsiteX320" fmla="*/ 558031 w 2060869"/>
                        <a:gd name="connsiteY320" fmla="*/ 3595042 h 3832113"/>
                        <a:gd name="connsiteX321" fmla="*/ 560717 w 2060869"/>
                        <a:gd name="connsiteY321" fmla="*/ 3588155 h 3832113"/>
                        <a:gd name="connsiteX322" fmla="*/ 621601 w 2060869"/>
                        <a:gd name="connsiteY322" fmla="*/ 3496106 h 3832113"/>
                        <a:gd name="connsiteX323" fmla="*/ 588797 w 2060869"/>
                        <a:gd name="connsiteY323" fmla="*/ 3502850 h 3832113"/>
                        <a:gd name="connsiteX324" fmla="*/ 570757 w 2060869"/>
                        <a:gd name="connsiteY324" fmla="*/ 3494782 h 3832113"/>
                        <a:gd name="connsiteX325" fmla="*/ 635841 w 2060869"/>
                        <a:gd name="connsiteY325" fmla="*/ 3492324 h 3832113"/>
                        <a:gd name="connsiteX326" fmla="*/ 621601 w 2060869"/>
                        <a:gd name="connsiteY326" fmla="*/ 3496106 h 3832113"/>
                        <a:gd name="connsiteX327" fmla="*/ 556288 w 2060869"/>
                        <a:gd name="connsiteY327" fmla="*/ 3496668 h 3832113"/>
                        <a:gd name="connsiteX328" fmla="*/ 574691 w 2060869"/>
                        <a:gd name="connsiteY328" fmla="*/ 3506212 h 3832113"/>
                        <a:gd name="connsiteX329" fmla="*/ 557984 w 2060869"/>
                        <a:gd name="connsiteY329" fmla="*/ 3513908 h 3832113"/>
                        <a:gd name="connsiteX330" fmla="*/ 555688 w 2060869"/>
                        <a:gd name="connsiteY330" fmla="*/ 3496725 h 3832113"/>
                        <a:gd name="connsiteX331" fmla="*/ 556288 w 2060869"/>
                        <a:gd name="connsiteY331" fmla="*/ 3496668 h 3832113"/>
                        <a:gd name="connsiteX332" fmla="*/ 443188 w 2060869"/>
                        <a:gd name="connsiteY332" fmla="*/ 3724277 h 3832113"/>
                        <a:gd name="connsiteX333" fmla="*/ 463029 w 2060869"/>
                        <a:gd name="connsiteY333" fmla="*/ 3687453 h 3832113"/>
                        <a:gd name="connsiteX334" fmla="*/ 561660 w 2060869"/>
                        <a:gd name="connsiteY334" fmla="*/ 3701360 h 3832113"/>
                        <a:gd name="connsiteX335" fmla="*/ 665283 w 2060869"/>
                        <a:gd name="connsiteY335" fmla="*/ 3661545 h 3832113"/>
                        <a:gd name="connsiteX336" fmla="*/ 683476 w 2060869"/>
                        <a:gd name="connsiteY336" fmla="*/ 3701570 h 3832113"/>
                        <a:gd name="connsiteX337" fmla="*/ 660749 w 2060869"/>
                        <a:gd name="connsiteY337" fmla="*/ 3731935 h 3832113"/>
                        <a:gd name="connsiteX338" fmla="*/ 545773 w 2060869"/>
                        <a:gd name="connsiteY338" fmla="*/ 3760948 h 3832113"/>
                        <a:gd name="connsiteX339" fmla="*/ 440902 w 2060869"/>
                        <a:gd name="connsiteY339" fmla="*/ 3751966 h 3832113"/>
                        <a:gd name="connsiteX340" fmla="*/ 443188 w 2060869"/>
                        <a:gd name="connsiteY340" fmla="*/ 3724277 h 3832113"/>
                        <a:gd name="connsiteX341" fmla="*/ 663873 w 2060869"/>
                        <a:gd name="connsiteY341" fmla="*/ 3791257 h 3832113"/>
                        <a:gd name="connsiteX342" fmla="*/ 595665 w 2060869"/>
                        <a:gd name="connsiteY342" fmla="*/ 3811707 h 3832113"/>
                        <a:gd name="connsiteX343" fmla="*/ 442531 w 2060869"/>
                        <a:gd name="connsiteY343" fmla="*/ 3807250 h 3832113"/>
                        <a:gd name="connsiteX344" fmla="*/ 443131 w 2060869"/>
                        <a:gd name="connsiteY344" fmla="*/ 3775093 h 3832113"/>
                        <a:gd name="connsiteX345" fmla="*/ 532485 w 2060869"/>
                        <a:gd name="connsiteY345" fmla="*/ 3782294 h 3832113"/>
                        <a:gd name="connsiteX346" fmla="*/ 592798 w 2060869"/>
                        <a:gd name="connsiteY346" fmla="*/ 3780341 h 3832113"/>
                        <a:gd name="connsiteX347" fmla="*/ 672503 w 2060869"/>
                        <a:gd name="connsiteY347" fmla="*/ 3750223 h 3832113"/>
                        <a:gd name="connsiteX348" fmla="*/ 663873 w 2060869"/>
                        <a:gd name="connsiteY348" fmla="*/ 3791257 h 3832113"/>
                        <a:gd name="connsiteX349" fmla="*/ 718537 w 2060869"/>
                        <a:gd name="connsiteY349" fmla="*/ 3718334 h 3832113"/>
                        <a:gd name="connsiteX350" fmla="*/ 706869 w 2060869"/>
                        <a:gd name="connsiteY350" fmla="*/ 3734307 h 3832113"/>
                        <a:gd name="connsiteX351" fmla="*/ 685257 w 2060869"/>
                        <a:gd name="connsiteY351" fmla="*/ 3747623 h 3832113"/>
                        <a:gd name="connsiteX352" fmla="*/ 684838 w 2060869"/>
                        <a:gd name="connsiteY352" fmla="*/ 3732145 h 3832113"/>
                        <a:gd name="connsiteX353" fmla="*/ 718718 w 2060869"/>
                        <a:gd name="connsiteY353" fmla="*/ 3704389 h 3832113"/>
                        <a:gd name="connsiteX354" fmla="*/ 718537 w 2060869"/>
                        <a:gd name="connsiteY354" fmla="*/ 3718334 h 3832113"/>
                        <a:gd name="connsiteX355" fmla="*/ 989495 w 2060869"/>
                        <a:gd name="connsiteY355" fmla="*/ 1978945 h 3832113"/>
                        <a:gd name="connsiteX356" fmla="*/ 925287 w 2060869"/>
                        <a:gd name="connsiteY356" fmla="*/ 2180151 h 3832113"/>
                        <a:gd name="connsiteX357" fmla="*/ 816540 w 2060869"/>
                        <a:gd name="connsiteY357" fmla="*/ 2576581 h 3832113"/>
                        <a:gd name="connsiteX358" fmla="*/ 798766 w 2060869"/>
                        <a:gd name="connsiteY358" fmla="*/ 2989033 h 3832113"/>
                        <a:gd name="connsiteX359" fmla="*/ 739454 w 2060869"/>
                        <a:gd name="connsiteY359" fmla="*/ 3217214 h 3832113"/>
                        <a:gd name="connsiteX360" fmla="*/ 736101 w 2060869"/>
                        <a:gd name="connsiteY360" fmla="*/ 3229911 h 3832113"/>
                        <a:gd name="connsiteX361" fmla="*/ 759933 w 2060869"/>
                        <a:gd name="connsiteY361" fmla="*/ 3316960 h 3832113"/>
                        <a:gd name="connsiteX362" fmla="*/ 712908 w 2060869"/>
                        <a:gd name="connsiteY362" fmla="*/ 3491781 h 3832113"/>
                        <a:gd name="connsiteX363" fmla="*/ 582882 w 2060869"/>
                        <a:gd name="connsiteY363" fmla="*/ 3465616 h 3832113"/>
                        <a:gd name="connsiteX364" fmla="*/ 536743 w 2060869"/>
                        <a:gd name="connsiteY364" fmla="*/ 3465711 h 3832113"/>
                        <a:gd name="connsiteX365" fmla="*/ 518293 w 2060869"/>
                        <a:gd name="connsiteY365" fmla="*/ 3427097 h 3832113"/>
                        <a:gd name="connsiteX366" fmla="*/ 513064 w 2060869"/>
                        <a:gd name="connsiteY366" fmla="*/ 3380834 h 3832113"/>
                        <a:gd name="connsiteX367" fmla="*/ 521751 w 2060869"/>
                        <a:gd name="connsiteY367" fmla="*/ 3334810 h 3832113"/>
                        <a:gd name="connsiteX368" fmla="*/ 521189 w 2060869"/>
                        <a:gd name="connsiteY368" fmla="*/ 3286632 h 3832113"/>
                        <a:gd name="connsiteX369" fmla="*/ 509616 w 2060869"/>
                        <a:gd name="connsiteY369" fmla="*/ 3270306 h 3832113"/>
                        <a:gd name="connsiteX370" fmla="*/ 504977 w 2060869"/>
                        <a:gd name="connsiteY370" fmla="*/ 3195497 h 3832113"/>
                        <a:gd name="connsiteX371" fmla="*/ 526065 w 2060869"/>
                        <a:gd name="connsiteY371" fmla="*/ 2782750 h 3832113"/>
                        <a:gd name="connsiteX372" fmla="*/ 542429 w 2060869"/>
                        <a:gd name="connsiteY372" fmla="*/ 2739878 h 3832113"/>
                        <a:gd name="connsiteX373" fmla="*/ 564880 w 2060869"/>
                        <a:gd name="connsiteY373" fmla="*/ 2699149 h 3832113"/>
                        <a:gd name="connsiteX374" fmla="*/ 554631 w 2060869"/>
                        <a:gd name="connsiteY374" fmla="*/ 2607614 h 3832113"/>
                        <a:gd name="connsiteX375" fmla="*/ 573452 w 2060869"/>
                        <a:gd name="connsiteY375" fmla="*/ 2503353 h 3832113"/>
                        <a:gd name="connsiteX376" fmla="*/ 569842 w 2060869"/>
                        <a:gd name="connsiteY376" fmla="*/ 2404998 h 3832113"/>
                        <a:gd name="connsiteX377" fmla="*/ 544039 w 2060869"/>
                        <a:gd name="connsiteY377" fmla="*/ 2312644 h 3832113"/>
                        <a:gd name="connsiteX378" fmla="*/ 566175 w 2060869"/>
                        <a:gd name="connsiteY378" fmla="*/ 1714264 h 3832113"/>
                        <a:gd name="connsiteX379" fmla="*/ 1007840 w 2060869"/>
                        <a:gd name="connsiteY379" fmla="*/ 1716788 h 3832113"/>
                        <a:gd name="connsiteX380" fmla="*/ 1017194 w 2060869"/>
                        <a:gd name="connsiteY380" fmla="*/ 1813981 h 3832113"/>
                        <a:gd name="connsiteX381" fmla="*/ 1017232 w 2060869"/>
                        <a:gd name="connsiteY381" fmla="*/ 1820287 h 3832113"/>
                        <a:gd name="connsiteX382" fmla="*/ 1013593 w 2060869"/>
                        <a:gd name="connsiteY382" fmla="*/ 1912584 h 3832113"/>
                        <a:gd name="connsiteX383" fmla="*/ 989495 w 2060869"/>
                        <a:gd name="connsiteY383" fmla="*/ 1978945 h 3832113"/>
                        <a:gd name="connsiteX384" fmla="*/ 1029414 w 2060869"/>
                        <a:gd name="connsiteY384" fmla="*/ 1804494 h 3832113"/>
                        <a:gd name="connsiteX385" fmla="*/ 1018479 w 2060869"/>
                        <a:gd name="connsiteY385" fmla="*/ 1716855 h 3832113"/>
                        <a:gd name="connsiteX386" fmla="*/ 1079830 w 2060869"/>
                        <a:gd name="connsiteY386" fmla="*/ 1717207 h 3832113"/>
                        <a:gd name="connsiteX387" fmla="*/ 1070267 w 2060869"/>
                        <a:gd name="connsiteY387" fmla="*/ 1771919 h 3832113"/>
                        <a:gd name="connsiteX388" fmla="*/ 1048464 w 2060869"/>
                        <a:gd name="connsiteY388" fmla="*/ 1791674 h 3832113"/>
                        <a:gd name="connsiteX389" fmla="*/ 1029414 w 2060869"/>
                        <a:gd name="connsiteY389" fmla="*/ 1804494 h 3832113"/>
                        <a:gd name="connsiteX390" fmla="*/ 1318784 w 2060869"/>
                        <a:gd name="connsiteY390" fmla="*/ 3562333 h 3832113"/>
                        <a:gd name="connsiteX391" fmla="*/ 1333071 w 2060869"/>
                        <a:gd name="connsiteY391" fmla="*/ 3520757 h 3832113"/>
                        <a:gd name="connsiteX392" fmla="*/ 1346187 w 2060869"/>
                        <a:gd name="connsiteY392" fmla="*/ 3518347 h 3832113"/>
                        <a:gd name="connsiteX393" fmla="*/ 1388059 w 2060869"/>
                        <a:gd name="connsiteY393" fmla="*/ 3500002 h 3832113"/>
                        <a:gd name="connsiteX394" fmla="*/ 1400508 w 2060869"/>
                        <a:gd name="connsiteY394" fmla="*/ 3521566 h 3832113"/>
                        <a:gd name="connsiteX395" fmla="*/ 1415643 w 2060869"/>
                        <a:gd name="connsiteY395" fmla="*/ 3551837 h 3832113"/>
                        <a:gd name="connsiteX396" fmla="*/ 1410547 w 2060869"/>
                        <a:gd name="connsiteY396" fmla="*/ 3611987 h 3832113"/>
                        <a:gd name="connsiteX397" fmla="*/ 1388688 w 2060869"/>
                        <a:gd name="connsiteY397" fmla="*/ 3634256 h 3832113"/>
                        <a:gd name="connsiteX398" fmla="*/ 1343520 w 2060869"/>
                        <a:gd name="connsiteY398" fmla="*/ 3691006 h 3832113"/>
                        <a:gd name="connsiteX399" fmla="*/ 1317841 w 2060869"/>
                        <a:gd name="connsiteY399" fmla="*/ 3621760 h 3832113"/>
                        <a:gd name="connsiteX400" fmla="*/ 1318784 w 2060869"/>
                        <a:gd name="connsiteY400" fmla="*/ 3562333 h 3832113"/>
                        <a:gd name="connsiteX401" fmla="*/ 1483814 w 2060869"/>
                        <a:gd name="connsiteY401" fmla="*/ 3535177 h 3832113"/>
                        <a:gd name="connsiteX402" fmla="*/ 1482623 w 2060869"/>
                        <a:gd name="connsiteY402" fmla="*/ 3553523 h 3832113"/>
                        <a:gd name="connsiteX403" fmla="*/ 1480966 w 2060869"/>
                        <a:gd name="connsiteY403" fmla="*/ 3554246 h 3832113"/>
                        <a:gd name="connsiteX404" fmla="*/ 1462021 w 2060869"/>
                        <a:gd name="connsiteY404" fmla="*/ 3542959 h 3832113"/>
                        <a:gd name="connsiteX405" fmla="*/ 1484719 w 2060869"/>
                        <a:gd name="connsiteY405" fmla="*/ 3524919 h 3832113"/>
                        <a:gd name="connsiteX406" fmla="*/ 1483814 w 2060869"/>
                        <a:gd name="connsiteY406" fmla="*/ 3535177 h 3832113"/>
                        <a:gd name="connsiteX407" fmla="*/ 1452896 w 2060869"/>
                        <a:gd name="connsiteY407" fmla="*/ 3538902 h 3832113"/>
                        <a:gd name="connsiteX408" fmla="*/ 1431693 w 2060869"/>
                        <a:gd name="connsiteY408" fmla="*/ 3529005 h 3832113"/>
                        <a:gd name="connsiteX409" fmla="*/ 1459192 w 2060869"/>
                        <a:gd name="connsiteY409" fmla="*/ 3511308 h 3832113"/>
                        <a:gd name="connsiteX410" fmla="*/ 1482518 w 2060869"/>
                        <a:gd name="connsiteY410" fmla="*/ 3518337 h 3832113"/>
                        <a:gd name="connsiteX411" fmla="*/ 1452896 w 2060869"/>
                        <a:gd name="connsiteY411" fmla="*/ 3538902 h 3832113"/>
                        <a:gd name="connsiteX412" fmla="*/ 1430731 w 2060869"/>
                        <a:gd name="connsiteY412" fmla="*/ 3518156 h 3832113"/>
                        <a:gd name="connsiteX413" fmla="*/ 1421606 w 2060869"/>
                        <a:gd name="connsiteY413" fmla="*/ 3524214 h 3832113"/>
                        <a:gd name="connsiteX414" fmla="*/ 1420739 w 2060869"/>
                        <a:gd name="connsiteY414" fmla="*/ 3523871 h 3832113"/>
                        <a:gd name="connsiteX415" fmla="*/ 1407785 w 2060869"/>
                        <a:gd name="connsiteY415" fmla="*/ 3501116 h 3832113"/>
                        <a:gd name="connsiteX416" fmla="*/ 1444180 w 2060869"/>
                        <a:gd name="connsiteY416" fmla="*/ 3509184 h 3832113"/>
                        <a:gd name="connsiteX417" fmla="*/ 1430731 w 2060869"/>
                        <a:gd name="connsiteY417" fmla="*/ 3518156 h 3832113"/>
                        <a:gd name="connsiteX418" fmla="*/ 1444495 w 2060869"/>
                        <a:gd name="connsiteY418" fmla="*/ 3545474 h 3832113"/>
                        <a:gd name="connsiteX419" fmla="*/ 1431255 w 2060869"/>
                        <a:gd name="connsiteY419" fmla="*/ 3556361 h 3832113"/>
                        <a:gd name="connsiteX420" fmla="*/ 1426026 w 2060869"/>
                        <a:gd name="connsiteY420" fmla="*/ 3535739 h 3832113"/>
                        <a:gd name="connsiteX421" fmla="*/ 1444495 w 2060869"/>
                        <a:gd name="connsiteY421" fmla="*/ 3545474 h 3832113"/>
                        <a:gd name="connsiteX422" fmla="*/ 1433265 w 2060869"/>
                        <a:gd name="connsiteY422" fmla="*/ 3570525 h 3832113"/>
                        <a:gd name="connsiteX423" fmla="*/ 1448733 w 2060869"/>
                        <a:gd name="connsiteY423" fmla="*/ 3579907 h 3832113"/>
                        <a:gd name="connsiteX424" fmla="*/ 1432188 w 2060869"/>
                        <a:gd name="connsiteY424" fmla="*/ 3592746 h 3832113"/>
                        <a:gd name="connsiteX425" fmla="*/ 1433265 w 2060869"/>
                        <a:gd name="connsiteY425" fmla="*/ 3570525 h 3832113"/>
                        <a:gd name="connsiteX426" fmla="*/ 1434865 w 2060869"/>
                        <a:gd name="connsiteY426" fmla="*/ 3565172 h 3832113"/>
                        <a:gd name="connsiteX427" fmla="*/ 1453762 w 2060869"/>
                        <a:gd name="connsiteY427" fmla="*/ 3549627 h 3832113"/>
                        <a:gd name="connsiteX428" fmla="*/ 1474879 w 2060869"/>
                        <a:gd name="connsiteY428" fmla="*/ 3559104 h 3832113"/>
                        <a:gd name="connsiteX429" fmla="*/ 1454629 w 2060869"/>
                        <a:gd name="connsiteY429" fmla="*/ 3575230 h 3832113"/>
                        <a:gd name="connsiteX430" fmla="*/ 1434865 w 2060869"/>
                        <a:gd name="connsiteY430" fmla="*/ 3565172 h 3832113"/>
                        <a:gd name="connsiteX431" fmla="*/ 1480175 w 2060869"/>
                        <a:gd name="connsiteY431" fmla="*/ 3561895 h 3832113"/>
                        <a:gd name="connsiteX432" fmla="*/ 1482175 w 2060869"/>
                        <a:gd name="connsiteY432" fmla="*/ 3562962 h 3832113"/>
                        <a:gd name="connsiteX433" fmla="*/ 1485843 w 2060869"/>
                        <a:gd name="connsiteY433" fmla="*/ 3595042 h 3832113"/>
                        <a:gd name="connsiteX434" fmla="*/ 1460477 w 2060869"/>
                        <a:gd name="connsiteY434" fmla="*/ 3578821 h 3832113"/>
                        <a:gd name="connsiteX435" fmla="*/ 1480175 w 2060869"/>
                        <a:gd name="connsiteY435" fmla="*/ 3561895 h 3832113"/>
                        <a:gd name="connsiteX436" fmla="*/ 1486843 w 2060869"/>
                        <a:gd name="connsiteY436" fmla="*/ 3506478 h 3832113"/>
                        <a:gd name="connsiteX437" fmla="*/ 1485900 w 2060869"/>
                        <a:gd name="connsiteY437" fmla="*/ 3513899 h 3832113"/>
                        <a:gd name="connsiteX438" fmla="*/ 1469193 w 2060869"/>
                        <a:gd name="connsiteY438" fmla="*/ 3506202 h 3832113"/>
                        <a:gd name="connsiteX439" fmla="*/ 1487271 w 2060869"/>
                        <a:gd name="connsiteY439" fmla="*/ 3497173 h 3832113"/>
                        <a:gd name="connsiteX440" fmla="*/ 1488081 w 2060869"/>
                        <a:gd name="connsiteY440" fmla="*/ 3497287 h 3832113"/>
                        <a:gd name="connsiteX441" fmla="*/ 1486843 w 2060869"/>
                        <a:gd name="connsiteY441" fmla="*/ 3506478 h 3832113"/>
                        <a:gd name="connsiteX442" fmla="*/ 1455086 w 2060869"/>
                        <a:gd name="connsiteY442" fmla="*/ 3502850 h 3832113"/>
                        <a:gd name="connsiteX443" fmla="*/ 1410005 w 2060869"/>
                        <a:gd name="connsiteY443" fmla="*/ 3492839 h 3832113"/>
                        <a:gd name="connsiteX444" fmla="*/ 1477080 w 2060869"/>
                        <a:gd name="connsiteY444" fmla="*/ 3493505 h 3832113"/>
                        <a:gd name="connsiteX445" fmla="*/ 1455086 w 2060869"/>
                        <a:gd name="connsiteY445" fmla="*/ 3502850 h 3832113"/>
                        <a:gd name="connsiteX446" fmla="*/ 1351521 w 2060869"/>
                        <a:gd name="connsiteY446" fmla="*/ 3746890 h 3832113"/>
                        <a:gd name="connsiteX447" fmla="*/ 1322403 w 2060869"/>
                        <a:gd name="connsiteY447" fmla="*/ 3702694 h 3832113"/>
                        <a:gd name="connsiteX448" fmla="*/ 1358903 w 2060869"/>
                        <a:gd name="connsiteY448" fmla="*/ 3731507 h 3832113"/>
                        <a:gd name="connsiteX449" fmla="*/ 1358741 w 2060869"/>
                        <a:gd name="connsiteY449" fmla="*/ 3752243 h 3832113"/>
                        <a:gd name="connsiteX450" fmla="*/ 1351521 w 2060869"/>
                        <a:gd name="connsiteY450" fmla="*/ 3746890 h 3832113"/>
                        <a:gd name="connsiteX451" fmla="*/ 1511160 w 2060869"/>
                        <a:gd name="connsiteY451" fmla="*/ 3815546 h 3832113"/>
                        <a:gd name="connsiteX452" fmla="*/ 1458373 w 2060869"/>
                        <a:gd name="connsiteY452" fmla="*/ 3812517 h 3832113"/>
                        <a:gd name="connsiteX453" fmla="*/ 1386630 w 2060869"/>
                        <a:gd name="connsiteY453" fmla="*/ 3797429 h 3832113"/>
                        <a:gd name="connsiteX454" fmla="*/ 1371304 w 2060869"/>
                        <a:gd name="connsiteY454" fmla="*/ 3750204 h 3832113"/>
                        <a:gd name="connsiteX455" fmla="*/ 1495434 w 2060869"/>
                        <a:gd name="connsiteY455" fmla="*/ 3781799 h 3832113"/>
                        <a:gd name="connsiteX456" fmla="*/ 1600743 w 2060869"/>
                        <a:gd name="connsiteY456" fmla="*/ 3775084 h 3832113"/>
                        <a:gd name="connsiteX457" fmla="*/ 1601343 w 2060869"/>
                        <a:gd name="connsiteY457" fmla="*/ 3807211 h 3832113"/>
                        <a:gd name="connsiteX458" fmla="*/ 1511160 w 2060869"/>
                        <a:gd name="connsiteY458" fmla="*/ 3815546 h 3832113"/>
                        <a:gd name="connsiteX459" fmla="*/ 1599343 w 2060869"/>
                        <a:gd name="connsiteY459" fmla="*/ 3753681 h 3832113"/>
                        <a:gd name="connsiteX460" fmla="*/ 1511408 w 2060869"/>
                        <a:gd name="connsiteY460" fmla="*/ 3761349 h 3832113"/>
                        <a:gd name="connsiteX461" fmla="*/ 1407823 w 2060869"/>
                        <a:gd name="connsiteY461" fmla="*/ 3750804 h 3832113"/>
                        <a:gd name="connsiteX462" fmla="*/ 1360398 w 2060869"/>
                        <a:gd name="connsiteY462" fmla="*/ 3701770 h 3832113"/>
                        <a:gd name="connsiteX463" fmla="*/ 1378601 w 2060869"/>
                        <a:gd name="connsiteY463" fmla="*/ 3661574 h 3832113"/>
                        <a:gd name="connsiteX464" fmla="*/ 1482223 w 2060869"/>
                        <a:gd name="connsiteY464" fmla="*/ 3701369 h 3832113"/>
                        <a:gd name="connsiteX465" fmla="*/ 1578530 w 2060869"/>
                        <a:gd name="connsiteY465" fmla="*/ 3689740 h 3832113"/>
                        <a:gd name="connsiteX466" fmla="*/ 1599343 w 2060869"/>
                        <a:gd name="connsiteY466" fmla="*/ 3753681 h 3832113"/>
                        <a:gd name="connsiteX467" fmla="*/ 1569329 w 2060869"/>
                        <a:gd name="connsiteY467" fmla="*/ 3675557 h 3832113"/>
                        <a:gd name="connsiteX468" fmla="*/ 1553146 w 2060869"/>
                        <a:gd name="connsiteY468" fmla="*/ 3679196 h 3832113"/>
                        <a:gd name="connsiteX469" fmla="*/ 1471888 w 2060869"/>
                        <a:gd name="connsiteY469" fmla="*/ 3681462 h 3832113"/>
                        <a:gd name="connsiteX470" fmla="*/ 1391059 w 2060869"/>
                        <a:gd name="connsiteY470" fmla="*/ 3651192 h 3832113"/>
                        <a:gd name="connsiteX471" fmla="*/ 1409452 w 2060869"/>
                        <a:gd name="connsiteY471" fmla="*/ 3629970 h 3832113"/>
                        <a:gd name="connsiteX472" fmla="*/ 1428883 w 2060869"/>
                        <a:gd name="connsiteY472" fmla="*/ 3603548 h 3832113"/>
                        <a:gd name="connsiteX473" fmla="*/ 1454972 w 2060869"/>
                        <a:gd name="connsiteY473" fmla="*/ 3583317 h 3832113"/>
                        <a:gd name="connsiteX474" fmla="*/ 1492844 w 2060869"/>
                        <a:gd name="connsiteY474" fmla="*/ 3606453 h 3832113"/>
                        <a:gd name="connsiteX475" fmla="*/ 1495234 w 2060869"/>
                        <a:gd name="connsiteY475" fmla="*/ 3606682 h 3832113"/>
                        <a:gd name="connsiteX476" fmla="*/ 1549050 w 2060869"/>
                        <a:gd name="connsiteY476" fmla="*/ 3641657 h 3832113"/>
                        <a:gd name="connsiteX477" fmla="*/ 1569329 w 2060869"/>
                        <a:gd name="connsiteY477" fmla="*/ 3675557 h 3832113"/>
                        <a:gd name="connsiteX478" fmla="*/ 1538745 w 2060869"/>
                        <a:gd name="connsiteY478" fmla="*/ 3620912 h 3832113"/>
                        <a:gd name="connsiteX479" fmla="*/ 1494768 w 2060869"/>
                        <a:gd name="connsiteY479" fmla="*/ 3580936 h 3832113"/>
                        <a:gd name="connsiteX480" fmla="*/ 1500187 w 2060869"/>
                        <a:gd name="connsiteY480" fmla="*/ 3496525 h 3832113"/>
                        <a:gd name="connsiteX481" fmla="*/ 1514141 w 2060869"/>
                        <a:gd name="connsiteY481" fmla="*/ 3489600 h 3832113"/>
                        <a:gd name="connsiteX482" fmla="*/ 1538745 w 2060869"/>
                        <a:gd name="connsiteY482" fmla="*/ 3620912 h 3832113"/>
                        <a:gd name="connsiteX483" fmla="*/ 1487786 w 2060869"/>
                        <a:gd name="connsiteY483" fmla="*/ 2140394 h 3832113"/>
                        <a:gd name="connsiteX484" fmla="*/ 1492653 w 2060869"/>
                        <a:gd name="connsiteY484" fmla="*/ 2247702 h 3832113"/>
                        <a:gd name="connsiteX485" fmla="*/ 1475651 w 2060869"/>
                        <a:gd name="connsiteY485" fmla="*/ 2390063 h 3832113"/>
                        <a:gd name="connsiteX486" fmla="*/ 1456839 w 2060869"/>
                        <a:gd name="connsiteY486" fmla="*/ 2431668 h 3832113"/>
                        <a:gd name="connsiteX487" fmla="*/ 1458677 w 2060869"/>
                        <a:gd name="connsiteY487" fmla="*/ 2481551 h 3832113"/>
                        <a:gd name="connsiteX488" fmla="*/ 1479975 w 2060869"/>
                        <a:gd name="connsiteY488" fmla="*/ 2583944 h 3832113"/>
                        <a:gd name="connsiteX489" fmla="*/ 1482347 w 2060869"/>
                        <a:gd name="connsiteY489" fmla="*/ 2633931 h 3832113"/>
                        <a:gd name="connsiteX490" fmla="*/ 1468536 w 2060869"/>
                        <a:gd name="connsiteY490" fmla="*/ 2676108 h 3832113"/>
                        <a:gd name="connsiteX491" fmla="*/ 1482661 w 2060869"/>
                        <a:gd name="connsiteY491" fmla="*/ 2717732 h 3832113"/>
                        <a:gd name="connsiteX492" fmla="*/ 1527638 w 2060869"/>
                        <a:gd name="connsiteY492" fmla="*/ 2891516 h 3832113"/>
                        <a:gd name="connsiteX493" fmla="*/ 1532696 w 2060869"/>
                        <a:gd name="connsiteY493" fmla="*/ 3254628 h 3832113"/>
                        <a:gd name="connsiteX494" fmla="*/ 1514675 w 2060869"/>
                        <a:gd name="connsiteY494" fmla="*/ 3290156 h 3832113"/>
                        <a:gd name="connsiteX495" fmla="*/ 1518990 w 2060869"/>
                        <a:gd name="connsiteY495" fmla="*/ 3428574 h 3832113"/>
                        <a:gd name="connsiteX496" fmla="*/ 1491777 w 2060869"/>
                        <a:gd name="connsiteY496" fmla="*/ 3470503 h 3832113"/>
                        <a:gd name="connsiteX497" fmla="*/ 1479004 w 2060869"/>
                        <a:gd name="connsiteY497" fmla="*/ 3465235 h 3832113"/>
                        <a:gd name="connsiteX498" fmla="*/ 1338434 w 2060869"/>
                        <a:gd name="connsiteY498" fmla="*/ 3494410 h 3832113"/>
                        <a:gd name="connsiteX499" fmla="*/ 1281093 w 2060869"/>
                        <a:gd name="connsiteY499" fmla="*/ 3387616 h 3832113"/>
                        <a:gd name="connsiteX500" fmla="*/ 1301448 w 2060869"/>
                        <a:gd name="connsiteY500" fmla="*/ 3229873 h 3832113"/>
                        <a:gd name="connsiteX501" fmla="*/ 1298124 w 2060869"/>
                        <a:gd name="connsiteY501" fmla="*/ 3217290 h 3832113"/>
                        <a:gd name="connsiteX502" fmla="*/ 1239964 w 2060869"/>
                        <a:gd name="connsiteY502" fmla="*/ 3022218 h 3832113"/>
                        <a:gd name="connsiteX503" fmla="*/ 1224800 w 2060869"/>
                        <a:gd name="connsiteY503" fmla="*/ 2610300 h 3832113"/>
                        <a:gd name="connsiteX504" fmla="*/ 1122226 w 2060869"/>
                        <a:gd name="connsiteY504" fmla="*/ 2211983 h 3832113"/>
                        <a:gd name="connsiteX505" fmla="*/ 1051036 w 2060869"/>
                        <a:gd name="connsiteY505" fmla="*/ 1988013 h 3832113"/>
                        <a:gd name="connsiteX506" fmla="*/ 1026014 w 2060869"/>
                        <a:gd name="connsiteY506" fmla="*/ 1916070 h 3832113"/>
                        <a:gd name="connsiteX507" fmla="*/ 1029757 w 2060869"/>
                        <a:gd name="connsiteY507" fmla="*/ 1819430 h 3832113"/>
                        <a:gd name="connsiteX508" fmla="*/ 1059789 w 2060869"/>
                        <a:gd name="connsiteY508" fmla="*/ 1803123 h 3832113"/>
                        <a:gd name="connsiteX509" fmla="*/ 1084335 w 2060869"/>
                        <a:gd name="connsiteY509" fmla="*/ 1780958 h 3832113"/>
                        <a:gd name="connsiteX510" fmla="*/ 1090660 w 2060869"/>
                        <a:gd name="connsiteY510" fmla="*/ 1747249 h 3832113"/>
                        <a:gd name="connsiteX511" fmla="*/ 1092765 w 2060869"/>
                        <a:gd name="connsiteY511" fmla="*/ 1717255 h 3832113"/>
                        <a:gd name="connsiteX512" fmla="*/ 1471565 w 2060869"/>
                        <a:gd name="connsiteY512" fmla="*/ 1719417 h 3832113"/>
                        <a:gd name="connsiteX513" fmla="*/ 1487786 w 2060869"/>
                        <a:gd name="connsiteY513" fmla="*/ 2140394 h 3832113"/>
                        <a:gd name="connsiteX514" fmla="*/ 1932965 w 2060869"/>
                        <a:gd name="connsiteY514" fmla="*/ 1383327 h 3832113"/>
                        <a:gd name="connsiteX515" fmla="*/ 1920173 w 2060869"/>
                        <a:gd name="connsiteY515" fmla="*/ 1697224 h 3832113"/>
                        <a:gd name="connsiteX516" fmla="*/ 110413 w 2060869"/>
                        <a:gd name="connsiteY516" fmla="*/ 1687127 h 3832113"/>
                        <a:gd name="connsiteX517" fmla="*/ 112795 w 2060869"/>
                        <a:gd name="connsiteY517" fmla="*/ 1203591 h 3832113"/>
                        <a:gd name="connsiteX518" fmla="*/ 151447 w 2060869"/>
                        <a:gd name="connsiteY518" fmla="*/ 1167167 h 3832113"/>
                        <a:gd name="connsiteX519" fmla="*/ 202539 w 2060869"/>
                        <a:gd name="connsiteY519" fmla="*/ 1136173 h 3832113"/>
                        <a:gd name="connsiteX520" fmla="*/ 198405 w 2060869"/>
                        <a:gd name="connsiteY520" fmla="*/ 1114837 h 3832113"/>
                        <a:gd name="connsiteX521" fmla="*/ 195072 w 2060869"/>
                        <a:gd name="connsiteY521" fmla="*/ 1067688 h 3832113"/>
                        <a:gd name="connsiteX522" fmla="*/ 110023 w 2060869"/>
                        <a:gd name="connsiteY522" fmla="*/ 997717 h 3832113"/>
                        <a:gd name="connsiteX523" fmla="*/ 128330 w 2060869"/>
                        <a:gd name="connsiteY523" fmla="*/ 488196 h 3832113"/>
                        <a:gd name="connsiteX524" fmla="*/ 1174328 w 2060869"/>
                        <a:gd name="connsiteY524" fmla="*/ 524658 h 3832113"/>
                        <a:gd name="connsiteX525" fmla="*/ 1957092 w 2060869"/>
                        <a:gd name="connsiteY525" fmla="*/ 520086 h 3832113"/>
                        <a:gd name="connsiteX526" fmla="*/ 1949805 w 2060869"/>
                        <a:gd name="connsiteY526" fmla="*/ 972581 h 3832113"/>
                        <a:gd name="connsiteX527" fmla="*/ 1865785 w 2060869"/>
                        <a:gd name="connsiteY527" fmla="*/ 1044647 h 3832113"/>
                        <a:gd name="connsiteX528" fmla="*/ 1862814 w 2060869"/>
                        <a:gd name="connsiteY528" fmla="*/ 1091615 h 3832113"/>
                        <a:gd name="connsiteX529" fmla="*/ 1857813 w 2060869"/>
                        <a:gd name="connsiteY529" fmla="*/ 1109417 h 3832113"/>
                        <a:gd name="connsiteX530" fmla="*/ 1909715 w 2060869"/>
                        <a:gd name="connsiteY530" fmla="*/ 1143755 h 3832113"/>
                        <a:gd name="connsiteX531" fmla="*/ 1944528 w 2060869"/>
                        <a:gd name="connsiteY531" fmla="*/ 1179597 h 3832113"/>
                        <a:gd name="connsiteX532" fmla="*/ 1932965 w 2060869"/>
                        <a:gd name="connsiteY532" fmla="*/ 1383327 h 3832113"/>
                        <a:gd name="connsiteX533" fmla="*/ 2019614 w 2060869"/>
                        <a:gd name="connsiteY533" fmla="*/ 1147307 h 3832113"/>
                        <a:gd name="connsiteX534" fmla="*/ 2009232 w 2060869"/>
                        <a:gd name="connsiteY534" fmla="*/ 1158376 h 3832113"/>
                        <a:gd name="connsiteX535" fmla="*/ 1967693 w 2060869"/>
                        <a:gd name="connsiteY535" fmla="*/ 1165015 h 3832113"/>
                        <a:gd name="connsiteX536" fmla="*/ 1951653 w 2060869"/>
                        <a:gd name="connsiteY536" fmla="*/ 1164605 h 3832113"/>
                        <a:gd name="connsiteX537" fmla="*/ 1925964 w 2060869"/>
                        <a:gd name="connsiteY537" fmla="*/ 1145326 h 3832113"/>
                        <a:gd name="connsiteX538" fmla="*/ 2018014 w 2060869"/>
                        <a:gd name="connsiteY538" fmla="*/ 1139306 h 3832113"/>
                        <a:gd name="connsiteX539" fmla="*/ 2019614 w 2060869"/>
                        <a:gd name="connsiteY539" fmla="*/ 1147307 h 3832113"/>
                        <a:gd name="connsiteX540" fmla="*/ 2035130 w 2060869"/>
                        <a:gd name="connsiteY540" fmla="*/ 1109817 h 3832113"/>
                        <a:gd name="connsiteX541" fmla="*/ 2019928 w 2060869"/>
                        <a:gd name="connsiteY541" fmla="*/ 1124076 h 3832113"/>
                        <a:gd name="connsiteX542" fmla="*/ 1898266 w 2060869"/>
                        <a:gd name="connsiteY542" fmla="*/ 1126486 h 3832113"/>
                        <a:gd name="connsiteX543" fmla="*/ 1872415 w 2060869"/>
                        <a:gd name="connsiteY543" fmla="*/ 1104702 h 3832113"/>
                        <a:gd name="connsiteX544" fmla="*/ 1873015 w 2060869"/>
                        <a:gd name="connsiteY544" fmla="*/ 1094482 h 3832113"/>
                        <a:gd name="connsiteX545" fmla="*/ 2028434 w 2060869"/>
                        <a:gd name="connsiteY545" fmla="*/ 1092263 h 3832113"/>
                        <a:gd name="connsiteX546" fmla="*/ 2035130 w 2060869"/>
                        <a:gd name="connsiteY546" fmla="*/ 1109817 h 3832113"/>
                        <a:gd name="connsiteX547" fmla="*/ 2034444 w 2060869"/>
                        <a:gd name="connsiteY547" fmla="*/ 1074422 h 3832113"/>
                        <a:gd name="connsiteX548" fmla="*/ 2001317 w 2060869"/>
                        <a:gd name="connsiteY548" fmla="*/ 1079785 h 3832113"/>
                        <a:gd name="connsiteX549" fmla="*/ 1890026 w 2060869"/>
                        <a:gd name="connsiteY549" fmla="*/ 1081242 h 3832113"/>
                        <a:gd name="connsiteX550" fmla="*/ 1865004 w 2060869"/>
                        <a:gd name="connsiteY550" fmla="*/ 1071346 h 3832113"/>
                        <a:gd name="connsiteX551" fmla="*/ 1876387 w 2060869"/>
                        <a:gd name="connsiteY551" fmla="*/ 1052410 h 3832113"/>
                        <a:gd name="connsiteX552" fmla="*/ 1967465 w 2060869"/>
                        <a:gd name="connsiteY552" fmla="*/ 1049295 h 3832113"/>
                        <a:gd name="connsiteX553" fmla="*/ 2027072 w 2060869"/>
                        <a:gd name="connsiteY553" fmla="*/ 1038970 h 3832113"/>
                        <a:gd name="connsiteX554" fmla="*/ 2044770 w 2060869"/>
                        <a:gd name="connsiteY554" fmla="*/ 1054524 h 3832113"/>
                        <a:gd name="connsiteX555" fmla="*/ 2034444 w 2060869"/>
                        <a:gd name="connsiteY555" fmla="*/ 1074422 h 383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Lst>
                      <a:rect l="l" t="t" r="r" b="b"/>
                      <a:pathLst>
                        <a:path w="2060869" h="3832113">
                          <a:moveTo>
                            <a:pt x="2037988" y="1030474"/>
                          </a:moveTo>
                          <a:cubicBezTo>
                            <a:pt x="2059638" y="1008147"/>
                            <a:pt x="2047656" y="976667"/>
                            <a:pt x="2019262" y="968152"/>
                          </a:cubicBezTo>
                          <a:cubicBezTo>
                            <a:pt x="2036045" y="962275"/>
                            <a:pt x="2048484" y="941348"/>
                            <a:pt x="2035969" y="925689"/>
                          </a:cubicBezTo>
                          <a:cubicBezTo>
                            <a:pt x="2030911" y="919355"/>
                            <a:pt x="2023091" y="917021"/>
                            <a:pt x="2017614" y="911392"/>
                          </a:cubicBezTo>
                          <a:cubicBezTo>
                            <a:pt x="2012118" y="905734"/>
                            <a:pt x="2011518" y="896876"/>
                            <a:pt x="2005479" y="891266"/>
                          </a:cubicBezTo>
                          <a:cubicBezTo>
                            <a:pt x="1999050" y="885303"/>
                            <a:pt x="1989001" y="885789"/>
                            <a:pt x="1979733" y="887866"/>
                          </a:cubicBezTo>
                          <a:cubicBezTo>
                            <a:pt x="1981685" y="760078"/>
                            <a:pt x="1983667" y="632291"/>
                            <a:pt x="1985629" y="504513"/>
                          </a:cubicBezTo>
                          <a:cubicBezTo>
                            <a:pt x="1985734" y="497464"/>
                            <a:pt x="1979038" y="489568"/>
                            <a:pt x="1971494" y="490378"/>
                          </a:cubicBezTo>
                          <a:cubicBezTo>
                            <a:pt x="1852841" y="501912"/>
                            <a:pt x="1733388" y="501617"/>
                            <a:pt x="1614278" y="502493"/>
                          </a:cubicBezTo>
                          <a:cubicBezTo>
                            <a:pt x="1598952" y="469632"/>
                            <a:pt x="1584360" y="436962"/>
                            <a:pt x="1570263" y="403595"/>
                          </a:cubicBezTo>
                          <a:cubicBezTo>
                            <a:pt x="1554604" y="367048"/>
                            <a:pt x="1539907" y="329958"/>
                            <a:pt x="1522742" y="294096"/>
                          </a:cubicBezTo>
                          <a:cubicBezTo>
                            <a:pt x="1521361" y="291219"/>
                            <a:pt x="1518666" y="290353"/>
                            <a:pt x="1516103" y="290848"/>
                          </a:cubicBezTo>
                          <a:cubicBezTo>
                            <a:pt x="1505702" y="281514"/>
                            <a:pt x="1489948" y="277684"/>
                            <a:pt x="1477527" y="272446"/>
                          </a:cubicBezTo>
                          <a:cubicBezTo>
                            <a:pt x="1461525" y="265702"/>
                            <a:pt x="1445733" y="258463"/>
                            <a:pt x="1430169" y="250776"/>
                          </a:cubicBezTo>
                          <a:cubicBezTo>
                            <a:pt x="1398413" y="235098"/>
                            <a:pt x="1367571" y="217563"/>
                            <a:pt x="1337872" y="198275"/>
                          </a:cubicBezTo>
                          <a:cubicBezTo>
                            <a:pt x="1304896" y="176862"/>
                            <a:pt x="1274740" y="151640"/>
                            <a:pt x="1242117" y="129818"/>
                          </a:cubicBezTo>
                          <a:cubicBezTo>
                            <a:pt x="1240545" y="128761"/>
                            <a:pt x="1238974" y="128666"/>
                            <a:pt x="1237602" y="129142"/>
                          </a:cubicBezTo>
                          <a:cubicBezTo>
                            <a:pt x="1230287" y="105187"/>
                            <a:pt x="1220905" y="81936"/>
                            <a:pt x="1208379" y="60562"/>
                          </a:cubicBezTo>
                          <a:cubicBezTo>
                            <a:pt x="1205655" y="55914"/>
                            <a:pt x="1197826" y="58952"/>
                            <a:pt x="1199512" y="64296"/>
                          </a:cubicBezTo>
                          <a:cubicBezTo>
                            <a:pt x="1212104" y="102748"/>
                            <a:pt x="1226058" y="140896"/>
                            <a:pt x="1233945" y="180691"/>
                          </a:cubicBezTo>
                          <a:cubicBezTo>
                            <a:pt x="1222362" y="170928"/>
                            <a:pt x="1212732" y="159022"/>
                            <a:pt x="1205389" y="145582"/>
                          </a:cubicBezTo>
                          <a:cubicBezTo>
                            <a:pt x="1201817" y="139058"/>
                            <a:pt x="1191511" y="140591"/>
                            <a:pt x="1189644" y="147640"/>
                          </a:cubicBezTo>
                          <a:cubicBezTo>
                            <a:pt x="1176175" y="198294"/>
                            <a:pt x="1165202" y="250424"/>
                            <a:pt x="1145886" y="299278"/>
                          </a:cubicBezTo>
                          <a:cubicBezTo>
                            <a:pt x="1118606" y="366696"/>
                            <a:pt x="1070267" y="424350"/>
                            <a:pt x="1047950" y="494073"/>
                          </a:cubicBezTo>
                          <a:cubicBezTo>
                            <a:pt x="1044083" y="493969"/>
                            <a:pt x="1040215" y="493864"/>
                            <a:pt x="1036348" y="493759"/>
                          </a:cubicBezTo>
                          <a:cubicBezTo>
                            <a:pt x="1027080" y="469375"/>
                            <a:pt x="1017298" y="445239"/>
                            <a:pt x="1005287" y="422122"/>
                          </a:cubicBezTo>
                          <a:cubicBezTo>
                            <a:pt x="985361" y="387860"/>
                            <a:pt x="963501" y="379507"/>
                            <a:pt x="979513" y="335387"/>
                          </a:cubicBezTo>
                          <a:cubicBezTo>
                            <a:pt x="989190" y="333701"/>
                            <a:pt x="996115" y="339959"/>
                            <a:pt x="1004601" y="345055"/>
                          </a:cubicBezTo>
                          <a:cubicBezTo>
                            <a:pt x="1028728" y="360619"/>
                            <a:pt x="1050636" y="345141"/>
                            <a:pt x="1070457" y="330567"/>
                          </a:cubicBezTo>
                          <a:cubicBezTo>
                            <a:pt x="1101090" y="309908"/>
                            <a:pt x="1130484" y="285276"/>
                            <a:pt x="1146200" y="251014"/>
                          </a:cubicBezTo>
                          <a:cubicBezTo>
                            <a:pt x="1163498" y="213334"/>
                            <a:pt x="1173289" y="172347"/>
                            <a:pt x="1180119" y="131590"/>
                          </a:cubicBezTo>
                          <a:cubicBezTo>
                            <a:pt x="1182462" y="116664"/>
                            <a:pt x="1185510" y="100500"/>
                            <a:pt x="1184634" y="85365"/>
                          </a:cubicBezTo>
                          <a:cubicBezTo>
                            <a:pt x="1184195" y="77898"/>
                            <a:pt x="1172632" y="75393"/>
                            <a:pt x="1170898" y="83508"/>
                          </a:cubicBezTo>
                          <a:cubicBezTo>
                            <a:pt x="1166641" y="109282"/>
                            <a:pt x="1164850" y="135600"/>
                            <a:pt x="1158392" y="161041"/>
                          </a:cubicBezTo>
                          <a:cubicBezTo>
                            <a:pt x="1139437" y="246776"/>
                            <a:pt x="1113977" y="288181"/>
                            <a:pt x="1035215" y="330301"/>
                          </a:cubicBezTo>
                          <a:cubicBezTo>
                            <a:pt x="1016555" y="337644"/>
                            <a:pt x="1004401" y="314365"/>
                            <a:pt x="984866" y="314594"/>
                          </a:cubicBezTo>
                          <a:cubicBezTo>
                            <a:pt x="986809" y="304221"/>
                            <a:pt x="986494" y="293182"/>
                            <a:pt x="982189" y="283418"/>
                          </a:cubicBezTo>
                          <a:cubicBezTo>
                            <a:pt x="978951" y="275913"/>
                            <a:pt x="973302" y="269417"/>
                            <a:pt x="971712" y="261263"/>
                          </a:cubicBezTo>
                          <a:cubicBezTo>
                            <a:pt x="970102" y="253043"/>
                            <a:pt x="971531" y="244328"/>
                            <a:pt x="971540" y="236032"/>
                          </a:cubicBezTo>
                          <a:cubicBezTo>
                            <a:pt x="971416" y="213638"/>
                            <a:pt x="966816" y="191369"/>
                            <a:pt x="957958" y="170795"/>
                          </a:cubicBezTo>
                          <a:cubicBezTo>
                            <a:pt x="945794" y="144554"/>
                            <a:pt x="926582" y="114388"/>
                            <a:pt x="898998" y="102748"/>
                          </a:cubicBezTo>
                          <a:cubicBezTo>
                            <a:pt x="907075" y="82679"/>
                            <a:pt x="907723" y="23215"/>
                            <a:pt x="899379" y="3126"/>
                          </a:cubicBezTo>
                          <a:cubicBezTo>
                            <a:pt x="897121" y="-1722"/>
                            <a:pt x="888387" y="-722"/>
                            <a:pt x="887520" y="4679"/>
                          </a:cubicBezTo>
                          <a:cubicBezTo>
                            <a:pt x="886120" y="13328"/>
                            <a:pt x="887749" y="22091"/>
                            <a:pt x="887863" y="30806"/>
                          </a:cubicBezTo>
                          <a:cubicBezTo>
                            <a:pt x="878310" y="31073"/>
                            <a:pt x="870194" y="36597"/>
                            <a:pt x="862107" y="41236"/>
                          </a:cubicBezTo>
                          <a:cubicBezTo>
                            <a:pt x="834275" y="56619"/>
                            <a:pt x="812863" y="83460"/>
                            <a:pt x="813968" y="116455"/>
                          </a:cubicBezTo>
                          <a:cubicBezTo>
                            <a:pt x="739225" y="150811"/>
                            <a:pt x="665969" y="188797"/>
                            <a:pt x="591493" y="223887"/>
                          </a:cubicBezTo>
                          <a:cubicBezTo>
                            <a:pt x="572214" y="233146"/>
                            <a:pt x="553069" y="242661"/>
                            <a:pt x="533924" y="252186"/>
                          </a:cubicBezTo>
                          <a:cubicBezTo>
                            <a:pt x="525799" y="256225"/>
                            <a:pt x="516760" y="259654"/>
                            <a:pt x="509692" y="265416"/>
                          </a:cubicBezTo>
                          <a:cubicBezTo>
                            <a:pt x="497614" y="275094"/>
                            <a:pt x="497490" y="291496"/>
                            <a:pt x="496205" y="305669"/>
                          </a:cubicBezTo>
                          <a:cubicBezTo>
                            <a:pt x="466182" y="359390"/>
                            <a:pt x="440169" y="415235"/>
                            <a:pt x="419109" y="473052"/>
                          </a:cubicBezTo>
                          <a:cubicBezTo>
                            <a:pt x="321849" y="469289"/>
                            <a:pt x="224599" y="465165"/>
                            <a:pt x="127349" y="461050"/>
                          </a:cubicBezTo>
                          <a:cubicBezTo>
                            <a:pt x="115405" y="460288"/>
                            <a:pt x="103375" y="458574"/>
                            <a:pt x="101612" y="474090"/>
                          </a:cubicBezTo>
                          <a:cubicBezTo>
                            <a:pt x="98250" y="620861"/>
                            <a:pt x="92249" y="767622"/>
                            <a:pt x="90925" y="914440"/>
                          </a:cubicBezTo>
                          <a:cubicBezTo>
                            <a:pt x="76000" y="909059"/>
                            <a:pt x="59388" y="904629"/>
                            <a:pt x="50235" y="921212"/>
                          </a:cubicBezTo>
                          <a:cubicBezTo>
                            <a:pt x="46539" y="927918"/>
                            <a:pt x="45053" y="933519"/>
                            <a:pt x="38385" y="937929"/>
                          </a:cubicBezTo>
                          <a:cubicBezTo>
                            <a:pt x="11754" y="951654"/>
                            <a:pt x="15325" y="980677"/>
                            <a:pt x="41995" y="991412"/>
                          </a:cubicBezTo>
                          <a:cubicBezTo>
                            <a:pt x="12982" y="1000518"/>
                            <a:pt x="895" y="1031026"/>
                            <a:pt x="23107" y="1053658"/>
                          </a:cubicBezTo>
                          <a:cubicBezTo>
                            <a:pt x="-6677" y="1066002"/>
                            <a:pt x="-8668" y="1102330"/>
                            <a:pt x="22984" y="1112370"/>
                          </a:cubicBezTo>
                          <a:cubicBezTo>
                            <a:pt x="7820" y="1127305"/>
                            <a:pt x="12973" y="1151813"/>
                            <a:pt x="33023" y="1158766"/>
                          </a:cubicBezTo>
                          <a:cubicBezTo>
                            <a:pt x="26832" y="1168539"/>
                            <a:pt x="27794" y="1182998"/>
                            <a:pt x="37490" y="1190189"/>
                          </a:cubicBezTo>
                          <a:cubicBezTo>
                            <a:pt x="51292" y="1199562"/>
                            <a:pt x="78543" y="1202714"/>
                            <a:pt x="95307" y="1203905"/>
                          </a:cubicBezTo>
                          <a:cubicBezTo>
                            <a:pt x="94583" y="1369164"/>
                            <a:pt x="96602" y="1534470"/>
                            <a:pt x="85715" y="1699519"/>
                          </a:cubicBezTo>
                          <a:cubicBezTo>
                            <a:pt x="85334" y="1706054"/>
                            <a:pt x="91544" y="1711502"/>
                            <a:pt x="97745" y="1711549"/>
                          </a:cubicBezTo>
                          <a:cubicBezTo>
                            <a:pt x="248555" y="1712569"/>
                            <a:pt x="399373" y="1713283"/>
                            <a:pt x="550183" y="1714197"/>
                          </a:cubicBezTo>
                          <a:cubicBezTo>
                            <a:pt x="535390" y="1898973"/>
                            <a:pt x="531218" y="2084463"/>
                            <a:pt x="521884" y="2269562"/>
                          </a:cubicBezTo>
                          <a:cubicBezTo>
                            <a:pt x="518703" y="2318568"/>
                            <a:pt x="520703" y="2370022"/>
                            <a:pt x="546801" y="2413161"/>
                          </a:cubicBezTo>
                          <a:cubicBezTo>
                            <a:pt x="568709" y="2448956"/>
                            <a:pt x="554774" y="2476712"/>
                            <a:pt x="545944" y="2513545"/>
                          </a:cubicBezTo>
                          <a:cubicBezTo>
                            <a:pt x="538638" y="2548359"/>
                            <a:pt x="530933" y="2583658"/>
                            <a:pt x="529094" y="2619263"/>
                          </a:cubicBezTo>
                          <a:cubicBezTo>
                            <a:pt x="528437" y="2657354"/>
                            <a:pt x="559241" y="2670203"/>
                            <a:pt x="531742" y="2707626"/>
                          </a:cubicBezTo>
                          <a:cubicBezTo>
                            <a:pt x="488451" y="2776187"/>
                            <a:pt x="483355" y="2859960"/>
                            <a:pt x="482308" y="2938893"/>
                          </a:cubicBezTo>
                          <a:cubicBezTo>
                            <a:pt x="480650" y="3031572"/>
                            <a:pt x="479488" y="3124269"/>
                            <a:pt x="477621" y="3216947"/>
                          </a:cubicBezTo>
                          <a:cubicBezTo>
                            <a:pt x="477288" y="3240579"/>
                            <a:pt x="473849" y="3267011"/>
                            <a:pt x="488051" y="3287556"/>
                          </a:cubicBezTo>
                          <a:cubicBezTo>
                            <a:pt x="492061" y="3293347"/>
                            <a:pt x="498176" y="3298910"/>
                            <a:pt x="499119" y="3306215"/>
                          </a:cubicBezTo>
                          <a:cubicBezTo>
                            <a:pt x="500091" y="3313731"/>
                            <a:pt x="496690" y="3321979"/>
                            <a:pt x="494500" y="3328999"/>
                          </a:cubicBezTo>
                          <a:cubicBezTo>
                            <a:pt x="492042" y="3336867"/>
                            <a:pt x="489880" y="3344773"/>
                            <a:pt x="488451" y="3352897"/>
                          </a:cubicBezTo>
                          <a:cubicBezTo>
                            <a:pt x="481136" y="3395665"/>
                            <a:pt x="487299" y="3454167"/>
                            <a:pt x="518703" y="3486124"/>
                          </a:cubicBezTo>
                          <a:cubicBezTo>
                            <a:pt x="513140" y="3536492"/>
                            <a:pt x="508930" y="3588270"/>
                            <a:pt x="482184" y="3632809"/>
                          </a:cubicBezTo>
                          <a:cubicBezTo>
                            <a:pt x="463067" y="3671356"/>
                            <a:pt x="423529" y="3705161"/>
                            <a:pt x="426986" y="3751338"/>
                          </a:cubicBezTo>
                          <a:cubicBezTo>
                            <a:pt x="424548" y="3753109"/>
                            <a:pt x="422891" y="3755948"/>
                            <a:pt x="422881" y="3759405"/>
                          </a:cubicBezTo>
                          <a:cubicBezTo>
                            <a:pt x="422862" y="3777303"/>
                            <a:pt x="422929" y="3795181"/>
                            <a:pt x="423281" y="3813069"/>
                          </a:cubicBezTo>
                          <a:cubicBezTo>
                            <a:pt x="423824" y="3829081"/>
                            <a:pt x="465182" y="3830043"/>
                            <a:pt x="477355" y="3831005"/>
                          </a:cubicBezTo>
                          <a:cubicBezTo>
                            <a:pt x="518112" y="3833015"/>
                            <a:pt x="558908" y="3829986"/>
                            <a:pt x="599456" y="3825995"/>
                          </a:cubicBezTo>
                          <a:cubicBezTo>
                            <a:pt x="637898" y="3823537"/>
                            <a:pt x="683780" y="3816060"/>
                            <a:pt x="684466" y="3768054"/>
                          </a:cubicBezTo>
                          <a:cubicBezTo>
                            <a:pt x="691705" y="3765682"/>
                            <a:pt x="697049" y="3758024"/>
                            <a:pt x="703316" y="3753672"/>
                          </a:cubicBezTo>
                          <a:cubicBezTo>
                            <a:pt x="710060" y="3748985"/>
                            <a:pt x="717356" y="3745223"/>
                            <a:pt x="724128" y="3740613"/>
                          </a:cubicBezTo>
                          <a:cubicBezTo>
                            <a:pt x="731224" y="3735774"/>
                            <a:pt x="731310" y="3728992"/>
                            <a:pt x="731663" y="3720962"/>
                          </a:cubicBezTo>
                          <a:cubicBezTo>
                            <a:pt x="732034" y="3712380"/>
                            <a:pt x="731844" y="3703636"/>
                            <a:pt x="730434" y="3695140"/>
                          </a:cubicBezTo>
                          <a:cubicBezTo>
                            <a:pt x="750065" y="3676824"/>
                            <a:pt x="746541" y="3646344"/>
                            <a:pt x="746845" y="3621788"/>
                          </a:cubicBezTo>
                          <a:cubicBezTo>
                            <a:pt x="747398" y="3587069"/>
                            <a:pt x="752179" y="3539502"/>
                            <a:pt x="726652" y="3511641"/>
                          </a:cubicBezTo>
                          <a:cubicBezTo>
                            <a:pt x="758837" y="3482476"/>
                            <a:pt x="773954" y="3437194"/>
                            <a:pt x="781535" y="3395522"/>
                          </a:cubicBezTo>
                          <a:cubicBezTo>
                            <a:pt x="793594" y="3339629"/>
                            <a:pt x="782983" y="3282403"/>
                            <a:pt x="763552" y="3229425"/>
                          </a:cubicBezTo>
                          <a:cubicBezTo>
                            <a:pt x="809453" y="3176256"/>
                            <a:pt x="817778" y="3102133"/>
                            <a:pt x="820540" y="3034363"/>
                          </a:cubicBezTo>
                          <a:cubicBezTo>
                            <a:pt x="832923" y="2852635"/>
                            <a:pt x="816988" y="2667021"/>
                            <a:pt x="857631" y="2488389"/>
                          </a:cubicBezTo>
                          <a:cubicBezTo>
                            <a:pt x="907789" y="2309024"/>
                            <a:pt x="966454" y="2132040"/>
                            <a:pt x="1018851" y="1953284"/>
                          </a:cubicBezTo>
                          <a:cubicBezTo>
                            <a:pt x="1043130" y="2032428"/>
                            <a:pt x="1066628" y="2111857"/>
                            <a:pt x="1090431" y="2191143"/>
                          </a:cubicBezTo>
                          <a:cubicBezTo>
                            <a:pt x="1129541" y="2323683"/>
                            <a:pt x="1181585" y="2454071"/>
                            <a:pt x="1198740" y="2591907"/>
                          </a:cubicBezTo>
                          <a:cubicBezTo>
                            <a:pt x="1210723" y="2729143"/>
                            <a:pt x="1210008" y="2867227"/>
                            <a:pt x="1216085" y="3004816"/>
                          </a:cubicBezTo>
                          <a:cubicBezTo>
                            <a:pt x="1218495" y="3081759"/>
                            <a:pt x="1221333" y="3168417"/>
                            <a:pt x="1274207" y="3229434"/>
                          </a:cubicBezTo>
                          <a:cubicBezTo>
                            <a:pt x="1259033" y="3272592"/>
                            <a:pt x="1246222" y="3318988"/>
                            <a:pt x="1252004" y="3364947"/>
                          </a:cubicBezTo>
                          <a:cubicBezTo>
                            <a:pt x="1259300" y="3417810"/>
                            <a:pt x="1281217" y="3471312"/>
                            <a:pt x="1319336" y="3509365"/>
                          </a:cubicBezTo>
                          <a:cubicBezTo>
                            <a:pt x="1294923" y="3533491"/>
                            <a:pt x="1296247" y="3574754"/>
                            <a:pt x="1296752" y="3606558"/>
                          </a:cubicBezTo>
                          <a:cubicBezTo>
                            <a:pt x="1298114" y="3634980"/>
                            <a:pt x="1291618" y="3669899"/>
                            <a:pt x="1311373" y="3693007"/>
                          </a:cubicBezTo>
                          <a:cubicBezTo>
                            <a:pt x="1309268" y="3702436"/>
                            <a:pt x="1308916" y="3712266"/>
                            <a:pt x="1309259" y="3721905"/>
                          </a:cubicBezTo>
                          <a:cubicBezTo>
                            <a:pt x="1309554" y="3730259"/>
                            <a:pt x="1309421" y="3737774"/>
                            <a:pt x="1316840" y="3742861"/>
                          </a:cubicBezTo>
                          <a:cubicBezTo>
                            <a:pt x="1323299" y="3747290"/>
                            <a:pt x="1330309" y="3750881"/>
                            <a:pt x="1336786" y="3755319"/>
                          </a:cubicBezTo>
                          <a:cubicBezTo>
                            <a:pt x="1344168" y="3760015"/>
                            <a:pt x="1350311" y="3770597"/>
                            <a:pt x="1359579" y="3770559"/>
                          </a:cubicBezTo>
                          <a:cubicBezTo>
                            <a:pt x="1360284" y="3811536"/>
                            <a:pt x="1400413" y="3822594"/>
                            <a:pt x="1434312" y="3824966"/>
                          </a:cubicBezTo>
                          <a:cubicBezTo>
                            <a:pt x="1484966" y="3828757"/>
                            <a:pt x="1569929" y="3840768"/>
                            <a:pt x="1615830" y="3821308"/>
                          </a:cubicBezTo>
                          <a:cubicBezTo>
                            <a:pt x="1618821" y="3819775"/>
                            <a:pt x="1620488" y="3816298"/>
                            <a:pt x="1620555" y="3813069"/>
                          </a:cubicBezTo>
                          <a:cubicBezTo>
                            <a:pt x="1620907" y="3795181"/>
                            <a:pt x="1620974" y="3777303"/>
                            <a:pt x="1620955" y="3759405"/>
                          </a:cubicBezTo>
                          <a:cubicBezTo>
                            <a:pt x="1620955" y="3757672"/>
                            <a:pt x="1620517" y="3756110"/>
                            <a:pt x="1619793" y="3754748"/>
                          </a:cubicBezTo>
                          <a:cubicBezTo>
                            <a:pt x="1626051" y="3706542"/>
                            <a:pt x="1584226" y="3671004"/>
                            <a:pt x="1564310" y="3631256"/>
                          </a:cubicBezTo>
                          <a:cubicBezTo>
                            <a:pt x="1552060" y="3609063"/>
                            <a:pt x="1543002" y="3585793"/>
                            <a:pt x="1537754" y="3560971"/>
                          </a:cubicBezTo>
                          <a:cubicBezTo>
                            <a:pt x="1532363" y="3535454"/>
                            <a:pt x="1532506" y="3509184"/>
                            <a:pt x="1526895" y="3483819"/>
                          </a:cubicBezTo>
                          <a:cubicBezTo>
                            <a:pt x="1526524" y="3482161"/>
                            <a:pt x="1525724" y="3481018"/>
                            <a:pt x="1524714" y="3480275"/>
                          </a:cubicBezTo>
                          <a:cubicBezTo>
                            <a:pt x="1550022" y="3445052"/>
                            <a:pt x="1555918" y="3398055"/>
                            <a:pt x="1549641" y="3355917"/>
                          </a:cubicBezTo>
                          <a:cubicBezTo>
                            <a:pt x="1548450" y="3348364"/>
                            <a:pt x="1546717" y="3340925"/>
                            <a:pt x="1544526" y="3333600"/>
                          </a:cubicBezTo>
                          <a:cubicBezTo>
                            <a:pt x="1539773" y="3319198"/>
                            <a:pt x="1533649" y="3305606"/>
                            <a:pt x="1545593" y="3292947"/>
                          </a:cubicBezTo>
                          <a:cubicBezTo>
                            <a:pt x="1562100" y="3273907"/>
                            <a:pt x="1561204" y="3247751"/>
                            <a:pt x="1560166" y="3224091"/>
                          </a:cubicBezTo>
                          <a:cubicBezTo>
                            <a:pt x="1559833" y="3206241"/>
                            <a:pt x="1559499" y="3188401"/>
                            <a:pt x="1559166" y="3170551"/>
                          </a:cubicBezTo>
                          <a:cubicBezTo>
                            <a:pt x="1551175" y="3036658"/>
                            <a:pt x="1570167" y="2897850"/>
                            <a:pt x="1533772" y="2767386"/>
                          </a:cubicBezTo>
                          <a:cubicBezTo>
                            <a:pt x="1529029" y="2753146"/>
                            <a:pt x="1523238" y="2739164"/>
                            <a:pt x="1516323" y="2725848"/>
                          </a:cubicBezTo>
                          <a:cubicBezTo>
                            <a:pt x="1509484" y="2712675"/>
                            <a:pt x="1498492" y="2700083"/>
                            <a:pt x="1494415" y="2685728"/>
                          </a:cubicBezTo>
                          <a:cubicBezTo>
                            <a:pt x="1490224" y="2670974"/>
                            <a:pt x="1501302" y="2656982"/>
                            <a:pt x="1505464" y="2643418"/>
                          </a:cubicBezTo>
                          <a:cubicBezTo>
                            <a:pt x="1510389" y="2627340"/>
                            <a:pt x="1508255" y="2610605"/>
                            <a:pt x="1506093" y="2594269"/>
                          </a:cubicBezTo>
                          <a:cubicBezTo>
                            <a:pt x="1501445" y="2559236"/>
                            <a:pt x="1494834" y="2524508"/>
                            <a:pt x="1486024" y="2490275"/>
                          </a:cubicBezTo>
                          <a:cubicBezTo>
                            <a:pt x="1472517" y="2446775"/>
                            <a:pt x="1478070" y="2435592"/>
                            <a:pt x="1499197" y="2396816"/>
                          </a:cubicBezTo>
                          <a:cubicBezTo>
                            <a:pt x="1512960" y="2367393"/>
                            <a:pt x="1516827" y="2335313"/>
                            <a:pt x="1516818" y="2303119"/>
                          </a:cubicBezTo>
                          <a:cubicBezTo>
                            <a:pt x="1508750" y="2108599"/>
                            <a:pt x="1501549" y="1913813"/>
                            <a:pt x="1487919" y="1719560"/>
                          </a:cubicBezTo>
                          <a:cubicBezTo>
                            <a:pt x="1636090" y="1720246"/>
                            <a:pt x="1784270" y="1721789"/>
                            <a:pt x="1932432" y="1722713"/>
                          </a:cubicBezTo>
                          <a:cubicBezTo>
                            <a:pt x="1939480" y="1722770"/>
                            <a:pt x="1944900" y="1716845"/>
                            <a:pt x="1945138" y="1710006"/>
                          </a:cubicBezTo>
                          <a:cubicBezTo>
                            <a:pt x="1950796" y="1533299"/>
                            <a:pt x="1961502" y="1356848"/>
                            <a:pt x="1972027" y="1180388"/>
                          </a:cubicBezTo>
                          <a:cubicBezTo>
                            <a:pt x="1988144" y="1178378"/>
                            <a:pt x="2008832" y="1176187"/>
                            <a:pt x="2022757" y="1167662"/>
                          </a:cubicBezTo>
                          <a:cubicBezTo>
                            <a:pt x="2033006" y="1160719"/>
                            <a:pt x="2034425" y="1145993"/>
                            <a:pt x="2028177" y="1135887"/>
                          </a:cubicBezTo>
                          <a:cubicBezTo>
                            <a:pt x="2047903" y="1128791"/>
                            <a:pt x="2052932" y="1104083"/>
                            <a:pt x="2038350" y="1089462"/>
                          </a:cubicBezTo>
                          <a:cubicBezTo>
                            <a:pt x="2069630" y="1078518"/>
                            <a:pt x="2067211" y="1042685"/>
                            <a:pt x="2037988" y="1030474"/>
                          </a:cubicBezTo>
                          <a:close/>
                          <a:moveTo>
                            <a:pt x="2029730" y="1012453"/>
                          </a:moveTo>
                          <a:cubicBezTo>
                            <a:pt x="2018795" y="1033750"/>
                            <a:pt x="1987524" y="1031417"/>
                            <a:pt x="1967455" y="1032436"/>
                          </a:cubicBezTo>
                          <a:cubicBezTo>
                            <a:pt x="1937699" y="1033912"/>
                            <a:pt x="1909419" y="1035703"/>
                            <a:pt x="1879492" y="1037646"/>
                          </a:cubicBezTo>
                          <a:cubicBezTo>
                            <a:pt x="1881092" y="1021901"/>
                            <a:pt x="1897599" y="1013434"/>
                            <a:pt x="1910277" y="1007033"/>
                          </a:cubicBezTo>
                          <a:cubicBezTo>
                            <a:pt x="1927517" y="998775"/>
                            <a:pt x="1945233" y="990326"/>
                            <a:pt x="1963559" y="984487"/>
                          </a:cubicBezTo>
                          <a:cubicBezTo>
                            <a:pt x="1968598" y="984497"/>
                            <a:pt x="1975180" y="982096"/>
                            <a:pt x="1976942" y="977134"/>
                          </a:cubicBezTo>
                          <a:cubicBezTo>
                            <a:pt x="1984352" y="978744"/>
                            <a:pt x="1992068" y="977172"/>
                            <a:pt x="1999602" y="974943"/>
                          </a:cubicBezTo>
                          <a:cubicBezTo>
                            <a:pt x="2013985" y="981525"/>
                            <a:pt x="2040093" y="992079"/>
                            <a:pt x="2029730" y="1012453"/>
                          </a:cubicBezTo>
                          <a:close/>
                          <a:moveTo>
                            <a:pt x="1981952" y="902096"/>
                          </a:moveTo>
                          <a:cubicBezTo>
                            <a:pt x="1984895" y="901915"/>
                            <a:pt x="1990925" y="901277"/>
                            <a:pt x="1993087" y="902286"/>
                          </a:cubicBezTo>
                          <a:cubicBezTo>
                            <a:pt x="1996202" y="903734"/>
                            <a:pt x="1997811" y="910840"/>
                            <a:pt x="1999259" y="914297"/>
                          </a:cubicBezTo>
                          <a:cubicBezTo>
                            <a:pt x="2001536" y="919765"/>
                            <a:pt x="2004507" y="924470"/>
                            <a:pt x="2008908" y="928471"/>
                          </a:cubicBezTo>
                          <a:cubicBezTo>
                            <a:pt x="2017480" y="934786"/>
                            <a:pt x="2026682" y="941186"/>
                            <a:pt x="2012575" y="948406"/>
                          </a:cubicBezTo>
                          <a:cubicBezTo>
                            <a:pt x="2006279" y="951512"/>
                            <a:pt x="1998992" y="953074"/>
                            <a:pt x="1992287" y="955055"/>
                          </a:cubicBezTo>
                          <a:cubicBezTo>
                            <a:pt x="1987524" y="956465"/>
                            <a:pt x="1982305" y="958589"/>
                            <a:pt x="1978685" y="955398"/>
                          </a:cubicBezTo>
                          <a:cubicBezTo>
                            <a:pt x="1978961" y="937691"/>
                            <a:pt x="1979238" y="919974"/>
                            <a:pt x="1979514" y="902267"/>
                          </a:cubicBezTo>
                          <a:cubicBezTo>
                            <a:pt x="1980323" y="902201"/>
                            <a:pt x="1981143" y="902153"/>
                            <a:pt x="1981952" y="902096"/>
                          </a:cubicBezTo>
                          <a:close/>
                          <a:moveTo>
                            <a:pt x="1575549" y="466394"/>
                          </a:moveTo>
                          <a:cubicBezTo>
                            <a:pt x="1580826" y="478681"/>
                            <a:pt x="1586408" y="489806"/>
                            <a:pt x="1591170" y="502484"/>
                          </a:cubicBezTo>
                          <a:cubicBezTo>
                            <a:pt x="1572301" y="502484"/>
                            <a:pt x="1553442" y="502436"/>
                            <a:pt x="1534573" y="502351"/>
                          </a:cubicBezTo>
                          <a:cubicBezTo>
                            <a:pt x="1539525" y="459831"/>
                            <a:pt x="1540640" y="416711"/>
                            <a:pt x="1536582" y="374058"/>
                          </a:cubicBezTo>
                          <a:cubicBezTo>
                            <a:pt x="1548974" y="405129"/>
                            <a:pt x="1562014" y="435828"/>
                            <a:pt x="1575549" y="466394"/>
                          </a:cubicBezTo>
                          <a:close/>
                          <a:moveTo>
                            <a:pt x="1127236" y="375925"/>
                          </a:moveTo>
                          <a:cubicBezTo>
                            <a:pt x="1166812" y="313679"/>
                            <a:pt x="1184710" y="241899"/>
                            <a:pt x="1201636" y="170957"/>
                          </a:cubicBezTo>
                          <a:cubicBezTo>
                            <a:pt x="1212542" y="184959"/>
                            <a:pt x="1226048" y="196693"/>
                            <a:pt x="1241545" y="205790"/>
                          </a:cubicBezTo>
                          <a:cubicBezTo>
                            <a:pt x="1248041" y="209600"/>
                            <a:pt x="1254556" y="203332"/>
                            <a:pt x="1253375" y="196693"/>
                          </a:cubicBezTo>
                          <a:cubicBezTo>
                            <a:pt x="1250423" y="180063"/>
                            <a:pt x="1246918" y="163242"/>
                            <a:pt x="1242555" y="146620"/>
                          </a:cubicBezTo>
                          <a:cubicBezTo>
                            <a:pt x="1314755" y="212438"/>
                            <a:pt x="1402404" y="259844"/>
                            <a:pt x="1492282" y="296925"/>
                          </a:cubicBezTo>
                          <a:cubicBezTo>
                            <a:pt x="1498044" y="299306"/>
                            <a:pt x="1504464" y="302002"/>
                            <a:pt x="1507845" y="307536"/>
                          </a:cubicBezTo>
                          <a:cubicBezTo>
                            <a:pt x="1511979" y="314308"/>
                            <a:pt x="1512408" y="323852"/>
                            <a:pt x="1513637" y="331501"/>
                          </a:cubicBezTo>
                          <a:cubicBezTo>
                            <a:pt x="1516608" y="350008"/>
                            <a:pt x="1518570" y="368677"/>
                            <a:pt x="1519666" y="387393"/>
                          </a:cubicBezTo>
                          <a:cubicBezTo>
                            <a:pt x="1521857" y="425770"/>
                            <a:pt x="1520704" y="464260"/>
                            <a:pt x="1514780" y="502265"/>
                          </a:cubicBezTo>
                          <a:cubicBezTo>
                            <a:pt x="1501797" y="502189"/>
                            <a:pt x="1488805" y="502074"/>
                            <a:pt x="1475822" y="501970"/>
                          </a:cubicBezTo>
                          <a:cubicBezTo>
                            <a:pt x="1473012" y="479814"/>
                            <a:pt x="1469002" y="457878"/>
                            <a:pt x="1465554" y="435828"/>
                          </a:cubicBezTo>
                          <a:cubicBezTo>
                            <a:pt x="1464897" y="431151"/>
                            <a:pt x="1460030" y="429856"/>
                            <a:pt x="1456191" y="431189"/>
                          </a:cubicBezTo>
                          <a:cubicBezTo>
                            <a:pt x="1438056" y="425922"/>
                            <a:pt x="1418253" y="426132"/>
                            <a:pt x="1399470" y="424550"/>
                          </a:cubicBezTo>
                          <a:cubicBezTo>
                            <a:pt x="1336652" y="420826"/>
                            <a:pt x="1273606" y="422312"/>
                            <a:pt x="1211408" y="432266"/>
                          </a:cubicBezTo>
                          <a:cubicBezTo>
                            <a:pt x="1207608" y="432856"/>
                            <a:pt x="1207074" y="437400"/>
                            <a:pt x="1208932" y="440038"/>
                          </a:cubicBezTo>
                          <a:cubicBezTo>
                            <a:pt x="1203360" y="458698"/>
                            <a:pt x="1206036" y="478595"/>
                            <a:pt x="1206712" y="497836"/>
                          </a:cubicBezTo>
                          <a:cubicBezTo>
                            <a:pt x="1160316" y="496855"/>
                            <a:pt x="1113920" y="495769"/>
                            <a:pt x="1067524" y="494578"/>
                          </a:cubicBezTo>
                          <a:cubicBezTo>
                            <a:pt x="1081659" y="452621"/>
                            <a:pt x="1105347" y="414130"/>
                            <a:pt x="1127236" y="375925"/>
                          </a:cubicBezTo>
                          <a:close/>
                          <a:moveTo>
                            <a:pt x="1223305" y="498188"/>
                          </a:moveTo>
                          <a:cubicBezTo>
                            <a:pt x="1221857" y="479405"/>
                            <a:pt x="1220848" y="460298"/>
                            <a:pt x="1219590" y="441610"/>
                          </a:cubicBezTo>
                          <a:cubicBezTo>
                            <a:pt x="1278617" y="439057"/>
                            <a:pt x="1337843" y="437895"/>
                            <a:pt x="1396832" y="441657"/>
                          </a:cubicBezTo>
                          <a:cubicBezTo>
                            <a:pt x="1415129" y="442524"/>
                            <a:pt x="1433693" y="445486"/>
                            <a:pt x="1451924" y="445134"/>
                          </a:cubicBezTo>
                          <a:cubicBezTo>
                            <a:pt x="1453105" y="464117"/>
                            <a:pt x="1455601" y="482948"/>
                            <a:pt x="1457782" y="501817"/>
                          </a:cubicBezTo>
                          <a:cubicBezTo>
                            <a:pt x="1379610" y="501055"/>
                            <a:pt x="1301448" y="499807"/>
                            <a:pt x="1223305" y="498188"/>
                          </a:cubicBezTo>
                          <a:close/>
                          <a:moveTo>
                            <a:pt x="834475" y="115436"/>
                          </a:moveTo>
                          <a:cubicBezTo>
                            <a:pt x="835371" y="75812"/>
                            <a:pt x="861279" y="64172"/>
                            <a:pt x="887968" y="42846"/>
                          </a:cubicBezTo>
                          <a:cubicBezTo>
                            <a:pt x="887863" y="54790"/>
                            <a:pt x="887111" y="66753"/>
                            <a:pt x="885434" y="78583"/>
                          </a:cubicBezTo>
                          <a:cubicBezTo>
                            <a:pt x="884425" y="88051"/>
                            <a:pt x="877166" y="106558"/>
                            <a:pt x="891035" y="109101"/>
                          </a:cubicBezTo>
                          <a:cubicBezTo>
                            <a:pt x="900988" y="122017"/>
                            <a:pt x="914819" y="131809"/>
                            <a:pt x="924439" y="145125"/>
                          </a:cubicBezTo>
                          <a:cubicBezTo>
                            <a:pt x="872242" y="103539"/>
                            <a:pt x="867651" y="150449"/>
                            <a:pt x="864622" y="194236"/>
                          </a:cubicBezTo>
                          <a:cubicBezTo>
                            <a:pt x="842429" y="162241"/>
                            <a:pt x="833218" y="156879"/>
                            <a:pt x="834475" y="115436"/>
                          </a:cubicBezTo>
                          <a:close/>
                          <a:moveTo>
                            <a:pt x="517779" y="302316"/>
                          </a:moveTo>
                          <a:cubicBezTo>
                            <a:pt x="517702" y="277113"/>
                            <a:pt x="525646" y="281094"/>
                            <a:pt x="544601" y="270455"/>
                          </a:cubicBezTo>
                          <a:cubicBezTo>
                            <a:pt x="634660" y="225221"/>
                            <a:pt x="724262" y="178967"/>
                            <a:pt x="814197" y="133514"/>
                          </a:cubicBezTo>
                          <a:cubicBezTo>
                            <a:pt x="815178" y="148344"/>
                            <a:pt x="818473" y="163184"/>
                            <a:pt x="826617" y="175024"/>
                          </a:cubicBezTo>
                          <a:cubicBezTo>
                            <a:pt x="840752" y="195579"/>
                            <a:pt x="857135" y="214648"/>
                            <a:pt x="871852" y="234793"/>
                          </a:cubicBezTo>
                          <a:cubicBezTo>
                            <a:pt x="874499" y="238413"/>
                            <a:pt x="878614" y="240280"/>
                            <a:pt x="882977" y="238441"/>
                          </a:cubicBezTo>
                          <a:cubicBezTo>
                            <a:pt x="886691" y="236879"/>
                            <a:pt x="889787" y="232060"/>
                            <a:pt x="888139" y="227926"/>
                          </a:cubicBezTo>
                          <a:cubicBezTo>
                            <a:pt x="878348" y="203380"/>
                            <a:pt x="883510" y="176424"/>
                            <a:pt x="888635" y="151364"/>
                          </a:cubicBezTo>
                          <a:cubicBezTo>
                            <a:pt x="889082" y="149154"/>
                            <a:pt x="889406" y="146449"/>
                            <a:pt x="891673" y="145668"/>
                          </a:cubicBezTo>
                          <a:cubicBezTo>
                            <a:pt x="902789" y="146039"/>
                            <a:pt x="919772" y="162127"/>
                            <a:pt x="927754" y="169871"/>
                          </a:cubicBezTo>
                          <a:cubicBezTo>
                            <a:pt x="933783" y="175119"/>
                            <a:pt x="938041" y="185740"/>
                            <a:pt x="946899" y="185873"/>
                          </a:cubicBezTo>
                          <a:cubicBezTo>
                            <a:pt x="950366" y="195255"/>
                            <a:pt x="952900" y="204990"/>
                            <a:pt x="954471" y="214848"/>
                          </a:cubicBezTo>
                          <a:cubicBezTo>
                            <a:pt x="956938" y="230288"/>
                            <a:pt x="954005" y="245719"/>
                            <a:pt x="955881" y="261082"/>
                          </a:cubicBezTo>
                          <a:cubicBezTo>
                            <a:pt x="961206" y="285905"/>
                            <a:pt x="976579" y="291267"/>
                            <a:pt x="967235" y="320785"/>
                          </a:cubicBezTo>
                          <a:cubicBezTo>
                            <a:pt x="964977" y="323004"/>
                            <a:pt x="964358" y="325957"/>
                            <a:pt x="964882" y="328719"/>
                          </a:cubicBezTo>
                          <a:cubicBezTo>
                            <a:pt x="949166" y="374392"/>
                            <a:pt x="959158" y="385584"/>
                            <a:pt x="985637" y="421483"/>
                          </a:cubicBezTo>
                          <a:cubicBezTo>
                            <a:pt x="999534" y="443962"/>
                            <a:pt x="1008383" y="468680"/>
                            <a:pt x="1017889" y="493273"/>
                          </a:cubicBezTo>
                          <a:cubicBezTo>
                            <a:pt x="860212" y="489006"/>
                            <a:pt x="702564" y="483720"/>
                            <a:pt x="544934" y="477871"/>
                          </a:cubicBezTo>
                          <a:cubicBezTo>
                            <a:pt x="524703" y="421912"/>
                            <a:pt x="513845" y="361943"/>
                            <a:pt x="517779" y="302316"/>
                          </a:cubicBezTo>
                          <a:close/>
                          <a:moveTo>
                            <a:pt x="437921" y="471680"/>
                          </a:moveTo>
                          <a:cubicBezTo>
                            <a:pt x="453428" y="425570"/>
                            <a:pt x="475088" y="381974"/>
                            <a:pt x="495881" y="338083"/>
                          </a:cubicBezTo>
                          <a:cubicBezTo>
                            <a:pt x="498405" y="385650"/>
                            <a:pt x="506701" y="431742"/>
                            <a:pt x="521827" y="476995"/>
                          </a:cubicBezTo>
                          <a:cubicBezTo>
                            <a:pt x="493652" y="475938"/>
                            <a:pt x="465467" y="474861"/>
                            <a:pt x="437292" y="473766"/>
                          </a:cubicBezTo>
                          <a:cubicBezTo>
                            <a:pt x="437492" y="473042"/>
                            <a:pt x="437692" y="472337"/>
                            <a:pt x="437921" y="471680"/>
                          </a:cubicBezTo>
                          <a:close/>
                          <a:moveTo>
                            <a:pt x="47701" y="955598"/>
                          </a:moveTo>
                          <a:cubicBezTo>
                            <a:pt x="74866" y="936224"/>
                            <a:pt x="50539" y="917984"/>
                            <a:pt x="90887" y="928375"/>
                          </a:cubicBezTo>
                          <a:cubicBezTo>
                            <a:pt x="90811" y="943768"/>
                            <a:pt x="91087" y="958455"/>
                            <a:pt x="91411" y="971952"/>
                          </a:cubicBezTo>
                          <a:cubicBezTo>
                            <a:pt x="81553" y="972324"/>
                            <a:pt x="85896" y="983801"/>
                            <a:pt x="72152" y="979182"/>
                          </a:cubicBezTo>
                          <a:cubicBezTo>
                            <a:pt x="62150" y="975934"/>
                            <a:pt x="26584" y="969714"/>
                            <a:pt x="47701" y="955598"/>
                          </a:cubicBezTo>
                          <a:close/>
                          <a:moveTo>
                            <a:pt x="60731" y="998470"/>
                          </a:moveTo>
                          <a:cubicBezTo>
                            <a:pt x="61093" y="998308"/>
                            <a:pt x="61407" y="998127"/>
                            <a:pt x="61703" y="997927"/>
                          </a:cubicBezTo>
                          <a:cubicBezTo>
                            <a:pt x="71694" y="1001118"/>
                            <a:pt x="82962" y="1003147"/>
                            <a:pt x="92002" y="997146"/>
                          </a:cubicBezTo>
                          <a:cubicBezTo>
                            <a:pt x="92154" y="1000499"/>
                            <a:pt x="93697" y="1002832"/>
                            <a:pt x="95831" y="1004185"/>
                          </a:cubicBezTo>
                          <a:cubicBezTo>
                            <a:pt x="95716" y="1007509"/>
                            <a:pt x="97402" y="1010824"/>
                            <a:pt x="101508" y="1011929"/>
                          </a:cubicBezTo>
                          <a:cubicBezTo>
                            <a:pt x="124663" y="1018901"/>
                            <a:pt x="177860" y="1033741"/>
                            <a:pt x="181822" y="1060944"/>
                          </a:cubicBezTo>
                          <a:cubicBezTo>
                            <a:pt x="181822" y="1060973"/>
                            <a:pt x="181822" y="1061011"/>
                            <a:pt x="181822" y="1061040"/>
                          </a:cubicBezTo>
                          <a:cubicBezTo>
                            <a:pt x="150857" y="1058220"/>
                            <a:pt x="119386" y="1057258"/>
                            <a:pt x="88277" y="1055315"/>
                          </a:cubicBezTo>
                          <a:cubicBezTo>
                            <a:pt x="69675" y="1054372"/>
                            <a:pt x="43500" y="1055505"/>
                            <a:pt x="32299" y="1037284"/>
                          </a:cubicBezTo>
                          <a:cubicBezTo>
                            <a:pt x="19716" y="1016815"/>
                            <a:pt x="45805" y="1005128"/>
                            <a:pt x="60731" y="998470"/>
                          </a:cubicBezTo>
                          <a:close/>
                          <a:moveTo>
                            <a:pt x="15935" y="1078366"/>
                          </a:moveTo>
                          <a:cubicBezTo>
                            <a:pt x="19488" y="1070469"/>
                            <a:pt x="28279" y="1067393"/>
                            <a:pt x="34299" y="1061811"/>
                          </a:cubicBezTo>
                          <a:cubicBezTo>
                            <a:pt x="44701" y="1067469"/>
                            <a:pt x="57245" y="1070288"/>
                            <a:pt x="68770" y="1071203"/>
                          </a:cubicBezTo>
                          <a:cubicBezTo>
                            <a:pt x="107175" y="1073984"/>
                            <a:pt x="145904" y="1074422"/>
                            <a:pt x="184356" y="1075203"/>
                          </a:cubicBezTo>
                          <a:cubicBezTo>
                            <a:pt x="188804" y="1080775"/>
                            <a:pt x="196234" y="1085757"/>
                            <a:pt x="196119" y="1093691"/>
                          </a:cubicBezTo>
                          <a:cubicBezTo>
                            <a:pt x="195815" y="1104959"/>
                            <a:pt x="180308" y="1103464"/>
                            <a:pt x="172336" y="1104255"/>
                          </a:cubicBezTo>
                          <a:cubicBezTo>
                            <a:pt x="147542" y="1106712"/>
                            <a:pt x="122577" y="1106902"/>
                            <a:pt x="97707" y="1105636"/>
                          </a:cubicBezTo>
                          <a:cubicBezTo>
                            <a:pt x="85468" y="1105007"/>
                            <a:pt x="73247" y="1104207"/>
                            <a:pt x="61045" y="1103045"/>
                          </a:cubicBezTo>
                          <a:cubicBezTo>
                            <a:pt x="46253" y="1101578"/>
                            <a:pt x="9248" y="1101559"/>
                            <a:pt x="15935" y="1078366"/>
                          </a:cubicBezTo>
                          <a:close/>
                          <a:moveTo>
                            <a:pt x="26117" y="1133725"/>
                          </a:moveTo>
                          <a:cubicBezTo>
                            <a:pt x="24422" y="1126391"/>
                            <a:pt x="26879" y="1119418"/>
                            <a:pt x="33042" y="1115122"/>
                          </a:cubicBezTo>
                          <a:cubicBezTo>
                            <a:pt x="84334" y="1123314"/>
                            <a:pt x="136626" y="1124857"/>
                            <a:pt x="188071" y="1117485"/>
                          </a:cubicBezTo>
                          <a:cubicBezTo>
                            <a:pt x="187004" y="1120761"/>
                            <a:pt x="188328" y="1123600"/>
                            <a:pt x="188614" y="1126953"/>
                          </a:cubicBezTo>
                          <a:cubicBezTo>
                            <a:pt x="188947" y="1130896"/>
                            <a:pt x="187585" y="1134820"/>
                            <a:pt x="185318" y="1138011"/>
                          </a:cubicBezTo>
                          <a:cubicBezTo>
                            <a:pt x="171688" y="1155204"/>
                            <a:pt x="123520" y="1154547"/>
                            <a:pt x="102374" y="1154756"/>
                          </a:cubicBezTo>
                          <a:cubicBezTo>
                            <a:pt x="85544" y="1153680"/>
                            <a:pt x="29041" y="1154023"/>
                            <a:pt x="26117" y="1133725"/>
                          </a:cubicBezTo>
                          <a:close/>
                          <a:moveTo>
                            <a:pt x="87601" y="1187798"/>
                          </a:moveTo>
                          <a:cubicBezTo>
                            <a:pt x="75704" y="1186798"/>
                            <a:pt x="63322" y="1184807"/>
                            <a:pt x="51825" y="1181512"/>
                          </a:cubicBezTo>
                          <a:cubicBezTo>
                            <a:pt x="40833" y="1179035"/>
                            <a:pt x="39909" y="1171463"/>
                            <a:pt x="43148" y="1162033"/>
                          </a:cubicBezTo>
                          <a:cubicBezTo>
                            <a:pt x="73561" y="1168977"/>
                            <a:pt x="104146" y="1171015"/>
                            <a:pt x="135159" y="1168605"/>
                          </a:cubicBezTo>
                          <a:cubicBezTo>
                            <a:pt x="139884" y="1178483"/>
                            <a:pt x="132797" y="1183102"/>
                            <a:pt x="123891" y="1184979"/>
                          </a:cubicBezTo>
                          <a:cubicBezTo>
                            <a:pt x="112090" y="1188408"/>
                            <a:pt x="99784" y="1188817"/>
                            <a:pt x="87601" y="1187798"/>
                          </a:cubicBezTo>
                          <a:close/>
                          <a:moveTo>
                            <a:pt x="521027" y="3559942"/>
                          </a:moveTo>
                          <a:cubicBezTo>
                            <a:pt x="525103" y="3537692"/>
                            <a:pt x="527951" y="3514489"/>
                            <a:pt x="527485" y="3491772"/>
                          </a:cubicBezTo>
                          <a:cubicBezTo>
                            <a:pt x="532619" y="3494315"/>
                            <a:pt x="538076" y="3495849"/>
                            <a:pt x="543696" y="3496515"/>
                          </a:cubicBezTo>
                          <a:cubicBezTo>
                            <a:pt x="546678" y="3524290"/>
                            <a:pt x="552021" y="3552913"/>
                            <a:pt x="549116" y="3580926"/>
                          </a:cubicBezTo>
                          <a:cubicBezTo>
                            <a:pt x="545982" y="3600947"/>
                            <a:pt x="516083" y="3612921"/>
                            <a:pt x="500605" y="3623550"/>
                          </a:cubicBezTo>
                          <a:cubicBezTo>
                            <a:pt x="510111" y="3603253"/>
                            <a:pt x="516979" y="3582059"/>
                            <a:pt x="521027" y="3559942"/>
                          </a:cubicBezTo>
                          <a:close/>
                          <a:moveTo>
                            <a:pt x="703621" y="3515889"/>
                          </a:moveTo>
                          <a:cubicBezTo>
                            <a:pt x="705307" y="3517680"/>
                            <a:pt x="707669" y="3519033"/>
                            <a:pt x="710165" y="3519652"/>
                          </a:cubicBezTo>
                          <a:cubicBezTo>
                            <a:pt x="726929" y="3546350"/>
                            <a:pt x="727519" y="3578564"/>
                            <a:pt x="726243" y="3609091"/>
                          </a:cubicBezTo>
                          <a:cubicBezTo>
                            <a:pt x="724900" y="3630065"/>
                            <a:pt x="730281" y="3659917"/>
                            <a:pt x="718547" y="3677881"/>
                          </a:cubicBezTo>
                          <a:cubicBezTo>
                            <a:pt x="713832" y="3683863"/>
                            <a:pt x="706774" y="3687339"/>
                            <a:pt x="700316" y="3691073"/>
                          </a:cubicBezTo>
                          <a:cubicBezTo>
                            <a:pt x="699611" y="3661298"/>
                            <a:pt x="675751" y="3650363"/>
                            <a:pt x="655196" y="3634276"/>
                          </a:cubicBezTo>
                          <a:cubicBezTo>
                            <a:pt x="646280" y="3628351"/>
                            <a:pt x="638108" y="3621807"/>
                            <a:pt x="633336" y="3612006"/>
                          </a:cubicBezTo>
                          <a:cubicBezTo>
                            <a:pt x="618744" y="3591889"/>
                            <a:pt x="615067" y="3574011"/>
                            <a:pt x="628240" y="3551856"/>
                          </a:cubicBezTo>
                          <a:cubicBezTo>
                            <a:pt x="633412" y="3542264"/>
                            <a:pt x="637537" y="3532158"/>
                            <a:pt x="642804" y="3522605"/>
                          </a:cubicBezTo>
                          <a:cubicBezTo>
                            <a:pt x="647300" y="3514451"/>
                            <a:pt x="654558" y="3506364"/>
                            <a:pt x="656682" y="3497106"/>
                          </a:cubicBezTo>
                          <a:cubicBezTo>
                            <a:pt x="672884" y="3501821"/>
                            <a:pt x="688419" y="3508622"/>
                            <a:pt x="703621" y="3515889"/>
                          </a:cubicBezTo>
                          <a:close/>
                          <a:moveTo>
                            <a:pt x="472411" y="3672995"/>
                          </a:moveTo>
                          <a:cubicBezTo>
                            <a:pt x="472583" y="3673090"/>
                            <a:pt x="472764" y="3673185"/>
                            <a:pt x="472983" y="3673309"/>
                          </a:cubicBezTo>
                          <a:cubicBezTo>
                            <a:pt x="473449" y="3672528"/>
                            <a:pt x="473649" y="3671766"/>
                            <a:pt x="473649" y="3671061"/>
                          </a:cubicBezTo>
                          <a:cubicBezTo>
                            <a:pt x="479555" y="3661831"/>
                            <a:pt x="485289" y="3652506"/>
                            <a:pt x="490613" y="3642934"/>
                          </a:cubicBezTo>
                          <a:cubicBezTo>
                            <a:pt x="496157" y="3641867"/>
                            <a:pt x="501805" y="3638095"/>
                            <a:pt x="506225" y="3635561"/>
                          </a:cubicBezTo>
                          <a:cubicBezTo>
                            <a:pt x="521017" y="3626703"/>
                            <a:pt x="535219" y="3617969"/>
                            <a:pt x="548640" y="3606701"/>
                          </a:cubicBezTo>
                          <a:cubicBezTo>
                            <a:pt x="549326" y="3607034"/>
                            <a:pt x="550164" y="3607034"/>
                            <a:pt x="551030" y="3606472"/>
                          </a:cubicBezTo>
                          <a:cubicBezTo>
                            <a:pt x="563451" y="3598404"/>
                            <a:pt x="576005" y="3590632"/>
                            <a:pt x="588902" y="3583336"/>
                          </a:cubicBezTo>
                          <a:cubicBezTo>
                            <a:pt x="597579" y="3590108"/>
                            <a:pt x="605904" y="3597337"/>
                            <a:pt x="614991" y="3603567"/>
                          </a:cubicBezTo>
                          <a:cubicBezTo>
                            <a:pt x="618648" y="3614292"/>
                            <a:pt x="626440" y="3622312"/>
                            <a:pt x="634422" y="3629980"/>
                          </a:cubicBezTo>
                          <a:cubicBezTo>
                            <a:pt x="640623" y="3637066"/>
                            <a:pt x="646166" y="3644524"/>
                            <a:pt x="652805" y="3651211"/>
                          </a:cubicBezTo>
                          <a:cubicBezTo>
                            <a:pt x="634393" y="3676719"/>
                            <a:pt x="600894" y="3679367"/>
                            <a:pt x="571985" y="3681472"/>
                          </a:cubicBezTo>
                          <a:cubicBezTo>
                            <a:pt x="544915" y="3683672"/>
                            <a:pt x="517655" y="3682701"/>
                            <a:pt x="490728" y="3679205"/>
                          </a:cubicBezTo>
                          <a:cubicBezTo>
                            <a:pt x="484336" y="3678262"/>
                            <a:pt x="476593" y="3678738"/>
                            <a:pt x="472268" y="3673233"/>
                          </a:cubicBezTo>
                          <a:cubicBezTo>
                            <a:pt x="472316" y="3673147"/>
                            <a:pt x="472363" y="3673071"/>
                            <a:pt x="472411" y="3672995"/>
                          </a:cubicBezTo>
                          <a:close/>
                          <a:moveTo>
                            <a:pt x="562784" y="3554142"/>
                          </a:moveTo>
                          <a:cubicBezTo>
                            <a:pt x="562299" y="3553751"/>
                            <a:pt x="561765" y="3553561"/>
                            <a:pt x="561251" y="3553523"/>
                          </a:cubicBezTo>
                          <a:cubicBezTo>
                            <a:pt x="560717" y="3543969"/>
                            <a:pt x="560098" y="3534425"/>
                            <a:pt x="559165" y="3524909"/>
                          </a:cubicBezTo>
                          <a:cubicBezTo>
                            <a:pt x="566813" y="3530824"/>
                            <a:pt x="574329" y="3536892"/>
                            <a:pt x="581863" y="3542950"/>
                          </a:cubicBezTo>
                          <a:cubicBezTo>
                            <a:pt x="575091" y="3546017"/>
                            <a:pt x="568480" y="3549408"/>
                            <a:pt x="562918" y="3554237"/>
                          </a:cubicBezTo>
                          <a:cubicBezTo>
                            <a:pt x="562870" y="3554208"/>
                            <a:pt x="562832" y="3554180"/>
                            <a:pt x="562784" y="3554142"/>
                          </a:cubicBezTo>
                          <a:close/>
                          <a:moveTo>
                            <a:pt x="590112" y="3549636"/>
                          </a:moveTo>
                          <a:cubicBezTo>
                            <a:pt x="596531" y="3554723"/>
                            <a:pt x="602494" y="3560180"/>
                            <a:pt x="609009" y="3565181"/>
                          </a:cubicBezTo>
                          <a:cubicBezTo>
                            <a:pt x="602237" y="3567658"/>
                            <a:pt x="595617" y="3571391"/>
                            <a:pt x="589245" y="3575240"/>
                          </a:cubicBezTo>
                          <a:cubicBezTo>
                            <a:pt x="582482" y="3569877"/>
                            <a:pt x="575729" y="3564514"/>
                            <a:pt x="568995" y="3559114"/>
                          </a:cubicBezTo>
                          <a:cubicBezTo>
                            <a:pt x="575910" y="3555666"/>
                            <a:pt x="583025" y="3552704"/>
                            <a:pt x="590112" y="3549636"/>
                          </a:cubicBezTo>
                          <a:close/>
                          <a:moveTo>
                            <a:pt x="610619" y="3570525"/>
                          </a:moveTo>
                          <a:cubicBezTo>
                            <a:pt x="610000" y="3577992"/>
                            <a:pt x="610190" y="3585431"/>
                            <a:pt x="611695" y="3592746"/>
                          </a:cubicBezTo>
                          <a:cubicBezTo>
                            <a:pt x="606114" y="3588555"/>
                            <a:pt x="600637" y="3584222"/>
                            <a:pt x="595150" y="3579897"/>
                          </a:cubicBezTo>
                          <a:cubicBezTo>
                            <a:pt x="600465" y="3576983"/>
                            <a:pt x="605771" y="3573973"/>
                            <a:pt x="610619" y="3570525"/>
                          </a:cubicBezTo>
                          <a:close/>
                          <a:moveTo>
                            <a:pt x="615343" y="3543912"/>
                          </a:moveTo>
                          <a:cubicBezTo>
                            <a:pt x="614353" y="3548046"/>
                            <a:pt x="613410" y="3552208"/>
                            <a:pt x="612619" y="3556380"/>
                          </a:cubicBezTo>
                          <a:cubicBezTo>
                            <a:pt x="608323" y="3552637"/>
                            <a:pt x="603866" y="3549027"/>
                            <a:pt x="599398" y="3545464"/>
                          </a:cubicBezTo>
                          <a:cubicBezTo>
                            <a:pt x="605342" y="3542702"/>
                            <a:pt x="611914" y="3539559"/>
                            <a:pt x="617858" y="3535739"/>
                          </a:cubicBezTo>
                          <a:cubicBezTo>
                            <a:pt x="616867" y="3538435"/>
                            <a:pt x="616010" y="3541150"/>
                            <a:pt x="615343" y="3543912"/>
                          </a:cubicBezTo>
                          <a:close/>
                          <a:moveTo>
                            <a:pt x="629583" y="3512155"/>
                          </a:moveTo>
                          <a:cubicBezTo>
                            <a:pt x="627383" y="3515956"/>
                            <a:pt x="625183" y="3519880"/>
                            <a:pt x="623135" y="3523890"/>
                          </a:cubicBezTo>
                          <a:cubicBezTo>
                            <a:pt x="622830" y="3524014"/>
                            <a:pt x="622535" y="3524119"/>
                            <a:pt x="622230" y="3524243"/>
                          </a:cubicBezTo>
                          <a:cubicBezTo>
                            <a:pt x="614686" y="3519213"/>
                            <a:pt x="607323" y="3514061"/>
                            <a:pt x="599694" y="3509184"/>
                          </a:cubicBezTo>
                          <a:cubicBezTo>
                            <a:pt x="611314" y="3507488"/>
                            <a:pt x="624363" y="3505345"/>
                            <a:pt x="636098" y="3501106"/>
                          </a:cubicBezTo>
                          <a:cubicBezTo>
                            <a:pt x="633717" y="3504726"/>
                            <a:pt x="631641" y="3508593"/>
                            <a:pt x="629583" y="3512155"/>
                          </a:cubicBezTo>
                          <a:close/>
                          <a:moveTo>
                            <a:pt x="592893" y="3516032"/>
                          </a:moveTo>
                          <a:cubicBezTo>
                            <a:pt x="599484" y="3520166"/>
                            <a:pt x="605571" y="3524824"/>
                            <a:pt x="612143" y="3529024"/>
                          </a:cubicBezTo>
                          <a:cubicBezTo>
                            <a:pt x="605104" y="3532348"/>
                            <a:pt x="598074" y="3535692"/>
                            <a:pt x="590988" y="3538892"/>
                          </a:cubicBezTo>
                          <a:cubicBezTo>
                            <a:pt x="581472" y="3531558"/>
                            <a:pt x="571462" y="3524852"/>
                            <a:pt x="561375" y="3518328"/>
                          </a:cubicBezTo>
                          <a:cubicBezTo>
                            <a:pt x="568575" y="3514470"/>
                            <a:pt x="576567" y="3512603"/>
                            <a:pt x="584692" y="3511298"/>
                          </a:cubicBezTo>
                          <a:cubicBezTo>
                            <a:pt x="587454" y="3512803"/>
                            <a:pt x="590197" y="3514365"/>
                            <a:pt x="592893" y="3516032"/>
                          </a:cubicBezTo>
                          <a:close/>
                          <a:moveTo>
                            <a:pt x="560717" y="3588155"/>
                          </a:moveTo>
                          <a:cubicBezTo>
                            <a:pt x="562718" y="3579973"/>
                            <a:pt x="561994" y="3571287"/>
                            <a:pt x="561698" y="3562962"/>
                          </a:cubicBezTo>
                          <a:cubicBezTo>
                            <a:pt x="562384" y="3562657"/>
                            <a:pt x="563041" y="3562238"/>
                            <a:pt x="563708" y="3561895"/>
                          </a:cubicBezTo>
                          <a:cubicBezTo>
                            <a:pt x="570185" y="3567639"/>
                            <a:pt x="576729" y="3573296"/>
                            <a:pt x="583396" y="3578821"/>
                          </a:cubicBezTo>
                          <a:cubicBezTo>
                            <a:pt x="574795" y="3584003"/>
                            <a:pt x="566347" y="3589384"/>
                            <a:pt x="558031" y="3595042"/>
                          </a:cubicBezTo>
                          <a:cubicBezTo>
                            <a:pt x="559184" y="3592880"/>
                            <a:pt x="560117" y="3590603"/>
                            <a:pt x="560717" y="3588155"/>
                          </a:cubicBezTo>
                          <a:close/>
                          <a:moveTo>
                            <a:pt x="621601" y="3496106"/>
                          </a:moveTo>
                          <a:cubicBezTo>
                            <a:pt x="610743" y="3498754"/>
                            <a:pt x="599779" y="3500792"/>
                            <a:pt x="588797" y="3502850"/>
                          </a:cubicBezTo>
                          <a:cubicBezTo>
                            <a:pt x="582987" y="3499744"/>
                            <a:pt x="576958" y="3496953"/>
                            <a:pt x="570757" y="3494782"/>
                          </a:cubicBezTo>
                          <a:cubicBezTo>
                            <a:pt x="592483" y="3490829"/>
                            <a:pt x="614191" y="3488305"/>
                            <a:pt x="635841" y="3492324"/>
                          </a:cubicBezTo>
                          <a:cubicBezTo>
                            <a:pt x="631079" y="3493563"/>
                            <a:pt x="626354" y="3494963"/>
                            <a:pt x="621601" y="3496106"/>
                          </a:cubicBezTo>
                          <a:close/>
                          <a:moveTo>
                            <a:pt x="556288" y="3496668"/>
                          </a:moveTo>
                          <a:cubicBezTo>
                            <a:pt x="561356" y="3501040"/>
                            <a:pt x="568833" y="3502812"/>
                            <a:pt x="574691" y="3506212"/>
                          </a:cubicBezTo>
                          <a:cubicBezTo>
                            <a:pt x="568785" y="3508003"/>
                            <a:pt x="563146" y="3510393"/>
                            <a:pt x="557984" y="3513908"/>
                          </a:cubicBezTo>
                          <a:cubicBezTo>
                            <a:pt x="557165" y="3508126"/>
                            <a:pt x="556784" y="3502621"/>
                            <a:pt x="555688" y="3496725"/>
                          </a:cubicBezTo>
                          <a:cubicBezTo>
                            <a:pt x="555888" y="3496697"/>
                            <a:pt x="556088" y="3496677"/>
                            <a:pt x="556288" y="3496668"/>
                          </a:cubicBezTo>
                          <a:close/>
                          <a:moveTo>
                            <a:pt x="443188" y="3724277"/>
                          </a:moveTo>
                          <a:cubicBezTo>
                            <a:pt x="447484" y="3710923"/>
                            <a:pt x="455409" y="3699103"/>
                            <a:pt x="463029" y="3687453"/>
                          </a:cubicBezTo>
                          <a:cubicBezTo>
                            <a:pt x="474126" y="3701322"/>
                            <a:pt x="542477" y="3701932"/>
                            <a:pt x="561660" y="3701360"/>
                          </a:cubicBezTo>
                          <a:cubicBezTo>
                            <a:pt x="597932" y="3699417"/>
                            <a:pt x="645833" y="3697626"/>
                            <a:pt x="665283" y="3661545"/>
                          </a:cubicBezTo>
                          <a:cubicBezTo>
                            <a:pt x="682552" y="3673233"/>
                            <a:pt x="684485" y="3681967"/>
                            <a:pt x="683476" y="3701570"/>
                          </a:cubicBezTo>
                          <a:cubicBezTo>
                            <a:pt x="672560" y="3708714"/>
                            <a:pt x="667540" y="3721305"/>
                            <a:pt x="660749" y="3731935"/>
                          </a:cubicBezTo>
                          <a:cubicBezTo>
                            <a:pt x="634041" y="3765549"/>
                            <a:pt x="584111" y="3759644"/>
                            <a:pt x="545773" y="3760948"/>
                          </a:cubicBezTo>
                          <a:cubicBezTo>
                            <a:pt x="510911" y="3761158"/>
                            <a:pt x="473459" y="3767435"/>
                            <a:pt x="440902" y="3751966"/>
                          </a:cubicBezTo>
                          <a:cubicBezTo>
                            <a:pt x="439645" y="3742651"/>
                            <a:pt x="440112" y="3733850"/>
                            <a:pt x="443188" y="3724277"/>
                          </a:cubicBezTo>
                          <a:close/>
                          <a:moveTo>
                            <a:pt x="663873" y="3791257"/>
                          </a:moveTo>
                          <a:cubicBezTo>
                            <a:pt x="648986" y="3810088"/>
                            <a:pt x="617220" y="3809897"/>
                            <a:pt x="595665" y="3811707"/>
                          </a:cubicBezTo>
                          <a:cubicBezTo>
                            <a:pt x="545192" y="3814774"/>
                            <a:pt x="491671" y="3822271"/>
                            <a:pt x="442531" y="3807250"/>
                          </a:cubicBezTo>
                          <a:cubicBezTo>
                            <a:pt x="442807" y="3796534"/>
                            <a:pt x="442998" y="3785818"/>
                            <a:pt x="443131" y="3775093"/>
                          </a:cubicBezTo>
                          <a:cubicBezTo>
                            <a:pt x="471373" y="3785247"/>
                            <a:pt x="502720" y="3783180"/>
                            <a:pt x="532485" y="3782294"/>
                          </a:cubicBezTo>
                          <a:cubicBezTo>
                            <a:pt x="552574" y="3781694"/>
                            <a:pt x="572728" y="3781494"/>
                            <a:pt x="592798" y="3780341"/>
                          </a:cubicBezTo>
                          <a:cubicBezTo>
                            <a:pt x="621449" y="3778875"/>
                            <a:pt x="652510" y="3772321"/>
                            <a:pt x="672503" y="3750223"/>
                          </a:cubicBezTo>
                          <a:cubicBezTo>
                            <a:pt x="671569" y="3763939"/>
                            <a:pt x="672684" y="3779713"/>
                            <a:pt x="663873" y="3791257"/>
                          </a:cubicBezTo>
                          <a:close/>
                          <a:moveTo>
                            <a:pt x="718537" y="3718334"/>
                          </a:moveTo>
                          <a:cubicBezTo>
                            <a:pt x="718890" y="3729249"/>
                            <a:pt x="715775" y="3730097"/>
                            <a:pt x="706869" y="3734307"/>
                          </a:cubicBezTo>
                          <a:cubicBezTo>
                            <a:pt x="699392" y="3738384"/>
                            <a:pt x="692105" y="3742479"/>
                            <a:pt x="685257" y="3747623"/>
                          </a:cubicBezTo>
                          <a:cubicBezTo>
                            <a:pt x="685409" y="3742461"/>
                            <a:pt x="685323" y="3737260"/>
                            <a:pt x="684838" y="3732145"/>
                          </a:cubicBezTo>
                          <a:cubicBezTo>
                            <a:pt x="690953" y="3717648"/>
                            <a:pt x="706231" y="3712095"/>
                            <a:pt x="718718" y="3704389"/>
                          </a:cubicBezTo>
                          <a:cubicBezTo>
                            <a:pt x="718832" y="3709028"/>
                            <a:pt x="718851" y="3713666"/>
                            <a:pt x="718537" y="3718334"/>
                          </a:cubicBezTo>
                          <a:close/>
                          <a:moveTo>
                            <a:pt x="989495" y="1978945"/>
                          </a:moveTo>
                          <a:cubicBezTo>
                            <a:pt x="968645" y="2046191"/>
                            <a:pt x="946489" y="2113019"/>
                            <a:pt x="925287" y="2180151"/>
                          </a:cubicBezTo>
                          <a:cubicBezTo>
                            <a:pt x="886463" y="2311396"/>
                            <a:pt x="835695" y="2440479"/>
                            <a:pt x="816540" y="2576581"/>
                          </a:cubicBezTo>
                          <a:cubicBezTo>
                            <a:pt x="801900" y="2713475"/>
                            <a:pt x="804843" y="2851606"/>
                            <a:pt x="798766" y="2989033"/>
                          </a:cubicBezTo>
                          <a:cubicBezTo>
                            <a:pt x="796299" y="3065995"/>
                            <a:pt x="799404" y="3159387"/>
                            <a:pt x="739454" y="3217214"/>
                          </a:cubicBezTo>
                          <a:cubicBezTo>
                            <a:pt x="736187" y="3220357"/>
                            <a:pt x="734768" y="3225558"/>
                            <a:pt x="736101" y="3229911"/>
                          </a:cubicBezTo>
                          <a:cubicBezTo>
                            <a:pt x="744893" y="3258724"/>
                            <a:pt x="755342" y="3287051"/>
                            <a:pt x="759933" y="3316960"/>
                          </a:cubicBezTo>
                          <a:cubicBezTo>
                            <a:pt x="767448" y="3372605"/>
                            <a:pt x="751932" y="3450176"/>
                            <a:pt x="712908" y="3491781"/>
                          </a:cubicBezTo>
                          <a:cubicBezTo>
                            <a:pt x="672436" y="3470255"/>
                            <a:pt x="628888" y="3459149"/>
                            <a:pt x="582882" y="3465616"/>
                          </a:cubicBezTo>
                          <a:cubicBezTo>
                            <a:pt x="568461" y="3467645"/>
                            <a:pt x="549849" y="3475322"/>
                            <a:pt x="536743" y="3465711"/>
                          </a:cubicBezTo>
                          <a:cubicBezTo>
                            <a:pt x="526113" y="3457920"/>
                            <a:pt x="521532" y="3439137"/>
                            <a:pt x="518293" y="3427097"/>
                          </a:cubicBezTo>
                          <a:cubicBezTo>
                            <a:pt x="514226" y="3411981"/>
                            <a:pt x="512549" y="3396474"/>
                            <a:pt x="513064" y="3380834"/>
                          </a:cubicBezTo>
                          <a:cubicBezTo>
                            <a:pt x="513588" y="3364918"/>
                            <a:pt x="517036" y="3349954"/>
                            <a:pt x="521751" y="3334810"/>
                          </a:cubicBezTo>
                          <a:cubicBezTo>
                            <a:pt x="526742" y="3318760"/>
                            <a:pt x="529837" y="3302062"/>
                            <a:pt x="521189" y="3286632"/>
                          </a:cubicBezTo>
                          <a:cubicBezTo>
                            <a:pt x="517912" y="3280793"/>
                            <a:pt x="512940" y="3276116"/>
                            <a:pt x="509616" y="3270306"/>
                          </a:cubicBezTo>
                          <a:cubicBezTo>
                            <a:pt x="499996" y="3251037"/>
                            <a:pt x="505844" y="3217481"/>
                            <a:pt x="504977" y="3195497"/>
                          </a:cubicBezTo>
                          <a:cubicBezTo>
                            <a:pt x="511949" y="3058470"/>
                            <a:pt x="494976" y="2917176"/>
                            <a:pt x="526065" y="2782750"/>
                          </a:cubicBezTo>
                          <a:cubicBezTo>
                            <a:pt x="530304" y="2768015"/>
                            <a:pt x="535610" y="2753613"/>
                            <a:pt x="542429" y="2739878"/>
                          </a:cubicBezTo>
                          <a:cubicBezTo>
                            <a:pt x="549326" y="2725991"/>
                            <a:pt x="558984" y="2713503"/>
                            <a:pt x="564880" y="2699149"/>
                          </a:cubicBezTo>
                          <a:cubicBezTo>
                            <a:pt x="579987" y="2661554"/>
                            <a:pt x="547563" y="2645638"/>
                            <a:pt x="554631" y="2607614"/>
                          </a:cubicBezTo>
                          <a:cubicBezTo>
                            <a:pt x="558108" y="2572552"/>
                            <a:pt x="565051" y="2537538"/>
                            <a:pt x="573452" y="2503353"/>
                          </a:cubicBezTo>
                          <a:cubicBezTo>
                            <a:pt x="583816" y="2467225"/>
                            <a:pt x="589702" y="2439698"/>
                            <a:pt x="569842" y="2404998"/>
                          </a:cubicBezTo>
                          <a:cubicBezTo>
                            <a:pt x="553688" y="2376728"/>
                            <a:pt x="544687" y="2345257"/>
                            <a:pt x="544039" y="2312644"/>
                          </a:cubicBezTo>
                          <a:cubicBezTo>
                            <a:pt x="546839" y="2113143"/>
                            <a:pt x="564680" y="1913879"/>
                            <a:pt x="566175" y="1714264"/>
                          </a:cubicBezTo>
                          <a:cubicBezTo>
                            <a:pt x="713394" y="1715102"/>
                            <a:pt x="860612" y="1715940"/>
                            <a:pt x="1007840" y="1716788"/>
                          </a:cubicBezTo>
                          <a:cubicBezTo>
                            <a:pt x="1014346" y="1748716"/>
                            <a:pt x="1016851" y="1781415"/>
                            <a:pt x="1017194" y="1813981"/>
                          </a:cubicBezTo>
                          <a:cubicBezTo>
                            <a:pt x="1015850" y="1816058"/>
                            <a:pt x="1016060" y="1818506"/>
                            <a:pt x="1017232" y="1820287"/>
                          </a:cubicBezTo>
                          <a:cubicBezTo>
                            <a:pt x="1017508" y="1851129"/>
                            <a:pt x="1015031" y="1881790"/>
                            <a:pt x="1013593" y="1912584"/>
                          </a:cubicBezTo>
                          <a:cubicBezTo>
                            <a:pt x="1002773" y="1933558"/>
                            <a:pt x="996829" y="1956485"/>
                            <a:pt x="989495" y="1978945"/>
                          </a:cubicBezTo>
                          <a:close/>
                          <a:moveTo>
                            <a:pt x="1029414" y="1804494"/>
                          </a:moveTo>
                          <a:cubicBezTo>
                            <a:pt x="1028366" y="1774976"/>
                            <a:pt x="1025128" y="1745668"/>
                            <a:pt x="1018479" y="1716855"/>
                          </a:cubicBezTo>
                          <a:cubicBezTo>
                            <a:pt x="1038930" y="1716969"/>
                            <a:pt x="1059380" y="1717093"/>
                            <a:pt x="1079830" y="1717207"/>
                          </a:cubicBezTo>
                          <a:cubicBezTo>
                            <a:pt x="1073620" y="1735076"/>
                            <a:pt x="1075144" y="1753945"/>
                            <a:pt x="1070267" y="1771919"/>
                          </a:cubicBezTo>
                          <a:cubicBezTo>
                            <a:pt x="1067400" y="1782092"/>
                            <a:pt x="1056760" y="1786454"/>
                            <a:pt x="1048464" y="1791674"/>
                          </a:cubicBezTo>
                          <a:cubicBezTo>
                            <a:pt x="1041939" y="1795789"/>
                            <a:pt x="1035634" y="1800065"/>
                            <a:pt x="1029414" y="1804494"/>
                          </a:cubicBezTo>
                          <a:close/>
                          <a:moveTo>
                            <a:pt x="1318784" y="3562333"/>
                          </a:moveTo>
                          <a:cubicBezTo>
                            <a:pt x="1320736" y="3547579"/>
                            <a:pt x="1325775" y="3533615"/>
                            <a:pt x="1333071" y="3520757"/>
                          </a:cubicBezTo>
                          <a:cubicBezTo>
                            <a:pt x="1337234" y="3522938"/>
                            <a:pt x="1342691" y="3521452"/>
                            <a:pt x="1346187" y="3518347"/>
                          </a:cubicBezTo>
                          <a:cubicBezTo>
                            <a:pt x="1360189" y="3512841"/>
                            <a:pt x="1373600" y="3505088"/>
                            <a:pt x="1388059" y="3500002"/>
                          </a:cubicBezTo>
                          <a:cubicBezTo>
                            <a:pt x="1390755" y="3507717"/>
                            <a:pt x="1396603" y="3514565"/>
                            <a:pt x="1400508" y="3521566"/>
                          </a:cubicBezTo>
                          <a:cubicBezTo>
                            <a:pt x="1406014" y="3531444"/>
                            <a:pt x="1410290" y="3541902"/>
                            <a:pt x="1415643" y="3551837"/>
                          </a:cubicBezTo>
                          <a:cubicBezTo>
                            <a:pt x="1428836" y="3574030"/>
                            <a:pt x="1425140" y="3591832"/>
                            <a:pt x="1410547" y="3611987"/>
                          </a:cubicBezTo>
                          <a:cubicBezTo>
                            <a:pt x="1405728" y="3621845"/>
                            <a:pt x="1397660" y="3628265"/>
                            <a:pt x="1388688" y="3634256"/>
                          </a:cubicBezTo>
                          <a:cubicBezTo>
                            <a:pt x="1368095" y="3650439"/>
                            <a:pt x="1344339" y="3661145"/>
                            <a:pt x="1343520" y="3691006"/>
                          </a:cubicBezTo>
                          <a:cubicBezTo>
                            <a:pt x="1312107" y="3677157"/>
                            <a:pt x="1318355" y="3650287"/>
                            <a:pt x="1317841" y="3621760"/>
                          </a:cubicBezTo>
                          <a:cubicBezTo>
                            <a:pt x="1317517" y="3602062"/>
                            <a:pt x="1316193" y="3581926"/>
                            <a:pt x="1318784" y="3562333"/>
                          </a:cubicBezTo>
                          <a:close/>
                          <a:moveTo>
                            <a:pt x="1483814" y="3535177"/>
                          </a:moveTo>
                          <a:cubicBezTo>
                            <a:pt x="1483357" y="3541283"/>
                            <a:pt x="1482947" y="3547398"/>
                            <a:pt x="1482623" y="3553523"/>
                          </a:cubicBezTo>
                          <a:cubicBezTo>
                            <a:pt x="1482061" y="3553551"/>
                            <a:pt x="1481461" y="3553808"/>
                            <a:pt x="1480966" y="3554246"/>
                          </a:cubicBezTo>
                          <a:cubicBezTo>
                            <a:pt x="1475403" y="3549417"/>
                            <a:pt x="1468783" y="3546026"/>
                            <a:pt x="1462021" y="3542959"/>
                          </a:cubicBezTo>
                          <a:cubicBezTo>
                            <a:pt x="1469555" y="3536901"/>
                            <a:pt x="1477070" y="3530824"/>
                            <a:pt x="1484719" y="3524919"/>
                          </a:cubicBezTo>
                          <a:cubicBezTo>
                            <a:pt x="1484385" y="3528329"/>
                            <a:pt x="1484071" y="3531748"/>
                            <a:pt x="1483814" y="3535177"/>
                          </a:cubicBezTo>
                          <a:close/>
                          <a:moveTo>
                            <a:pt x="1452896" y="3538902"/>
                          </a:moveTo>
                          <a:cubicBezTo>
                            <a:pt x="1445790" y="3535682"/>
                            <a:pt x="1438722" y="3532368"/>
                            <a:pt x="1431693" y="3529005"/>
                          </a:cubicBezTo>
                          <a:cubicBezTo>
                            <a:pt x="1440894" y="3523147"/>
                            <a:pt x="1449476" y="3516328"/>
                            <a:pt x="1459192" y="3511308"/>
                          </a:cubicBezTo>
                          <a:cubicBezTo>
                            <a:pt x="1467326" y="3512613"/>
                            <a:pt x="1475308" y="3514480"/>
                            <a:pt x="1482518" y="3518337"/>
                          </a:cubicBezTo>
                          <a:cubicBezTo>
                            <a:pt x="1472422" y="3524862"/>
                            <a:pt x="1462411" y="3531567"/>
                            <a:pt x="1452896" y="3538902"/>
                          </a:cubicBezTo>
                          <a:close/>
                          <a:moveTo>
                            <a:pt x="1430731" y="3518156"/>
                          </a:moveTo>
                          <a:cubicBezTo>
                            <a:pt x="1427826" y="3520166"/>
                            <a:pt x="1424492" y="3521985"/>
                            <a:pt x="1421606" y="3524214"/>
                          </a:cubicBezTo>
                          <a:cubicBezTo>
                            <a:pt x="1421320" y="3524100"/>
                            <a:pt x="1421025" y="3523986"/>
                            <a:pt x="1420739" y="3523871"/>
                          </a:cubicBezTo>
                          <a:cubicBezTo>
                            <a:pt x="1416586" y="3516003"/>
                            <a:pt x="1412510" y="3508698"/>
                            <a:pt x="1407785" y="3501116"/>
                          </a:cubicBezTo>
                          <a:cubicBezTo>
                            <a:pt x="1419511" y="3505345"/>
                            <a:pt x="1432550" y="3507488"/>
                            <a:pt x="1444180" y="3509184"/>
                          </a:cubicBezTo>
                          <a:cubicBezTo>
                            <a:pt x="1439608" y="3512041"/>
                            <a:pt x="1435160" y="3515089"/>
                            <a:pt x="1430731" y="3518156"/>
                          </a:cubicBezTo>
                          <a:close/>
                          <a:moveTo>
                            <a:pt x="1444495" y="3545474"/>
                          </a:moveTo>
                          <a:cubicBezTo>
                            <a:pt x="1440037" y="3549065"/>
                            <a:pt x="1435570" y="3552589"/>
                            <a:pt x="1431255" y="3556361"/>
                          </a:cubicBezTo>
                          <a:cubicBezTo>
                            <a:pt x="1429836" y="3549408"/>
                            <a:pt x="1428521" y="3542426"/>
                            <a:pt x="1426026" y="3535739"/>
                          </a:cubicBezTo>
                          <a:cubicBezTo>
                            <a:pt x="1431969" y="3539568"/>
                            <a:pt x="1438551" y="3542721"/>
                            <a:pt x="1444495" y="3545474"/>
                          </a:cubicBezTo>
                          <a:close/>
                          <a:moveTo>
                            <a:pt x="1433265" y="3570525"/>
                          </a:moveTo>
                          <a:cubicBezTo>
                            <a:pt x="1438113" y="3573973"/>
                            <a:pt x="1443418" y="3576983"/>
                            <a:pt x="1448733" y="3579907"/>
                          </a:cubicBezTo>
                          <a:cubicBezTo>
                            <a:pt x="1443247" y="3584231"/>
                            <a:pt x="1437770" y="3588555"/>
                            <a:pt x="1432188" y="3592746"/>
                          </a:cubicBezTo>
                          <a:cubicBezTo>
                            <a:pt x="1433693" y="3585422"/>
                            <a:pt x="1433884" y="3577983"/>
                            <a:pt x="1433265" y="3570525"/>
                          </a:cubicBezTo>
                          <a:close/>
                          <a:moveTo>
                            <a:pt x="1434865" y="3565172"/>
                          </a:moveTo>
                          <a:cubicBezTo>
                            <a:pt x="1441380" y="3560171"/>
                            <a:pt x="1447352" y="3554713"/>
                            <a:pt x="1453762" y="3549627"/>
                          </a:cubicBezTo>
                          <a:cubicBezTo>
                            <a:pt x="1460849" y="3552704"/>
                            <a:pt x="1467964" y="3555656"/>
                            <a:pt x="1474879" y="3559104"/>
                          </a:cubicBezTo>
                          <a:cubicBezTo>
                            <a:pt x="1468145" y="3564495"/>
                            <a:pt x="1461392" y="3569867"/>
                            <a:pt x="1454629" y="3575230"/>
                          </a:cubicBezTo>
                          <a:cubicBezTo>
                            <a:pt x="1448257" y="3571382"/>
                            <a:pt x="1441647" y="3567648"/>
                            <a:pt x="1434865" y="3565172"/>
                          </a:cubicBezTo>
                          <a:close/>
                          <a:moveTo>
                            <a:pt x="1480175" y="3561895"/>
                          </a:moveTo>
                          <a:cubicBezTo>
                            <a:pt x="1480842" y="3562238"/>
                            <a:pt x="1481490" y="3562647"/>
                            <a:pt x="1482175" y="3562962"/>
                          </a:cubicBezTo>
                          <a:cubicBezTo>
                            <a:pt x="1481804" y="3573620"/>
                            <a:pt x="1480585" y="3585327"/>
                            <a:pt x="1485843" y="3595042"/>
                          </a:cubicBezTo>
                          <a:cubicBezTo>
                            <a:pt x="1477537" y="3589384"/>
                            <a:pt x="1469088" y="3584003"/>
                            <a:pt x="1460477" y="3578821"/>
                          </a:cubicBezTo>
                          <a:cubicBezTo>
                            <a:pt x="1467145" y="3573296"/>
                            <a:pt x="1473689" y="3567639"/>
                            <a:pt x="1480175" y="3561895"/>
                          </a:cubicBezTo>
                          <a:close/>
                          <a:moveTo>
                            <a:pt x="1486843" y="3506478"/>
                          </a:moveTo>
                          <a:cubicBezTo>
                            <a:pt x="1486509" y="3508945"/>
                            <a:pt x="1486195" y="3511422"/>
                            <a:pt x="1485900" y="3513899"/>
                          </a:cubicBezTo>
                          <a:cubicBezTo>
                            <a:pt x="1480737" y="3510393"/>
                            <a:pt x="1475098" y="3507993"/>
                            <a:pt x="1469193" y="3506202"/>
                          </a:cubicBezTo>
                          <a:cubicBezTo>
                            <a:pt x="1475070" y="3503040"/>
                            <a:pt x="1481747" y="3500868"/>
                            <a:pt x="1487271" y="3497173"/>
                          </a:cubicBezTo>
                          <a:cubicBezTo>
                            <a:pt x="1487538" y="3497220"/>
                            <a:pt x="1487814" y="3497249"/>
                            <a:pt x="1488081" y="3497287"/>
                          </a:cubicBezTo>
                          <a:cubicBezTo>
                            <a:pt x="1487462" y="3500383"/>
                            <a:pt x="1487224" y="3503631"/>
                            <a:pt x="1486843" y="3506478"/>
                          </a:cubicBezTo>
                          <a:close/>
                          <a:moveTo>
                            <a:pt x="1455086" y="3502850"/>
                          </a:moveTo>
                          <a:cubicBezTo>
                            <a:pt x="1439923" y="3500068"/>
                            <a:pt x="1424825" y="3497125"/>
                            <a:pt x="1410005" y="3492839"/>
                          </a:cubicBezTo>
                          <a:cubicBezTo>
                            <a:pt x="1431388" y="3487248"/>
                            <a:pt x="1456725" y="3484209"/>
                            <a:pt x="1477080" y="3493505"/>
                          </a:cubicBezTo>
                          <a:cubicBezTo>
                            <a:pt x="1469469" y="3495811"/>
                            <a:pt x="1462106" y="3499087"/>
                            <a:pt x="1455086" y="3502850"/>
                          </a:cubicBezTo>
                          <a:close/>
                          <a:moveTo>
                            <a:pt x="1351521" y="3746890"/>
                          </a:moveTo>
                          <a:cubicBezTo>
                            <a:pt x="1323756" y="3727449"/>
                            <a:pt x="1321060" y="3741203"/>
                            <a:pt x="1322403" y="3702694"/>
                          </a:cubicBezTo>
                          <a:cubicBezTo>
                            <a:pt x="1335433" y="3711076"/>
                            <a:pt x="1352045" y="3716457"/>
                            <a:pt x="1358903" y="3731507"/>
                          </a:cubicBezTo>
                          <a:cubicBezTo>
                            <a:pt x="1358198" y="3738403"/>
                            <a:pt x="1358627" y="3745337"/>
                            <a:pt x="1358741" y="3752243"/>
                          </a:cubicBezTo>
                          <a:cubicBezTo>
                            <a:pt x="1356417" y="3750242"/>
                            <a:pt x="1353807" y="3748499"/>
                            <a:pt x="1351521" y="3746890"/>
                          </a:cubicBezTo>
                          <a:close/>
                          <a:moveTo>
                            <a:pt x="1511160" y="3815546"/>
                          </a:moveTo>
                          <a:cubicBezTo>
                            <a:pt x="1493529" y="3815127"/>
                            <a:pt x="1475946" y="3813907"/>
                            <a:pt x="1458373" y="3812517"/>
                          </a:cubicBezTo>
                          <a:cubicBezTo>
                            <a:pt x="1435293" y="3810707"/>
                            <a:pt x="1406337" y="3811460"/>
                            <a:pt x="1386630" y="3797429"/>
                          </a:cubicBezTo>
                          <a:cubicBezTo>
                            <a:pt x="1371457" y="3786590"/>
                            <a:pt x="1372381" y="3766949"/>
                            <a:pt x="1371304" y="3750204"/>
                          </a:cubicBezTo>
                          <a:cubicBezTo>
                            <a:pt x="1402413" y="3784028"/>
                            <a:pt x="1453362" y="3780770"/>
                            <a:pt x="1495434" y="3781799"/>
                          </a:cubicBezTo>
                          <a:cubicBezTo>
                            <a:pt x="1529896" y="3782827"/>
                            <a:pt x="1567681" y="3787066"/>
                            <a:pt x="1600743" y="3775084"/>
                          </a:cubicBezTo>
                          <a:cubicBezTo>
                            <a:pt x="1600876" y="3785790"/>
                            <a:pt x="1601067" y="3796505"/>
                            <a:pt x="1601343" y="3807211"/>
                          </a:cubicBezTo>
                          <a:cubicBezTo>
                            <a:pt x="1572692" y="3817213"/>
                            <a:pt x="1541107" y="3815603"/>
                            <a:pt x="1511160" y="3815546"/>
                          </a:cubicBezTo>
                          <a:close/>
                          <a:moveTo>
                            <a:pt x="1599343" y="3753681"/>
                          </a:moveTo>
                          <a:cubicBezTo>
                            <a:pt x="1572215" y="3765625"/>
                            <a:pt x="1540268" y="3762196"/>
                            <a:pt x="1511408" y="3761349"/>
                          </a:cubicBezTo>
                          <a:cubicBezTo>
                            <a:pt x="1476965" y="3759082"/>
                            <a:pt x="1440561" y="3763730"/>
                            <a:pt x="1407823" y="3750804"/>
                          </a:cubicBezTo>
                          <a:cubicBezTo>
                            <a:pt x="1380753" y="3740012"/>
                            <a:pt x="1380106" y="3717534"/>
                            <a:pt x="1360398" y="3701770"/>
                          </a:cubicBezTo>
                          <a:cubicBezTo>
                            <a:pt x="1359427" y="3682091"/>
                            <a:pt x="1361227" y="3673281"/>
                            <a:pt x="1378601" y="3661574"/>
                          </a:cubicBezTo>
                          <a:cubicBezTo>
                            <a:pt x="1398079" y="3697626"/>
                            <a:pt x="1445942" y="3699417"/>
                            <a:pt x="1482223" y="3701369"/>
                          </a:cubicBezTo>
                          <a:cubicBezTo>
                            <a:pt x="1503969" y="3701951"/>
                            <a:pt x="1561690" y="3701084"/>
                            <a:pt x="1578530" y="3689740"/>
                          </a:cubicBezTo>
                          <a:cubicBezTo>
                            <a:pt x="1591408" y="3708342"/>
                            <a:pt x="1604048" y="3730497"/>
                            <a:pt x="1599343" y="3753681"/>
                          </a:cubicBezTo>
                          <a:close/>
                          <a:moveTo>
                            <a:pt x="1569329" y="3675557"/>
                          </a:moveTo>
                          <a:cubicBezTo>
                            <a:pt x="1564662" y="3678614"/>
                            <a:pt x="1558499" y="3678405"/>
                            <a:pt x="1553146" y="3679196"/>
                          </a:cubicBezTo>
                          <a:cubicBezTo>
                            <a:pt x="1526229" y="3682701"/>
                            <a:pt x="1498959" y="3683663"/>
                            <a:pt x="1471888" y="3681462"/>
                          </a:cubicBezTo>
                          <a:cubicBezTo>
                            <a:pt x="1442990" y="3679281"/>
                            <a:pt x="1409481" y="3676709"/>
                            <a:pt x="1391059" y="3651192"/>
                          </a:cubicBezTo>
                          <a:cubicBezTo>
                            <a:pt x="1397689" y="3644496"/>
                            <a:pt x="1403251" y="3637057"/>
                            <a:pt x="1409452" y="3629970"/>
                          </a:cubicBezTo>
                          <a:cubicBezTo>
                            <a:pt x="1417453" y="3622312"/>
                            <a:pt x="1425197" y="3614263"/>
                            <a:pt x="1428883" y="3603548"/>
                          </a:cubicBezTo>
                          <a:cubicBezTo>
                            <a:pt x="1437970" y="3597328"/>
                            <a:pt x="1446295" y="3590099"/>
                            <a:pt x="1454972" y="3583317"/>
                          </a:cubicBezTo>
                          <a:cubicBezTo>
                            <a:pt x="1467869" y="3590613"/>
                            <a:pt x="1480423" y="3598395"/>
                            <a:pt x="1492844" y="3606453"/>
                          </a:cubicBezTo>
                          <a:cubicBezTo>
                            <a:pt x="1493710" y="3607024"/>
                            <a:pt x="1494548" y="3607015"/>
                            <a:pt x="1495234" y="3606682"/>
                          </a:cubicBezTo>
                          <a:cubicBezTo>
                            <a:pt x="1512265" y="3620464"/>
                            <a:pt x="1529648" y="3631713"/>
                            <a:pt x="1549050" y="3641657"/>
                          </a:cubicBezTo>
                          <a:cubicBezTo>
                            <a:pt x="1555328" y="3653259"/>
                            <a:pt x="1562214" y="3664470"/>
                            <a:pt x="1569329" y="3675557"/>
                          </a:cubicBezTo>
                          <a:close/>
                          <a:moveTo>
                            <a:pt x="1538745" y="3620912"/>
                          </a:moveTo>
                          <a:cubicBezTo>
                            <a:pt x="1523485" y="3610054"/>
                            <a:pt x="1498692" y="3601319"/>
                            <a:pt x="1494768" y="3580936"/>
                          </a:cubicBezTo>
                          <a:cubicBezTo>
                            <a:pt x="1491900" y="3552904"/>
                            <a:pt x="1497206" y="3524329"/>
                            <a:pt x="1500187" y="3496525"/>
                          </a:cubicBezTo>
                          <a:cubicBezTo>
                            <a:pt x="1504969" y="3495191"/>
                            <a:pt x="1509598" y="3492744"/>
                            <a:pt x="1514141" y="3489600"/>
                          </a:cubicBezTo>
                          <a:cubicBezTo>
                            <a:pt x="1512370" y="3534206"/>
                            <a:pt x="1520904" y="3580050"/>
                            <a:pt x="1538745" y="3620912"/>
                          </a:cubicBezTo>
                          <a:close/>
                          <a:moveTo>
                            <a:pt x="1487786" y="2140394"/>
                          </a:moveTo>
                          <a:cubicBezTo>
                            <a:pt x="1489405" y="2176160"/>
                            <a:pt x="1491034" y="2211936"/>
                            <a:pt x="1492653" y="2247702"/>
                          </a:cubicBezTo>
                          <a:cubicBezTo>
                            <a:pt x="1494920" y="2295346"/>
                            <a:pt x="1497692" y="2346229"/>
                            <a:pt x="1475651" y="2390063"/>
                          </a:cubicBezTo>
                          <a:cubicBezTo>
                            <a:pt x="1468793" y="2403607"/>
                            <a:pt x="1460697" y="2416857"/>
                            <a:pt x="1456839" y="2431668"/>
                          </a:cubicBezTo>
                          <a:cubicBezTo>
                            <a:pt x="1452515" y="2448270"/>
                            <a:pt x="1454734" y="2465120"/>
                            <a:pt x="1458677" y="2481551"/>
                          </a:cubicBezTo>
                          <a:cubicBezTo>
                            <a:pt x="1467269" y="2515355"/>
                            <a:pt x="1475136" y="2549369"/>
                            <a:pt x="1479975" y="2583944"/>
                          </a:cubicBezTo>
                          <a:cubicBezTo>
                            <a:pt x="1482309" y="2599861"/>
                            <a:pt x="1486385" y="2618025"/>
                            <a:pt x="1482347" y="2633931"/>
                          </a:cubicBezTo>
                          <a:cubicBezTo>
                            <a:pt x="1478670" y="2648438"/>
                            <a:pt x="1469488" y="2660792"/>
                            <a:pt x="1468536" y="2676108"/>
                          </a:cubicBezTo>
                          <a:cubicBezTo>
                            <a:pt x="1467583" y="2691453"/>
                            <a:pt x="1474889" y="2705064"/>
                            <a:pt x="1482661" y="2717732"/>
                          </a:cubicBezTo>
                          <a:cubicBezTo>
                            <a:pt x="1514913" y="2770282"/>
                            <a:pt x="1524619" y="2830804"/>
                            <a:pt x="1527638" y="2891516"/>
                          </a:cubicBezTo>
                          <a:cubicBezTo>
                            <a:pt x="1531572" y="3012407"/>
                            <a:pt x="1532572" y="3133737"/>
                            <a:pt x="1532696" y="3254628"/>
                          </a:cubicBezTo>
                          <a:cubicBezTo>
                            <a:pt x="1531048" y="3269582"/>
                            <a:pt x="1520523" y="3277259"/>
                            <a:pt x="1514675" y="3290156"/>
                          </a:cubicBezTo>
                          <a:cubicBezTo>
                            <a:pt x="1499454" y="3327075"/>
                            <a:pt x="1539487" y="3355288"/>
                            <a:pt x="1518990" y="3428574"/>
                          </a:cubicBezTo>
                          <a:cubicBezTo>
                            <a:pt x="1515008" y="3443213"/>
                            <a:pt x="1508503" y="3467131"/>
                            <a:pt x="1491777" y="3470503"/>
                          </a:cubicBezTo>
                          <a:cubicBezTo>
                            <a:pt x="1487519" y="3469626"/>
                            <a:pt x="1483233" y="3466607"/>
                            <a:pt x="1479004" y="3465235"/>
                          </a:cubicBezTo>
                          <a:cubicBezTo>
                            <a:pt x="1430940" y="3451472"/>
                            <a:pt x="1380353" y="3471303"/>
                            <a:pt x="1338434" y="3494410"/>
                          </a:cubicBezTo>
                          <a:cubicBezTo>
                            <a:pt x="1308897" y="3465921"/>
                            <a:pt x="1291628" y="3426678"/>
                            <a:pt x="1281093" y="3387616"/>
                          </a:cubicBezTo>
                          <a:cubicBezTo>
                            <a:pt x="1266225" y="3334257"/>
                            <a:pt x="1285056" y="3280536"/>
                            <a:pt x="1301448" y="3229873"/>
                          </a:cubicBezTo>
                          <a:cubicBezTo>
                            <a:pt x="1302791" y="3225567"/>
                            <a:pt x="1301343" y="3220395"/>
                            <a:pt x="1298124" y="3217290"/>
                          </a:cubicBezTo>
                          <a:cubicBezTo>
                            <a:pt x="1246365" y="3167360"/>
                            <a:pt x="1242279" y="3089779"/>
                            <a:pt x="1239964" y="3022218"/>
                          </a:cubicBezTo>
                          <a:cubicBezTo>
                            <a:pt x="1234259" y="2884953"/>
                            <a:pt x="1234849" y="2747336"/>
                            <a:pt x="1224800" y="2610300"/>
                          </a:cubicBezTo>
                          <a:cubicBezTo>
                            <a:pt x="1212856" y="2472768"/>
                            <a:pt x="1160507" y="2343524"/>
                            <a:pt x="1122226" y="2211983"/>
                          </a:cubicBezTo>
                          <a:cubicBezTo>
                            <a:pt x="1099042" y="2137155"/>
                            <a:pt x="1074220" y="2062841"/>
                            <a:pt x="1051036" y="1988013"/>
                          </a:cubicBezTo>
                          <a:cubicBezTo>
                            <a:pt x="1043397" y="1963724"/>
                            <a:pt x="1036491" y="1939254"/>
                            <a:pt x="1026014" y="1916070"/>
                          </a:cubicBezTo>
                          <a:cubicBezTo>
                            <a:pt x="1029376" y="1884009"/>
                            <a:pt x="1029709" y="1851653"/>
                            <a:pt x="1029757" y="1819430"/>
                          </a:cubicBezTo>
                          <a:cubicBezTo>
                            <a:pt x="1039987" y="1814343"/>
                            <a:pt x="1049902" y="1808942"/>
                            <a:pt x="1059789" y="1803123"/>
                          </a:cubicBezTo>
                          <a:cubicBezTo>
                            <a:pt x="1069772" y="1797246"/>
                            <a:pt x="1079639" y="1792150"/>
                            <a:pt x="1084335" y="1780958"/>
                          </a:cubicBezTo>
                          <a:cubicBezTo>
                            <a:pt x="1088717" y="1770528"/>
                            <a:pt x="1089107" y="1758327"/>
                            <a:pt x="1090660" y="1747249"/>
                          </a:cubicBezTo>
                          <a:cubicBezTo>
                            <a:pt x="1091974" y="1737848"/>
                            <a:pt x="1093927" y="1727085"/>
                            <a:pt x="1092765" y="1717255"/>
                          </a:cubicBezTo>
                          <a:cubicBezTo>
                            <a:pt x="1219028" y="1717979"/>
                            <a:pt x="1345301" y="1718693"/>
                            <a:pt x="1471565" y="1719417"/>
                          </a:cubicBezTo>
                          <a:cubicBezTo>
                            <a:pt x="1472993" y="1859854"/>
                            <a:pt x="1481423" y="2000147"/>
                            <a:pt x="1487786" y="2140394"/>
                          </a:cubicBezTo>
                          <a:close/>
                          <a:moveTo>
                            <a:pt x="1932965" y="1383327"/>
                          </a:moveTo>
                          <a:cubicBezTo>
                            <a:pt x="1927974" y="1487931"/>
                            <a:pt x="1923469" y="1592554"/>
                            <a:pt x="1920173" y="1697224"/>
                          </a:cubicBezTo>
                          <a:cubicBezTo>
                            <a:pt x="1316917" y="1694709"/>
                            <a:pt x="713632" y="1691261"/>
                            <a:pt x="110413" y="1687127"/>
                          </a:cubicBezTo>
                          <a:cubicBezTo>
                            <a:pt x="117738" y="1526145"/>
                            <a:pt x="122158" y="1364554"/>
                            <a:pt x="112795" y="1203591"/>
                          </a:cubicBezTo>
                          <a:cubicBezTo>
                            <a:pt x="133654" y="1202486"/>
                            <a:pt x="158343" y="1191218"/>
                            <a:pt x="151447" y="1167167"/>
                          </a:cubicBezTo>
                          <a:cubicBezTo>
                            <a:pt x="172078" y="1164567"/>
                            <a:pt x="196215" y="1158128"/>
                            <a:pt x="202539" y="1136173"/>
                          </a:cubicBezTo>
                          <a:cubicBezTo>
                            <a:pt x="204225" y="1130058"/>
                            <a:pt x="204406" y="1118847"/>
                            <a:pt x="198405" y="1114837"/>
                          </a:cubicBezTo>
                          <a:cubicBezTo>
                            <a:pt x="217351" y="1105264"/>
                            <a:pt x="211540" y="1076737"/>
                            <a:pt x="195072" y="1067688"/>
                          </a:cubicBezTo>
                          <a:cubicBezTo>
                            <a:pt x="202396" y="1028055"/>
                            <a:pt x="139169" y="1007814"/>
                            <a:pt x="110023" y="997717"/>
                          </a:cubicBezTo>
                          <a:cubicBezTo>
                            <a:pt x="122558" y="829544"/>
                            <a:pt x="122148" y="657313"/>
                            <a:pt x="128330" y="488196"/>
                          </a:cubicBezTo>
                          <a:cubicBezTo>
                            <a:pt x="476888" y="503208"/>
                            <a:pt x="825541" y="516514"/>
                            <a:pt x="1174328" y="524658"/>
                          </a:cubicBezTo>
                          <a:cubicBezTo>
                            <a:pt x="1435112" y="528754"/>
                            <a:pt x="1696678" y="538508"/>
                            <a:pt x="1957092" y="520086"/>
                          </a:cubicBezTo>
                          <a:cubicBezTo>
                            <a:pt x="1954749" y="670915"/>
                            <a:pt x="1951910" y="821752"/>
                            <a:pt x="1949805" y="972581"/>
                          </a:cubicBezTo>
                          <a:cubicBezTo>
                            <a:pt x="1921878" y="984830"/>
                            <a:pt x="1858556" y="1006109"/>
                            <a:pt x="1865785" y="1044647"/>
                          </a:cubicBezTo>
                          <a:cubicBezTo>
                            <a:pt x="1849688" y="1053772"/>
                            <a:pt x="1843668" y="1082423"/>
                            <a:pt x="1862814" y="1091615"/>
                          </a:cubicBezTo>
                          <a:cubicBezTo>
                            <a:pt x="1857651" y="1095025"/>
                            <a:pt x="1856984" y="1103835"/>
                            <a:pt x="1857813" y="1109417"/>
                          </a:cubicBezTo>
                          <a:cubicBezTo>
                            <a:pt x="1861594" y="1133706"/>
                            <a:pt x="1888017" y="1141545"/>
                            <a:pt x="1909715" y="1143755"/>
                          </a:cubicBezTo>
                          <a:cubicBezTo>
                            <a:pt x="1903219" y="1168005"/>
                            <a:pt x="1924374" y="1177178"/>
                            <a:pt x="1944528" y="1179597"/>
                          </a:cubicBezTo>
                          <a:cubicBezTo>
                            <a:pt x="1938737" y="1247330"/>
                            <a:pt x="1936185" y="1315424"/>
                            <a:pt x="1932965" y="1383327"/>
                          </a:cubicBezTo>
                          <a:close/>
                          <a:moveTo>
                            <a:pt x="2019614" y="1147307"/>
                          </a:moveTo>
                          <a:cubicBezTo>
                            <a:pt x="2019785" y="1154137"/>
                            <a:pt x="2015118" y="1156690"/>
                            <a:pt x="2009232" y="1158376"/>
                          </a:cubicBezTo>
                          <a:cubicBezTo>
                            <a:pt x="1995821" y="1162166"/>
                            <a:pt x="1981581" y="1164319"/>
                            <a:pt x="1967693" y="1165015"/>
                          </a:cubicBezTo>
                          <a:cubicBezTo>
                            <a:pt x="1963312" y="1161728"/>
                            <a:pt x="1956663" y="1161633"/>
                            <a:pt x="1951653" y="1164605"/>
                          </a:cubicBezTo>
                          <a:cubicBezTo>
                            <a:pt x="1941252" y="1162938"/>
                            <a:pt x="1918144" y="1161233"/>
                            <a:pt x="1925964" y="1145326"/>
                          </a:cubicBezTo>
                          <a:cubicBezTo>
                            <a:pt x="1957282" y="1148012"/>
                            <a:pt x="1986867" y="1145783"/>
                            <a:pt x="2018014" y="1139306"/>
                          </a:cubicBezTo>
                          <a:cubicBezTo>
                            <a:pt x="2018614" y="1141878"/>
                            <a:pt x="2019538" y="1144364"/>
                            <a:pt x="2019614" y="1147307"/>
                          </a:cubicBezTo>
                          <a:close/>
                          <a:moveTo>
                            <a:pt x="2035130" y="1109817"/>
                          </a:moveTo>
                          <a:cubicBezTo>
                            <a:pt x="2033559" y="1117980"/>
                            <a:pt x="2027596" y="1121866"/>
                            <a:pt x="2019928" y="1124076"/>
                          </a:cubicBezTo>
                          <a:cubicBezTo>
                            <a:pt x="1980552" y="1133944"/>
                            <a:pt x="1938052" y="1134163"/>
                            <a:pt x="1898266" y="1126486"/>
                          </a:cubicBezTo>
                          <a:cubicBezTo>
                            <a:pt x="1886902" y="1124438"/>
                            <a:pt x="1872253" y="1118294"/>
                            <a:pt x="1872415" y="1104702"/>
                          </a:cubicBezTo>
                          <a:cubicBezTo>
                            <a:pt x="1872481" y="1101130"/>
                            <a:pt x="1874082" y="1097977"/>
                            <a:pt x="1873015" y="1094482"/>
                          </a:cubicBezTo>
                          <a:cubicBezTo>
                            <a:pt x="1924812" y="1101607"/>
                            <a:pt x="1976685" y="1099987"/>
                            <a:pt x="2028434" y="1092263"/>
                          </a:cubicBezTo>
                          <a:cubicBezTo>
                            <a:pt x="2034035" y="1096396"/>
                            <a:pt x="2036464" y="1102892"/>
                            <a:pt x="2035130" y="1109817"/>
                          </a:cubicBezTo>
                          <a:close/>
                          <a:moveTo>
                            <a:pt x="2034444" y="1074422"/>
                          </a:moveTo>
                          <a:cubicBezTo>
                            <a:pt x="2024348" y="1078642"/>
                            <a:pt x="2012042" y="1078747"/>
                            <a:pt x="2001317" y="1079785"/>
                          </a:cubicBezTo>
                          <a:cubicBezTo>
                            <a:pt x="1964340" y="1083195"/>
                            <a:pt x="1927041" y="1084833"/>
                            <a:pt x="1890026" y="1081242"/>
                          </a:cubicBezTo>
                          <a:cubicBezTo>
                            <a:pt x="1882264" y="1080499"/>
                            <a:pt x="1866023" y="1082004"/>
                            <a:pt x="1865004" y="1071346"/>
                          </a:cubicBezTo>
                          <a:cubicBezTo>
                            <a:pt x="1864309" y="1063249"/>
                            <a:pt x="1871796" y="1057953"/>
                            <a:pt x="1876387" y="1052410"/>
                          </a:cubicBezTo>
                          <a:cubicBezTo>
                            <a:pt x="1906867" y="1051705"/>
                            <a:pt x="1937023" y="1050705"/>
                            <a:pt x="1967465" y="1049295"/>
                          </a:cubicBezTo>
                          <a:cubicBezTo>
                            <a:pt x="1986858" y="1048466"/>
                            <a:pt x="2009861" y="1048667"/>
                            <a:pt x="2027072" y="1038970"/>
                          </a:cubicBezTo>
                          <a:cubicBezTo>
                            <a:pt x="2032911" y="1044237"/>
                            <a:pt x="2040969" y="1047247"/>
                            <a:pt x="2044770" y="1054524"/>
                          </a:cubicBezTo>
                          <a:cubicBezTo>
                            <a:pt x="2049342" y="1063278"/>
                            <a:pt x="2042341" y="1071117"/>
                            <a:pt x="2034444" y="1074422"/>
                          </a:cubicBezTo>
                          <a:close/>
                        </a:path>
                      </a:pathLst>
                    </a:custGeom>
                    <a:solidFill>
                      <a:srgbClr val="000000"/>
                    </a:solidFill>
                    <a:ln w="9525" cap="flat">
                      <a:noFill/>
                      <a:prstDash val="solid"/>
                      <a:miter/>
                    </a:ln>
                  </p:spPr>
                  <p:txBody>
                    <a:bodyPr rtlCol="0" anchor="ctr"/>
                    <a:lstStyle/>
                    <a:p>
                      <a:endParaRPr lang="en-IN"/>
                    </a:p>
                  </p:txBody>
                </p:sp>
                <p:grpSp>
                  <p:nvGrpSpPr>
                    <p:cNvPr id="25" name="Graphic 7" descr="Man holding sign">
                      <a:extLst>
                        <a:ext uri="{FF2B5EF4-FFF2-40B4-BE49-F238E27FC236}">
                          <a16:creationId xmlns:a16="http://schemas.microsoft.com/office/drawing/2014/main" id="{B85B0D6D-F268-0C37-3DD4-C2A176012444}"/>
                        </a:ext>
                      </a:extLst>
                    </p:cNvPr>
                    <p:cNvGrpSpPr/>
                    <p:nvPr/>
                  </p:nvGrpSpPr>
                  <p:grpSpPr>
                    <a:xfrm>
                      <a:off x="6949351" y="4527109"/>
                      <a:ext cx="896488" cy="781363"/>
                      <a:chOff x="6949351" y="4527109"/>
                      <a:chExt cx="896488" cy="781363"/>
                    </a:xfrm>
                    <a:solidFill>
                      <a:srgbClr val="000000"/>
                    </a:solidFill>
                  </p:grpSpPr>
                  <p:sp>
                    <p:nvSpPr>
                      <p:cNvPr id="26" name="Freeform: Shape 25">
                        <a:extLst>
                          <a:ext uri="{FF2B5EF4-FFF2-40B4-BE49-F238E27FC236}">
                            <a16:creationId xmlns:a16="http://schemas.microsoft.com/office/drawing/2014/main" id="{246D4624-DD38-0467-A1E7-38535C77ADDF}"/>
                          </a:ext>
                        </a:extLst>
                      </p:cNvPr>
                      <p:cNvSpPr/>
                      <p:nvPr/>
                    </p:nvSpPr>
                    <p:spPr>
                      <a:xfrm>
                        <a:off x="6949351" y="5246727"/>
                        <a:ext cx="139365" cy="61745"/>
                      </a:xfrm>
                      <a:custGeom>
                        <a:avLst/>
                        <a:gdLst>
                          <a:gd name="connsiteX0" fmla="*/ 132172 w 139365"/>
                          <a:gd name="connsiteY0" fmla="*/ 30551 h 61745"/>
                          <a:gd name="connsiteX1" fmla="*/ 4651 w 139365"/>
                          <a:gd name="connsiteY1" fmla="*/ 14 h 61745"/>
                          <a:gd name="connsiteX2" fmla="*/ 4651 w 139365"/>
                          <a:gd name="connsiteY2" fmla="*/ 9720 h 61745"/>
                          <a:gd name="connsiteX3" fmla="*/ 94224 w 139365"/>
                          <a:gd name="connsiteY3" fmla="*/ 26217 h 61745"/>
                          <a:gd name="connsiteX4" fmla="*/ 127009 w 139365"/>
                          <a:gd name="connsiteY4" fmla="*/ 40733 h 61745"/>
                          <a:gd name="connsiteX5" fmla="*/ 62496 w 139365"/>
                          <a:gd name="connsiteY5" fmla="*/ 46782 h 61745"/>
                          <a:gd name="connsiteX6" fmla="*/ 34502 w 139365"/>
                          <a:gd name="connsiteY6" fmla="*/ 55288 h 61745"/>
                          <a:gd name="connsiteX7" fmla="*/ 36255 w 139365"/>
                          <a:gd name="connsiteY7" fmla="*/ 61745 h 61745"/>
                          <a:gd name="connsiteX8" fmla="*/ 107540 w 139365"/>
                          <a:gd name="connsiteY8" fmla="*/ 52516 h 61745"/>
                          <a:gd name="connsiteX9" fmla="*/ 125599 w 139365"/>
                          <a:gd name="connsiteY9" fmla="*/ 51697 h 61745"/>
                          <a:gd name="connsiteX10" fmla="*/ 136458 w 139365"/>
                          <a:gd name="connsiteY10" fmla="*/ 49058 h 61745"/>
                          <a:gd name="connsiteX11" fmla="*/ 132172 w 139365"/>
                          <a:gd name="connsiteY11" fmla="*/ 30551 h 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9365" h="61745">
                            <a:moveTo>
                              <a:pt x="132172" y="30551"/>
                            </a:moveTo>
                            <a:cubicBezTo>
                              <a:pt x="109283" y="11006"/>
                              <a:pt x="35931" y="2376"/>
                              <a:pt x="4651" y="14"/>
                            </a:cubicBezTo>
                            <a:cubicBezTo>
                              <a:pt x="-1645" y="-415"/>
                              <a:pt x="-1455" y="9082"/>
                              <a:pt x="4651" y="9720"/>
                            </a:cubicBezTo>
                            <a:cubicBezTo>
                              <a:pt x="34855" y="12949"/>
                              <a:pt x="64849" y="18455"/>
                              <a:pt x="94224" y="26217"/>
                            </a:cubicBezTo>
                            <a:cubicBezTo>
                              <a:pt x="105511" y="29532"/>
                              <a:pt x="119227" y="30999"/>
                              <a:pt x="127009" y="40733"/>
                            </a:cubicBezTo>
                            <a:cubicBezTo>
                              <a:pt x="105254" y="41353"/>
                              <a:pt x="83880" y="42686"/>
                              <a:pt x="62496" y="46782"/>
                            </a:cubicBezTo>
                            <a:cubicBezTo>
                              <a:pt x="53428" y="48449"/>
                              <a:pt x="42627" y="50839"/>
                              <a:pt x="34502" y="55288"/>
                            </a:cubicBezTo>
                            <a:cubicBezTo>
                              <a:pt x="31473" y="56945"/>
                              <a:pt x="32864" y="61774"/>
                              <a:pt x="36255" y="61745"/>
                            </a:cubicBezTo>
                            <a:cubicBezTo>
                              <a:pt x="60029" y="59222"/>
                              <a:pt x="83527" y="53335"/>
                              <a:pt x="107540" y="52516"/>
                            </a:cubicBezTo>
                            <a:cubicBezTo>
                              <a:pt x="113560" y="52164"/>
                              <a:pt x="119579" y="51916"/>
                              <a:pt x="125599" y="51697"/>
                            </a:cubicBezTo>
                            <a:cubicBezTo>
                              <a:pt x="129409" y="51554"/>
                              <a:pt x="133334" y="51582"/>
                              <a:pt x="136458" y="49058"/>
                            </a:cubicBezTo>
                            <a:cubicBezTo>
                              <a:pt x="143173" y="43610"/>
                              <a:pt x="136772" y="34856"/>
                              <a:pt x="132172" y="30551"/>
                            </a:cubicBezTo>
                            <a:close/>
                          </a:path>
                        </a:pathLst>
                      </a:custGeom>
                      <a:solidFill>
                        <a:srgbClr val="000000"/>
                      </a:solidFill>
                      <a:ln w="9525"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28EF22B6-6963-36AA-81B7-9AC25D93880A}"/>
                          </a:ext>
                        </a:extLst>
                      </p:cNvPr>
                      <p:cNvSpPr/>
                      <p:nvPr/>
                    </p:nvSpPr>
                    <p:spPr>
                      <a:xfrm>
                        <a:off x="7733120" y="5241234"/>
                        <a:ext cx="112719" cy="54571"/>
                      </a:xfrm>
                      <a:custGeom>
                        <a:avLst/>
                        <a:gdLst>
                          <a:gd name="connsiteX0" fmla="*/ 722 w 112719"/>
                          <a:gd name="connsiteY0" fmla="*/ 35967 h 54571"/>
                          <a:gd name="connsiteX1" fmla="*/ 46747 w 112719"/>
                          <a:gd name="connsiteY1" fmla="*/ 54322 h 54571"/>
                          <a:gd name="connsiteX2" fmla="*/ 109974 w 112719"/>
                          <a:gd name="connsiteY2" fmla="*/ 40739 h 54571"/>
                          <a:gd name="connsiteX3" fmla="*/ 14352 w 112719"/>
                          <a:gd name="connsiteY3" fmla="*/ 33948 h 54571"/>
                          <a:gd name="connsiteX4" fmla="*/ 107030 w 112719"/>
                          <a:gd name="connsiteY4" fmla="*/ 8907 h 54571"/>
                          <a:gd name="connsiteX5" fmla="*/ 105830 w 112719"/>
                          <a:gd name="connsiteY5" fmla="*/ 1 h 54571"/>
                          <a:gd name="connsiteX6" fmla="*/ 41375 w 112719"/>
                          <a:gd name="connsiteY6" fmla="*/ 8183 h 54571"/>
                          <a:gd name="connsiteX7" fmla="*/ 722 w 112719"/>
                          <a:gd name="connsiteY7" fmla="*/ 35967 h 54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719" h="54571">
                            <a:moveTo>
                              <a:pt x="722" y="35967"/>
                            </a:moveTo>
                            <a:cubicBezTo>
                              <a:pt x="6351" y="53598"/>
                              <a:pt x="32021" y="53960"/>
                              <a:pt x="46747" y="54322"/>
                            </a:cubicBezTo>
                            <a:cubicBezTo>
                              <a:pt x="52567" y="55246"/>
                              <a:pt x="127881" y="54198"/>
                              <a:pt x="109974" y="40739"/>
                            </a:cubicBezTo>
                            <a:cubicBezTo>
                              <a:pt x="89019" y="35853"/>
                              <a:pt x="27249" y="49188"/>
                              <a:pt x="14352" y="33948"/>
                            </a:cubicBezTo>
                            <a:cubicBezTo>
                              <a:pt x="12057" y="21242"/>
                              <a:pt x="94496" y="11945"/>
                              <a:pt x="107030" y="8907"/>
                            </a:cubicBezTo>
                            <a:cubicBezTo>
                              <a:pt x="112126" y="8059"/>
                              <a:pt x="110850" y="-95"/>
                              <a:pt x="105830" y="1"/>
                            </a:cubicBezTo>
                            <a:cubicBezTo>
                              <a:pt x="84085" y="401"/>
                              <a:pt x="62615" y="3563"/>
                              <a:pt x="41375" y="8183"/>
                            </a:cubicBezTo>
                            <a:cubicBezTo>
                              <a:pt x="29545" y="10735"/>
                              <a:pt x="-5441" y="16679"/>
                              <a:pt x="722" y="35967"/>
                            </a:cubicBezTo>
                            <a:close/>
                          </a:path>
                        </a:pathLst>
                      </a:custGeom>
                      <a:solidFill>
                        <a:srgbClr val="000000"/>
                      </a:solidFill>
                      <a:ln w="9525" cap="flat">
                        <a:no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id="{3BBB1B09-FA45-00C4-7FAC-6EE4FA3F18E4}"/>
                          </a:ext>
                        </a:extLst>
                      </p:cNvPr>
                      <p:cNvSpPr/>
                      <p:nvPr/>
                    </p:nvSpPr>
                    <p:spPr>
                      <a:xfrm>
                        <a:off x="7019903" y="4527109"/>
                        <a:ext cx="146786" cy="171468"/>
                      </a:xfrm>
                      <a:custGeom>
                        <a:avLst/>
                        <a:gdLst>
                          <a:gd name="connsiteX0" fmla="*/ 140153 w 146786"/>
                          <a:gd name="connsiteY0" fmla="*/ 694 h 171468"/>
                          <a:gd name="connsiteX1" fmla="*/ 124217 w 146786"/>
                          <a:gd name="connsiteY1" fmla="*/ 18544 h 171468"/>
                          <a:gd name="connsiteX2" fmla="*/ 74973 w 146786"/>
                          <a:gd name="connsiteY2" fmla="*/ 85324 h 171468"/>
                          <a:gd name="connsiteX3" fmla="*/ 44303 w 146786"/>
                          <a:gd name="connsiteY3" fmla="*/ 129053 h 171468"/>
                          <a:gd name="connsiteX4" fmla="*/ 7431 w 146786"/>
                          <a:gd name="connsiteY4" fmla="*/ 158780 h 171468"/>
                          <a:gd name="connsiteX5" fmla="*/ 4250 w 146786"/>
                          <a:gd name="connsiteY5" fmla="*/ 170325 h 171468"/>
                          <a:gd name="connsiteX6" fmla="*/ 80031 w 146786"/>
                          <a:gd name="connsiteY6" fmla="*/ 105250 h 171468"/>
                          <a:gd name="connsiteX7" fmla="*/ 131218 w 146786"/>
                          <a:gd name="connsiteY7" fmla="*/ 31908 h 171468"/>
                          <a:gd name="connsiteX8" fmla="*/ 146630 w 146786"/>
                          <a:gd name="connsiteY8" fmla="*/ 5695 h 171468"/>
                          <a:gd name="connsiteX9" fmla="*/ 140153 w 146786"/>
                          <a:gd name="connsiteY9" fmla="*/ 694 h 17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786" h="171468">
                            <a:moveTo>
                              <a:pt x="140153" y="694"/>
                            </a:moveTo>
                            <a:cubicBezTo>
                              <a:pt x="133800" y="5266"/>
                              <a:pt x="128904" y="12315"/>
                              <a:pt x="124217" y="18544"/>
                            </a:cubicBezTo>
                            <a:cubicBezTo>
                              <a:pt x="107091" y="40271"/>
                              <a:pt x="90708" y="62559"/>
                              <a:pt x="74973" y="85324"/>
                            </a:cubicBezTo>
                            <a:cubicBezTo>
                              <a:pt x="64724" y="99878"/>
                              <a:pt x="54275" y="114308"/>
                              <a:pt x="44303" y="129053"/>
                            </a:cubicBezTo>
                            <a:cubicBezTo>
                              <a:pt x="36206" y="141026"/>
                              <a:pt x="25176" y="162867"/>
                              <a:pt x="7431" y="158780"/>
                            </a:cubicBezTo>
                            <a:cubicBezTo>
                              <a:pt x="-55" y="157056"/>
                              <a:pt x="-3189" y="168210"/>
                              <a:pt x="4250" y="170325"/>
                            </a:cubicBezTo>
                            <a:cubicBezTo>
                              <a:pt x="38178" y="179888"/>
                              <a:pt x="61505" y="126977"/>
                              <a:pt x="80031" y="105250"/>
                            </a:cubicBezTo>
                            <a:cubicBezTo>
                              <a:pt x="97443" y="81047"/>
                              <a:pt x="115235" y="57092"/>
                              <a:pt x="131218" y="31908"/>
                            </a:cubicBezTo>
                            <a:cubicBezTo>
                              <a:pt x="136590" y="23716"/>
                              <a:pt x="143791" y="15163"/>
                              <a:pt x="146630" y="5695"/>
                            </a:cubicBezTo>
                            <a:cubicBezTo>
                              <a:pt x="147668" y="2209"/>
                              <a:pt x="143344" y="-1592"/>
                              <a:pt x="140153" y="694"/>
                            </a:cubicBezTo>
                            <a:close/>
                          </a:path>
                        </a:pathLst>
                      </a:custGeom>
                      <a:solidFill>
                        <a:srgbClr val="000000"/>
                      </a:solidFill>
                      <a:ln w="9525" cap="flat">
                        <a:noFill/>
                        <a:prstDash val="solid"/>
                        <a:miter/>
                      </a:ln>
                    </p:spPr>
                    <p:txBody>
                      <a:bodyPr rtlCol="0" anchor="ctr"/>
                      <a:lstStyle/>
                      <a:p>
                        <a:endParaRPr lang="en-IN"/>
                      </a:p>
                    </p:txBody>
                  </p:sp>
                  <p:sp>
                    <p:nvSpPr>
                      <p:cNvPr id="29" name="Freeform: Shape 28">
                        <a:extLst>
                          <a:ext uri="{FF2B5EF4-FFF2-40B4-BE49-F238E27FC236}">
                            <a16:creationId xmlns:a16="http://schemas.microsoft.com/office/drawing/2014/main" id="{0833B57E-715C-DE56-A857-3F421EF32876}"/>
                          </a:ext>
                        </a:extLst>
                      </p:cNvPr>
                      <p:cNvSpPr/>
                      <p:nvPr/>
                    </p:nvSpPr>
                    <p:spPr>
                      <a:xfrm>
                        <a:off x="7658935" y="4531843"/>
                        <a:ext cx="136828" cy="139108"/>
                      </a:xfrm>
                      <a:custGeom>
                        <a:avLst/>
                        <a:gdLst>
                          <a:gd name="connsiteX0" fmla="*/ 50552 w 136828"/>
                          <a:gd name="connsiteY0" fmla="*/ 89334 h 139108"/>
                          <a:gd name="connsiteX1" fmla="*/ 132591 w 136828"/>
                          <a:gd name="connsiteY1" fmla="*/ 139045 h 139108"/>
                          <a:gd name="connsiteX2" fmla="*/ 135162 w 136828"/>
                          <a:gd name="connsiteY2" fmla="*/ 132940 h 139108"/>
                          <a:gd name="connsiteX3" fmla="*/ 11137 w 136828"/>
                          <a:gd name="connsiteY3" fmla="*/ 3847 h 139108"/>
                          <a:gd name="connsiteX4" fmla="*/ 326 w 136828"/>
                          <a:gd name="connsiteY4" fmla="*/ 6829 h 139108"/>
                          <a:gd name="connsiteX5" fmla="*/ 50552 w 136828"/>
                          <a:gd name="connsiteY5" fmla="*/ 89334 h 13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828" h="139108">
                            <a:moveTo>
                              <a:pt x="50552" y="89334"/>
                            </a:moveTo>
                            <a:cubicBezTo>
                              <a:pt x="72450" y="111994"/>
                              <a:pt x="101044" y="133130"/>
                              <a:pt x="132591" y="139045"/>
                            </a:cubicBezTo>
                            <a:cubicBezTo>
                              <a:pt x="136153" y="139712"/>
                              <a:pt x="138630" y="134930"/>
                              <a:pt x="135162" y="132940"/>
                            </a:cubicBezTo>
                            <a:cubicBezTo>
                              <a:pt x="80708" y="105127"/>
                              <a:pt x="30711" y="63798"/>
                              <a:pt x="11137" y="3847"/>
                            </a:cubicBezTo>
                            <a:cubicBezTo>
                              <a:pt x="8766" y="-2896"/>
                              <a:pt x="-1998" y="-58"/>
                              <a:pt x="326" y="6829"/>
                            </a:cubicBezTo>
                            <a:cubicBezTo>
                              <a:pt x="10709" y="37690"/>
                              <a:pt x="27920" y="65912"/>
                              <a:pt x="50552" y="89334"/>
                            </a:cubicBezTo>
                            <a:close/>
                          </a:path>
                        </a:pathLst>
                      </a:custGeom>
                      <a:solidFill>
                        <a:srgbClr val="000000"/>
                      </a:solidFill>
                      <a:ln w="9525" cap="flat">
                        <a:noFill/>
                        <a:prstDash val="solid"/>
                        <a:miter/>
                      </a:ln>
                    </p:spPr>
                    <p:txBody>
                      <a:bodyPr rtlCol="0" anchor="ctr"/>
                      <a:lstStyle/>
                      <a:p>
                        <a:endParaRPr lang="en-IN"/>
                      </a:p>
                    </p:txBody>
                  </p:sp>
                </p:grpSp>
              </p:grpSp>
            </p:grpSp>
            <p:grpSp>
              <p:nvGrpSpPr>
                <p:cNvPr id="30" name="Graphic 7" descr="Man holding sign">
                  <a:extLst>
                    <a:ext uri="{FF2B5EF4-FFF2-40B4-BE49-F238E27FC236}">
                      <a16:creationId xmlns:a16="http://schemas.microsoft.com/office/drawing/2014/main" id="{90449343-FF62-8641-7C9B-7256478A0348}"/>
                    </a:ext>
                  </a:extLst>
                </p:cNvPr>
                <p:cNvGrpSpPr/>
                <p:nvPr/>
              </p:nvGrpSpPr>
              <p:grpSpPr>
                <a:xfrm>
                  <a:off x="7121576" y="1332976"/>
                  <a:ext cx="609445" cy="683868"/>
                  <a:chOff x="7121576" y="1332976"/>
                  <a:chExt cx="609445" cy="683868"/>
                </a:xfrm>
              </p:grpSpPr>
              <p:sp>
                <p:nvSpPr>
                  <p:cNvPr id="31" name="Freeform: Shape 30">
                    <a:extLst>
                      <a:ext uri="{FF2B5EF4-FFF2-40B4-BE49-F238E27FC236}">
                        <a16:creationId xmlns:a16="http://schemas.microsoft.com/office/drawing/2014/main" id="{C6C7D3F1-5E13-0255-B695-9C8E327BD111}"/>
                      </a:ext>
                    </a:extLst>
                  </p:cNvPr>
                  <p:cNvSpPr/>
                  <p:nvPr/>
                </p:nvSpPr>
                <p:spPr>
                  <a:xfrm>
                    <a:off x="7126371" y="1338944"/>
                    <a:ext cx="597104" cy="672636"/>
                  </a:xfrm>
                  <a:custGeom>
                    <a:avLst/>
                    <a:gdLst>
                      <a:gd name="connsiteX0" fmla="*/ 1967 w 597104"/>
                      <a:gd name="connsiteY0" fmla="*/ 374250 h 672636"/>
                      <a:gd name="connsiteX1" fmla="*/ 1185 w 597104"/>
                      <a:gd name="connsiteY1" fmla="*/ 319643 h 672636"/>
                      <a:gd name="connsiteX2" fmla="*/ 2138 w 597104"/>
                      <a:gd name="connsiteY2" fmla="*/ 238042 h 672636"/>
                      <a:gd name="connsiteX3" fmla="*/ 191447 w 597104"/>
                      <a:gd name="connsiteY3" fmla="*/ 50562 h 672636"/>
                      <a:gd name="connsiteX4" fmla="*/ 405284 w 597104"/>
                      <a:gd name="connsiteY4" fmla="*/ 5794 h 672636"/>
                      <a:gd name="connsiteX5" fmla="*/ 515536 w 597104"/>
                      <a:gd name="connsiteY5" fmla="*/ 82232 h 672636"/>
                      <a:gd name="connsiteX6" fmla="*/ 592183 w 597104"/>
                      <a:gd name="connsiteY6" fmla="*/ 130267 h 672636"/>
                      <a:gd name="connsiteX7" fmla="*/ 580277 w 597104"/>
                      <a:gd name="connsiteY7" fmla="*/ 150270 h 672636"/>
                      <a:gd name="connsiteX8" fmla="*/ 551702 w 597104"/>
                      <a:gd name="connsiteY8" fmla="*/ 188370 h 672636"/>
                      <a:gd name="connsiteX9" fmla="*/ 552207 w 597104"/>
                      <a:gd name="connsiteY9" fmla="*/ 270827 h 672636"/>
                      <a:gd name="connsiteX10" fmla="*/ 533633 w 597104"/>
                      <a:gd name="connsiteY10" fmla="*/ 301784 h 672636"/>
                      <a:gd name="connsiteX11" fmla="*/ 532204 w 597104"/>
                      <a:gd name="connsiteY11" fmla="*/ 470852 h 672636"/>
                      <a:gd name="connsiteX12" fmla="*/ 440726 w 597104"/>
                      <a:gd name="connsiteY12" fmla="*/ 658990 h 672636"/>
                      <a:gd name="connsiteX13" fmla="*/ 163110 w 597104"/>
                      <a:gd name="connsiteY13" fmla="*/ 573961 h 672636"/>
                      <a:gd name="connsiteX14" fmla="*/ 140565 w 597104"/>
                      <a:gd name="connsiteY14" fmla="*/ 566979 h 672636"/>
                      <a:gd name="connsiteX15" fmla="*/ 45315 w 597104"/>
                      <a:gd name="connsiteY15" fmla="*/ 466014 h 672636"/>
                      <a:gd name="connsiteX16" fmla="*/ 34704 w 597104"/>
                      <a:gd name="connsiteY16" fmla="*/ 425409 h 672636"/>
                      <a:gd name="connsiteX17" fmla="*/ 17854 w 597104"/>
                      <a:gd name="connsiteY17" fmla="*/ 357753 h 672636"/>
                      <a:gd name="connsiteX18" fmla="*/ 1967 w 597104"/>
                      <a:gd name="connsiteY18" fmla="*/ 374250 h 672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97104" h="672636">
                        <a:moveTo>
                          <a:pt x="1967" y="374250"/>
                        </a:moveTo>
                        <a:lnTo>
                          <a:pt x="1185" y="319643"/>
                        </a:lnTo>
                        <a:cubicBezTo>
                          <a:pt x="1185" y="319643"/>
                          <a:pt x="-2034" y="282677"/>
                          <a:pt x="2138" y="238042"/>
                        </a:cubicBezTo>
                        <a:cubicBezTo>
                          <a:pt x="9396" y="160357"/>
                          <a:pt x="53811" y="46276"/>
                          <a:pt x="191447" y="50562"/>
                        </a:cubicBezTo>
                        <a:cubicBezTo>
                          <a:pt x="191447" y="50562"/>
                          <a:pt x="265809" y="-20371"/>
                          <a:pt x="405284" y="5794"/>
                        </a:cubicBezTo>
                        <a:cubicBezTo>
                          <a:pt x="405284" y="5794"/>
                          <a:pt x="487027" y="25273"/>
                          <a:pt x="515536" y="82232"/>
                        </a:cubicBezTo>
                        <a:cubicBezTo>
                          <a:pt x="515536" y="82232"/>
                          <a:pt x="548368" y="135030"/>
                          <a:pt x="592183" y="130267"/>
                        </a:cubicBezTo>
                        <a:cubicBezTo>
                          <a:pt x="592183" y="130267"/>
                          <a:pt x="609071" y="146469"/>
                          <a:pt x="580277" y="150270"/>
                        </a:cubicBezTo>
                        <a:cubicBezTo>
                          <a:pt x="580277" y="150270"/>
                          <a:pt x="569799" y="174082"/>
                          <a:pt x="551702" y="188370"/>
                        </a:cubicBezTo>
                        <a:cubicBezTo>
                          <a:pt x="551702" y="188370"/>
                          <a:pt x="560303" y="240824"/>
                          <a:pt x="552207" y="270827"/>
                        </a:cubicBezTo>
                        <a:cubicBezTo>
                          <a:pt x="545263" y="296564"/>
                          <a:pt x="533633" y="301784"/>
                          <a:pt x="533633" y="301784"/>
                        </a:cubicBezTo>
                        <a:lnTo>
                          <a:pt x="532204" y="470852"/>
                        </a:lnTo>
                        <a:cubicBezTo>
                          <a:pt x="532204" y="470852"/>
                          <a:pt x="573200" y="606269"/>
                          <a:pt x="440726" y="658990"/>
                        </a:cubicBezTo>
                        <a:cubicBezTo>
                          <a:pt x="308262" y="711721"/>
                          <a:pt x="174217" y="596182"/>
                          <a:pt x="163110" y="573961"/>
                        </a:cubicBezTo>
                        <a:cubicBezTo>
                          <a:pt x="157872" y="563483"/>
                          <a:pt x="140565" y="566979"/>
                          <a:pt x="140565" y="566979"/>
                        </a:cubicBezTo>
                        <a:cubicBezTo>
                          <a:pt x="140565" y="566979"/>
                          <a:pt x="52573" y="545900"/>
                          <a:pt x="45315" y="466014"/>
                        </a:cubicBezTo>
                        <a:cubicBezTo>
                          <a:pt x="44839" y="460775"/>
                          <a:pt x="34704" y="425409"/>
                          <a:pt x="34704" y="425409"/>
                        </a:cubicBezTo>
                        <a:cubicBezTo>
                          <a:pt x="34704" y="425409"/>
                          <a:pt x="1185" y="428238"/>
                          <a:pt x="17854" y="357753"/>
                        </a:cubicBezTo>
                        <a:lnTo>
                          <a:pt x="1967" y="374250"/>
                        </a:lnTo>
                        <a:close/>
                      </a:path>
                    </a:pathLst>
                  </a:custGeom>
                  <a:solidFill>
                    <a:srgbClr val="FFFFFF"/>
                  </a:solidFill>
                  <a:ln w="9525" cap="flat">
                    <a:noFill/>
                    <a:prstDash val="solid"/>
                    <a:miter/>
                  </a:ln>
                </p:spPr>
                <p:txBody>
                  <a:bodyPr rtlCol="0" anchor="ctr"/>
                  <a:lstStyle/>
                  <a:p>
                    <a:endParaRPr lang="en-IN"/>
                  </a:p>
                </p:txBody>
              </p:sp>
              <p:grpSp>
                <p:nvGrpSpPr>
                  <p:cNvPr id="32" name="Graphic 7" descr="Man holding sign">
                    <a:extLst>
                      <a:ext uri="{FF2B5EF4-FFF2-40B4-BE49-F238E27FC236}">
                        <a16:creationId xmlns:a16="http://schemas.microsoft.com/office/drawing/2014/main" id="{C725DCEC-560A-4008-01E8-26C2263CDC66}"/>
                      </a:ext>
                    </a:extLst>
                  </p:cNvPr>
                  <p:cNvGrpSpPr/>
                  <p:nvPr/>
                </p:nvGrpSpPr>
                <p:grpSpPr>
                  <a:xfrm>
                    <a:off x="7126047" y="1337061"/>
                    <a:ext cx="604725" cy="570138"/>
                    <a:chOff x="7126047" y="1337061"/>
                    <a:chExt cx="604725" cy="570138"/>
                  </a:xfrm>
                  <a:solidFill>
                    <a:srgbClr val="FFFFFF"/>
                  </a:solidFill>
                </p:grpSpPr>
                <p:sp>
                  <p:nvSpPr>
                    <p:cNvPr id="33" name="Freeform: Shape 32">
                      <a:extLst>
                        <a:ext uri="{FF2B5EF4-FFF2-40B4-BE49-F238E27FC236}">
                          <a16:creationId xmlns:a16="http://schemas.microsoft.com/office/drawing/2014/main" id="{96FA551F-F560-FAC4-E781-050DE55146AC}"/>
                        </a:ext>
                      </a:extLst>
                    </p:cNvPr>
                    <p:cNvSpPr/>
                    <p:nvPr/>
                  </p:nvSpPr>
                  <p:spPr>
                    <a:xfrm>
                      <a:off x="7126047" y="1337061"/>
                      <a:ext cx="604725" cy="425977"/>
                    </a:xfrm>
                    <a:custGeom>
                      <a:avLst/>
                      <a:gdLst>
                        <a:gd name="connsiteX0" fmla="*/ 66918 w 604725"/>
                        <a:gd name="connsiteY0" fmla="*/ 381220 h 425977"/>
                        <a:gd name="connsiteX1" fmla="*/ 143433 w 604725"/>
                        <a:gd name="connsiteY1" fmla="*/ 422177 h 425977"/>
                        <a:gd name="connsiteX2" fmla="*/ 144071 w 604725"/>
                        <a:gd name="connsiteY2" fmla="*/ 360903 h 425977"/>
                        <a:gd name="connsiteX3" fmla="*/ 138356 w 604725"/>
                        <a:gd name="connsiteY3" fmla="*/ 340262 h 425977"/>
                        <a:gd name="connsiteX4" fmla="*/ 160578 w 604725"/>
                        <a:gd name="connsiteY4" fmla="*/ 314859 h 425977"/>
                        <a:gd name="connsiteX5" fmla="*/ 175179 w 604725"/>
                        <a:gd name="connsiteY5" fmla="*/ 248184 h 425977"/>
                        <a:gd name="connsiteX6" fmla="*/ 215184 w 604725"/>
                        <a:gd name="connsiteY6" fmla="*/ 170079 h 425977"/>
                        <a:gd name="connsiteX7" fmla="*/ 257094 w 604725"/>
                        <a:gd name="connsiteY7" fmla="*/ 186586 h 425977"/>
                        <a:gd name="connsiteX8" fmla="*/ 293289 w 604725"/>
                        <a:gd name="connsiteY8" fmla="*/ 147848 h 425977"/>
                        <a:gd name="connsiteX9" fmla="*/ 359964 w 604725"/>
                        <a:gd name="connsiteY9" fmla="*/ 159916 h 425977"/>
                        <a:gd name="connsiteX10" fmla="*/ 389806 w 604725"/>
                        <a:gd name="connsiteY10" fmla="*/ 239602 h 425977"/>
                        <a:gd name="connsiteX11" fmla="*/ 441879 w 604725"/>
                        <a:gd name="connsiteY11" fmla="*/ 273892 h 425977"/>
                        <a:gd name="connsiteX12" fmla="*/ 479979 w 604725"/>
                        <a:gd name="connsiteY12" fmla="*/ 270397 h 425977"/>
                        <a:gd name="connsiteX13" fmla="*/ 502839 w 604725"/>
                        <a:gd name="connsiteY13" fmla="*/ 274207 h 425977"/>
                        <a:gd name="connsiteX14" fmla="*/ 525699 w 604725"/>
                        <a:gd name="connsiteY14" fmla="*/ 271035 h 425977"/>
                        <a:gd name="connsiteX15" fmla="*/ 536425 w 604725"/>
                        <a:gd name="connsiteY15" fmla="*/ 303096 h 425977"/>
                        <a:gd name="connsiteX16" fmla="*/ 553008 w 604725"/>
                        <a:gd name="connsiteY16" fmla="*/ 272463 h 425977"/>
                        <a:gd name="connsiteX17" fmla="*/ 555865 w 604725"/>
                        <a:gd name="connsiteY17" fmla="*/ 187691 h 425977"/>
                        <a:gd name="connsiteX18" fmla="*/ 587469 w 604725"/>
                        <a:gd name="connsiteY18" fmla="*/ 152972 h 425977"/>
                        <a:gd name="connsiteX19" fmla="*/ 600328 w 604725"/>
                        <a:gd name="connsiteY19" fmla="*/ 131551 h 425977"/>
                        <a:gd name="connsiteX20" fmla="*/ 516746 w 604725"/>
                        <a:gd name="connsiteY20" fmla="*/ 83678 h 425977"/>
                        <a:gd name="connsiteX21" fmla="*/ 405370 w 604725"/>
                        <a:gd name="connsiteY21" fmla="*/ 5763 h 425977"/>
                        <a:gd name="connsiteX22" fmla="*/ 191534 w 604725"/>
                        <a:gd name="connsiteY22" fmla="*/ 51007 h 425977"/>
                        <a:gd name="connsiteX23" fmla="*/ 1986 w 604725"/>
                        <a:gd name="connsiteY23" fmla="*/ 238650 h 425977"/>
                        <a:gd name="connsiteX24" fmla="*/ 1510 w 604725"/>
                        <a:gd name="connsiteY24" fmla="*/ 321517 h 425977"/>
                        <a:gd name="connsiteX25" fmla="*/ 2291 w 604725"/>
                        <a:gd name="connsiteY25" fmla="*/ 376124 h 425977"/>
                        <a:gd name="connsiteX26" fmla="*/ 18179 w 604725"/>
                        <a:gd name="connsiteY26" fmla="*/ 359617 h 425977"/>
                        <a:gd name="connsiteX27" fmla="*/ 32628 w 604725"/>
                        <a:gd name="connsiteY27" fmla="*/ 425978 h 425977"/>
                        <a:gd name="connsiteX28" fmla="*/ 66918 w 604725"/>
                        <a:gd name="connsiteY28" fmla="*/ 381220 h 425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4725" h="425977">
                          <a:moveTo>
                            <a:pt x="66918" y="381220"/>
                          </a:moveTo>
                          <a:cubicBezTo>
                            <a:pt x="104380" y="370428"/>
                            <a:pt x="143433" y="422177"/>
                            <a:pt x="143433" y="422177"/>
                          </a:cubicBezTo>
                          <a:cubicBezTo>
                            <a:pt x="143433" y="422177"/>
                            <a:pt x="144071" y="375505"/>
                            <a:pt x="144071" y="360903"/>
                          </a:cubicBezTo>
                          <a:cubicBezTo>
                            <a:pt x="144071" y="346301"/>
                            <a:pt x="138356" y="340262"/>
                            <a:pt x="138356" y="340262"/>
                          </a:cubicBezTo>
                          <a:cubicBezTo>
                            <a:pt x="138356" y="340262"/>
                            <a:pt x="156882" y="322108"/>
                            <a:pt x="160578" y="314859"/>
                          </a:cubicBezTo>
                          <a:cubicBezTo>
                            <a:pt x="168197" y="299934"/>
                            <a:pt x="172008" y="278026"/>
                            <a:pt x="175179" y="248184"/>
                          </a:cubicBezTo>
                          <a:cubicBezTo>
                            <a:pt x="178351" y="218333"/>
                            <a:pt x="196849" y="174270"/>
                            <a:pt x="215184" y="170079"/>
                          </a:cubicBezTo>
                          <a:cubicBezTo>
                            <a:pt x="237406" y="165002"/>
                            <a:pt x="257094" y="186586"/>
                            <a:pt x="257094" y="186586"/>
                          </a:cubicBezTo>
                          <a:cubicBezTo>
                            <a:pt x="257094" y="186586"/>
                            <a:pt x="267258" y="162459"/>
                            <a:pt x="293289" y="147848"/>
                          </a:cubicBezTo>
                          <a:cubicBezTo>
                            <a:pt x="311635" y="137561"/>
                            <a:pt x="339324" y="138637"/>
                            <a:pt x="359964" y="159916"/>
                          </a:cubicBezTo>
                          <a:cubicBezTo>
                            <a:pt x="373109" y="173470"/>
                            <a:pt x="382824" y="218019"/>
                            <a:pt x="389806" y="239602"/>
                          </a:cubicBezTo>
                          <a:cubicBezTo>
                            <a:pt x="396788" y="261186"/>
                            <a:pt x="418381" y="269444"/>
                            <a:pt x="441879" y="273892"/>
                          </a:cubicBezTo>
                          <a:cubicBezTo>
                            <a:pt x="465378" y="278331"/>
                            <a:pt x="479979" y="270397"/>
                            <a:pt x="479979" y="270397"/>
                          </a:cubicBezTo>
                          <a:cubicBezTo>
                            <a:pt x="479979" y="270397"/>
                            <a:pt x="494486" y="274207"/>
                            <a:pt x="502839" y="274207"/>
                          </a:cubicBezTo>
                          <a:cubicBezTo>
                            <a:pt x="511726" y="274207"/>
                            <a:pt x="525699" y="271035"/>
                            <a:pt x="525699" y="271035"/>
                          </a:cubicBezTo>
                          <a:cubicBezTo>
                            <a:pt x="525699" y="271035"/>
                            <a:pt x="529205" y="283874"/>
                            <a:pt x="536425" y="303096"/>
                          </a:cubicBezTo>
                          <a:cubicBezTo>
                            <a:pt x="538749" y="301486"/>
                            <a:pt x="547073" y="294438"/>
                            <a:pt x="553008" y="272463"/>
                          </a:cubicBezTo>
                          <a:cubicBezTo>
                            <a:pt x="561104" y="242460"/>
                            <a:pt x="555865" y="187691"/>
                            <a:pt x="555865" y="187691"/>
                          </a:cubicBezTo>
                          <a:cubicBezTo>
                            <a:pt x="578249" y="175308"/>
                            <a:pt x="587469" y="152972"/>
                            <a:pt x="587469" y="152972"/>
                          </a:cubicBezTo>
                          <a:cubicBezTo>
                            <a:pt x="616263" y="149181"/>
                            <a:pt x="600328" y="131551"/>
                            <a:pt x="600328" y="131551"/>
                          </a:cubicBezTo>
                          <a:cubicBezTo>
                            <a:pt x="542530" y="138637"/>
                            <a:pt x="516746" y="83678"/>
                            <a:pt x="516746" y="83678"/>
                          </a:cubicBezTo>
                          <a:cubicBezTo>
                            <a:pt x="488237" y="26728"/>
                            <a:pt x="405370" y="5763"/>
                            <a:pt x="405370" y="5763"/>
                          </a:cubicBezTo>
                          <a:cubicBezTo>
                            <a:pt x="265895" y="-20402"/>
                            <a:pt x="191534" y="51007"/>
                            <a:pt x="191534" y="51007"/>
                          </a:cubicBezTo>
                          <a:cubicBezTo>
                            <a:pt x="53897" y="46721"/>
                            <a:pt x="9244" y="160964"/>
                            <a:pt x="1986" y="238650"/>
                          </a:cubicBezTo>
                          <a:cubicBezTo>
                            <a:pt x="-2186" y="283284"/>
                            <a:pt x="1510" y="321517"/>
                            <a:pt x="1510" y="321517"/>
                          </a:cubicBezTo>
                          <a:lnTo>
                            <a:pt x="2291" y="376124"/>
                          </a:lnTo>
                          <a:lnTo>
                            <a:pt x="18179" y="359617"/>
                          </a:lnTo>
                          <a:cubicBezTo>
                            <a:pt x="4158" y="418920"/>
                            <a:pt x="25446" y="425111"/>
                            <a:pt x="32628" y="425978"/>
                          </a:cubicBezTo>
                          <a:cubicBezTo>
                            <a:pt x="31580" y="403166"/>
                            <a:pt x="43944" y="387840"/>
                            <a:pt x="66918" y="381220"/>
                          </a:cubicBezTo>
                          <a:close/>
                        </a:path>
                      </a:pathLst>
                    </a:custGeom>
                    <a:solidFill>
                      <a:srgbClr val="FFFFFF"/>
                    </a:solidFill>
                    <a:ln w="9525" cap="flat">
                      <a:noFill/>
                      <a:prstDash val="solid"/>
                      <a:miter/>
                    </a:ln>
                  </p:spPr>
                  <p:txBody>
                    <a:bodyPr rtlCol="0" anchor="ctr"/>
                    <a:lstStyle/>
                    <a:p>
                      <a:endParaRPr lang="en-IN"/>
                    </a:p>
                  </p:txBody>
                </p:sp>
                <p:sp>
                  <p:nvSpPr>
                    <p:cNvPr id="34" name="Freeform: Shape 33">
                      <a:extLst>
                        <a:ext uri="{FF2B5EF4-FFF2-40B4-BE49-F238E27FC236}">
                          <a16:creationId xmlns:a16="http://schemas.microsoft.com/office/drawing/2014/main" id="{47206A3B-7EE2-324B-24D2-C27F9AB9F9A6}"/>
                        </a:ext>
                      </a:extLst>
                    </p:cNvPr>
                    <p:cNvSpPr/>
                    <p:nvPr/>
                  </p:nvSpPr>
                  <p:spPr>
                    <a:xfrm>
                      <a:off x="7167238" y="1790090"/>
                      <a:ext cx="103308" cy="117109"/>
                    </a:xfrm>
                    <a:custGeom>
                      <a:avLst/>
                      <a:gdLst>
                        <a:gd name="connsiteX0" fmla="*/ 97165 w 103308"/>
                        <a:gd name="connsiteY0" fmla="*/ 93602 h 117109"/>
                        <a:gd name="connsiteX1" fmla="*/ 66046 w 103308"/>
                        <a:gd name="connsiteY1" fmla="*/ 31375 h 117109"/>
                        <a:gd name="connsiteX2" fmla="*/ 8258 w 103308"/>
                        <a:gd name="connsiteY2" fmla="*/ 12325 h 117109"/>
                        <a:gd name="connsiteX3" fmla="*/ 0 w 103308"/>
                        <a:gd name="connsiteY3" fmla="*/ 0 h 117109"/>
                        <a:gd name="connsiteX4" fmla="*/ 2705 w 103308"/>
                        <a:gd name="connsiteY4" fmla="*/ 13287 h 117109"/>
                        <a:gd name="connsiteX5" fmla="*/ 99860 w 103308"/>
                        <a:gd name="connsiteY5" fmla="*/ 117110 h 117109"/>
                        <a:gd name="connsiteX6" fmla="*/ 103308 w 103308"/>
                        <a:gd name="connsiteY6" fmla="*/ 116443 h 117109"/>
                        <a:gd name="connsiteX7" fmla="*/ 97165 w 103308"/>
                        <a:gd name="connsiteY7" fmla="*/ 93602 h 11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308" h="117109">
                          <a:moveTo>
                            <a:pt x="97165" y="93602"/>
                          </a:moveTo>
                          <a:cubicBezTo>
                            <a:pt x="80020" y="75190"/>
                            <a:pt x="66046" y="31375"/>
                            <a:pt x="66046" y="31375"/>
                          </a:cubicBezTo>
                          <a:cubicBezTo>
                            <a:pt x="66046" y="31375"/>
                            <a:pt x="42548" y="56140"/>
                            <a:pt x="8258" y="12325"/>
                          </a:cubicBezTo>
                          <a:cubicBezTo>
                            <a:pt x="4924" y="8058"/>
                            <a:pt x="2286" y="3981"/>
                            <a:pt x="0" y="0"/>
                          </a:cubicBezTo>
                          <a:cubicBezTo>
                            <a:pt x="1400" y="6134"/>
                            <a:pt x="2534" y="11459"/>
                            <a:pt x="2705" y="13287"/>
                          </a:cubicBezTo>
                          <a:cubicBezTo>
                            <a:pt x="9963" y="93174"/>
                            <a:pt x="99860" y="117110"/>
                            <a:pt x="99860" y="117110"/>
                          </a:cubicBezTo>
                          <a:cubicBezTo>
                            <a:pt x="99860" y="117110"/>
                            <a:pt x="101270" y="116748"/>
                            <a:pt x="103308" y="116443"/>
                          </a:cubicBezTo>
                          <a:cubicBezTo>
                            <a:pt x="103232" y="107023"/>
                            <a:pt x="102146" y="98955"/>
                            <a:pt x="97165" y="93602"/>
                          </a:cubicBezTo>
                          <a:close/>
                        </a:path>
                      </a:pathLst>
                    </a:custGeom>
                    <a:solidFill>
                      <a:srgbClr val="FFFFFF"/>
                    </a:solidFill>
                    <a:ln w="9525" cap="flat">
                      <a:noFill/>
                      <a:prstDash val="solid"/>
                      <a:miter/>
                    </a:ln>
                  </p:spPr>
                  <p:txBody>
                    <a:bodyPr rtlCol="0" anchor="ctr"/>
                    <a:lstStyle/>
                    <a:p>
                      <a:endParaRPr lang="en-IN"/>
                    </a:p>
                  </p:txBody>
                </p:sp>
              </p:grpSp>
              <p:grpSp>
                <p:nvGrpSpPr>
                  <p:cNvPr id="35" name="Graphic 7" descr="Man holding sign">
                    <a:extLst>
                      <a:ext uri="{FF2B5EF4-FFF2-40B4-BE49-F238E27FC236}">
                        <a16:creationId xmlns:a16="http://schemas.microsoft.com/office/drawing/2014/main" id="{DEB16FF1-FFDF-7ED5-3E64-4FAAC5827E97}"/>
                      </a:ext>
                    </a:extLst>
                  </p:cNvPr>
                  <p:cNvGrpSpPr/>
                  <p:nvPr/>
                </p:nvGrpSpPr>
                <p:grpSpPr>
                  <a:xfrm>
                    <a:off x="7121576" y="1332976"/>
                    <a:ext cx="609445" cy="683868"/>
                    <a:chOff x="7121576" y="1332976"/>
                    <a:chExt cx="609445" cy="683868"/>
                  </a:xfrm>
                  <a:solidFill>
                    <a:srgbClr val="000000"/>
                  </a:solidFill>
                </p:grpSpPr>
                <p:sp>
                  <p:nvSpPr>
                    <p:cNvPr id="36" name="Freeform: Shape 35">
                      <a:extLst>
                        <a:ext uri="{FF2B5EF4-FFF2-40B4-BE49-F238E27FC236}">
                          <a16:creationId xmlns:a16="http://schemas.microsoft.com/office/drawing/2014/main" id="{78B32B1B-5CA3-F7DD-8D2D-34575A731682}"/>
                        </a:ext>
                      </a:extLst>
                    </p:cNvPr>
                    <p:cNvSpPr/>
                    <p:nvPr/>
                  </p:nvSpPr>
                  <p:spPr>
                    <a:xfrm>
                      <a:off x="7121576" y="1332976"/>
                      <a:ext cx="609445" cy="683868"/>
                    </a:xfrm>
                    <a:custGeom>
                      <a:avLst/>
                      <a:gdLst>
                        <a:gd name="connsiteX0" fmla="*/ 604808 w 609445"/>
                        <a:gd name="connsiteY0" fmla="*/ 130939 h 683868"/>
                        <a:gd name="connsiteX1" fmla="*/ 559450 w 609445"/>
                        <a:gd name="connsiteY1" fmla="*/ 120966 h 683868"/>
                        <a:gd name="connsiteX2" fmla="*/ 532875 w 609445"/>
                        <a:gd name="connsiteY2" fmla="*/ 93563 h 683868"/>
                        <a:gd name="connsiteX3" fmla="*/ 469305 w 609445"/>
                        <a:gd name="connsiteY3" fmla="*/ 28793 h 683868"/>
                        <a:gd name="connsiteX4" fmla="*/ 282101 w 609445"/>
                        <a:gd name="connsiteY4" fmla="*/ 8457 h 683868"/>
                        <a:gd name="connsiteX5" fmla="*/ 195823 w 609445"/>
                        <a:gd name="connsiteY5" fmla="*/ 53968 h 683868"/>
                        <a:gd name="connsiteX6" fmla="*/ 122976 w 609445"/>
                        <a:gd name="connsiteY6" fmla="*/ 62635 h 683868"/>
                        <a:gd name="connsiteX7" fmla="*/ 56301 w 609445"/>
                        <a:gd name="connsiteY7" fmla="*/ 106060 h 683868"/>
                        <a:gd name="connsiteX8" fmla="*/ 247 w 609445"/>
                        <a:gd name="connsiteY8" fmla="*/ 271328 h 683868"/>
                        <a:gd name="connsiteX9" fmla="*/ 1561 w 609445"/>
                        <a:gd name="connsiteY9" fmla="*/ 379942 h 683868"/>
                        <a:gd name="connsiteX10" fmla="*/ 10695 w 609445"/>
                        <a:gd name="connsiteY10" fmla="*/ 383723 h 683868"/>
                        <a:gd name="connsiteX11" fmla="*/ 15525 w 609445"/>
                        <a:gd name="connsiteY11" fmla="*/ 379065 h 683868"/>
                        <a:gd name="connsiteX12" fmla="*/ 28564 w 609445"/>
                        <a:gd name="connsiteY12" fmla="*/ 432510 h 683868"/>
                        <a:gd name="connsiteX13" fmla="*/ 33165 w 609445"/>
                        <a:gd name="connsiteY13" fmla="*/ 431729 h 683868"/>
                        <a:gd name="connsiteX14" fmla="*/ 43042 w 609445"/>
                        <a:gd name="connsiteY14" fmla="*/ 464314 h 683868"/>
                        <a:gd name="connsiteX15" fmla="*/ 51367 w 609445"/>
                        <a:gd name="connsiteY15" fmla="*/ 506967 h 683868"/>
                        <a:gd name="connsiteX16" fmla="*/ 80171 w 609445"/>
                        <a:gd name="connsiteY16" fmla="*/ 543772 h 683868"/>
                        <a:gd name="connsiteX17" fmla="*/ 120595 w 609445"/>
                        <a:gd name="connsiteY17" fmla="*/ 570032 h 683868"/>
                        <a:gd name="connsiteX18" fmla="*/ 164610 w 609445"/>
                        <a:gd name="connsiteY18" fmla="*/ 584167 h 683868"/>
                        <a:gd name="connsiteX19" fmla="*/ 166229 w 609445"/>
                        <a:gd name="connsiteY19" fmla="*/ 585796 h 683868"/>
                        <a:gd name="connsiteX20" fmla="*/ 180164 w 609445"/>
                        <a:gd name="connsiteY20" fmla="*/ 597940 h 683868"/>
                        <a:gd name="connsiteX21" fmla="*/ 197967 w 609445"/>
                        <a:gd name="connsiteY21" fmla="*/ 608961 h 683868"/>
                        <a:gd name="connsiteX22" fmla="*/ 205634 w 609445"/>
                        <a:gd name="connsiteY22" fmla="*/ 599017 h 683868"/>
                        <a:gd name="connsiteX23" fmla="*/ 192385 w 609445"/>
                        <a:gd name="connsiteY23" fmla="*/ 585910 h 683868"/>
                        <a:gd name="connsiteX24" fmla="*/ 178450 w 609445"/>
                        <a:gd name="connsiteY24" fmla="*/ 573585 h 683868"/>
                        <a:gd name="connsiteX25" fmla="*/ 154856 w 609445"/>
                        <a:gd name="connsiteY25" fmla="*/ 548772 h 683868"/>
                        <a:gd name="connsiteX26" fmla="*/ 119833 w 609445"/>
                        <a:gd name="connsiteY26" fmla="*/ 489784 h 683868"/>
                        <a:gd name="connsiteX27" fmla="*/ 119309 w 609445"/>
                        <a:gd name="connsiteY27" fmla="*/ 488889 h 683868"/>
                        <a:gd name="connsiteX28" fmla="*/ 120424 w 609445"/>
                        <a:gd name="connsiteY28" fmla="*/ 487403 h 683868"/>
                        <a:gd name="connsiteX29" fmla="*/ 113756 w 609445"/>
                        <a:gd name="connsiteY29" fmla="*/ 480735 h 683868"/>
                        <a:gd name="connsiteX30" fmla="*/ 83143 w 609445"/>
                        <a:gd name="connsiteY30" fmla="*/ 486164 h 683868"/>
                        <a:gd name="connsiteX31" fmla="*/ 56396 w 609445"/>
                        <a:gd name="connsiteY31" fmla="*/ 460990 h 683868"/>
                        <a:gd name="connsiteX32" fmla="*/ 68284 w 609445"/>
                        <a:gd name="connsiteY32" fmla="*/ 393610 h 683868"/>
                        <a:gd name="connsiteX33" fmla="*/ 118471 w 609445"/>
                        <a:gd name="connsiteY33" fmla="*/ 407678 h 683868"/>
                        <a:gd name="connsiteX34" fmla="*/ 122490 w 609445"/>
                        <a:gd name="connsiteY34" fmla="*/ 407355 h 683868"/>
                        <a:gd name="connsiteX35" fmla="*/ 143112 w 609445"/>
                        <a:gd name="connsiteY35" fmla="*/ 441387 h 683868"/>
                        <a:gd name="connsiteX36" fmla="*/ 153790 w 609445"/>
                        <a:gd name="connsiteY36" fmla="*/ 439940 h 683868"/>
                        <a:gd name="connsiteX37" fmla="*/ 155628 w 609445"/>
                        <a:gd name="connsiteY37" fmla="*/ 390038 h 683868"/>
                        <a:gd name="connsiteX38" fmla="*/ 149503 w 609445"/>
                        <a:gd name="connsiteY38" fmla="*/ 349185 h 683868"/>
                        <a:gd name="connsiteX39" fmla="*/ 147217 w 609445"/>
                        <a:gd name="connsiteY39" fmla="*/ 347833 h 683868"/>
                        <a:gd name="connsiteX40" fmla="*/ 147751 w 609445"/>
                        <a:gd name="connsiteY40" fmla="*/ 347433 h 683868"/>
                        <a:gd name="connsiteX41" fmla="*/ 179136 w 609445"/>
                        <a:gd name="connsiteY41" fmla="*/ 298103 h 683868"/>
                        <a:gd name="connsiteX42" fmla="*/ 207434 w 609445"/>
                        <a:gd name="connsiteY42" fmla="*/ 192099 h 683868"/>
                        <a:gd name="connsiteX43" fmla="*/ 226503 w 609445"/>
                        <a:gd name="connsiteY43" fmla="*/ 180088 h 683868"/>
                        <a:gd name="connsiteX44" fmla="*/ 255669 w 609445"/>
                        <a:gd name="connsiteY44" fmla="*/ 192861 h 683868"/>
                        <a:gd name="connsiteX45" fmla="*/ 260298 w 609445"/>
                        <a:gd name="connsiteY45" fmla="*/ 192213 h 683868"/>
                        <a:gd name="connsiteX46" fmla="*/ 259460 w 609445"/>
                        <a:gd name="connsiteY46" fmla="*/ 195900 h 683868"/>
                        <a:gd name="connsiteX47" fmla="*/ 264327 w 609445"/>
                        <a:gd name="connsiteY47" fmla="*/ 196557 h 683868"/>
                        <a:gd name="connsiteX48" fmla="*/ 312524 w 609445"/>
                        <a:gd name="connsiteY48" fmla="*/ 152713 h 683868"/>
                        <a:gd name="connsiteX49" fmla="*/ 344509 w 609445"/>
                        <a:gd name="connsiteY49" fmla="*/ 155018 h 683868"/>
                        <a:gd name="connsiteX50" fmla="*/ 367083 w 609445"/>
                        <a:gd name="connsiteY50" fmla="*/ 180355 h 683868"/>
                        <a:gd name="connsiteX51" fmla="*/ 384409 w 609445"/>
                        <a:gd name="connsiteY51" fmla="*/ 234095 h 683868"/>
                        <a:gd name="connsiteX52" fmla="*/ 408841 w 609445"/>
                        <a:gd name="connsiteY52" fmla="*/ 272509 h 683868"/>
                        <a:gd name="connsiteX53" fmla="*/ 488050 w 609445"/>
                        <a:gd name="connsiteY53" fmla="*/ 282939 h 683868"/>
                        <a:gd name="connsiteX54" fmla="*/ 490279 w 609445"/>
                        <a:gd name="connsiteY54" fmla="*/ 281691 h 683868"/>
                        <a:gd name="connsiteX55" fmla="*/ 518368 w 609445"/>
                        <a:gd name="connsiteY55" fmla="*/ 280577 h 683868"/>
                        <a:gd name="connsiteX56" fmla="*/ 526446 w 609445"/>
                        <a:gd name="connsiteY56" fmla="*/ 331040 h 683868"/>
                        <a:gd name="connsiteX57" fmla="*/ 529160 w 609445"/>
                        <a:gd name="connsiteY57" fmla="*/ 402821 h 683868"/>
                        <a:gd name="connsiteX58" fmla="*/ 527827 w 609445"/>
                        <a:gd name="connsiteY58" fmla="*/ 437425 h 683868"/>
                        <a:gd name="connsiteX59" fmla="*/ 524731 w 609445"/>
                        <a:gd name="connsiteY59" fmla="*/ 468000 h 683868"/>
                        <a:gd name="connsiteX60" fmla="*/ 522074 w 609445"/>
                        <a:gd name="connsiteY60" fmla="*/ 478954 h 683868"/>
                        <a:gd name="connsiteX61" fmla="*/ 532961 w 609445"/>
                        <a:gd name="connsiteY61" fmla="*/ 516063 h 683868"/>
                        <a:gd name="connsiteX62" fmla="*/ 529846 w 609445"/>
                        <a:gd name="connsiteY62" fmla="*/ 555087 h 683868"/>
                        <a:gd name="connsiteX63" fmla="*/ 488612 w 609445"/>
                        <a:gd name="connsiteY63" fmla="*/ 618876 h 683868"/>
                        <a:gd name="connsiteX64" fmla="*/ 334907 w 609445"/>
                        <a:gd name="connsiteY64" fmla="*/ 657024 h 683868"/>
                        <a:gd name="connsiteX65" fmla="*/ 252469 w 609445"/>
                        <a:gd name="connsiteY65" fmla="*/ 624420 h 683868"/>
                        <a:gd name="connsiteX66" fmla="*/ 251211 w 609445"/>
                        <a:gd name="connsiteY66" fmla="*/ 625391 h 683868"/>
                        <a:gd name="connsiteX67" fmla="*/ 409260 w 609445"/>
                        <a:gd name="connsiteY67" fmla="*/ 681008 h 683868"/>
                        <a:gd name="connsiteX68" fmla="*/ 554097 w 609445"/>
                        <a:gd name="connsiteY68" fmla="*/ 569651 h 683868"/>
                        <a:gd name="connsiteX69" fmla="*/ 560440 w 609445"/>
                        <a:gd name="connsiteY69" fmla="*/ 518178 h 683868"/>
                        <a:gd name="connsiteX70" fmla="*/ 548934 w 609445"/>
                        <a:gd name="connsiteY70" fmla="*/ 476344 h 683868"/>
                        <a:gd name="connsiteX71" fmla="*/ 551677 w 609445"/>
                        <a:gd name="connsiteY71" fmla="*/ 440082 h 683868"/>
                        <a:gd name="connsiteX72" fmla="*/ 552420 w 609445"/>
                        <a:gd name="connsiteY72" fmla="*/ 402821 h 683868"/>
                        <a:gd name="connsiteX73" fmla="*/ 548210 w 609445"/>
                        <a:gd name="connsiteY73" fmla="*/ 334755 h 683868"/>
                        <a:gd name="connsiteX74" fmla="*/ 552716 w 609445"/>
                        <a:gd name="connsiteY74" fmla="*/ 331107 h 683868"/>
                        <a:gd name="connsiteX75" fmla="*/ 557573 w 609445"/>
                        <a:gd name="connsiteY75" fmla="*/ 302141 h 683868"/>
                        <a:gd name="connsiteX76" fmla="*/ 562545 w 609445"/>
                        <a:gd name="connsiteY76" fmla="*/ 269109 h 683868"/>
                        <a:gd name="connsiteX77" fmla="*/ 562012 w 609445"/>
                        <a:gd name="connsiteY77" fmla="*/ 207901 h 683868"/>
                        <a:gd name="connsiteX78" fmla="*/ 557564 w 609445"/>
                        <a:gd name="connsiteY78" fmla="*/ 208501 h 683868"/>
                        <a:gd name="connsiteX79" fmla="*/ 553878 w 609445"/>
                        <a:gd name="connsiteY79" fmla="*/ 263241 h 683868"/>
                        <a:gd name="connsiteX80" fmla="*/ 541371 w 609445"/>
                        <a:gd name="connsiteY80" fmla="*/ 220207 h 683868"/>
                        <a:gd name="connsiteX81" fmla="*/ 536609 w 609445"/>
                        <a:gd name="connsiteY81" fmla="*/ 222217 h 683868"/>
                        <a:gd name="connsiteX82" fmla="*/ 541543 w 609445"/>
                        <a:gd name="connsiteY82" fmla="*/ 242934 h 683868"/>
                        <a:gd name="connsiteX83" fmla="*/ 544172 w 609445"/>
                        <a:gd name="connsiteY83" fmla="*/ 267737 h 683868"/>
                        <a:gd name="connsiteX84" fmla="*/ 543572 w 609445"/>
                        <a:gd name="connsiteY84" fmla="*/ 289587 h 683868"/>
                        <a:gd name="connsiteX85" fmla="*/ 537399 w 609445"/>
                        <a:gd name="connsiteY85" fmla="*/ 269156 h 683868"/>
                        <a:gd name="connsiteX86" fmla="*/ 521531 w 609445"/>
                        <a:gd name="connsiteY86" fmla="*/ 271633 h 683868"/>
                        <a:gd name="connsiteX87" fmla="*/ 521245 w 609445"/>
                        <a:gd name="connsiteY87" fmla="*/ 271614 h 683868"/>
                        <a:gd name="connsiteX88" fmla="*/ 494785 w 609445"/>
                        <a:gd name="connsiteY88" fmla="*/ 271919 h 683868"/>
                        <a:gd name="connsiteX89" fmla="*/ 475077 w 609445"/>
                        <a:gd name="connsiteY89" fmla="*/ 259241 h 683868"/>
                        <a:gd name="connsiteX90" fmla="*/ 448703 w 609445"/>
                        <a:gd name="connsiteY90" fmla="*/ 210787 h 683868"/>
                        <a:gd name="connsiteX91" fmla="*/ 429395 w 609445"/>
                        <a:gd name="connsiteY91" fmla="*/ 160247 h 683868"/>
                        <a:gd name="connsiteX92" fmla="*/ 379094 w 609445"/>
                        <a:gd name="connsiteY92" fmla="*/ 120357 h 683868"/>
                        <a:gd name="connsiteX93" fmla="*/ 297750 w 609445"/>
                        <a:gd name="connsiteY93" fmla="*/ 130549 h 683868"/>
                        <a:gd name="connsiteX94" fmla="*/ 298703 w 609445"/>
                        <a:gd name="connsiteY94" fmla="*/ 132815 h 683868"/>
                        <a:gd name="connsiteX95" fmla="*/ 375884 w 609445"/>
                        <a:gd name="connsiteY95" fmla="*/ 128529 h 683868"/>
                        <a:gd name="connsiteX96" fmla="*/ 422652 w 609445"/>
                        <a:gd name="connsiteY96" fmla="*/ 171649 h 683868"/>
                        <a:gd name="connsiteX97" fmla="*/ 469943 w 609445"/>
                        <a:gd name="connsiteY97" fmla="*/ 269604 h 683868"/>
                        <a:gd name="connsiteX98" fmla="*/ 475230 w 609445"/>
                        <a:gd name="connsiteY98" fmla="*/ 274024 h 683868"/>
                        <a:gd name="connsiteX99" fmla="*/ 413051 w 609445"/>
                        <a:gd name="connsiteY99" fmla="*/ 262146 h 683868"/>
                        <a:gd name="connsiteX100" fmla="*/ 391819 w 609445"/>
                        <a:gd name="connsiteY100" fmla="*/ 219998 h 683868"/>
                        <a:gd name="connsiteX101" fmla="*/ 368302 w 609445"/>
                        <a:gd name="connsiteY101" fmla="*/ 161305 h 683868"/>
                        <a:gd name="connsiteX102" fmla="*/ 308571 w 609445"/>
                        <a:gd name="connsiteY102" fmla="*/ 144036 h 683868"/>
                        <a:gd name="connsiteX103" fmla="*/ 261241 w 609445"/>
                        <a:gd name="connsiteY103" fmla="*/ 188099 h 683868"/>
                        <a:gd name="connsiteX104" fmla="*/ 260441 w 609445"/>
                        <a:gd name="connsiteY104" fmla="*/ 186708 h 683868"/>
                        <a:gd name="connsiteX105" fmla="*/ 213521 w 609445"/>
                        <a:gd name="connsiteY105" fmla="*/ 173392 h 683868"/>
                        <a:gd name="connsiteX106" fmla="*/ 184955 w 609445"/>
                        <a:gd name="connsiteY106" fmla="*/ 212597 h 683868"/>
                        <a:gd name="connsiteX107" fmla="*/ 152551 w 609445"/>
                        <a:gd name="connsiteY107" fmla="*/ 327068 h 683868"/>
                        <a:gd name="connsiteX108" fmla="*/ 125767 w 609445"/>
                        <a:gd name="connsiteY108" fmla="*/ 348700 h 683868"/>
                        <a:gd name="connsiteX109" fmla="*/ 108622 w 609445"/>
                        <a:gd name="connsiteY109" fmla="*/ 354796 h 683868"/>
                        <a:gd name="connsiteX110" fmla="*/ 88486 w 609445"/>
                        <a:gd name="connsiteY110" fmla="*/ 359615 h 683868"/>
                        <a:gd name="connsiteX111" fmla="*/ 89448 w 609445"/>
                        <a:gd name="connsiteY111" fmla="*/ 366950 h 683868"/>
                        <a:gd name="connsiteX112" fmla="*/ 121986 w 609445"/>
                        <a:gd name="connsiteY112" fmla="*/ 362120 h 683868"/>
                        <a:gd name="connsiteX113" fmla="*/ 143579 w 609445"/>
                        <a:gd name="connsiteY113" fmla="*/ 350605 h 683868"/>
                        <a:gd name="connsiteX114" fmla="*/ 143503 w 609445"/>
                        <a:gd name="connsiteY114" fmla="*/ 350852 h 683868"/>
                        <a:gd name="connsiteX115" fmla="*/ 145398 w 609445"/>
                        <a:gd name="connsiteY115" fmla="*/ 370302 h 683868"/>
                        <a:gd name="connsiteX116" fmla="*/ 145208 w 609445"/>
                        <a:gd name="connsiteY116" fmla="*/ 392496 h 683868"/>
                        <a:gd name="connsiteX117" fmla="*/ 143817 w 609445"/>
                        <a:gd name="connsiteY117" fmla="*/ 416108 h 683868"/>
                        <a:gd name="connsiteX118" fmla="*/ 126415 w 609445"/>
                        <a:gd name="connsiteY118" fmla="*/ 396420 h 683868"/>
                        <a:gd name="connsiteX119" fmla="*/ 95687 w 609445"/>
                        <a:gd name="connsiteY119" fmla="*/ 381266 h 683868"/>
                        <a:gd name="connsiteX120" fmla="*/ 73065 w 609445"/>
                        <a:gd name="connsiteY120" fmla="*/ 379265 h 683868"/>
                        <a:gd name="connsiteX121" fmla="*/ 34841 w 609445"/>
                        <a:gd name="connsiteY121" fmla="*/ 413203 h 683868"/>
                        <a:gd name="connsiteX122" fmla="*/ 33089 w 609445"/>
                        <a:gd name="connsiteY122" fmla="*/ 426452 h 683868"/>
                        <a:gd name="connsiteX123" fmla="*/ 33584 w 609445"/>
                        <a:gd name="connsiteY123" fmla="*/ 355691 h 683868"/>
                        <a:gd name="connsiteX124" fmla="*/ 23707 w 609445"/>
                        <a:gd name="connsiteY124" fmla="*/ 351529 h 683868"/>
                        <a:gd name="connsiteX125" fmla="*/ 12096 w 609445"/>
                        <a:gd name="connsiteY125" fmla="*/ 367407 h 683868"/>
                        <a:gd name="connsiteX126" fmla="*/ 18716 w 609445"/>
                        <a:gd name="connsiteY126" fmla="*/ 200462 h 683868"/>
                        <a:gd name="connsiteX127" fmla="*/ 54653 w 609445"/>
                        <a:gd name="connsiteY127" fmla="*/ 121805 h 683868"/>
                        <a:gd name="connsiteX128" fmla="*/ 113651 w 609445"/>
                        <a:gd name="connsiteY128" fmla="*/ 75837 h 683868"/>
                        <a:gd name="connsiteX129" fmla="*/ 195519 w 609445"/>
                        <a:gd name="connsiteY129" fmla="*/ 58768 h 683868"/>
                        <a:gd name="connsiteX130" fmla="*/ 197766 w 609445"/>
                        <a:gd name="connsiteY130" fmla="*/ 56587 h 683868"/>
                        <a:gd name="connsiteX131" fmla="*/ 276491 w 609445"/>
                        <a:gd name="connsiteY131" fmla="*/ 19430 h 683868"/>
                        <a:gd name="connsiteX132" fmla="*/ 374779 w 609445"/>
                        <a:gd name="connsiteY132" fmla="*/ 12086 h 683868"/>
                        <a:gd name="connsiteX133" fmla="*/ 463533 w 609445"/>
                        <a:gd name="connsiteY133" fmla="*/ 38756 h 683868"/>
                        <a:gd name="connsiteX134" fmla="*/ 524960 w 609445"/>
                        <a:gd name="connsiteY134" fmla="*/ 103612 h 683868"/>
                        <a:gd name="connsiteX135" fmla="*/ 555030 w 609445"/>
                        <a:gd name="connsiteY135" fmla="*/ 132911 h 683868"/>
                        <a:gd name="connsiteX136" fmla="*/ 606075 w 609445"/>
                        <a:gd name="connsiteY136" fmla="*/ 140197 h 683868"/>
                        <a:gd name="connsiteX137" fmla="*/ 604808 w 609445"/>
                        <a:gd name="connsiteY137" fmla="*/ 130939 h 683868"/>
                        <a:gd name="connsiteX138" fmla="*/ 75123 w 609445"/>
                        <a:gd name="connsiteY138" fmla="*/ 496585 h 683868"/>
                        <a:gd name="connsiteX139" fmla="*/ 109727 w 609445"/>
                        <a:gd name="connsiteY139" fmla="*/ 497480 h 683868"/>
                        <a:gd name="connsiteX140" fmla="*/ 140807 w 609445"/>
                        <a:gd name="connsiteY140" fmla="*/ 558126 h 683868"/>
                        <a:gd name="connsiteX141" fmla="*/ 150180 w 609445"/>
                        <a:gd name="connsiteY141" fmla="*/ 569175 h 683868"/>
                        <a:gd name="connsiteX142" fmla="*/ 126310 w 609445"/>
                        <a:gd name="connsiteY142" fmla="*/ 560259 h 683868"/>
                        <a:gd name="connsiteX143" fmla="*/ 88858 w 609445"/>
                        <a:gd name="connsiteY143" fmla="*/ 536409 h 683868"/>
                        <a:gd name="connsiteX144" fmla="*/ 61645 w 609445"/>
                        <a:gd name="connsiteY144" fmla="*/ 503043 h 683868"/>
                        <a:gd name="connsiteX145" fmla="*/ 54720 w 609445"/>
                        <a:gd name="connsiteY145" fmla="*/ 480821 h 683868"/>
                        <a:gd name="connsiteX146" fmla="*/ 75123 w 609445"/>
                        <a:gd name="connsiteY146" fmla="*/ 496585 h 68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09445" h="683868">
                          <a:moveTo>
                            <a:pt x="604808" y="130939"/>
                          </a:moveTo>
                          <a:cubicBezTo>
                            <a:pt x="589111" y="129186"/>
                            <a:pt x="573499" y="129348"/>
                            <a:pt x="559450" y="120966"/>
                          </a:cubicBezTo>
                          <a:cubicBezTo>
                            <a:pt x="548353" y="114347"/>
                            <a:pt x="540305" y="103898"/>
                            <a:pt x="532875" y="93563"/>
                          </a:cubicBezTo>
                          <a:cubicBezTo>
                            <a:pt x="514816" y="68426"/>
                            <a:pt x="496680" y="44452"/>
                            <a:pt x="469305" y="28793"/>
                          </a:cubicBezTo>
                          <a:cubicBezTo>
                            <a:pt x="414508" y="-2563"/>
                            <a:pt x="342480" y="-6602"/>
                            <a:pt x="282101" y="8457"/>
                          </a:cubicBezTo>
                          <a:cubicBezTo>
                            <a:pt x="251449" y="16106"/>
                            <a:pt x="217159" y="29488"/>
                            <a:pt x="195823" y="53968"/>
                          </a:cubicBezTo>
                          <a:cubicBezTo>
                            <a:pt x="172316" y="46957"/>
                            <a:pt x="145027" y="53768"/>
                            <a:pt x="122976" y="62635"/>
                          </a:cubicBezTo>
                          <a:cubicBezTo>
                            <a:pt x="98297" y="72560"/>
                            <a:pt x="75104" y="87153"/>
                            <a:pt x="56301" y="106060"/>
                          </a:cubicBezTo>
                          <a:cubicBezTo>
                            <a:pt x="13686" y="148913"/>
                            <a:pt x="1837" y="213235"/>
                            <a:pt x="247" y="271328"/>
                          </a:cubicBezTo>
                          <a:cubicBezTo>
                            <a:pt x="-744" y="307533"/>
                            <a:pt x="1571" y="343737"/>
                            <a:pt x="1561" y="379942"/>
                          </a:cubicBezTo>
                          <a:cubicBezTo>
                            <a:pt x="1561" y="384609"/>
                            <a:pt x="7390" y="386952"/>
                            <a:pt x="10695" y="383723"/>
                          </a:cubicBezTo>
                          <a:cubicBezTo>
                            <a:pt x="12286" y="382161"/>
                            <a:pt x="13915" y="380618"/>
                            <a:pt x="15525" y="379065"/>
                          </a:cubicBezTo>
                          <a:cubicBezTo>
                            <a:pt x="10505" y="399268"/>
                            <a:pt x="9162" y="420442"/>
                            <a:pt x="28564" y="432510"/>
                          </a:cubicBezTo>
                          <a:cubicBezTo>
                            <a:pt x="30269" y="433567"/>
                            <a:pt x="32041" y="432958"/>
                            <a:pt x="33165" y="431729"/>
                          </a:cubicBezTo>
                          <a:cubicBezTo>
                            <a:pt x="33889" y="442835"/>
                            <a:pt x="37480" y="454122"/>
                            <a:pt x="43042" y="464314"/>
                          </a:cubicBezTo>
                          <a:cubicBezTo>
                            <a:pt x="40194" y="478478"/>
                            <a:pt x="45347" y="494432"/>
                            <a:pt x="51367" y="506967"/>
                          </a:cubicBezTo>
                          <a:cubicBezTo>
                            <a:pt x="58140" y="521054"/>
                            <a:pt x="68436" y="533523"/>
                            <a:pt x="80171" y="543772"/>
                          </a:cubicBezTo>
                          <a:cubicBezTo>
                            <a:pt x="92306" y="554382"/>
                            <a:pt x="106041" y="563136"/>
                            <a:pt x="120595" y="570032"/>
                          </a:cubicBezTo>
                          <a:cubicBezTo>
                            <a:pt x="134349" y="576547"/>
                            <a:pt x="149370" y="582519"/>
                            <a:pt x="164610" y="584167"/>
                          </a:cubicBezTo>
                          <a:cubicBezTo>
                            <a:pt x="165162" y="584701"/>
                            <a:pt x="165667" y="585272"/>
                            <a:pt x="166229" y="585796"/>
                          </a:cubicBezTo>
                          <a:cubicBezTo>
                            <a:pt x="170716" y="590016"/>
                            <a:pt x="175287" y="594178"/>
                            <a:pt x="180164" y="597940"/>
                          </a:cubicBezTo>
                          <a:cubicBezTo>
                            <a:pt x="185851" y="602341"/>
                            <a:pt x="191928" y="605217"/>
                            <a:pt x="197967" y="608961"/>
                          </a:cubicBezTo>
                          <a:cubicBezTo>
                            <a:pt x="203977" y="612675"/>
                            <a:pt x="211111" y="603817"/>
                            <a:pt x="205634" y="599017"/>
                          </a:cubicBezTo>
                          <a:cubicBezTo>
                            <a:pt x="200967" y="594921"/>
                            <a:pt x="197043" y="590054"/>
                            <a:pt x="192385" y="585910"/>
                          </a:cubicBezTo>
                          <a:cubicBezTo>
                            <a:pt x="187746" y="581786"/>
                            <a:pt x="183003" y="577805"/>
                            <a:pt x="178450" y="573585"/>
                          </a:cubicBezTo>
                          <a:cubicBezTo>
                            <a:pt x="170068" y="565813"/>
                            <a:pt x="162229" y="557507"/>
                            <a:pt x="154856" y="548772"/>
                          </a:cubicBezTo>
                          <a:cubicBezTo>
                            <a:pt x="140197" y="531427"/>
                            <a:pt x="127491" y="511225"/>
                            <a:pt x="119833" y="489784"/>
                          </a:cubicBezTo>
                          <a:cubicBezTo>
                            <a:pt x="119709" y="489422"/>
                            <a:pt x="119481" y="489193"/>
                            <a:pt x="119309" y="488889"/>
                          </a:cubicBezTo>
                          <a:cubicBezTo>
                            <a:pt x="119662" y="488365"/>
                            <a:pt x="120100" y="487965"/>
                            <a:pt x="120424" y="487403"/>
                          </a:cubicBezTo>
                          <a:cubicBezTo>
                            <a:pt x="122900" y="483050"/>
                            <a:pt x="118014" y="478497"/>
                            <a:pt x="113756" y="480735"/>
                          </a:cubicBezTo>
                          <a:cubicBezTo>
                            <a:pt x="103288" y="486222"/>
                            <a:pt x="95049" y="491070"/>
                            <a:pt x="83143" y="486164"/>
                          </a:cubicBezTo>
                          <a:cubicBezTo>
                            <a:pt x="71713" y="481450"/>
                            <a:pt x="62664" y="471363"/>
                            <a:pt x="56396" y="460990"/>
                          </a:cubicBezTo>
                          <a:cubicBezTo>
                            <a:pt x="43404" y="439473"/>
                            <a:pt x="38928" y="404202"/>
                            <a:pt x="68284" y="393610"/>
                          </a:cubicBezTo>
                          <a:cubicBezTo>
                            <a:pt x="85895" y="387257"/>
                            <a:pt x="106441" y="393781"/>
                            <a:pt x="118471" y="407678"/>
                          </a:cubicBezTo>
                          <a:cubicBezTo>
                            <a:pt x="119747" y="409155"/>
                            <a:pt x="121490" y="408583"/>
                            <a:pt x="122490" y="407355"/>
                          </a:cubicBezTo>
                          <a:cubicBezTo>
                            <a:pt x="132292" y="416603"/>
                            <a:pt x="139788" y="428291"/>
                            <a:pt x="143112" y="441387"/>
                          </a:cubicBezTo>
                          <a:cubicBezTo>
                            <a:pt x="144627" y="447360"/>
                            <a:pt x="153780" y="446064"/>
                            <a:pt x="153790" y="439940"/>
                          </a:cubicBezTo>
                          <a:cubicBezTo>
                            <a:pt x="153818" y="423280"/>
                            <a:pt x="155456" y="406688"/>
                            <a:pt x="155628" y="390038"/>
                          </a:cubicBezTo>
                          <a:cubicBezTo>
                            <a:pt x="155761" y="377322"/>
                            <a:pt x="156542" y="360415"/>
                            <a:pt x="149503" y="349185"/>
                          </a:cubicBezTo>
                          <a:cubicBezTo>
                            <a:pt x="148970" y="348328"/>
                            <a:pt x="148113" y="347976"/>
                            <a:pt x="147217" y="347833"/>
                          </a:cubicBezTo>
                          <a:cubicBezTo>
                            <a:pt x="147389" y="347690"/>
                            <a:pt x="147579" y="347576"/>
                            <a:pt x="147751" y="347433"/>
                          </a:cubicBezTo>
                          <a:cubicBezTo>
                            <a:pt x="163210" y="334860"/>
                            <a:pt x="173306" y="316943"/>
                            <a:pt x="179136" y="298103"/>
                          </a:cubicBezTo>
                          <a:cubicBezTo>
                            <a:pt x="189908" y="263289"/>
                            <a:pt x="183593" y="222560"/>
                            <a:pt x="207434" y="192099"/>
                          </a:cubicBezTo>
                          <a:cubicBezTo>
                            <a:pt x="212159" y="186070"/>
                            <a:pt x="218569" y="180688"/>
                            <a:pt x="226503" y="180088"/>
                          </a:cubicBezTo>
                          <a:cubicBezTo>
                            <a:pt x="237524" y="179250"/>
                            <a:pt x="247354" y="186632"/>
                            <a:pt x="255669" y="192861"/>
                          </a:cubicBezTo>
                          <a:cubicBezTo>
                            <a:pt x="257403" y="194156"/>
                            <a:pt x="259174" y="193537"/>
                            <a:pt x="260298" y="192213"/>
                          </a:cubicBezTo>
                          <a:cubicBezTo>
                            <a:pt x="260041" y="193452"/>
                            <a:pt x="259631" y="194633"/>
                            <a:pt x="259460" y="195900"/>
                          </a:cubicBezTo>
                          <a:cubicBezTo>
                            <a:pt x="259088" y="198719"/>
                            <a:pt x="263584" y="199157"/>
                            <a:pt x="264327" y="196557"/>
                          </a:cubicBezTo>
                          <a:cubicBezTo>
                            <a:pt x="270633" y="174335"/>
                            <a:pt x="290426" y="158009"/>
                            <a:pt x="312524" y="152713"/>
                          </a:cubicBezTo>
                          <a:cubicBezTo>
                            <a:pt x="323039" y="150199"/>
                            <a:pt x="334574" y="150399"/>
                            <a:pt x="344509" y="155018"/>
                          </a:cubicBezTo>
                          <a:cubicBezTo>
                            <a:pt x="355539" y="160143"/>
                            <a:pt x="362054" y="169658"/>
                            <a:pt x="367083" y="180355"/>
                          </a:cubicBezTo>
                          <a:cubicBezTo>
                            <a:pt x="375170" y="197557"/>
                            <a:pt x="378942" y="216007"/>
                            <a:pt x="384409" y="234095"/>
                          </a:cubicBezTo>
                          <a:cubicBezTo>
                            <a:pt x="388933" y="249068"/>
                            <a:pt x="395582" y="263384"/>
                            <a:pt x="408841" y="272509"/>
                          </a:cubicBezTo>
                          <a:cubicBezTo>
                            <a:pt x="430605" y="287492"/>
                            <a:pt x="463228" y="287111"/>
                            <a:pt x="488050" y="282939"/>
                          </a:cubicBezTo>
                          <a:cubicBezTo>
                            <a:pt x="489051" y="282768"/>
                            <a:pt x="489746" y="282282"/>
                            <a:pt x="490279" y="281691"/>
                          </a:cubicBezTo>
                          <a:cubicBezTo>
                            <a:pt x="499461" y="284596"/>
                            <a:pt x="509253" y="284577"/>
                            <a:pt x="518368" y="280577"/>
                          </a:cubicBezTo>
                          <a:cubicBezTo>
                            <a:pt x="522664" y="304627"/>
                            <a:pt x="523826" y="300017"/>
                            <a:pt x="526446" y="331040"/>
                          </a:cubicBezTo>
                          <a:cubicBezTo>
                            <a:pt x="528465" y="354881"/>
                            <a:pt x="529465" y="378875"/>
                            <a:pt x="529160" y="402821"/>
                          </a:cubicBezTo>
                          <a:cubicBezTo>
                            <a:pt x="529008" y="414365"/>
                            <a:pt x="528560" y="425890"/>
                            <a:pt x="527827" y="437425"/>
                          </a:cubicBezTo>
                          <a:cubicBezTo>
                            <a:pt x="527170" y="447569"/>
                            <a:pt x="525455" y="457828"/>
                            <a:pt x="524731" y="468000"/>
                          </a:cubicBezTo>
                          <a:cubicBezTo>
                            <a:pt x="522150" y="470801"/>
                            <a:pt x="520826" y="474734"/>
                            <a:pt x="522074" y="478954"/>
                          </a:cubicBezTo>
                          <a:cubicBezTo>
                            <a:pt x="525769" y="491479"/>
                            <a:pt x="531646" y="502795"/>
                            <a:pt x="532961" y="516063"/>
                          </a:cubicBezTo>
                          <a:cubicBezTo>
                            <a:pt x="534247" y="529141"/>
                            <a:pt x="533113" y="542381"/>
                            <a:pt x="529846" y="555087"/>
                          </a:cubicBezTo>
                          <a:cubicBezTo>
                            <a:pt x="523436" y="579929"/>
                            <a:pt x="508843" y="603017"/>
                            <a:pt x="488612" y="618876"/>
                          </a:cubicBezTo>
                          <a:cubicBezTo>
                            <a:pt x="446464" y="651909"/>
                            <a:pt x="387428" y="664368"/>
                            <a:pt x="334907" y="657024"/>
                          </a:cubicBezTo>
                          <a:cubicBezTo>
                            <a:pt x="304532" y="652766"/>
                            <a:pt x="276576" y="644022"/>
                            <a:pt x="252469" y="624420"/>
                          </a:cubicBezTo>
                          <a:cubicBezTo>
                            <a:pt x="251811" y="623877"/>
                            <a:pt x="250678" y="624563"/>
                            <a:pt x="251211" y="625391"/>
                          </a:cubicBezTo>
                          <a:cubicBezTo>
                            <a:pt x="284901" y="677760"/>
                            <a:pt x="351614" y="690428"/>
                            <a:pt x="409260" y="681008"/>
                          </a:cubicBezTo>
                          <a:cubicBezTo>
                            <a:pt x="471544" y="670835"/>
                            <a:pt x="533551" y="631687"/>
                            <a:pt x="554097" y="569651"/>
                          </a:cubicBezTo>
                          <a:cubicBezTo>
                            <a:pt x="559545" y="553240"/>
                            <a:pt x="561984" y="535437"/>
                            <a:pt x="560440" y="518178"/>
                          </a:cubicBezTo>
                          <a:cubicBezTo>
                            <a:pt x="559193" y="504233"/>
                            <a:pt x="556249" y="488793"/>
                            <a:pt x="548934" y="476344"/>
                          </a:cubicBezTo>
                          <a:cubicBezTo>
                            <a:pt x="551077" y="464543"/>
                            <a:pt x="551106" y="452008"/>
                            <a:pt x="551677" y="440082"/>
                          </a:cubicBezTo>
                          <a:cubicBezTo>
                            <a:pt x="552277" y="427671"/>
                            <a:pt x="552525" y="415241"/>
                            <a:pt x="552420" y="402821"/>
                          </a:cubicBezTo>
                          <a:cubicBezTo>
                            <a:pt x="552249" y="380065"/>
                            <a:pt x="550868" y="357358"/>
                            <a:pt x="548210" y="334755"/>
                          </a:cubicBezTo>
                          <a:cubicBezTo>
                            <a:pt x="550182" y="334593"/>
                            <a:pt x="552058" y="333479"/>
                            <a:pt x="552716" y="331107"/>
                          </a:cubicBezTo>
                          <a:cubicBezTo>
                            <a:pt x="555278" y="321849"/>
                            <a:pt x="556049" y="311638"/>
                            <a:pt x="557573" y="302141"/>
                          </a:cubicBezTo>
                          <a:cubicBezTo>
                            <a:pt x="559345" y="291150"/>
                            <a:pt x="561098" y="280148"/>
                            <a:pt x="562545" y="269109"/>
                          </a:cubicBezTo>
                          <a:cubicBezTo>
                            <a:pt x="565174" y="249097"/>
                            <a:pt x="567422" y="227637"/>
                            <a:pt x="562012" y="207901"/>
                          </a:cubicBezTo>
                          <a:cubicBezTo>
                            <a:pt x="561364" y="205520"/>
                            <a:pt x="557297" y="205891"/>
                            <a:pt x="557564" y="208501"/>
                          </a:cubicBezTo>
                          <a:cubicBezTo>
                            <a:pt x="559440" y="226665"/>
                            <a:pt x="556859" y="245220"/>
                            <a:pt x="553878" y="263241"/>
                          </a:cubicBezTo>
                          <a:cubicBezTo>
                            <a:pt x="552620" y="248801"/>
                            <a:pt x="550115" y="231742"/>
                            <a:pt x="541371" y="220207"/>
                          </a:cubicBezTo>
                          <a:cubicBezTo>
                            <a:pt x="539600" y="217864"/>
                            <a:pt x="536066" y="219198"/>
                            <a:pt x="536609" y="222217"/>
                          </a:cubicBezTo>
                          <a:cubicBezTo>
                            <a:pt x="537876" y="229189"/>
                            <a:pt x="540267" y="235933"/>
                            <a:pt x="541543" y="242934"/>
                          </a:cubicBezTo>
                          <a:cubicBezTo>
                            <a:pt x="543038" y="251116"/>
                            <a:pt x="543905" y="259422"/>
                            <a:pt x="544172" y="267737"/>
                          </a:cubicBezTo>
                          <a:cubicBezTo>
                            <a:pt x="544410" y="275043"/>
                            <a:pt x="544086" y="282301"/>
                            <a:pt x="543572" y="289587"/>
                          </a:cubicBezTo>
                          <a:cubicBezTo>
                            <a:pt x="542457" y="284596"/>
                            <a:pt x="540619" y="278415"/>
                            <a:pt x="537399" y="269156"/>
                          </a:cubicBezTo>
                          <a:lnTo>
                            <a:pt x="521531" y="271633"/>
                          </a:lnTo>
                          <a:cubicBezTo>
                            <a:pt x="521436" y="271633"/>
                            <a:pt x="521350" y="271604"/>
                            <a:pt x="521245" y="271614"/>
                          </a:cubicBezTo>
                          <a:cubicBezTo>
                            <a:pt x="512663" y="272547"/>
                            <a:pt x="503281" y="274167"/>
                            <a:pt x="494785" y="271919"/>
                          </a:cubicBezTo>
                          <a:cubicBezTo>
                            <a:pt x="486993" y="269861"/>
                            <a:pt x="480507" y="265061"/>
                            <a:pt x="475077" y="259241"/>
                          </a:cubicBezTo>
                          <a:cubicBezTo>
                            <a:pt x="462542" y="245801"/>
                            <a:pt x="455180" y="227704"/>
                            <a:pt x="448703" y="210787"/>
                          </a:cubicBezTo>
                          <a:cubicBezTo>
                            <a:pt x="442283" y="193976"/>
                            <a:pt x="437149" y="176526"/>
                            <a:pt x="429395" y="160247"/>
                          </a:cubicBezTo>
                          <a:cubicBezTo>
                            <a:pt x="419861" y="140226"/>
                            <a:pt x="400192" y="126091"/>
                            <a:pt x="379094" y="120357"/>
                          </a:cubicBezTo>
                          <a:cubicBezTo>
                            <a:pt x="351786" y="112927"/>
                            <a:pt x="322839" y="118480"/>
                            <a:pt x="297750" y="130549"/>
                          </a:cubicBezTo>
                          <a:cubicBezTo>
                            <a:pt x="296493" y="131149"/>
                            <a:pt x="297379" y="133273"/>
                            <a:pt x="298703" y="132815"/>
                          </a:cubicBezTo>
                          <a:cubicBezTo>
                            <a:pt x="323030" y="124338"/>
                            <a:pt x="350862" y="121033"/>
                            <a:pt x="375884" y="128529"/>
                          </a:cubicBezTo>
                          <a:cubicBezTo>
                            <a:pt x="397973" y="135149"/>
                            <a:pt x="413917" y="150656"/>
                            <a:pt x="422652" y="171649"/>
                          </a:cubicBezTo>
                          <a:cubicBezTo>
                            <a:pt x="436206" y="204224"/>
                            <a:pt x="443454" y="244296"/>
                            <a:pt x="469943" y="269604"/>
                          </a:cubicBezTo>
                          <a:cubicBezTo>
                            <a:pt x="471610" y="271195"/>
                            <a:pt x="473382" y="272652"/>
                            <a:pt x="475230" y="274024"/>
                          </a:cubicBezTo>
                          <a:cubicBezTo>
                            <a:pt x="453951" y="274481"/>
                            <a:pt x="430167" y="275329"/>
                            <a:pt x="413051" y="262146"/>
                          </a:cubicBezTo>
                          <a:cubicBezTo>
                            <a:pt x="400020" y="252116"/>
                            <a:pt x="395858" y="235095"/>
                            <a:pt x="391819" y="219998"/>
                          </a:cubicBezTo>
                          <a:cubicBezTo>
                            <a:pt x="386476" y="200033"/>
                            <a:pt x="381218" y="177945"/>
                            <a:pt x="368302" y="161305"/>
                          </a:cubicBezTo>
                          <a:cubicBezTo>
                            <a:pt x="354053" y="142950"/>
                            <a:pt x="330326" y="137854"/>
                            <a:pt x="308571" y="144036"/>
                          </a:cubicBezTo>
                          <a:cubicBezTo>
                            <a:pt x="287168" y="150122"/>
                            <a:pt x="267575" y="166515"/>
                            <a:pt x="261241" y="188099"/>
                          </a:cubicBezTo>
                          <a:cubicBezTo>
                            <a:pt x="261079" y="187603"/>
                            <a:pt x="260832" y="187127"/>
                            <a:pt x="260441" y="186708"/>
                          </a:cubicBezTo>
                          <a:cubicBezTo>
                            <a:pt x="248459" y="173878"/>
                            <a:pt x="230552" y="164734"/>
                            <a:pt x="213521" y="173392"/>
                          </a:cubicBezTo>
                          <a:cubicBezTo>
                            <a:pt x="198748" y="180898"/>
                            <a:pt x="190451" y="197786"/>
                            <a:pt x="184955" y="212597"/>
                          </a:cubicBezTo>
                          <a:cubicBezTo>
                            <a:pt x="170954" y="250316"/>
                            <a:pt x="178640" y="293759"/>
                            <a:pt x="152551" y="327068"/>
                          </a:cubicBezTo>
                          <a:cubicBezTo>
                            <a:pt x="145369" y="336231"/>
                            <a:pt x="136206" y="343566"/>
                            <a:pt x="125767" y="348700"/>
                          </a:cubicBezTo>
                          <a:cubicBezTo>
                            <a:pt x="120309" y="351376"/>
                            <a:pt x="114518" y="353329"/>
                            <a:pt x="108622" y="354796"/>
                          </a:cubicBezTo>
                          <a:cubicBezTo>
                            <a:pt x="101993" y="356434"/>
                            <a:pt x="94535" y="356291"/>
                            <a:pt x="88486" y="359615"/>
                          </a:cubicBezTo>
                          <a:cubicBezTo>
                            <a:pt x="85267" y="361396"/>
                            <a:pt x="86353" y="365845"/>
                            <a:pt x="89448" y="366950"/>
                          </a:cubicBezTo>
                          <a:cubicBezTo>
                            <a:pt x="99002" y="370369"/>
                            <a:pt x="112861" y="365521"/>
                            <a:pt x="121986" y="362120"/>
                          </a:cubicBezTo>
                          <a:cubicBezTo>
                            <a:pt x="129720" y="359244"/>
                            <a:pt x="136921" y="355386"/>
                            <a:pt x="143579" y="350605"/>
                          </a:cubicBezTo>
                          <a:cubicBezTo>
                            <a:pt x="143579" y="350700"/>
                            <a:pt x="143493" y="350747"/>
                            <a:pt x="143503" y="350852"/>
                          </a:cubicBezTo>
                          <a:cubicBezTo>
                            <a:pt x="143712" y="357358"/>
                            <a:pt x="145122" y="363778"/>
                            <a:pt x="145398" y="370302"/>
                          </a:cubicBezTo>
                          <a:cubicBezTo>
                            <a:pt x="145712" y="377703"/>
                            <a:pt x="145598" y="385095"/>
                            <a:pt x="145208" y="392496"/>
                          </a:cubicBezTo>
                          <a:cubicBezTo>
                            <a:pt x="144798" y="400363"/>
                            <a:pt x="144265" y="408231"/>
                            <a:pt x="143817" y="416108"/>
                          </a:cubicBezTo>
                          <a:cubicBezTo>
                            <a:pt x="139064" y="408688"/>
                            <a:pt x="133130" y="402011"/>
                            <a:pt x="126415" y="396420"/>
                          </a:cubicBezTo>
                          <a:cubicBezTo>
                            <a:pt x="118080" y="389486"/>
                            <a:pt x="107012" y="382647"/>
                            <a:pt x="95687" y="381266"/>
                          </a:cubicBezTo>
                          <a:cubicBezTo>
                            <a:pt x="88600" y="378884"/>
                            <a:pt x="80904" y="378103"/>
                            <a:pt x="73065" y="379265"/>
                          </a:cubicBezTo>
                          <a:cubicBezTo>
                            <a:pt x="54987" y="381951"/>
                            <a:pt x="39556" y="395505"/>
                            <a:pt x="34841" y="413203"/>
                          </a:cubicBezTo>
                          <a:cubicBezTo>
                            <a:pt x="33698" y="417480"/>
                            <a:pt x="33175" y="421937"/>
                            <a:pt x="33089" y="426452"/>
                          </a:cubicBezTo>
                          <a:cubicBezTo>
                            <a:pt x="13505" y="407697"/>
                            <a:pt x="27583" y="377418"/>
                            <a:pt x="33584" y="355691"/>
                          </a:cubicBezTo>
                          <a:cubicBezTo>
                            <a:pt x="35156" y="349986"/>
                            <a:pt x="26231" y="345775"/>
                            <a:pt x="23707" y="351529"/>
                          </a:cubicBezTo>
                          <a:cubicBezTo>
                            <a:pt x="20973" y="357748"/>
                            <a:pt x="16715" y="362711"/>
                            <a:pt x="12096" y="367407"/>
                          </a:cubicBezTo>
                          <a:cubicBezTo>
                            <a:pt x="11134" y="311752"/>
                            <a:pt x="5866" y="255069"/>
                            <a:pt x="18716" y="200462"/>
                          </a:cubicBezTo>
                          <a:cubicBezTo>
                            <a:pt x="25240" y="172716"/>
                            <a:pt x="36461" y="144074"/>
                            <a:pt x="54653" y="121805"/>
                          </a:cubicBezTo>
                          <a:cubicBezTo>
                            <a:pt x="70474" y="102440"/>
                            <a:pt x="91487" y="87153"/>
                            <a:pt x="113651" y="75837"/>
                          </a:cubicBezTo>
                          <a:cubicBezTo>
                            <a:pt x="139359" y="62711"/>
                            <a:pt x="166705" y="56092"/>
                            <a:pt x="195519" y="58768"/>
                          </a:cubicBezTo>
                          <a:cubicBezTo>
                            <a:pt x="196995" y="58911"/>
                            <a:pt x="197728" y="57778"/>
                            <a:pt x="197766" y="56587"/>
                          </a:cubicBezTo>
                          <a:cubicBezTo>
                            <a:pt x="222027" y="39509"/>
                            <a:pt x="247506" y="26678"/>
                            <a:pt x="276491" y="19430"/>
                          </a:cubicBezTo>
                          <a:cubicBezTo>
                            <a:pt x="308523" y="11419"/>
                            <a:pt x="341918" y="8952"/>
                            <a:pt x="374779" y="12086"/>
                          </a:cubicBezTo>
                          <a:cubicBezTo>
                            <a:pt x="405554" y="15020"/>
                            <a:pt x="436711" y="23040"/>
                            <a:pt x="463533" y="38756"/>
                          </a:cubicBezTo>
                          <a:cubicBezTo>
                            <a:pt x="490508" y="54558"/>
                            <a:pt x="506938" y="78952"/>
                            <a:pt x="524960" y="103612"/>
                          </a:cubicBezTo>
                          <a:cubicBezTo>
                            <a:pt x="533285" y="114994"/>
                            <a:pt x="542524" y="125977"/>
                            <a:pt x="555030" y="132911"/>
                          </a:cubicBezTo>
                          <a:cubicBezTo>
                            <a:pt x="570089" y="141255"/>
                            <a:pt x="589301" y="143912"/>
                            <a:pt x="606075" y="140197"/>
                          </a:cubicBezTo>
                          <a:cubicBezTo>
                            <a:pt x="611618" y="138931"/>
                            <a:pt x="609704" y="131482"/>
                            <a:pt x="604808" y="130939"/>
                          </a:cubicBezTo>
                          <a:close/>
                          <a:moveTo>
                            <a:pt x="75123" y="496585"/>
                          </a:moveTo>
                          <a:cubicBezTo>
                            <a:pt x="85629" y="501700"/>
                            <a:pt x="99345" y="502852"/>
                            <a:pt x="109727" y="497480"/>
                          </a:cubicBezTo>
                          <a:cubicBezTo>
                            <a:pt x="116147" y="519702"/>
                            <a:pt x="126577" y="539762"/>
                            <a:pt x="140807" y="558126"/>
                          </a:cubicBezTo>
                          <a:cubicBezTo>
                            <a:pt x="143769" y="561945"/>
                            <a:pt x="146970" y="565565"/>
                            <a:pt x="150180" y="569175"/>
                          </a:cubicBezTo>
                          <a:cubicBezTo>
                            <a:pt x="142093" y="566641"/>
                            <a:pt x="134092" y="563936"/>
                            <a:pt x="126310" y="560259"/>
                          </a:cubicBezTo>
                          <a:cubicBezTo>
                            <a:pt x="112918" y="553935"/>
                            <a:pt x="100088" y="546096"/>
                            <a:pt x="88858" y="536409"/>
                          </a:cubicBezTo>
                          <a:cubicBezTo>
                            <a:pt x="77894" y="526960"/>
                            <a:pt x="68293" y="515968"/>
                            <a:pt x="61645" y="503043"/>
                          </a:cubicBezTo>
                          <a:cubicBezTo>
                            <a:pt x="57892" y="495747"/>
                            <a:pt x="56063" y="488355"/>
                            <a:pt x="54720" y="480821"/>
                          </a:cubicBezTo>
                          <a:cubicBezTo>
                            <a:pt x="60711" y="487441"/>
                            <a:pt x="67626" y="492937"/>
                            <a:pt x="75123" y="496585"/>
                          </a:cubicBezTo>
                          <a:close/>
                        </a:path>
                      </a:pathLst>
                    </a:custGeom>
                    <a:solidFill>
                      <a:srgbClr val="000000"/>
                    </a:solidFill>
                    <a:ln w="9525" cap="flat">
                      <a:noFill/>
                      <a:prstDash val="solid"/>
                      <a:miter/>
                    </a:ln>
                  </p:spPr>
                  <p:txBody>
                    <a:bodyPr rtlCol="0" anchor="ctr"/>
                    <a:lstStyle/>
                    <a:p>
                      <a:endParaRPr lang="en-IN"/>
                    </a:p>
                  </p:txBody>
                </p:sp>
                <p:sp>
                  <p:nvSpPr>
                    <p:cNvPr id="37" name="Freeform: Shape 36">
                      <a:extLst>
                        <a:ext uri="{FF2B5EF4-FFF2-40B4-BE49-F238E27FC236}">
                          <a16:creationId xmlns:a16="http://schemas.microsoft.com/office/drawing/2014/main" id="{F5617582-5312-2335-E5C8-2F357D9AB459}"/>
                        </a:ext>
                      </a:extLst>
                    </p:cNvPr>
                    <p:cNvSpPr/>
                    <p:nvPr/>
                  </p:nvSpPr>
                  <p:spPr>
                    <a:xfrm>
                      <a:off x="7185608" y="1743264"/>
                      <a:ext cx="61319" cy="26194"/>
                    </a:xfrm>
                    <a:custGeom>
                      <a:avLst/>
                      <a:gdLst>
                        <a:gd name="connsiteX0" fmla="*/ 1260 w 61319"/>
                        <a:gd name="connsiteY0" fmla="*/ 8745 h 26194"/>
                        <a:gd name="connsiteX1" fmla="*/ 6442 w 61319"/>
                        <a:gd name="connsiteY1" fmla="*/ 17651 h 26194"/>
                        <a:gd name="connsiteX2" fmla="*/ 20320 w 61319"/>
                        <a:gd name="connsiteY2" fmla="*/ 13241 h 26194"/>
                        <a:gd name="connsiteX3" fmla="*/ 33807 w 61319"/>
                        <a:gd name="connsiteY3" fmla="*/ 14631 h 26194"/>
                        <a:gd name="connsiteX4" fmla="*/ 57839 w 61319"/>
                        <a:gd name="connsiteY4" fmla="*/ 25995 h 26194"/>
                        <a:gd name="connsiteX5" fmla="*/ 61068 w 61319"/>
                        <a:gd name="connsiteY5" fmla="*/ 21794 h 26194"/>
                        <a:gd name="connsiteX6" fmla="*/ 1260 w 61319"/>
                        <a:gd name="connsiteY6" fmla="*/ 8745 h 26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19" h="26194">
                          <a:moveTo>
                            <a:pt x="1260" y="8745"/>
                          </a:moveTo>
                          <a:cubicBezTo>
                            <a:pt x="-1730" y="12545"/>
                            <a:pt x="841" y="19422"/>
                            <a:pt x="6442" y="17651"/>
                          </a:cubicBezTo>
                          <a:cubicBezTo>
                            <a:pt x="11090" y="16174"/>
                            <a:pt x="15396" y="13698"/>
                            <a:pt x="20320" y="13241"/>
                          </a:cubicBezTo>
                          <a:cubicBezTo>
                            <a:pt x="24806" y="12822"/>
                            <a:pt x="29493" y="13460"/>
                            <a:pt x="33807" y="14631"/>
                          </a:cubicBezTo>
                          <a:cubicBezTo>
                            <a:pt x="42608" y="17013"/>
                            <a:pt x="49533" y="22690"/>
                            <a:pt x="57839" y="25995"/>
                          </a:cubicBezTo>
                          <a:cubicBezTo>
                            <a:pt x="60449" y="27033"/>
                            <a:pt x="61944" y="23775"/>
                            <a:pt x="61068" y="21794"/>
                          </a:cubicBezTo>
                          <a:cubicBezTo>
                            <a:pt x="52886" y="3135"/>
                            <a:pt x="15348" y="-9200"/>
                            <a:pt x="1260" y="8745"/>
                          </a:cubicBezTo>
                          <a:close/>
                        </a:path>
                      </a:pathLst>
                    </a:custGeom>
                    <a:solidFill>
                      <a:srgbClr val="000000"/>
                    </a:solidFill>
                    <a:ln w="9525" cap="flat">
                      <a:noFill/>
                      <a:prstDash val="solid"/>
                      <a:miter/>
                    </a:ln>
                  </p:spPr>
                  <p:txBody>
                    <a:bodyPr rtlCol="0" anchor="ctr"/>
                    <a:lstStyle/>
                    <a:p>
                      <a:endParaRPr lang="en-IN"/>
                    </a:p>
                  </p:txBody>
                </p:sp>
                <p:sp>
                  <p:nvSpPr>
                    <p:cNvPr id="38" name="Freeform: Shape 37">
                      <a:extLst>
                        <a:ext uri="{FF2B5EF4-FFF2-40B4-BE49-F238E27FC236}">
                          <a16:creationId xmlns:a16="http://schemas.microsoft.com/office/drawing/2014/main" id="{8C2722FE-BB56-2D77-77CC-A3A9AFFF9587}"/>
                        </a:ext>
                      </a:extLst>
                    </p:cNvPr>
                    <p:cNvSpPr/>
                    <p:nvPr/>
                  </p:nvSpPr>
                  <p:spPr>
                    <a:xfrm>
                      <a:off x="7591637" y="1479859"/>
                      <a:ext cx="95921" cy="64049"/>
                    </a:xfrm>
                    <a:custGeom>
                      <a:avLst/>
                      <a:gdLst>
                        <a:gd name="connsiteX0" fmla="*/ 89865 w 95921"/>
                        <a:gd name="connsiteY0" fmla="*/ 41007 h 64049"/>
                        <a:gd name="connsiteX1" fmla="*/ 63929 w 95921"/>
                        <a:gd name="connsiteY1" fmla="*/ 53180 h 64049"/>
                        <a:gd name="connsiteX2" fmla="*/ 36611 w 95921"/>
                        <a:gd name="connsiteY2" fmla="*/ 48131 h 64049"/>
                        <a:gd name="connsiteX3" fmla="*/ 3445 w 95921"/>
                        <a:gd name="connsiteY3" fmla="*/ 1173 h 64049"/>
                        <a:gd name="connsiteX4" fmla="*/ 254 w 95921"/>
                        <a:gd name="connsiteY4" fmla="*/ 1602 h 64049"/>
                        <a:gd name="connsiteX5" fmla="*/ 33744 w 95921"/>
                        <a:gd name="connsiteY5" fmla="*/ 57799 h 64049"/>
                        <a:gd name="connsiteX6" fmla="*/ 95342 w 95921"/>
                        <a:gd name="connsiteY6" fmla="*/ 46484 h 64049"/>
                        <a:gd name="connsiteX7" fmla="*/ 89865 w 95921"/>
                        <a:gd name="connsiteY7" fmla="*/ 41007 h 64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921" h="64049">
                          <a:moveTo>
                            <a:pt x="89865" y="41007"/>
                          </a:moveTo>
                          <a:cubicBezTo>
                            <a:pt x="81960" y="46569"/>
                            <a:pt x="73740" y="51960"/>
                            <a:pt x="63929" y="53180"/>
                          </a:cubicBezTo>
                          <a:cubicBezTo>
                            <a:pt x="54661" y="54342"/>
                            <a:pt x="44955" y="52189"/>
                            <a:pt x="36611" y="48131"/>
                          </a:cubicBezTo>
                          <a:cubicBezTo>
                            <a:pt x="18333" y="39225"/>
                            <a:pt x="6150" y="21166"/>
                            <a:pt x="3445" y="1173"/>
                          </a:cubicBezTo>
                          <a:cubicBezTo>
                            <a:pt x="3178" y="-780"/>
                            <a:pt x="426" y="-56"/>
                            <a:pt x="254" y="1602"/>
                          </a:cubicBezTo>
                          <a:cubicBezTo>
                            <a:pt x="-2165" y="25357"/>
                            <a:pt x="12961" y="47274"/>
                            <a:pt x="33744" y="57799"/>
                          </a:cubicBezTo>
                          <a:cubicBezTo>
                            <a:pt x="53842" y="67972"/>
                            <a:pt x="81950" y="66753"/>
                            <a:pt x="95342" y="46484"/>
                          </a:cubicBezTo>
                          <a:cubicBezTo>
                            <a:pt x="97505" y="43235"/>
                            <a:pt x="93152" y="38692"/>
                            <a:pt x="89865" y="41007"/>
                          </a:cubicBezTo>
                          <a:close/>
                        </a:path>
                      </a:pathLst>
                    </a:custGeom>
                    <a:solidFill>
                      <a:srgbClr val="000000"/>
                    </a:solidFill>
                    <a:ln w="9525" cap="flat">
                      <a:noFill/>
                      <a:prstDash val="solid"/>
                      <a:miter/>
                    </a:ln>
                  </p:spPr>
                  <p:txBody>
                    <a:bodyPr rtlCol="0" anchor="ctr"/>
                    <a:lstStyle/>
                    <a:p>
                      <a:endParaRPr lang="en-IN"/>
                    </a:p>
                  </p:txBody>
                </p:sp>
                <p:sp>
                  <p:nvSpPr>
                    <p:cNvPr id="39" name="Freeform: Shape 38">
                      <a:extLst>
                        <a:ext uri="{FF2B5EF4-FFF2-40B4-BE49-F238E27FC236}">
                          <a16:creationId xmlns:a16="http://schemas.microsoft.com/office/drawing/2014/main" id="{6240C57F-B45B-B041-DA03-393E2F825223}"/>
                        </a:ext>
                      </a:extLst>
                    </p:cNvPr>
                    <p:cNvSpPr/>
                    <p:nvPr/>
                  </p:nvSpPr>
                  <p:spPr>
                    <a:xfrm>
                      <a:off x="7639830" y="1480985"/>
                      <a:ext cx="77123" cy="18977"/>
                    </a:xfrm>
                    <a:custGeom>
                      <a:avLst/>
                      <a:gdLst>
                        <a:gd name="connsiteX0" fmla="*/ 74609 w 77123"/>
                        <a:gd name="connsiteY0" fmla="*/ 5762 h 18977"/>
                        <a:gd name="connsiteX1" fmla="*/ 41386 w 77123"/>
                        <a:gd name="connsiteY1" fmla="*/ 8162 h 18977"/>
                        <a:gd name="connsiteX2" fmla="*/ 4981 w 77123"/>
                        <a:gd name="connsiteY2" fmla="*/ 638 h 18977"/>
                        <a:gd name="connsiteX3" fmla="*/ 552 w 77123"/>
                        <a:gd name="connsiteY3" fmla="*/ 4047 h 18977"/>
                        <a:gd name="connsiteX4" fmla="*/ 34747 w 77123"/>
                        <a:gd name="connsiteY4" fmla="*/ 18954 h 18977"/>
                        <a:gd name="connsiteX5" fmla="*/ 55321 w 77123"/>
                        <a:gd name="connsiteY5" fmla="*/ 16468 h 18977"/>
                        <a:gd name="connsiteX6" fmla="*/ 75428 w 77123"/>
                        <a:gd name="connsiteY6" fmla="*/ 12010 h 18977"/>
                        <a:gd name="connsiteX7" fmla="*/ 74609 w 77123"/>
                        <a:gd name="connsiteY7" fmla="*/ 5762 h 18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123" h="18977">
                          <a:moveTo>
                            <a:pt x="74609" y="5762"/>
                          </a:moveTo>
                          <a:cubicBezTo>
                            <a:pt x="64494" y="1685"/>
                            <a:pt x="51635" y="6476"/>
                            <a:pt x="41386" y="8162"/>
                          </a:cubicBezTo>
                          <a:cubicBezTo>
                            <a:pt x="27956" y="10363"/>
                            <a:pt x="15878" y="9582"/>
                            <a:pt x="4981" y="638"/>
                          </a:cubicBezTo>
                          <a:cubicBezTo>
                            <a:pt x="2724" y="-1210"/>
                            <a:pt x="-1515" y="1276"/>
                            <a:pt x="552" y="4047"/>
                          </a:cubicBezTo>
                          <a:cubicBezTo>
                            <a:pt x="8906" y="15268"/>
                            <a:pt x="21069" y="19326"/>
                            <a:pt x="34747" y="18954"/>
                          </a:cubicBezTo>
                          <a:cubicBezTo>
                            <a:pt x="41681" y="18764"/>
                            <a:pt x="48492" y="17573"/>
                            <a:pt x="55321" y="16468"/>
                          </a:cubicBezTo>
                          <a:cubicBezTo>
                            <a:pt x="62122" y="15363"/>
                            <a:pt x="69065" y="14820"/>
                            <a:pt x="75428" y="12010"/>
                          </a:cubicBezTo>
                          <a:cubicBezTo>
                            <a:pt x="78438" y="10677"/>
                            <a:pt x="76981" y="6724"/>
                            <a:pt x="74609" y="5762"/>
                          </a:cubicBezTo>
                          <a:close/>
                        </a:path>
                      </a:pathLst>
                    </a:custGeom>
                    <a:solidFill>
                      <a:srgbClr val="000000"/>
                    </a:solidFill>
                    <a:ln w="9525" cap="flat">
                      <a:noFill/>
                      <a:prstDash val="solid"/>
                      <a:miter/>
                    </a:ln>
                  </p:spPr>
                  <p:txBody>
                    <a:bodyPr rtlCol="0" anchor="ctr"/>
                    <a:lstStyle/>
                    <a:p>
                      <a:endParaRPr lang="en-IN"/>
                    </a:p>
                  </p:txBody>
                </p:sp>
                <p:sp>
                  <p:nvSpPr>
                    <p:cNvPr id="40" name="Freeform: Shape 39">
                      <a:extLst>
                        <a:ext uri="{FF2B5EF4-FFF2-40B4-BE49-F238E27FC236}">
                          <a16:creationId xmlns:a16="http://schemas.microsoft.com/office/drawing/2014/main" id="{5F463571-7A5F-5841-9920-707196467A4E}"/>
                        </a:ext>
                      </a:extLst>
                    </p:cNvPr>
                    <p:cNvSpPr/>
                    <p:nvPr/>
                  </p:nvSpPr>
                  <p:spPr>
                    <a:xfrm>
                      <a:off x="7173567" y="1591466"/>
                      <a:ext cx="91704" cy="57351"/>
                    </a:xfrm>
                    <a:custGeom>
                      <a:avLst/>
                      <a:gdLst>
                        <a:gd name="connsiteX0" fmla="*/ 615 w 91704"/>
                        <a:gd name="connsiteY0" fmla="*/ 48157 h 57351"/>
                        <a:gd name="connsiteX1" fmla="*/ 51336 w 91704"/>
                        <a:gd name="connsiteY1" fmla="*/ 48785 h 57351"/>
                        <a:gd name="connsiteX2" fmla="*/ 91484 w 91704"/>
                        <a:gd name="connsiteY2" fmla="*/ 4866 h 57351"/>
                        <a:gd name="connsiteX3" fmla="*/ 85064 w 91704"/>
                        <a:gd name="connsiteY3" fmla="*/ 1132 h 57351"/>
                        <a:gd name="connsiteX4" fmla="*/ 3092 w 91704"/>
                        <a:gd name="connsiteY4" fmla="*/ 44937 h 57351"/>
                        <a:gd name="connsiteX5" fmla="*/ 615 w 91704"/>
                        <a:gd name="connsiteY5" fmla="*/ 48157 h 57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704" h="57351">
                          <a:moveTo>
                            <a:pt x="615" y="48157"/>
                          </a:moveTo>
                          <a:cubicBezTo>
                            <a:pt x="15245" y="62092"/>
                            <a:pt x="35400" y="58434"/>
                            <a:pt x="51336" y="48785"/>
                          </a:cubicBezTo>
                          <a:cubicBezTo>
                            <a:pt x="67757" y="38841"/>
                            <a:pt x="84464" y="23039"/>
                            <a:pt x="91484" y="4866"/>
                          </a:cubicBezTo>
                          <a:cubicBezTo>
                            <a:pt x="92855" y="1313"/>
                            <a:pt x="87483" y="-1726"/>
                            <a:pt x="85064" y="1132"/>
                          </a:cubicBezTo>
                          <a:cubicBezTo>
                            <a:pt x="66156" y="23420"/>
                            <a:pt x="37067" y="64454"/>
                            <a:pt x="3092" y="44937"/>
                          </a:cubicBezTo>
                          <a:cubicBezTo>
                            <a:pt x="1110" y="43794"/>
                            <a:pt x="-1100" y="46528"/>
                            <a:pt x="615" y="48157"/>
                          </a:cubicBezTo>
                          <a:close/>
                        </a:path>
                      </a:pathLst>
                    </a:custGeom>
                    <a:solidFill>
                      <a:srgbClr val="000000"/>
                    </a:solidFill>
                    <a:ln w="9525" cap="flat">
                      <a:noFill/>
                      <a:prstDash val="solid"/>
                      <a:miter/>
                    </a:ln>
                  </p:spPr>
                  <p:txBody>
                    <a:bodyPr rtlCol="0" anchor="ctr"/>
                    <a:lstStyle/>
                    <a:p>
                      <a:endParaRPr lang="en-IN"/>
                    </a:p>
                  </p:txBody>
                </p:sp>
                <p:sp>
                  <p:nvSpPr>
                    <p:cNvPr id="41" name="Freeform: Shape 40">
                      <a:extLst>
                        <a:ext uri="{FF2B5EF4-FFF2-40B4-BE49-F238E27FC236}">
                          <a16:creationId xmlns:a16="http://schemas.microsoft.com/office/drawing/2014/main" id="{AA13DDDF-F94E-643A-D919-FE90CE291242}"/>
                        </a:ext>
                      </a:extLst>
                    </p:cNvPr>
                    <p:cNvSpPr/>
                    <p:nvPr/>
                  </p:nvSpPr>
                  <p:spPr>
                    <a:xfrm>
                      <a:off x="7326567" y="1533231"/>
                      <a:ext cx="44373" cy="16140"/>
                    </a:xfrm>
                    <a:custGeom>
                      <a:avLst/>
                      <a:gdLst>
                        <a:gd name="connsiteX0" fmla="*/ 481 w 44373"/>
                        <a:gd name="connsiteY0" fmla="*/ 11114 h 16140"/>
                        <a:gd name="connsiteX1" fmla="*/ 4243 w 44373"/>
                        <a:gd name="connsiteY1" fmla="*/ 16010 h 16140"/>
                        <a:gd name="connsiteX2" fmla="*/ 21855 w 44373"/>
                        <a:gd name="connsiteY2" fmla="*/ 9676 h 16140"/>
                        <a:gd name="connsiteX3" fmla="*/ 41267 w 44373"/>
                        <a:gd name="connsiteY3" fmla="*/ 10895 h 16140"/>
                        <a:gd name="connsiteX4" fmla="*/ 43677 w 44373"/>
                        <a:gd name="connsiteY4" fmla="*/ 6752 h 16140"/>
                        <a:gd name="connsiteX5" fmla="*/ 481 w 44373"/>
                        <a:gd name="connsiteY5" fmla="*/ 11114 h 1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373" h="16140">
                          <a:moveTo>
                            <a:pt x="481" y="11114"/>
                          </a:moveTo>
                          <a:cubicBezTo>
                            <a:pt x="-1110" y="13552"/>
                            <a:pt x="1529" y="16839"/>
                            <a:pt x="4243" y="16010"/>
                          </a:cubicBezTo>
                          <a:cubicBezTo>
                            <a:pt x="10254" y="14191"/>
                            <a:pt x="15626" y="10857"/>
                            <a:pt x="21855" y="9676"/>
                          </a:cubicBezTo>
                          <a:cubicBezTo>
                            <a:pt x="28656" y="8390"/>
                            <a:pt x="34609" y="9933"/>
                            <a:pt x="41267" y="10895"/>
                          </a:cubicBezTo>
                          <a:cubicBezTo>
                            <a:pt x="43696" y="11247"/>
                            <a:pt x="45391" y="8733"/>
                            <a:pt x="43677" y="6752"/>
                          </a:cubicBezTo>
                          <a:cubicBezTo>
                            <a:pt x="33923" y="-4536"/>
                            <a:pt x="8196" y="-706"/>
                            <a:pt x="481" y="11114"/>
                          </a:cubicBezTo>
                          <a:close/>
                        </a:path>
                      </a:pathLst>
                    </a:custGeom>
                    <a:solidFill>
                      <a:srgbClr val="000000"/>
                    </a:solidFill>
                    <a:ln w="9525" cap="flat">
                      <a:noFill/>
                      <a:prstDash val="solid"/>
                      <a:miter/>
                    </a:ln>
                  </p:spPr>
                  <p:txBody>
                    <a:bodyPr rtlCol="0" anchor="ctr"/>
                    <a:lstStyle/>
                    <a:p>
                      <a:endParaRPr lang="en-IN"/>
                    </a:p>
                  </p:txBody>
                </p:sp>
                <p:sp>
                  <p:nvSpPr>
                    <p:cNvPr id="42" name="Freeform: Shape 41">
                      <a:extLst>
                        <a:ext uri="{FF2B5EF4-FFF2-40B4-BE49-F238E27FC236}">
                          <a16:creationId xmlns:a16="http://schemas.microsoft.com/office/drawing/2014/main" id="{1129CC2B-F701-EE22-1777-987DA1AF20C4}"/>
                        </a:ext>
                      </a:extLst>
                    </p:cNvPr>
                    <p:cNvSpPr/>
                    <p:nvPr/>
                  </p:nvSpPr>
                  <p:spPr>
                    <a:xfrm>
                      <a:off x="7412717" y="1501177"/>
                      <a:ext cx="53318" cy="28852"/>
                    </a:xfrm>
                    <a:custGeom>
                      <a:avLst/>
                      <a:gdLst>
                        <a:gd name="connsiteX0" fmla="*/ 3924 w 53318"/>
                        <a:gd name="connsiteY0" fmla="*/ 28290 h 28852"/>
                        <a:gd name="connsiteX1" fmla="*/ 18316 w 53318"/>
                        <a:gd name="connsiteY1" fmla="*/ 11793 h 28852"/>
                        <a:gd name="connsiteX2" fmla="*/ 48462 w 53318"/>
                        <a:gd name="connsiteY2" fmla="*/ 13326 h 28852"/>
                        <a:gd name="connsiteX3" fmla="*/ 52339 w 53318"/>
                        <a:gd name="connsiteY3" fmla="*/ 8297 h 28852"/>
                        <a:gd name="connsiteX4" fmla="*/ 15535 w 53318"/>
                        <a:gd name="connsiteY4" fmla="*/ 3725 h 28852"/>
                        <a:gd name="connsiteX5" fmla="*/ 1933 w 53318"/>
                        <a:gd name="connsiteY5" fmla="*/ 28290 h 28852"/>
                        <a:gd name="connsiteX6" fmla="*/ 3924 w 53318"/>
                        <a:gd name="connsiteY6" fmla="*/ 28290 h 2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18" h="28852">
                          <a:moveTo>
                            <a:pt x="3924" y="28290"/>
                          </a:moveTo>
                          <a:cubicBezTo>
                            <a:pt x="7238" y="21422"/>
                            <a:pt x="10963" y="15231"/>
                            <a:pt x="18316" y="11793"/>
                          </a:cubicBezTo>
                          <a:cubicBezTo>
                            <a:pt x="27993" y="7259"/>
                            <a:pt x="39204" y="8345"/>
                            <a:pt x="48462" y="13326"/>
                          </a:cubicBezTo>
                          <a:cubicBezTo>
                            <a:pt x="51587" y="15002"/>
                            <a:pt x="55054" y="10888"/>
                            <a:pt x="52339" y="8297"/>
                          </a:cubicBezTo>
                          <a:cubicBezTo>
                            <a:pt x="42262" y="-1314"/>
                            <a:pt x="27860" y="-2209"/>
                            <a:pt x="15535" y="3725"/>
                          </a:cubicBezTo>
                          <a:cubicBezTo>
                            <a:pt x="7114" y="7773"/>
                            <a:pt x="-4677" y="18641"/>
                            <a:pt x="1933" y="28290"/>
                          </a:cubicBezTo>
                          <a:cubicBezTo>
                            <a:pt x="2381" y="28947"/>
                            <a:pt x="3524" y="29128"/>
                            <a:pt x="3924" y="28290"/>
                          </a:cubicBezTo>
                          <a:close/>
                        </a:path>
                      </a:pathLst>
                    </a:custGeom>
                    <a:solidFill>
                      <a:srgbClr val="000000"/>
                    </a:solidFill>
                    <a:ln w="9525" cap="flat">
                      <a:noFill/>
                      <a:prstDash val="solid"/>
                      <a:miter/>
                    </a:ln>
                  </p:spPr>
                  <p:txBody>
                    <a:bodyPr rtlCol="0" anchor="ctr"/>
                    <a:lstStyle/>
                    <a:p>
                      <a:endParaRPr lang="en-IN"/>
                    </a:p>
                  </p:txBody>
                </p:sp>
                <p:sp>
                  <p:nvSpPr>
                    <p:cNvPr id="43" name="Freeform: Shape 42">
                      <a:extLst>
                        <a:ext uri="{FF2B5EF4-FFF2-40B4-BE49-F238E27FC236}">
                          <a16:creationId xmlns:a16="http://schemas.microsoft.com/office/drawing/2014/main" id="{F30C9AE7-BD44-728B-C0D9-C8802F43C9D8}"/>
                        </a:ext>
                      </a:extLst>
                    </p:cNvPr>
                    <p:cNvSpPr/>
                    <p:nvPr/>
                  </p:nvSpPr>
                  <p:spPr>
                    <a:xfrm>
                      <a:off x="7174109" y="1556146"/>
                      <a:ext cx="81390" cy="73361"/>
                    </a:xfrm>
                    <a:custGeom>
                      <a:avLst/>
                      <a:gdLst>
                        <a:gd name="connsiteX0" fmla="*/ 81101 w 81390"/>
                        <a:gd name="connsiteY0" fmla="*/ 4162 h 73361"/>
                        <a:gd name="connsiteX1" fmla="*/ 76234 w 81390"/>
                        <a:gd name="connsiteY1" fmla="*/ 1324 h 73361"/>
                        <a:gd name="connsiteX2" fmla="*/ 1520 w 81390"/>
                        <a:gd name="connsiteY2" fmla="*/ 69790 h 73361"/>
                        <a:gd name="connsiteX3" fmla="*/ 1110 w 81390"/>
                        <a:gd name="connsiteY3" fmla="*/ 72809 h 73361"/>
                        <a:gd name="connsiteX4" fmla="*/ 81101 w 81390"/>
                        <a:gd name="connsiteY4" fmla="*/ 4162 h 73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90" h="73361">
                          <a:moveTo>
                            <a:pt x="81101" y="4162"/>
                          </a:moveTo>
                          <a:cubicBezTo>
                            <a:pt x="82511" y="838"/>
                            <a:pt x="78415" y="-1638"/>
                            <a:pt x="76234" y="1324"/>
                          </a:cubicBezTo>
                          <a:cubicBezTo>
                            <a:pt x="55441" y="29594"/>
                            <a:pt x="41744" y="66865"/>
                            <a:pt x="1520" y="69790"/>
                          </a:cubicBezTo>
                          <a:cubicBezTo>
                            <a:pt x="-80" y="69904"/>
                            <a:pt x="-718" y="72542"/>
                            <a:pt x="1110" y="72809"/>
                          </a:cubicBezTo>
                          <a:cubicBezTo>
                            <a:pt x="41935" y="78695"/>
                            <a:pt x="67443" y="36357"/>
                            <a:pt x="81101" y="4162"/>
                          </a:cubicBezTo>
                          <a:close/>
                        </a:path>
                      </a:pathLst>
                    </a:custGeom>
                    <a:solidFill>
                      <a:srgbClr val="000000"/>
                    </a:solidFill>
                    <a:ln w="9525" cap="flat">
                      <a:noFill/>
                      <a:prstDash val="solid"/>
                      <a:miter/>
                    </a:ln>
                  </p:spPr>
                  <p:txBody>
                    <a:bodyPr rtlCol="0" anchor="ctr"/>
                    <a:lstStyle/>
                    <a:p>
                      <a:endParaRPr lang="en-IN"/>
                    </a:p>
                  </p:txBody>
                </p:sp>
              </p:grpSp>
            </p:grpSp>
            <p:grpSp>
              <p:nvGrpSpPr>
                <p:cNvPr id="44" name="Graphic 7" descr="Man holding sign">
                  <a:extLst>
                    <a:ext uri="{FF2B5EF4-FFF2-40B4-BE49-F238E27FC236}">
                      <a16:creationId xmlns:a16="http://schemas.microsoft.com/office/drawing/2014/main" id="{10E47541-C41B-1362-4B86-9C729B0985D2}"/>
                    </a:ext>
                  </a:extLst>
                </p:cNvPr>
                <p:cNvGrpSpPr/>
                <p:nvPr/>
              </p:nvGrpSpPr>
              <p:grpSpPr>
                <a:xfrm>
                  <a:off x="7364785" y="1661455"/>
                  <a:ext cx="259331" cy="251945"/>
                  <a:chOff x="7364785" y="1661455"/>
                  <a:chExt cx="259331" cy="251945"/>
                </a:xfrm>
                <a:solidFill>
                  <a:srgbClr val="000000"/>
                </a:solidFill>
              </p:grpSpPr>
              <p:sp>
                <p:nvSpPr>
                  <p:cNvPr id="45" name="Freeform: Shape 44">
                    <a:extLst>
                      <a:ext uri="{FF2B5EF4-FFF2-40B4-BE49-F238E27FC236}">
                        <a16:creationId xmlns:a16="http://schemas.microsoft.com/office/drawing/2014/main" id="{961AB2D4-A56E-D048-CB68-4FDF51B323A5}"/>
                      </a:ext>
                    </a:extLst>
                  </p:cNvPr>
                  <p:cNvSpPr/>
                  <p:nvPr/>
                </p:nvSpPr>
                <p:spPr>
                  <a:xfrm>
                    <a:off x="7488039" y="1865089"/>
                    <a:ext cx="75625" cy="48311"/>
                  </a:xfrm>
                  <a:custGeom>
                    <a:avLst/>
                    <a:gdLst>
                      <a:gd name="connsiteX0" fmla="*/ 36229 w 75625"/>
                      <a:gd name="connsiteY0" fmla="*/ 49550 h 48311"/>
                      <a:gd name="connsiteX1" fmla="*/ 644 w 75625"/>
                      <a:gd name="connsiteY1" fmla="*/ 14593 h 48311"/>
                      <a:gd name="connsiteX2" fmla="*/ 5006 w 75625"/>
                      <a:gd name="connsiteY2" fmla="*/ 10973 h 48311"/>
                      <a:gd name="connsiteX3" fmla="*/ 10064 w 75625"/>
                      <a:gd name="connsiteY3" fmla="*/ 13354 h 48311"/>
                      <a:gd name="connsiteX4" fmla="*/ 47907 w 75625"/>
                      <a:gd name="connsiteY4" fmla="*/ 21641 h 48311"/>
                      <a:gd name="connsiteX5" fmla="*/ 51240 w 75625"/>
                      <a:gd name="connsiteY5" fmla="*/ 13545 h 48311"/>
                      <a:gd name="connsiteX6" fmla="*/ 53641 w 75625"/>
                      <a:gd name="connsiteY6" fmla="*/ 6878 h 48311"/>
                      <a:gd name="connsiteX7" fmla="*/ 63975 w 75625"/>
                      <a:gd name="connsiteY7" fmla="*/ 1259 h 48311"/>
                      <a:gd name="connsiteX8" fmla="*/ 74958 w 75625"/>
                      <a:gd name="connsiteY8" fmla="*/ 21641 h 48311"/>
                      <a:gd name="connsiteX9" fmla="*/ 36229 w 75625"/>
                      <a:gd name="connsiteY9" fmla="*/ 49550 h 48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625" h="48311">
                        <a:moveTo>
                          <a:pt x="36229" y="49550"/>
                        </a:moveTo>
                        <a:cubicBezTo>
                          <a:pt x="18017" y="49645"/>
                          <a:pt x="-1957" y="34119"/>
                          <a:pt x="644" y="14593"/>
                        </a:cubicBezTo>
                        <a:cubicBezTo>
                          <a:pt x="863" y="12402"/>
                          <a:pt x="2815" y="10784"/>
                          <a:pt x="5006" y="10973"/>
                        </a:cubicBezTo>
                        <a:cubicBezTo>
                          <a:pt x="6968" y="10973"/>
                          <a:pt x="8826" y="11831"/>
                          <a:pt x="10064" y="13354"/>
                        </a:cubicBezTo>
                        <a:cubicBezTo>
                          <a:pt x="18141" y="26594"/>
                          <a:pt x="36105" y="37262"/>
                          <a:pt x="47907" y="21641"/>
                        </a:cubicBezTo>
                        <a:cubicBezTo>
                          <a:pt x="49545" y="19164"/>
                          <a:pt x="50669" y="16498"/>
                          <a:pt x="51240" y="13545"/>
                        </a:cubicBezTo>
                        <a:cubicBezTo>
                          <a:pt x="51745" y="11259"/>
                          <a:pt x="52555" y="9069"/>
                          <a:pt x="53641" y="6878"/>
                        </a:cubicBezTo>
                        <a:cubicBezTo>
                          <a:pt x="55793" y="3258"/>
                          <a:pt x="59746" y="1068"/>
                          <a:pt x="63975" y="1259"/>
                        </a:cubicBezTo>
                        <a:cubicBezTo>
                          <a:pt x="74443" y="687"/>
                          <a:pt x="78082" y="12783"/>
                          <a:pt x="74958" y="21641"/>
                        </a:cubicBezTo>
                        <a:cubicBezTo>
                          <a:pt x="70090" y="37548"/>
                          <a:pt x="51564" y="49454"/>
                          <a:pt x="36229" y="49550"/>
                        </a:cubicBezTo>
                        <a:close/>
                      </a:path>
                    </a:pathLst>
                  </a:custGeom>
                  <a:solidFill>
                    <a:srgbClr val="000000"/>
                  </a:solidFill>
                  <a:ln w="9525" cap="flat">
                    <a:noFill/>
                    <a:prstDash val="solid"/>
                    <a:miter/>
                  </a:ln>
                </p:spPr>
                <p:txBody>
                  <a:bodyPr rtlCol="0" anchor="ctr"/>
                  <a:lstStyle/>
                  <a:p>
                    <a:endParaRPr lang="en-IN"/>
                  </a:p>
                </p:txBody>
              </p:sp>
              <p:sp>
                <p:nvSpPr>
                  <p:cNvPr id="46" name="Freeform: Shape 45">
                    <a:extLst>
                      <a:ext uri="{FF2B5EF4-FFF2-40B4-BE49-F238E27FC236}">
                        <a16:creationId xmlns:a16="http://schemas.microsoft.com/office/drawing/2014/main" id="{1E5E41ED-718E-A206-4B66-ABB8F07FCF3F}"/>
                      </a:ext>
                    </a:extLst>
                  </p:cNvPr>
                  <p:cNvSpPr/>
                  <p:nvPr/>
                </p:nvSpPr>
                <p:spPr>
                  <a:xfrm>
                    <a:off x="7494740" y="1775907"/>
                    <a:ext cx="72199" cy="61007"/>
                  </a:xfrm>
                  <a:custGeom>
                    <a:avLst/>
                    <a:gdLst>
                      <a:gd name="connsiteX0" fmla="*/ 39834 w 72199"/>
                      <a:gd name="connsiteY0" fmla="*/ 62246 h 61007"/>
                      <a:gd name="connsiteX1" fmla="*/ 1276 w 72199"/>
                      <a:gd name="connsiteY1" fmla="*/ 50435 h 61007"/>
                      <a:gd name="connsiteX2" fmla="*/ 11706 w 72199"/>
                      <a:gd name="connsiteY2" fmla="*/ 38910 h 61007"/>
                      <a:gd name="connsiteX3" fmla="*/ 13430 w 72199"/>
                      <a:gd name="connsiteY3" fmla="*/ 39672 h 61007"/>
                      <a:gd name="connsiteX4" fmla="*/ 13440 w 72199"/>
                      <a:gd name="connsiteY4" fmla="*/ 39672 h 61007"/>
                      <a:gd name="connsiteX5" fmla="*/ 56788 w 72199"/>
                      <a:gd name="connsiteY5" fmla="*/ 39767 h 61007"/>
                      <a:gd name="connsiteX6" fmla="*/ 30070 w 72199"/>
                      <a:gd name="connsiteY6" fmla="*/ 9097 h 61007"/>
                      <a:gd name="connsiteX7" fmla="*/ 27946 w 72199"/>
                      <a:gd name="connsiteY7" fmla="*/ 5001 h 61007"/>
                      <a:gd name="connsiteX8" fmla="*/ 34357 w 72199"/>
                      <a:gd name="connsiteY8" fmla="*/ 1286 h 61007"/>
                      <a:gd name="connsiteX9" fmla="*/ 39834 w 72199"/>
                      <a:gd name="connsiteY9" fmla="*/ 62246 h 61007"/>
                      <a:gd name="connsiteX10" fmla="*/ 39834 w 72199"/>
                      <a:gd name="connsiteY10" fmla="*/ 62246 h 61007"/>
                      <a:gd name="connsiteX11" fmla="*/ 39834 w 72199"/>
                      <a:gd name="connsiteY11" fmla="*/ 62246 h 61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199" h="61007">
                        <a:moveTo>
                          <a:pt x="39834" y="62246"/>
                        </a:moveTo>
                        <a:cubicBezTo>
                          <a:pt x="31042" y="61675"/>
                          <a:pt x="9401" y="59960"/>
                          <a:pt x="1276" y="50435"/>
                        </a:cubicBezTo>
                        <a:cubicBezTo>
                          <a:pt x="-2048" y="43959"/>
                          <a:pt x="4839" y="36052"/>
                          <a:pt x="11706" y="38910"/>
                        </a:cubicBezTo>
                        <a:lnTo>
                          <a:pt x="13430" y="39672"/>
                        </a:lnTo>
                        <a:lnTo>
                          <a:pt x="13440" y="39672"/>
                        </a:lnTo>
                        <a:cubicBezTo>
                          <a:pt x="24679" y="44339"/>
                          <a:pt x="48034" y="54245"/>
                          <a:pt x="56788" y="39767"/>
                        </a:cubicBezTo>
                        <a:cubicBezTo>
                          <a:pt x="63027" y="23670"/>
                          <a:pt x="43786" y="13478"/>
                          <a:pt x="30070" y="9097"/>
                        </a:cubicBezTo>
                        <a:cubicBezTo>
                          <a:pt x="28489" y="8430"/>
                          <a:pt x="27594" y="6716"/>
                          <a:pt x="27946" y="5001"/>
                        </a:cubicBezTo>
                        <a:cubicBezTo>
                          <a:pt x="28032" y="2905"/>
                          <a:pt x="31137" y="906"/>
                          <a:pt x="34357" y="1286"/>
                        </a:cubicBezTo>
                        <a:cubicBezTo>
                          <a:pt x="78381" y="-333"/>
                          <a:pt x="89773" y="62151"/>
                          <a:pt x="39834" y="62246"/>
                        </a:cubicBezTo>
                        <a:lnTo>
                          <a:pt x="39834" y="62246"/>
                        </a:lnTo>
                        <a:lnTo>
                          <a:pt x="39834" y="62246"/>
                        </a:lnTo>
                        <a:close/>
                      </a:path>
                    </a:pathLst>
                  </a:custGeom>
                  <a:solidFill>
                    <a:srgbClr val="000000"/>
                  </a:solidFill>
                  <a:ln w="9525" cap="flat">
                    <a:noFill/>
                    <a:prstDash val="solid"/>
                    <a:miter/>
                  </a:ln>
                </p:spPr>
                <p:txBody>
                  <a:bodyPr rtlCol="0" anchor="ctr"/>
                  <a:lstStyle/>
                  <a:p>
                    <a:endParaRPr lang="en-IN"/>
                  </a:p>
                </p:txBody>
              </p:sp>
              <p:sp>
                <p:nvSpPr>
                  <p:cNvPr id="47" name="Freeform: Shape 46">
                    <a:extLst>
                      <a:ext uri="{FF2B5EF4-FFF2-40B4-BE49-F238E27FC236}">
                        <a16:creationId xmlns:a16="http://schemas.microsoft.com/office/drawing/2014/main" id="{A692993F-67B4-8D7F-56D3-2013910EC6F9}"/>
                      </a:ext>
                    </a:extLst>
                  </p:cNvPr>
                  <p:cNvSpPr/>
                  <p:nvPr/>
                </p:nvSpPr>
                <p:spPr>
                  <a:xfrm>
                    <a:off x="7372624" y="1720749"/>
                    <a:ext cx="101875" cy="53966"/>
                  </a:xfrm>
                  <a:custGeom>
                    <a:avLst/>
                    <a:gdLst>
                      <a:gd name="connsiteX0" fmla="*/ 3702 w 101875"/>
                      <a:gd name="connsiteY0" fmla="*/ 55206 h 53966"/>
                      <a:gd name="connsiteX1" fmla="*/ 1378 w 101875"/>
                      <a:gd name="connsiteY1" fmla="*/ 50159 h 53966"/>
                      <a:gd name="connsiteX2" fmla="*/ 43669 w 101875"/>
                      <a:gd name="connsiteY2" fmla="*/ 27489 h 53966"/>
                      <a:gd name="connsiteX3" fmla="*/ 42297 w 101875"/>
                      <a:gd name="connsiteY3" fmla="*/ 15678 h 53966"/>
                      <a:gd name="connsiteX4" fmla="*/ 43755 w 101875"/>
                      <a:gd name="connsiteY4" fmla="*/ 11868 h 53966"/>
                      <a:gd name="connsiteX5" fmla="*/ 44193 w 101875"/>
                      <a:gd name="connsiteY5" fmla="*/ 9487 h 53966"/>
                      <a:gd name="connsiteX6" fmla="*/ 44212 w 101875"/>
                      <a:gd name="connsiteY6" fmla="*/ 9487 h 53966"/>
                      <a:gd name="connsiteX7" fmla="*/ 59233 w 101875"/>
                      <a:gd name="connsiteY7" fmla="*/ 2152 h 53966"/>
                      <a:gd name="connsiteX8" fmla="*/ 69739 w 101875"/>
                      <a:gd name="connsiteY8" fmla="*/ 11868 h 53966"/>
                      <a:gd name="connsiteX9" fmla="*/ 70758 w 101875"/>
                      <a:gd name="connsiteY9" fmla="*/ 14631 h 53966"/>
                      <a:gd name="connsiteX10" fmla="*/ 71663 w 101875"/>
                      <a:gd name="connsiteY10" fmla="*/ 16726 h 53966"/>
                      <a:gd name="connsiteX11" fmla="*/ 72149 w 101875"/>
                      <a:gd name="connsiteY11" fmla="*/ 22631 h 53966"/>
                      <a:gd name="connsiteX12" fmla="*/ 101143 w 101875"/>
                      <a:gd name="connsiteY12" fmla="*/ 32536 h 53966"/>
                      <a:gd name="connsiteX13" fmla="*/ 101495 w 101875"/>
                      <a:gd name="connsiteY13" fmla="*/ 40252 h 53966"/>
                      <a:gd name="connsiteX14" fmla="*/ 96133 w 101875"/>
                      <a:gd name="connsiteY14" fmla="*/ 44824 h 53966"/>
                      <a:gd name="connsiteX15" fmla="*/ 93304 w 101875"/>
                      <a:gd name="connsiteY15" fmla="*/ 45015 h 53966"/>
                      <a:gd name="connsiteX16" fmla="*/ 82340 w 101875"/>
                      <a:gd name="connsiteY16" fmla="*/ 42824 h 53966"/>
                      <a:gd name="connsiteX17" fmla="*/ 73358 w 101875"/>
                      <a:gd name="connsiteY17" fmla="*/ 40729 h 53966"/>
                      <a:gd name="connsiteX18" fmla="*/ 50584 w 101875"/>
                      <a:gd name="connsiteY18" fmla="*/ 41777 h 53966"/>
                      <a:gd name="connsiteX19" fmla="*/ 24133 w 101875"/>
                      <a:gd name="connsiteY19" fmla="*/ 49111 h 53966"/>
                      <a:gd name="connsiteX20" fmla="*/ 4283 w 101875"/>
                      <a:gd name="connsiteY20" fmla="*/ 55112 h 53966"/>
                      <a:gd name="connsiteX21" fmla="*/ 4283 w 101875"/>
                      <a:gd name="connsiteY21" fmla="*/ 55112 h 53966"/>
                      <a:gd name="connsiteX22" fmla="*/ 3702 w 101875"/>
                      <a:gd name="connsiteY22" fmla="*/ 55206 h 53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01875" h="53966">
                        <a:moveTo>
                          <a:pt x="3702" y="55206"/>
                        </a:moveTo>
                        <a:cubicBezTo>
                          <a:pt x="1235" y="55206"/>
                          <a:pt x="-889" y="51872"/>
                          <a:pt x="1378" y="50159"/>
                        </a:cubicBezTo>
                        <a:cubicBezTo>
                          <a:pt x="13856" y="39966"/>
                          <a:pt x="28400" y="32442"/>
                          <a:pt x="43669" y="27489"/>
                        </a:cubicBezTo>
                        <a:cubicBezTo>
                          <a:pt x="41497" y="24060"/>
                          <a:pt x="40783" y="19583"/>
                          <a:pt x="42297" y="15678"/>
                        </a:cubicBezTo>
                        <a:cubicBezTo>
                          <a:pt x="42545" y="14820"/>
                          <a:pt x="43755" y="11868"/>
                          <a:pt x="43755" y="11868"/>
                        </a:cubicBezTo>
                        <a:cubicBezTo>
                          <a:pt x="43821" y="11105"/>
                          <a:pt x="44193" y="9487"/>
                          <a:pt x="44193" y="9487"/>
                        </a:cubicBezTo>
                        <a:lnTo>
                          <a:pt x="44212" y="9487"/>
                        </a:lnTo>
                        <a:cubicBezTo>
                          <a:pt x="45945" y="3200"/>
                          <a:pt x="53232" y="-610"/>
                          <a:pt x="59233" y="2152"/>
                        </a:cubicBezTo>
                        <a:cubicBezTo>
                          <a:pt x="64205" y="3104"/>
                          <a:pt x="68244" y="7105"/>
                          <a:pt x="69739" y="11868"/>
                        </a:cubicBezTo>
                        <a:cubicBezTo>
                          <a:pt x="69853" y="12249"/>
                          <a:pt x="70310" y="13868"/>
                          <a:pt x="70758" y="14631"/>
                        </a:cubicBezTo>
                        <a:cubicBezTo>
                          <a:pt x="71120" y="15297"/>
                          <a:pt x="71425" y="15963"/>
                          <a:pt x="71663" y="16726"/>
                        </a:cubicBezTo>
                        <a:cubicBezTo>
                          <a:pt x="72187" y="18630"/>
                          <a:pt x="72349" y="20630"/>
                          <a:pt x="72149" y="22631"/>
                        </a:cubicBezTo>
                        <a:cubicBezTo>
                          <a:pt x="82455" y="23107"/>
                          <a:pt x="94675" y="23488"/>
                          <a:pt x="101143" y="32536"/>
                        </a:cubicBezTo>
                        <a:cubicBezTo>
                          <a:pt x="102667" y="34823"/>
                          <a:pt x="102552" y="37776"/>
                          <a:pt x="101495" y="40252"/>
                        </a:cubicBezTo>
                        <a:cubicBezTo>
                          <a:pt x="100609" y="42538"/>
                          <a:pt x="98590" y="44348"/>
                          <a:pt x="96133" y="44824"/>
                        </a:cubicBezTo>
                        <a:cubicBezTo>
                          <a:pt x="95199" y="44919"/>
                          <a:pt x="94256" y="45015"/>
                          <a:pt x="93304" y="45015"/>
                        </a:cubicBezTo>
                        <a:cubicBezTo>
                          <a:pt x="89560" y="44824"/>
                          <a:pt x="85865" y="44158"/>
                          <a:pt x="82340" y="42824"/>
                        </a:cubicBezTo>
                        <a:cubicBezTo>
                          <a:pt x="79416" y="41872"/>
                          <a:pt x="76406" y="41109"/>
                          <a:pt x="73358" y="40729"/>
                        </a:cubicBezTo>
                        <a:cubicBezTo>
                          <a:pt x="65777" y="39871"/>
                          <a:pt x="58080" y="40348"/>
                          <a:pt x="50584" y="41777"/>
                        </a:cubicBezTo>
                        <a:cubicBezTo>
                          <a:pt x="41602" y="43586"/>
                          <a:pt x="32772" y="46062"/>
                          <a:pt x="24133" y="49111"/>
                        </a:cubicBezTo>
                        <a:cubicBezTo>
                          <a:pt x="17694" y="51302"/>
                          <a:pt x="10989" y="53492"/>
                          <a:pt x="4283" y="55112"/>
                        </a:cubicBezTo>
                        <a:lnTo>
                          <a:pt x="4283" y="55112"/>
                        </a:lnTo>
                        <a:cubicBezTo>
                          <a:pt x="4102" y="55206"/>
                          <a:pt x="3902" y="55206"/>
                          <a:pt x="3702" y="55206"/>
                        </a:cubicBezTo>
                        <a:close/>
                      </a:path>
                    </a:pathLst>
                  </a:custGeom>
                  <a:solidFill>
                    <a:srgbClr val="000000"/>
                  </a:solidFill>
                  <a:ln w="9525" cap="flat">
                    <a:noFill/>
                    <a:prstDash val="solid"/>
                    <a:miter/>
                  </a:ln>
                </p:spPr>
                <p:txBody>
                  <a:bodyPr rtlCol="0" anchor="ctr"/>
                  <a:lstStyle/>
                  <a:p>
                    <a:endParaRPr lang="en-IN"/>
                  </a:p>
                </p:txBody>
              </p:sp>
              <p:sp>
                <p:nvSpPr>
                  <p:cNvPr id="48" name="Freeform: Shape 47">
                    <a:extLst>
                      <a:ext uri="{FF2B5EF4-FFF2-40B4-BE49-F238E27FC236}">
                        <a16:creationId xmlns:a16="http://schemas.microsoft.com/office/drawing/2014/main" id="{CD928B6E-F7AE-1E9A-E89C-FE5181C85C3E}"/>
                      </a:ext>
                    </a:extLst>
                  </p:cNvPr>
                  <p:cNvSpPr/>
                  <p:nvPr/>
                </p:nvSpPr>
                <p:spPr>
                  <a:xfrm>
                    <a:off x="7558792" y="1719471"/>
                    <a:ext cx="63769" cy="43243"/>
                  </a:xfrm>
                  <a:custGeom>
                    <a:avLst/>
                    <a:gdLst>
                      <a:gd name="connsiteX0" fmla="*/ 55173 w 63769"/>
                      <a:gd name="connsiteY0" fmla="*/ 44483 h 43243"/>
                      <a:gd name="connsiteX1" fmla="*/ 49715 w 63769"/>
                      <a:gd name="connsiteY1" fmla="*/ 41053 h 43243"/>
                      <a:gd name="connsiteX2" fmla="*/ 49572 w 63769"/>
                      <a:gd name="connsiteY2" fmla="*/ 40673 h 43243"/>
                      <a:gd name="connsiteX3" fmla="*/ 8434 w 63769"/>
                      <a:gd name="connsiteY3" fmla="*/ 39720 h 43243"/>
                      <a:gd name="connsiteX4" fmla="*/ 5424 w 63769"/>
                      <a:gd name="connsiteY4" fmla="*/ 41720 h 43243"/>
                      <a:gd name="connsiteX5" fmla="*/ 6176 w 63769"/>
                      <a:gd name="connsiteY5" fmla="*/ 41625 h 43243"/>
                      <a:gd name="connsiteX6" fmla="*/ 6881 w 63769"/>
                      <a:gd name="connsiteY6" fmla="*/ 42291 h 43243"/>
                      <a:gd name="connsiteX7" fmla="*/ 6557 w 63769"/>
                      <a:gd name="connsiteY7" fmla="*/ 42863 h 43243"/>
                      <a:gd name="connsiteX8" fmla="*/ 4852 w 63769"/>
                      <a:gd name="connsiteY8" fmla="*/ 43339 h 43243"/>
                      <a:gd name="connsiteX9" fmla="*/ 1709 w 63769"/>
                      <a:gd name="connsiteY9" fmla="*/ 41816 h 43243"/>
                      <a:gd name="connsiteX10" fmla="*/ 19978 w 63769"/>
                      <a:gd name="connsiteY10" fmla="*/ 24670 h 43243"/>
                      <a:gd name="connsiteX11" fmla="*/ 15996 w 63769"/>
                      <a:gd name="connsiteY11" fmla="*/ 14288 h 43243"/>
                      <a:gd name="connsiteX12" fmla="*/ 15996 w 63769"/>
                      <a:gd name="connsiteY12" fmla="*/ 11621 h 43243"/>
                      <a:gd name="connsiteX13" fmla="*/ 16035 w 63769"/>
                      <a:gd name="connsiteY13" fmla="*/ 11335 h 43243"/>
                      <a:gd name="connsiteX14" fmla="*/ 15853 w 63769"/>
                      <a:gd name="connsiteY14" fmla="*/ 9526 h 43243"/>
                      <a:gd name="connsiteX15" fmla="*/ 15825 w 63769"/>
                      <a:gd name="connsiteY15" fmla="*/ 9240 h 43243"/>
                      <a:gd name="connsiteX16" fmla="*/ 15853 w 63769"/>
                      <a:gd name="connsiteY16" fmla="*/ 9240 h 43243"/>
                      <a:gd name="connsiteX17" fmla="*/ 18216 w 63769"/>
                      <a:gd name="connsiteY17" fmla="*/ 3525 h 43243"/>
                      <a:gd name="connsiteX18" fmla="*/ 23664 w 63769"/>
                      <a:gd name="connsiteY18" fmla="*/ 1239 h 43243"/>
                      <a:gd name="connsiteX19" fmla="*/ 29941 w 63769"/>
                      <a:gd name="connsiteY19" fmla="*/ 3620 h 43243"/>
                      <a:gd name="connsiteX20" fmla="*/ 37561 w 63769"/>
                      <a:gd name="connsiteY20" fmla="*/ 11050 h 43243"/>
                      <a:gd name="connsiteX21" fmla="*/ 40628 w 63769"/>
                      <a:gd name="connsiteY21" fmla="*/ 20384 h 43243"/>
                      <a:gd name="connsiteX22" fmla="*/ 63431 w 63769"/>
                      <a:gd name="connsiteY22" fmla="*/ 38862 h 43243"/>
                      <a:gd name="connsiteX23" fmla="*/ 55173 w 63769"/>
                      <a:gd name="connsiteY23" fmla="*/ 44483 h 43243"/>
                      <a:gd name="connsiteX24" fmla="*/ 55173 w 63769"/>
                      <a:gd name="connsiteY24" fmla="*/ 44483 h 43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3769" h="43243">
                        <a:moveTo>
                          <a:pt x="55173" y="44483"/>
                        </a:moveTo>
                        <a:cubicBezTo>
                          <a:pt x="52820" y="44483"/>
                          <a:pt x="50667" y="43149"/>
                          <a:pt x="49715" y="41053"/>
                        </a:cubicBezTo>
                        <a:lnTo>
                          <a:pt x="49572" y="40673"/>
                        </a:lnTo>
                        <a:cubicBezTo>
                          <a:pt x="42704" y="28957"/>
                          <a:pt x="19644" y="36195"/>
                          <a:pt x="8434" y="39720"/>
                        </a:cubicBezTo>
                        <a:cubicBezTo>
                          <a:pt x="7986" y="39815"/>
                          <a:pt x="4404" y="41530"/>
                          <a:pt x="5424" y="41720"/>
                        </a:cubicBezTo>
                        <a:cubicBezTo>
                          <a:pt x="5633" y="41720"/>
                          <a:pt x="6128" y="41625"/>
                          <a:pt x="6176" y="41625"/>
                        </a:cubicBezTo>
                        <a:cubicBezTo>
                          <a:pt x="6519" y="41720"/>
                          <a:pt x="6805" y="41911"/>
                          <a:pt x="6881" y="42291"/>
                        </a:cubicBezTo>
                        <a:cubicBezTo>
                          <a:pt x="6948" y="42482"/>
                          <a:pt x="6814" y="42768"/>
                          <a:pt x="6557" y="42863"/>
                        </a:cubicBezTo>
                        <a:cubicBezTo>
                          <a:pt x="6024" y="43149"/>
                          <a:pt x="5443" y="43339"/>
                          <a:pt x="4852" y="43339"/>
                        </a:cubicBezTo>
                        <a:cubicBezTo>
                          <a:pt x="3652" y="43245"/>
                          <a:pt x="2518" y="42768"/>
                          <a:pt x="1709" y="41816"/>
                        </a:cubicBezTo>
                        <a:cubicBezTo>
                          <a:pt x="-4549" y="32291"/>
                          <a:pt x="13568" y="27908"/>
                          <a:pt x="19978" y="24670"/>
                        </a:cubicBezTo>
                        <a:cubicBezTo>
                          <a:pt x="17939" y="21527"/>
                          <a:pt x="16501" y="18003"/>
                          <a:pt x="15996" y="14288"/>
                        </a:cubicBezTo>
                        <a:cubicBezTo>
                          <a:pt x="15758" y="13431"/>
                          <a:pt x="15758" y="12478"/>
                          <a:pt x="15996" y="11621"/>
                        </a:cubicBezTo>
                        <a:lnTo>
                          <a:pt x="16035" y="11335"/>
                        </a:lnTo>
                        <a:cubicBezTo>
                          <a:pt x="15911" y="10764"/>
                          <a:pt x="15844" y="10097"/>
                          <a:pt x="15853" y="9526"/>
                        </a:cubicBezTo>
                        <a:lnTo>
                          <a:pt x="15825" y="9240"/>
                        </a:lnTo>
                        <a:lnTo>
                          <a:pt x="15853" y="9240"/>
                        </a:lnTo>
                        <a:cubicBezTo>
                          <a:pt x="15911" y="7144"/>
                          <a:pt x="16749" y="5049"/>
                          <a:pt x="18216" y="3525"/>
                        </a:cubicBezTo>
                        <a:cubicBezTo>
                          <a:pt x="19644" y="2001"/>
                          <a:pt x="21607" y="1239"/>
                          <a:pt x="23664" y="1239"/>
                        </a:cubicBezTo>
                        <a:cubicBezTo>
                          <a:pt x="25979" y="1239"/>
                          <a:pt x="28179" y="2096"/>
                          <a:pt x="29941" y="3620"/>
                        </a:cubicBezTo>
                        <a:cubicBezTo>
                          <a:pt x="33141" y="5334"/>
                          <a:pt x="35789" y="7906"/>
                          <a:pt x="37561" y="11050"/>
                        </a:cubicBezTo>
                        <a:cubicBezTo>
                          <a:pt x="39418" y="13811"/>
                          <a:pt x="40476" y="17051"/>
                          <a:pt x="40628" y="20384"/>
                        </a:cubicBezTo>
                        <a:cubicBezTo>
                          <a:pt x="50801" y="20289"/>
                          <a:pt x="67984" y="27051"/>
                          <a:pt x="63431" y="38862"/>
                        </a:cubicBezTo>
                        <a:cubicBezTo>
                          <a:pt x="62002" y="42196"/>
                          <a:pt x="58783" y="44388"/>
                          <a:pt x="55173" y="44483"/>
                        </a:cubicBezTo>
                        <a:lnTo>
                          <a:pt x="55173" y="44483"/>
                        </a:lnTo>
                        <a:close/>
                      </a:path>
                    </a:pathLst>
                  </a:custGeom>
                  <a:solidFill>
                    <a:srgbClr val="000000"/>
                  </a:solidFill>
                  <a:ln w="9525" cap="flat">
                    <a:noFill/>
                    <a:prstDash val="solid"/>
                    <a:miter/>
                  </a:ln>
                </p:spPr>
                <p:txBody>
                  <a:bodyPr rtlCol="0" anchor="ctr"/>
                  <a:lstStyle/>
                  <a:p>
                    <a:endParaRPr lang="en-IN"/>
                  </a:p>
                </p:txBody>
              </p:sp>
              <p:sp>
                <p:nvSpPr>
                  <p:cNvPr id="49" name="Freeform: Shape 48">
                    <a:extLst>
                      <a:ext uri="{FF2B5EF4-FFF2-40B4-BE49-F238E27FC236}">
                        <a16:creationId xmlns:a16="http://schemas.microsoft.com/office/drawing/2014/main" id="{7D861A59-2AF4-5E9A-0570-8EF03F85E7D9}"/>
                      </a:ext>
                    </a:extLst>
                  </p:cNvPr>
                  <p:cNvSpPr/>
                  <p:nvPr/>
                </p:nvSpPr>
                <p:spPr>
                  <a:xfrm>
                    <a:off x="7364785" y="1663746"/>
                    <a:ext cx="86248" cy="56295"/>
                  </a:xfrm>
                  <a:custGeom>
                    <a:avLst/>
                    <a:gdLst>
                      <a:gd name="connsiteX0" fmla="*/ 4358 w 86248"/>
                      <a:gd name="connsiteY0" fmla="*/ 57535 h 56295"/>
                      <a:gd name="connsiteX1" fmla="*/ 1139 w 86248"/>
                      <a:gd name="connsiteY1" fmla="*/ 55154 h 56295"/>
                      <a:gd name="connsiteX2" fmla="*/ 1501 w 86248"/>
                      <a:gd name="connsiteY2" fmla="*/ 44201 h 56295"/>
                      <a:gd name="connsiteX3" fmla="*/ 23999 w 86248"/>
                      <a:gd name="connsiteY3" fmla="*/ 16673 h 56295"/>
                      <a:gd name="connsiteX4" fmla="*/ 50736 w 86248"/>
                      <a:gd name="connsiteY4" fmla="*/ 5910 h 56295"/>
                      <a:gd name="connsiteX5" fmla="*/ 83092 w 86248"/>
                      <a:gd name="connsiteY5" fmla="*/ 5815 h 56295"/>
                      <a:gd name="connsiteX6" fmla="*/ 86530 w 86248"/>
                      <a:gd name="connsiteY6" fmla="*/ 12863 h 56295"/>
                      <a:gd name="connsiteX7" fmla="*/ 75663 w 86248"/>
                      <a:gd name="connsiteY7" fmla="*/ 27817 h 56295"/>
                      <a:gd name="connsiteX8" fmla="*/ 64128 w 86248"/>
                      <a:gd name="connsiteY8" fmla="*/ 29341 h 56295"/>
                      <a:gd name="connsiteX9" fmla="*/ 59089 w 86248"/>
                      <a:gd name="connsiteY9" fmla="*/ 29627 h 56295"/>
                      <a:gd name="connsiteX10" fmla="*/ 19779 w 86248"/>
                      <a:gd name="connsiteY10" fmla="*/ 44581 h 56295"/>
                      <a:gd name="connsiteX11" fmla="*/ 5959 w 86248"/>
                      <a:gd name="connsiteY11" fmla="*/ 57155 h 56295"/>
                      <a:gd name="connsiteX12" fmla="*/ 4358 w 86248"/>
                      <a:gd name="connsiteY12" fmla="*/ 57535 h 5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48" h="56295">
                        <a:moveTo>
                          <a:pt x="4358" y="57535"/>
                        </a:moveTo>
                        <a:cubicBezTo>
                          <a:pt x="2882" y="57535"/>
                          <a:pt x="1606" y="56583"/>
                          <a:pt x="1139" y="55154"/>
                        </a:cubicBezTo>
                        <a:cubicBezTo>
                          <a:pt x="62" y="51534"/>
                          <a:pt x="186" y="47725"/>
                          <a:pt x="1501" y="44201"/>
                        </a:cubicBezTo>
                        <a:cubicBezTo>
                          <a:pt x="5330" y="32675"/>
                          <a:pt x="13674" y="22959"/>
                          <a:pt x="23999" y="16673"/>
                        </a:cubicBezTo>
                        <a:cubicBezTo>
                          <a:pt x="32590" y="11244"/>
                          <a:pt x="41734" y="8576"/>
                          <a:pt x="50736" y="5910"/>
                        </a:cubicBezTo>
                        <a:cubicBezTo>
                          <a:pt x="61251" y="2766"/>
                          <a:pt x="73891" y="-2758"/>
                          <a:pt x="83092" y="5815"/>
                        </a:cubicBezTo>
                        <a:cubicBezTo>
                          <a:pt x="85045" y="7624"/>
                          <a:pt x="86273" y="10196"/>
                          <a:pt x="86530" y="12863"/>
                        </a:cubicBezTo>
                        <a:cubicBezTo>
                          <a:pt x="87607" y="19721"/>
                          <a:pt x="81930" y="25912"/>
                          <a:pt x="75663" y="27817"/>
                        </a:cubicBezTo>
                        <a:cubicBezTo>
                          <a:pt x="71900" y="28770"/>
                          <a:pt x="68023" y="29341"/>
                          <a:pt x="64128" y="29341"/>
                        </a:cubicBezTo>
                        <a:cubicBezTo>
                          <a:pt x="62489" y="29341"/>
                          <a:pt x="60794" y="29437"/>
                          <a:pt x="59089" y="29627"/>
                        </a:cubicBezTo>
                        <a:cubicBezTo>
                          <a:pt x="44897" y="31056"/>
                          <a:pt x="31343" y="36294"/>
                          <a:pt x="19779" y="44581"/>
                        </a:cubicBezTo>
                        <a:cubicBezTo>
                          <a:pt x="14712" y="48296"/>
                          <a:pt x="11255" y="53726"/>
                          <a:pt x="5959" y="57155"/>
                        </a:cubicBezTo>
                        <a:cubicBezTo>
                          <a:pt x="5473" y="57440"/>
                          <a:pt x="4920" y="57535"/>
                          <a:pt x="4358" y="57535"/>
                        </a:cubicBezTo>
                        <a:close/>
                      </a:path>
                    </a:pathLst>
                  </a:custGeom>
                  <a:solidFill>
                    <a:srgbClr val="000000"/>
                  </a:solidFill>
                  <a:ln w="9525" cap="flat">
                    <a:noFill/>
                    <a:prstDash val="solid"/>
                    <a:miter/>
                  </a:ln>
                </p:spPr>
                <p:txBody>
                  <a:bodyPr rtlCol="0" anchor="ctr"/>
                  <a:lstStyle/>
                  <a:p>
                    <a:endParaRPr lang="en-IN"/>
                  </a:p>
                </p:txBody>
              </p:sp>
              <p:sp>
                <p:nvSpPr>
                  <p:cNvPr id="50" name="Freeform: Shape 49">
                    <a:extLst>
                      <a:ext uri="{FF2B5EF4-FFF2-40B4-BE49-F238E27FC236}">
                        <a16:creationId xmlns:a16="http://schemas.microsoft.com/office/drawing/2014/main" id="{71200125-83A6-9DD9-5252-2FBE704C35F5}"/>
                      </a:ext>
                    </a:extLst>
                  </p:cNvPr>
                  <p:cNvSpPr/>
                  <p:nvPr/>
                </p:nvSpPr>
                <p:spPr>
                  <a:xfrm>
                    <a:off x="7548712" y="1661455"/>
                    <a:ext cx="75404" cy="43538"/>
                  </a:xfrm>
                  <a:custGeom>
                    <a:avLst/>
                    <a:gdLst>
                      <a:gd name="connsiteX0" fmla="*/ 64395 w 75404"/>
                      <a:gd name="connsiteY0" fmla="*/ 44777 h 43538"/>
                      <a:gd name="connsiteX1" fmla="*/ 54270 w 75404"/>
                      <a:gd name="connsiteY1" fmla="*/ 39253 h 43538"/>
                      <a:gd name="connsiteX2" fmla="*/ 54042 w 75404"/>
                      <a:gd name="connsiteY2" fmla="*/ 38967 h 43538"/>
                      <a:gd name="connsiteX3" fmla="*/ 10208 w 75404"/>
                      <a:gd name="connsiteY3" fmla="*/ 15250 h 43538"/>
                      <a:gd name="connsiteX4" fmla="*/ 8369 w 75404"/>
                      <a:gd name="connsiteY4" fmla="*/ 15441 h 43538"/>
                      <a:gd name="connsiteX5" fmla="*/ 5417 w 75404"/>
                      <a:gd name="connsiteY5" fmla="*/ 16488 h 43538"/>
                      <a:gd name="connsiteX6" fmla="*/ 5321 w 75404"/>
                      <a:gd name="connsiteY6" fmla="*/ 17536 h 43538"/>
                      <a:gd name="connsiteX7" fmla="*/ 4274 w 75404"/>
                      <a:gd name="connsiteY7" fmla="*/ 18107 h 43538"/>
                      <a:gd name="connsiteX8" fmla="*/ 3702 w 75404"/>
                      <a:gd name="connsiteY8" fmla="*/ 18012 h 43538"/>
                      <a:gd name="connsiteX9" fmla="*/ 416 w 75404"/>
                      <a:gd name="connsiteY9" fmla="*/ 13726 h 43538"/>
                      <a:gd name="connsiteX10" fmla="*/ 3464 w 75404"/>
                      <a:gd name="connsiteY10" fmla="*/ 7250 h 43538"/>
                      <a:gd name="connsiteX11" fmla="*/ 74149 w 75404"/>
                      <a:gd name="connsiteY11" fmla="*/ 27252 h 43538"/>
                      <a:gd name="connsiteX12" fmla="*/ 75511 w 75404"/>
                      <a:gd name="connsiteY12" fmla="*/ 35348 h 43538"/>
                      <a:gd name="connsiteX13" fmla="*/ 64395 w 75404"/>
                      <a:gd name="connsiteY13" fmla="*/ 44777 h 43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5404" h="43538">
                        <a:moveTo>
                          <a:pt x="64395" y="44777"/>
                        </a:moveTo>
                        <a:cubicBezTo>
                          <a:pt x="60366" y="44587"/>
                          <a:pt x="56632" y="42587"/>
                          <a:pt x="54270" y="39253"/>
                        </a:cubicBezTo>
                        <a:lnTo>
                          <a:pt x="54042" y="38967"/>
                        </a:lnTo>
                        <a:cubicBezTo>
                          <a:pt x="43860" y="25155"/>
                          <a:pt x="27324" y="16393"/>
                          <a:pt x="10208" y="15250"/>
                        </a:cubicBezTo>
                        <a:cubicBezTo>
                          <a:pt x="9588" y="15250"/>
                          <a:pt x="8979" y="15346"/>
                          <a:pt x="8369" y="15441"/>
                        </a:cubicBezTo>
                        <a:cubicBezTo>
                          <a:pt x="7322" y="15536"/>
                          <a:pt x="6322" y="15916"/>
                          <a:pt x="5417" y="16488"/>
                        </a:cubicBezTo>
                        <a:cubicBezTo>
                          <a:pt x="5569" y="16775"/>
                          <a:pt x="5531" y="17250"/>
                          <a:pt x="5321" y="17536"/>
                        </a:cubicBezTo>
                        <a:cubicBezTo>
                          <a:pt x="5093" y="17917"/>
                          <a:pt x="4702" y="18107"/>
                          <a:pt x="4274" y="18107"/>
                        </a:cubicBezTo>
                        <a:cubicBezTo>
                          <a:pt x="4074" y="18107"/>
                          <a:pt x="3874" y="18107"/>
                          <a:pt x="3702" y="18012"/>
                        </a:cubicBezTo>
                        <a:cubicBezTo>
                          <a:pt x="1969" y="17155"/>
                          <a:pt x="740" y="15630"/>
                          <a:pt x="416" y="13726"/>
                        </a:cubicBezTo>
                        <a:cubicBezTo>
                          <a:pt x="359" y="11154"/>
                          <a:pt x="1483" y="8773"/>
                          <a:pt x="3464" y="7250"/>
                        </a:cubicBezTo>
                        <a:cubicBezTo>
                          <a:pt x="23466" y="-6944"/>
                          <a:pt x="61233" y="5725"/>
                          <a:pt x="74149" y="27252"/>
                        </a:cubicBezTo>
                        <a:cubicBezTo>
                          <a:pt x="75711" y="29633"/>
                          <a:pt x="76207" y="32585"/>
                          <a:pt x="75511" y="35348"/>
                        </a:cubicBezTo>
                        <a:cubicBezTo>
                          <a:pt x="74454" y="40492"/>
                          <a:pt x="69768" y="44777"/>
                          <a:pt x="64395" y="44777"/>
                        </a:cubicBezTo>
                        <a:close/>
                      </a:path>
                    </a:pathLst>
                  </a:custGeom>
                  <a:solidFill>
                    <a:srgbClr val="000000"/>
                  </a:solidFill>
                  <a:ln w="9525" cap="flat">
                    <a:noFill/>
                    <a:prstDash val="solid"/>
                    <a:miter/>
                  </a:ln>
                </p:spPr>
                <p:txBody>
                  <a:bodyPr rtlCol="0" anchor="ctr"/>
                  <a:lstStyle/>
                  <a:p>
                    <a:endParaRPr lang="en-IN"/>
                  </a:p>
                </p:txBody>
              </p:sp>
            </p:grpSp>
          </p:grpSp>
          <p:sp>
            <p:nvSpPr>
              <p:cNvPr id="79" name="TextBox 78">
                <a:extLst>
                  <a:ext uri="{FF2B5EF4-FFF2-40B4-BE49-F238E27FC236}">
                    <a16:creationId xmlns:a16="http://schemas.microsoft.com/office/drawing/2014/main" id="{4C37AA10-0BD1-1BC0-5AEC-65751EC999D8}"/>
                  </a:ext>
                </a:extLst>
              </p:cNvPr>
              <p:cNvSpPr txBox="1"/>
              <p:nvPr/>
            </p:nvSpPr>
            <p:spPr>
              <a:xfrm rot="150297" flipH="1">
                <a:off x="3284166" y="3665039"/>
                <a:ext cx="1479177" cy="646331"/>
              </a:xfrm>
              <a:prstGeom prst="rect">
                <a:avLst/>
              </a:prstGeom>
              <a:noFill/>
            </p:spPr>
            <p:txBody>
              <a:bodyPr wrap="square" rtlCol="0">
                <a:spAutoFit/>
              </a:bodyPr>
              <a:lstStyle/>
              <a:p>
                <a:pPr algn="ctr"/>
                <a:r>
                  <a:rPr lang="en-IN" dirty="0"/>
                  <a:t>What is cloud computing??</a:t>
                </a:r>
              </a:p>
            </p:txBody>
          </p:sp>
        </p:grpSp>
        <p:grpSp>
          <p:nvGrpSpPr>
            <p:cNvPr id="88" name="Group 87">
              <a:extLst>
                <a:ext uri="{FF2B5EF4-FFF2-40B4-BE49-F238E27FC236}">
                  <a16:creationId xmlns:a16="http://schemas.microsoft.com/office/drawing/2014/main" id="{D5D3075B-9CA1-0F78-7267-D47D5CBE9CF3}"/>
                </a:ext>
              </a:extLst>
            </p:cNvPr>
            <p:cNvGrpSpPr/>
            <p:nvPr/>
          </p:nvGrpSpPr>
          <p:grpSpPr>
            <a:xfrm>
              <a:off x="4520506" y="1676237"/>
              <a:ext cx="1562100" cy="1504950"/>
              <a:chOff x="3795309" y="2116231"/>
              <a:chExt cx="1562100" cy="1504950"/>
            </a:xfrm>
          </p:grpSpPr>
          <p:pic>
            <p:nvPicPr>
              <p:cNvPr id="85" name="Graphic 84" descr="Cloud thought bubble">
                <a:extLst>
                  <a:ext uri="{FF2B5EF4-FFF2-40B4-BE49-F238E27FC236}">
                    <a16:creationId xmlns:a16="http://schemas.microsoft.com/office/drawing/2014/main" id="{356F6F52-C38B-00A3-9B8B-4047051199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95309" y="2116231"/>
                <a:ext cx="1562100" cy="1504950"/>
              </a:xfrm>
              <a:prstGeom prst="rect">
                <a:avLst/>
              </a:prstGeom>
            </p:spPr>
          </p:pic>
          <p:pic>
            <p:nvPicPr>
              <p:cNvPr id="87" name="Graphic 86" descr="Question Mark with solid fill">
                <a:extLst>
                  <a:ext uri="{FF2B5EF4-FFF2-40B4-BE49-F238E27FC236}">
                    <a16:creationId xmlns:a16="http://schemas.microsoft.com/office/drawing/2014/main" id="{525B50F6-2A70-E270-6549-D0FC91142E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68447" y="2307036"/>
                <a:ext cx="714375" cy="714375"/>
              </a:xfrm>
              <a:prstGeom prst="rect">
                <a:avLst/>
              </a:prstGeom>
            </p:spPr>
          </p:pic>
        </p:grpSp>
      </p:grpSp>
      <p:sp>
        <p:nvSpPr>
          <p:cNvPr id="94" name="TextBox 93">
            <a:extLst>
              <a:ext uri="{FF2B5EF4-FFF2-40B4-BE49-F238E27FC236}">
                <a16:creationId xmlns:a16="http://schemas.microsoft.com/office/drawing/2014/main" id="{81E48CC7-77A1-01C7-A70C-0A51BCDBBFF6}"/>
              </a:ext>
            </a:extLst>
          </p:cNvPr>
          <p:cNvSpPr txBox="1"/>
          <p:nvPr/>
        </p:nvSpPr>
        <p:spPr>
          <a:xfrm>
            <a:off x="5927771" y="4262321"/>
            <a:ext cx="6096000" cy="2585323"/>
          </a:xfrm>
          <a:prstGeom prst="rect">
            <a:avLst/>
          </a:prstGeom>
          <a:noFill/>
        </p:spPr>
        <p:txBody>
          <a:bodyPr wrap="square">
            <a:spAutoFit/>
          </a:bodyPr>
          <a:lstStyle/>
          <a:p>
            <a:pPr algn="l">
              <a:buFont typeface="Arial" panose="020B0604020202020204" pitchFamily="34" charset="0"/>
              <a:buChar char="•"/>
            </a:pPr>
            <a:r>
              <a:rPr lang="en-US" b="0" i="0" dirty="0">
                <a:solidFill>
                  <a:srgbClr val="FFFF00"/>
                </a:solidFill>
                <a:effectLst/>
                <a:latin typeface="Söhne"/>
              </a:rPr>
              <a:t>Infrastructure as a Service (IaaS): This type of cloud computing provides users with access to computing resources, such as storage, networking, and servers, as a service.</a:t>
            </a:r>
          </a:p>
          <a:p>
            <a:pPr algn="l">
              <a:buFont typeface="Arial" panose="020B0604020202020204" pitchFamily="34" charset="0"/>
              <a:buChar char="•"/>
            </a:pPr>
            <a:r>
              <a:rPr lang="en-US" b="0" i="0" dirty="0">
                <a:solidFill>
                  <a:srgbClr val="FFFF00"/>
                </a:solidFill>
                <a:effectLst/>
                <a:latin typeface="Söhne"/>
              </a:rPr>
              <a:t>Platform as a Service (PaaS): This type of cloud computing provides users with access to a platform for developing, testing, and deploying applications.</a:t>
            </a:r>
          </a:p>
          <a:p>
            <a:pPr algn="l">
              <a:buFont typeface="Arial" panose="020B0604020202020204" pitchFamily="34" charset="0"/>
              <a:buChar char="•"/>
            </a:pPr>
            <a:r>
              <a:rPr lang="en-US" b="0" i="0" dirty="0">
                <a:solidFill>
                  <a:srgbClr val="FFFF00"/>
                </a:solidFill>
                <a:effectLst/>
                <a:latin typeface="Söhne"/>
              </a:rPr>
              <a:t>Software as a Service (SaaS): This type of cloud computing provides users with access to software applications over the Internet, typically on a subscription basis.</a:t>
            </a:r>
          </a:p>
        </p:txBody>
      </p:sp>
      <p:grpSp>
        <p:nvGrpSpPr>
          <p:cNvPr id="3" name="Group 2">
            <a:extLst>
              <a:ext uri="{FF2B5EF4-FFF2-40B4-BE49-F238E27FC236}">
                <a16:creationId xmlns:a16="http://schemas.microsoft.com/office/drawing/2014/main" id="{487381D7-2AB8-8253-21E3-7EFF7D5E1568}"/>
              </a:ext>
            </a:extLst>
          </p:cNvPr>
          <p:cNvGrpSpPr/>
          <p:nvPr/>
        </p:nvGrpSpPr>
        <p:grpSpPr>
          <a:xfrm>
            <a:off x="906909" y="460587"/>
            <a:ext cx="1132296" cy="3529128"/>
            <a:chOff x="906909" y="460587"/>
            <a:chExt cx="1132296" cy="3529128"/>
          </a:xfrm>
        </p:grpSpPr>
        <p:grpSp>
          <p:nvGrpSpPr>
            <p:cNvPr id="125" name="Group 124">
              <a:extLst>
                <a:ext uri="{FF2B5EF4-FFF2-40B4-BE49-F238E27FC236}">
                  <a16:creationId xmlns:a16="http://schemas.microsoft.com/office/drawing/2014/main" id="{961BAB05-2BAD-0B5D-7F05-4691EC5A5E3C}"/>
                </a:ext>
              </a:extLst>
            </p:cNvPr>
            <p:cNvGrpSpPr/>
            <p:nvPr/>
          </p:nvGrpSpPr>
          <p:grpSpPr>
            <a:xfrm>
              <a:off x="919065" y="1195695"/>
              <a:ext cx="1107440" cy="736600"/>
              <a:chOff x="7623810" y="858521"/>
              <a:chExt cx="1107440" cy="736600"/>
            </a:xfrm>
          </p:grpSpPr>
          <p:sp>
            <p:nvSpPr>
              <p:cNvPr id="140" name="Rectangle: Rounded Corners 139">
                <a:extLst>
                  <a:ext uri="{FF2B5EF4-FFF2-40B4-BE49-F238E27FC236}">
                    <a16:creationId xmlns:a16="http://schemas.microsoft.com/office/drawing/2014/main" id="{7BD58DCA-725A-35F4-91D6-04AD100ABB52}"/>
                  </a:ext>
                </a:extLst>
              </p:cNvPr>
              <p:cNvSpPr/>
              <p:nvPr/>
            </p:nvSpPr>
            <p:spPr>
              <a:xfrm>
                <a:off x="7623810" y="936410"/>
                <a:ext cx="1107440" cy="568960"/>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1" name="Graphic 140" descr="Thought bubble with solid fill">
                <a:hlinkClick r:id="rId6" action="ppaction://hlinksldjump"/>
                <a:extLst>
                  <a:ext uri="{FF2B5EF4-FFF2-40B4-BE49-F238E27FC236}">
                    <a16:creationId xmlns:a16="http://schemas.microsoft.com/office/drawing/2014/main" id="{245335C1-D170-2801-E802-AA6ABE58FFD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09230" y="858521"/>
                <a:ext cx="736600" cy="736600"/>
              </a:xfrm>
              <a:prstGeom prst="rect">
                <a:avLst/>
              </a:prstGeom>
            </p:spPr>
          </p:pic>
        </p:grpSp>
        <p:grpSp>
          <p:nvGrpSpPr>
            <p:cNvPr id="126" name="Group 125">
              <a:extLst>
                <a:ext uri="{FF2B5EF4-FFF2-40B4-BE49-F238E27FC236}">
                  <a16:creationId xmlns:a16="http://schemas.microsoft.com/office/drawing/2014/main" id="{87D0710B-402C-7DF6-8335-3820B63208C8}"/>
                </a:ext>
              </a:extLst>
            </p:cNvPr>
            <p:cNvGrpSpPr/>
            <p:nvPr/>
          </p:nvGrpSpPr>
          <p:grpSpPr>
            <a:xfrm>
              <a:off x="931765" y="1932295"/>
              <a:ext cx="1107440" cy="579120"/>
              <a:chOff x="4348480" y="2606040"/>
              <a:chExt cx="1107440" cy="579120"/>
            </a:xfrm>
          </p:grpSpPr>
          <p:sp>
            <p:nvSpPr>
              <p:cNvPr id="138" name="Rectangle: Rounded Corners 137">
                <a:extLst>
                  <a:ext uri="{FF2B5EF4-FFF2-40B4-BE49-F238E27FC236}">
                    <a16:creationId xmlns:a16="http://schemas.microsoft.com/office/drawing/2014/main" id="{95EE7317-6490-C5AB-B90D-553AC20619D1}"/>
                  </a:ext>
                </a:extLst>
              </p:cNvPr>
              <p:cNvSpPr/>
              <p:nvPr/>
            </p:nvSpPr>
            <p:spPr>
              <a:xfrm>
                <a:off x="4348480" y="2606040"/>
                <a:ext cx="1107440" cy="568960"/>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9" name="Graphic 138" descr="Puzzle with solid fill">
                <a:hlinkClick r:id="rId9" action="ppaction://hlinksldjump"/>
                <a:extLst>
                  <a:ext uri="{FF2B5EF4-FFF2-40B4-BE49-F238E27FC236}">
                    <a16:creationId xmlns:a16="http://schemas.microsoft.com/office/drawing/2014/main" id="{0B7D4F24-C578-986B-8BDE-820C10B8333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612640" y="2606040"/>
                <a:ext cx="579120" cy="579120"/>
              </a:xfrm>
              <a:prstGeom prst="rect">
                <a:avLst/>
              </a:prstGeom>
            </p:spPr>
          </p:pic>
        </p:grpSp>
        <p:grpSp>
          <p:nvGrpSpPr>
            <p:cNvPr id="127" name="Group 126">
              <a:extLst>
                <a:ext uri="{FF2B5EF4-FFF2-40B4-BE49-F238E27FC236}">
                  <a16:creationId xmlns:a16="http://schemas.microsoft.com/office/drawing/2014/main" id="{DD4E8E30-D7A1-D4B9-BABA-F8277816CB44}"/>
                </a:ext>
              </a:extLst>
            </p:cNvPr>
            <p:cNvGrpSpPr/>
            <p:nvPr/>
          </p:nvGrpSpPr>
          <p:grpSpPr>
            <a:xfrm>
              <a:off x="941925" y="2569845"/>
              <a:ext cx="1061720" cy="665480"/>
              <a:chOff x="1564640" y="3903980"/>
              <a:chExt cx="1061720" cy="665480"/>
            </a:xfrm>
          </p:grpSpPr>
          <p:sp>
            <p:nvSpPr>
              <p:cNvPr id="136" name="Rectangle: Rounded Corners 135">
                <a:extLst>
                  <a:ext uri="{FF2B5EF4-FFF2-40B4-BE49-F238E27FC236}">
                    <a16:creationId xmlns:a16="http://schemas.microsoft.com/office/drawing/2014/main" id="{BD0EAF7E-5408-3566-68DC-AAC2FFB8FBE5}"/>
                  </a:ext>
                </a:extLst>
              </p:cNvPr>
              <p:cNvSpPr/>
              <p:nvPr/>
            </p:nvSpPr>
            <p:spPr>
              <a:xfrm>
                <a:off x="1564640" y="3952240"/>
                <a:ext cx="1061720" cy="568960"/>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7" name="Graphic 136" descr="Money with solid fill">
                <a:hlinkClick r:id="rId12" action="ppaction://hlinksldjump"/>
                <a:extLst>
                  <a:ext uri="{FF2B5EF4-FFF2-40B4-BE49-F238E27FC236}">
                    <a16:creationId xmlns:a16="http://schemas.microsoft.com/office/drawing/2014/main" id="{306D3B19-058B-01D5-4E14-63937EBA117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739900" y="3903980"/>
                <a:ext cx="665480" cy="665480"/>
              </a:xfrm>
              <a:prstGeom prst="rect">
                <a:avLst/>
              </a:prstGeom>
            </p:spPr>
          </p:pic>
        </p:grpSp>
        <p:grpSp>
          <p:nvGrpSpPr>
            <p:cNvPr id="128" name="Group 127">
              <a:extLst>
                <a:ext uri="{FF2B5EF4-FFF2-40B4-BE49-F238E27FC236}">
                  <a16:creationId xmlns:a16="http://schemas.microsoft.com/office/drawing/2014/main" id="{50724404-8E96-7206-1BC1-4F8015D4D28D}"/>
                </a:ext>
              </a:extLst>
            </p:cNvPr>
            <p:cNvGrpSpPr/>
            <p:nvPr/>
          </p:nvGrpSpPr>
          <p:grpSpPr>
            <a:xfrm>
              <a:off x="921061" y="3352175"/>
              <a:ext cx="1107440" cy="637540"/>
              <a:chOff x="2590800" y="3637280"/>
              <a:chExt cx="1107440" cy="637540"/>
            </a:xfrm>
          </p:grpSpPr>
          <p:sp>
            <p:nvSpPr>
              <p:cNvPr id="134" name="Rectangle: Rounded Corners 133">
                <a:extLst>
                  <a:ext uri="{FF2B5EF4-FFF2-40B4-BE49-F238E27FC236}">
                    <a16:creationId xmlns:a16="http://schemas.microsoft.com/office/drawing/2014/main" id="{DB7C7127-E74C-F517-98DF-9315AB24E089}"/>
                  </a:ext>
                </a:extLst>
              </p:cNvPr>
              <p:cNvSpPr/>
              <p:nvPr/>
            </p:nvSpPr>
            <p:spPr>
              <a:xfrm>
                <a:off x="2590800" y="3637280"/>
                <a:ext cx="1107440" cy="568960"/>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5" name="Graphic 134" descr="Head with gears with solid fill">
                <a:hlinkClick r:id="rId15" action="ppaction://hlinksldjump"/>
                <a:extLst>
                  <a:ext uri="{FF2B5EF4-FFF2-40B4-BE49-F238E27FC236}">
                    <a16:creationId xmlns:a16="http://schemas.microsoft.com/office/drawing/2014/main" id="{9BCE7F7F-4501-67A0-D8FD-DCDA3D3FBAF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833370" y="3652520"/>
                <a:ext cx="622300" cy="622300"/>
              </a:xfrm>
              <a:prstGeom prst="rect">
                <a:avLst/>
              </a:prstGeom>
            </p:spPr>
          </p:pic>
        </p:grpSp>
        <p:grpSp>
          <p:nvGrpSpPr>
            <p:cNvPr id="129" name="Group 128">
              <a:extLst>
                <a:ext uri="{FF2B5EF4-FFF2-40B4-BE49-F238E27FC236}">
                  <a16:creationId xmlns:a16="http://schemas.microsoft.com/office/drawing/2014/main" id="{85FCE82A-73C6-F410-33F5-00682EC9A636}"/>
                </a:ext>
              </a:extLst>
            </p:cNvPr>
            <p:cNvGrpSpPr/>
            <p:nvPr/>
          </p:nvGrpSpPr>
          <p:grpSpPr>
            <a:xfrm>
              <a:off x="906909" y="460587"/>
              <a:ext cx="1107440" cy="835235"/>
              <a:chOff x="5455920" y="4198413"/>
              <a:chExt cx="1107440" cy="835235"/>
            </a:xfrm>
          </p:grpSpPr>
          <p:sp>
            <p:nvSpPr>
              <p:cNvPr id="130" name="Rectangle: Rounded Corners 129">
                <a:extLst>
                  <a:ext uri="{FF2B5EF4-FFF2-40B4-BE49-F238E27FC236}">
                    <a16:creationId xmlns:a16="http://schemas.microsoft.com/office/drawing/2014/main" id="{132C5EEB-7463-C1E2-74E4-4C7353D812F0}"/>
                  </a:ext>
                </a:extLst>
              </p:cNvPr>
              <p:cNvSpPr/>
              <p:nvPr/>
            </p:nvSpPr>
            <p:spPr>
              <a:xfrm>
                <a:off x="5455920" y="4336631"/>
                <a:ext cx="1107440" cy="55880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1" name="Group 130">
                <a:extLst>
                  <a:ext uri="{FF2B5EF4-FFF2-40B4-BE49-F238E27FC236}">
                    <a16:creationId xmlns:a16="http://schemas.microsoft.com/office/drawing/2014/main" id="{B2D39F11-87CC-A90F-36E8-82B314BA8CDF}"/>
                  </a:ext>
                </a:extLst>
              </p:cNvPr>
              <p:cNvGrpSpPr/>
              <p:nvPr/>
            </p:nvGrpSpPr>
            <p:grpSpPr>
              <a:xfrm>
                <a:off x="5581650" y="4198413"/>
                <a:ext cx="886460" cy="835235"/>
                <a:chOff x="8506460" y="4254925"/>
                <a:chExt cx="1549865" cy="1281011"/>
              </a:xfrm>
            </p:grpSpPr>
            <p:pic>
              <p:nvPicPr>
                <p:cNvPr id="132" name="Graphic 131" descr="Cloud outline">
                  <a:hlinkClick r:id="rId18" action="ppaction://hlinksldjump"/>
                  <a:extLst>
                    <a:ext uri="{FF2B5EF4-FFF2-40B4-BE49-F238E27FC236}">
                      <a16:creationId xmlns:a16="http://schemas.microsoft.com/office/drawing/2014/main" id="{6FC1B75A-A4B6-DC66-1BC6-2306677FC8EF}"/>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506460" y="4254925"/>
                  <a:ext cx="1549865" cy="1281011"/>
                </a:xfrm>
                <a:prstGeom prst="rect">
                  <a:avLst/>
                </a:prstGeom>
              </p:spPr>
            </p:pic>
            <p:pic>
              <p:nvPicPr>
                <p:cNvPr id="133" name="Graphic 132" descr="Question Mark with solid fill">
                  <a:hlinkClick r:id="rId18" action="ppaction://hlinksldjump"/>
                  <a:extLst>
                    <a:ext uri="{FF2B5EF4-FFF2-40B4-BE49-F238E27FC236}">
                      <a16:creationId xmlns:a16="http://schemas.microsoft.com/office/drawing/2014/main" id="{8B739E81-EF42-C74A-C74C-35C72983EEE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69680" y="4602696"/>
                  <a:ext cx="643890" cy="643890"/>
                </a:xfrm>
                <a:prstGeom prst="rect">
                  <a:avLst/>
                </a:prstGeom>
              </p:spPr>
            </p:pic>
          </p:grpSp>
        </p:grpSp>
      </p:grpSp>
      <p:grpSp>
        <p:nvGrpSpPr>
          <p:cNvPr id="142" name="menu">
            <a:extLst>
              <a:ext uri="{FF2B5EF4-FFF2-40B4-BE49-F238E27FC236}">
                <a16:creationId xmlns:a16="http://schemas.microsoft.com/office/drawing/2014/main" id="{13C056A0-F357-8E28-29F2-24798D153655}"/>
              </a:ext>
            </a:extLst>
          </p:cNvPr>
          <p:cNvGrpSpPr/>
          <p:nvPr/>
        </p:nvGrpSpPr>
        <p:grpSpPr>
          <a:xfrm>
            <a:off x="92856" y="200761"/>
            <a:ext cx="812800" cy="660400"/>
            <a:chOff x="1442720" y="1076960"/>
            <a:chExt cx="812800" cy="660400"/>
          </a:xfrm>
        </p:grpSpPr>
        <p:sp>
          <p:nvSpPr>
            <p:cNvPr id="143" name="Oval 142">
              <a:extLst>
                <a:ext uri="{FF2B5EF4-FFF2-40B4-BE49-F238E27FC236}">
                  <a16:creationId xmlns:a16="http://schemas.microsoft.com/office/drawing/2014/main" id="{AEDF969F-2674-A9A4-597B-9A7F90327FD1}"/>
                </a:ext>
              </a:extLst>
            </p:cNvPr>
            <p:cNvSpPr/>
            <p:nvPr/>
          </p:nvSpPr>
          <p:spPr>
            <a:xfrm>
              <a:off x="1442720" y="1076960"/>
              <a:ext cx="812800" cy="660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4" name="Graphic 143" descr="Hamburger Menu Icon with solid fill">
              <a:extLst>
                <a:ext uri="{FF2B5EF4-FFF2-40B4-BE49-F238E27FC236}">
                  <a16:creationId xmlns:a16="http://schemas.microsoft.com/office/drawing/2014/main" id="{BBB0ADB8-3333-3604-2384-392A7614C50D}"/>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615440" y="1173480"/>
              <a:ext cx="457200" cy="457200"/>
            </a:xfrm>
            <a:prstGeom prst="rect">
              <a:avLst/>
            </a:prstGeom>
          </p:spPr>
        </p:pic>
      </p:grpSp>
    </p:spTree>
    <p:extLst>
      <p:ext uri="{BB962C8B-B14F-4D97-AF65-F5344CB8AC3E}">
        <p14:creationId xmlns:p14="http://schemas.microsoft.com/office/powerpoint/2010/main" val="371817623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2"/>
                    </p:tgtEl>
                  </p:cond>
                </p:stCondLst>
                <p:endSync evt="end" delay="0">
                  <p:rtn val="all"/>
                </p:endSync>
                <p:childTnLst>
                  <p:par>
                    <p:cTn id="3" fill="hold">
                      <p:stCondLst>
                        <p:cond delay="0"/>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3"/>
                                        </p:tgtEl>
                                        <p:attrNameLst>
                                          <p:attrName>ppt_w</p:attrName>
                                        </p:attrNameLst>
                                      </p:cBhvr>
                                      <p:tavLst>
                                        <p:tav tm="0">
                                          <p:val>
                                            <p:strVal val="ppt_w"/>
                                          </p:val>
                                        </p:tav>
                                        <p:tav tm="100000">
                                          <p:val>
                                            <p:fltVal val="0"/>
                                          </p:val>
                                        </p:tav>
                                      </p:tavLst>
                                    </p:anim>
                                    <p:anim calcmode="lin" valueType="num">
                                      <p:cBhvr>
                                        <p:cTn id="14" dur="500"/>
                                        <p:tgtEl>
                                          <p:spTgt spid="3"/>
                                        </p:tgtEl>
                                        <p:attrNameLst>
                                          <p:attrName>ppt_h</p:attrName>
                                        </p:attrNameLst>
                                      </p:cBhvr>
                                      <p:tavLst>
                                        <p:tav tm="0">
                                          <p:val>
                                            <p:strVal val="ppt_h"/>
                                          </p:val>
                                        </p:tav>
                                        <p:tav tm="100000">
                                          <p:val>
                                            <p:fltVal val="0"/>
                                          </p:val>
                                        </p:tav>
                                      </p:tavLst>
                                    </p:anim>
                                    <p:animEffect transition="out" filter="fade">
                                      <p:cBhvr>
                                        <p:cTn id="15" dur="500"/>
                                        <p:tgtEl>
                                          <p:spTgt spid="3"/>
                                        </p:tgtEl>
                                      </p:cBhvr>
                                    </p:animEffect>
                                    <p:set>
                                      <p:cBhvr>
                                        <p:cTn id="16"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142"/>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38480">
              <a:srgbClr val="CE5126"/>
            </a:gs>
            <a:gs pos="0">
              <a:srgbClr val="FC9F32"/>
            </a:gs>
            <a:gs pos="65000">
              <a:srgbClr val="AE1B1E"/>
            </a:gs>
          </a:gsLst>
          <a:lin ang="2700000" scaled="1"/>
        </a:gra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8281A54-1B9D-4E55-53C5-20DF58EC7415}"/>
              </a:ext>
            </a:extLst>
          </p:cNvPr>
          <p:cNvSpPr/>
          <p:nvPr/>
        </p:nvSpPr>
        <p:spPr>
          <a:xfrm>
            <a:off x="3814762" y="457200"/>
            <a:ext cx="4562475" cy="714375"/>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solidFill>
                  <a:schemeClr val="tx1"/>
                </a:solidFill>
              </a:rPr>
              <a:t>CLOUD</a:t>
            </a:r>
            <a:r>
              <a:rPr lang="en-IN" sz="3600" dirty="0"/>
              <a:t> </a:t>
            </a:r>
            <a:r>
              <a:rPr lang="en-IN" sz="3600" dirty="0">
                <a:solidFill>
                  <a:schemeClr val="tx1"/>
                </a:solidFill>
              </a:rPr>
              <a:t>COMPUTING</a:t>
            </a:r>
          </a:p>
        </p:txBody>
      </p:sp>
      <p:sp>
        <p:nvSpPr>
          <p:cNvPr id="8" name="TextBox 7">
            <a:extLst>
              <a:ext uri="{FF2B5EF4-FFF2-40B4-BE49-F238E27FC236}">
                <a16:creationId xmlns:a16="http://schemas.microsoft.com/office/drawing/2014/main" id="{766E2716-8F88-F2B7-16CD-FC514971B836}"/>
              </a:ext>
            </a:extLst>
          </p:cNvPr>
          <p:cNvSpPr txBox="1"/>
          <p:nvPr/>
        </p:nvSpPr>
        <p:spPr>
          <a:xfrm rot="10800000" flipV="1">
            <a:off x="5981700" y="3619499"/>
            <a:ext cx="5291137" cy="2585323"/>
          </a:xfrm>
          <a:prstGeom prst="rect">
            <a:avLst/>
          </a:prstGeom>
          <a:noFill/>
        </p:spPr>
        <p:txBody>
          <a:bodyPr wrap="square">
            <a:spAutoFit/>
          </a:bodyPr>
          <a:lstStyle/>
          <a:p>
            <a:r>
              <a:rPr lang="en-US" b="0" i="0" dirty="0">
                <a:solidFill>
                  <a:schemeClr val="accent3">
                    <a:lumMod val="60000"/>
                    <a:lumOff val="40000"/>
                  </a:schemeClr>
                </a:solidFill>
                <a:effectLst/>
                <a:latin typeface="Söhne"/>
              </a:rPr>
              <a:t>Cloud computing is a model for delivering information technology (IT) services in which resources are provided over the internet as a utility, rather than being owned and managed by the user. Cloud computing came into existence as a way to provide more flexible and scalable access to computing resources, particularly for businesses that needed to be able to up or down as their needs changed. quickly and easily scale their IT infrastructure </a:t>
            </a:r>
            <a:endParaRPr lang="en-IN" dirty="0">
              <a:solidFill>
                <a:schemeClr val="accent3">
                  <a:lumMod val="60000"/>
                  <a:lumOff val="40000"/>
                </a:schemeClr>
              </a:solidFill>
            </a:endParaRPr>
          </a:p>
        </p:txBody>
      </p:sp>
      <p:grpSp>
        <p:nvGrpSpPr>
          <p:cNvPr id="13" name="Group 12">
            <a:extLst>
              <a:ext uri="{FF2B5EF4-FFF2-40B4-BE49-F238E27FC236}">
                <a16:creationId xmlns:a16="http://schemas.microsoft.com/office/drawing/2014/main" id="{776E14F0-C0E5-AB8D-97AE-4D1E4E1FD50D}"/>
              </a:ext>
            </a:extLst>
          </p:cNvPr>
          <p:cNvGrpSpPr/>
          <p:nvPr/>
        </p:nvGrpSpPr>
        <p:grpSpPr>
          <a:xfrm>
            <a:off x="2353008" y="1314450"/>
            <a:ext cx="6024229" cy="5686425"/>
            <a:chOff x="2353008" y="1314450"/>
            <a:chExt cx="6024229" cy="5686425"/>
          </a:xfrm>
        </p:grpSpPr>
        <p:grpSp>
          <p:nvGrpSpPr>
            <p:cNvPr id="11" name="Group 10">
              <a:extLst>
                <a:ext uri="{FF2B5EF4-FFF2-40B4-BE49-F238E27FC236}">
                  <a16:creationId xmlns:a16="http://schemas.microsoft.com/office/drawing/2014/main" id="{FEE06969-B551-F805-FE5A-A54681FCBDE6}"/>
                </a:ext>
              </a:extLst>
            </p:cNvPr>
            <p:cNvGrpSpPr/>
            <p:nvPr/>
          </p:nvGrpSpPr>
          <p:grpSpPr>
            <a:xfrm>
              <a:off x="2353008" y="1314450"/>
              <a:ext cx="6024229" cy="5686425"/>
              <a:chOff x="2353008" y="1304925"/>
              <a:chExt cx="6024229" cy="5686425"/>
            </a:xfrm>
          </p:grpSpPr>
          <p:pic>
            <p:nvPicPr>
              <p:cNvPr id="6" name="Graphic 5" descr="Man wearing a jacket">
                <a:extLst>
                  <a:ext uri="{FF2B5EF4-FFF2-40B4-BE49-F238E27FC236}">
                    <a16:creationId xmlns:a16="http://schemas.microsoft.com/office/drawing/2014/main" id="{9EE71347-65B9-B163-048F-3E25D6429A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53008" y="3363888"/>
                <a:ext cx="2522652" cy="3627462"/>
              </a:xfrm>
              <a:prstGeom prst="rect">
                <a:avLst/>
              </a:prstGeom>
            </p:spPr>
          </p:pic>
          <p:pic>
            <p:nvPicPr>
              <p:cNvPr id="10" name="Graphic 9" descr="Thought bubble outline">
                <a:extLst>
                  <a:ext uri="{FF2B5EF4-FFF2-40B4-BE49-F238E27FC236}">
                    <a16:creationId xmlns:a16="http://schemas.microsoft.com/office/drawing/2014/main" id="{BBC0861B-B228-DDB8-46CF-5E43026709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0594" y="1304925"/>
                <a:ext cx="4426643" cy="3095625"/>
              </a:xfrm>
              <a:prstGeom prst="rect">
                <a:avLst/>
              </a:prstGeom>
            </p:spPr>
          </p:pic>
        </p:grpSp>
        <p:sp>
          <p:nvSpPr>
            <p:cNvPr id="12" name="TextBox 11">
              <a:extLst>
                <a:ext uri="{FF2B5EF4-FFF2-40B4-BE49-F238E27FC236}">
                  <a16:creationId xmlns:a16="http://schemas.microsoft.com/office/drawing/2014/main" id="{34AE88B4-C30D-0099-894C-A514E00CF0B1}"/>
                </a:ext>
              </a:extLst>
            </p:cNvPr>
            <p:cNvSpPr txBox="1"/>
            <p:nvPr/>
          </p:nvSpPr>
          <p:spPr>
            <a:xfrm>
              <a:off x="5410200" y="1866810"/>
              <a:ext cx="1914525" cy="1200329"/>
            </a:xfrm>
            <a:prstGeom prst="rect">
              <a:avLst/>
            </a:prstGeom>
            <a:noFill/>
          </p:spPr>
          <p:txBody>
            <a:bodyPr wrap="square" rtlCol="0">
              <a:spAutoFit/>
            </a:bodyPr>
            <a:lstStyle/>
            <a:p>
              <a:r>
                <a:rPr lang="en-IN" sz="2400" dirty="0"/>
                <a:t>Why it came into existence??</a:t>
              </a:r>
            </a:p>
          </p:txBody>
        </p:sp>
      </p:grpSp>
      <p:grpSp>
        <p:nvGrpSpPr>
          <p:cNvPr id="20" name="what">
            <a:extLst>
              <a:ext uri="{FF2B5EF4-FFF2-40B4-BE49-F238E27FC236}">
                <a16:creationId xmlns:a16="http://schemas.microsoft.com/office/drawing/2014/main" id="{BFCFF6F0-72C0-5071-05E4-AD4FA70B8859}"/>
              </a:ext>
            </a:extLst>
          </p:cNvPr>
          <p:cNvGrpSpPr/>
          <p:nvPr/>
        </p:nvGrpSpPr>
        <p:grpSpPr>
          <a:xfrm>
            <a:off x="937333" y="530961"/>
            <a:ext cx="1132296" cy="3529128"/>
            <a:chOff x="2428240" y="1319742"/>
            <a:chExt cx="1132296" cy="3529128"/>
          </a:xfrm>
        </p:grpSpPr>
        <p:grpSp>
          <p:nvGrpSpPr>
            <p:cNvPr id="21" name="Group 20">
              <a:extLst>
                <a:ext uri="{FF2B5EF4-FFF2-40B4-BE49-F238E27FC236}">
                  <a16:creationId xmlns:a16="http://schemas.microsoft.com/office/drawing/2014/main" id="{C20C5A64-D936-171A-B4D8-D7CD67ADC597}"/>
                </a:ext>
              </a:extLst>
            </p:cNvPr>
            <p:cNvGrpSpPr/>
            <p:nvPr/>
          </p:nvGrpSpPr>
          <p:grpSpPr>
            <a:xfrm>
              <a:off x="2440396" y="2054850"/>
              <a:ext cx="1107440" cy="736600"/>
              <a:chOff x="7623810" y="858521"/>
              <a:chExt cx="1107440" cy="736600"/>
            </a:xfrm>
          </p:grpSpPr>
          <p:sp>
            <p:nvSpPr>
              <p:cNvPr id="36" name="Rectangle: Rounded Corners 35">
                <a:extLst>
                  <a:ext uri="{FF2B5EF4-FFF2-40B4-BE49-F238E27FC236}">
                    <a16:creationId xmlns:a16="http://schemas.microsoft.com/office/drawing/2014/main" id="{BCE2491E-154E-2281-1B27-44911EEF845C}"/>
                  </a:ext>
                </a:extLst>
              </p:cNvPr>
              <p:cNvSpPr/>
              <p:nvPr/>
            </p:nvSpPr>
            <p:spPr>
              <a:xfrm>
                <a:off x="7623810" y="936410"/>
                <a:ext cx="1107440" cy="568960"/>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7" name="Graphic 36" descr="Thought bubble with solid fill">
                <a:hlinkClick r:id="rId6" action="ppaction://hlinksldjump"/>
                <a:extLst>
                  <a:ext uri="{FF2B5EF4-FFF2-40B4-BE49-F238E27FC236}">
                    <a16:creationId xmlns:a16="http://schemas.microsoft.com/office/drawing/2014/main" id="{4E9B4467-DD58-3955-76CE-E853B72E5C5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09230" y="858521"/>
                <a:ext cx="736600" cy="736600"/>
              </a:xfrm>
              <a:prstGeom prst="rect">
                <a:avLst/>
              </a:prstGeom>
            </p:spPr>
          </p:pic>
        </p:grpSp>
        <p:grpSp>
          <p:nvGrpSpPr>
            <p:cNvPr id="22" name="Group 21">
              <a:extLst>
                <a:ext uri="{FF2B5EF4-FFF2-40B4-BE49-F238E27FC236}">
                  <a16:creationId xmlns:a16="http://schemas.microsoft.com/office/drawing/2014/main" id="{CA8777A6-7F72-0293-52D7-F550F40B6FF6}"/>
                </a:ext>
              </a:extLst>
            </p:cNvPr>
            <p:cNvGrpSpPr/>
            <p:nvPr/>
          </p:nvGrpSpPr>
          <p:grpSpPr>
            <a:xfrm>
              <a:off x="2453096" y="2791450"/>
              <a:ext cx="1107440" cy="579120"/>
              <a:chOff x="4348480" y="2606040"/>
              <a:chExt cx="1107440" cy="579120"/>
            </a:xfrm>
          </p:grpSpPr>
          <p:sp>
            <p:nvSpPr>
              <p:cNvPr id="34" name="Rectangle: Rounded Corners 33">
                <a:extLst>
                  <a:ext uri="{FF2B5EF4-FFF2-40B4-BE49-F238E27FC236}">
                    <a16:creationId xmlns:a16="http://schemas.microsoft.com/office/drawing/2014/main" id="{C1F40EEF-AE6F-2931-E6A3-2A31EA8FA50E}"/>
                  </a:ext>
                </a:extLst>
              </p:cNvPr>
              <p:cNvSpPr/>
              <p:nvPr/>
            </p:nvSpPr>
            <p:spPr>
              <a:xfrm>
                <a:off x="4348480" y="2606040"/>
                <a:ext cx="1107440" cy="568960"/>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5" name="Graphic 34" descr="Puzzle with solid fill">
                <a:hlinkClick r:id="rId9" action="ppaction://hlinksldjump"/>
                <a:extLst>
                  <a:ext uri="{FF2B5EF4-FFF2-40B4-BE49-F238E27FC236}">
                    <a16:creationId xmlns:a16="http://schemas.microsoft.com/office/drawing/2014/main" id="{4EC13FAA-3B12-CF69-6D0D-BD167CB18BA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612640" y="2606040"/>
                <a:ext cx="579120" cy="579120"/>
              </a:xfrm>
              <a:prstGeom prst="rect">
                <a:avLst/>
              </a:prstGeom>
            </p:spPr>
          </p:pic>
        </p:grpSp>
        <p:grpSp>
          <p:nvGrpSpPr>
            <p:cNvPr id="23" name="Group 22">
              <a:extLst>
                <a:ext uri="{FF2B5EF4-FFF2-40B4-BE49-F238E27FC236}">
                  <a16:creationId xmlns:a16="http://schemas.microsoft.com/office/drawing/2014/main" id="{AEA5B382-5841-8A17-F87F-19B1A2DEA044}"/>
                </a:ext>
              </a:extLst>
            </p:cNvPr>
            <p:cNvGrpSpPr/>
            <p:nvPr/>
          </p:nvGrpSpPr>
          <p:grpSpPr>
            <a:xfrm>
              <a:off x="2463256" y="3429000"/>
              <a:ext cx="1061720" cy="665480"/>
              <a:chOff x="1564640" y="3903980"/>
              <a:chExt cx="1061720" cy="665480"/>
            </a:xfrm>
          </p:grpSpPr>
          <p:sp>
            <p:nvSpPr>
              <p:cNvPr id="32" name="Rectangle: Rounded Corners 31">
                <a:extLst>
                  <a:ext uri="{FF2B5EF4-FFF2-40B4-BE49-F238E27FC236}">
                    <a16:creationId xmlns:a16="http://schemas.microsoft.com/office/drawing/2014/main" id="{57873EDD-12E3-3760-4F5F-6D269113C0A6}"/>
                  </a:ext>
                </a:extLst>
              </p:cNvPr>
              <p:cNvSpPr/>
              <p:nvPr/>
            </p:nvSpPr>
            <p:spPr>
              <a:xfrm>
                <a:off x="1564640" y="3952240"/>
                <a:ext cx="1061720" cy="568960"/>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3" name="Graphic 32" descr="Money with solid fill">
                <a:hlinkClick r:id="rId12" action="ppaction://hlinksldjump"/>
                <a:extLst>
                  <a:ext uri="{FF2B5EF4-FFF2-40B4-BE49-F238E27FC236}">
                    <a16:creationId xmlns:a16="http://schemas.microsoft.com/office/drawing/2014/main" id="{E30EEDCE-93EF-552C-D7E6-673BE943B60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739900" y="3903980"/>
                <a:ext cx="665480" cy="665480"/>
              </a:xfrm>
              <a:prstGeom prst="rect">
                <a:avLst/>
              </a:prstGeom>
            </p:spPr>
          </p:pic>
        </p:grpSp>
        <p:grpSp>
          <p:nvGrpSpPr>
            <p:cNvPr id="24" name="Group 23">
              <a:extLst>
                <a:ext uri="{FF2B5EF4-FFF2-40B4-BE49-F238E27FC236}">
                  <a16:creationId xmlns:a16="http://schemas.microsoft.com/office/drawing/2014/main" id="{170E5C93-FDC6-BAB6-B625-D62CDCE3B785}"/>
                </a:ext>
              </a:extLst>
            </p:cNvPr>
            <p:cNvGrpSpPr/>
            <p:nvPr/>
          </p:nvGrpSpPr>
          <p:grpSpPr>
            <a:xfrm>
              <a:off x="2442392" y="4211330"/>
              <a:ext cx="1107440" cy="637540"/>
              <a:chOff x="2590800" y="3637280"/>
              <a:chExt cx="1107440" cy="637540"/>
            </a:xfrm>
          </p:grpSpPr>
          <p:sp>
            <p:nvSpPr>
              <p:cNvPr id="30" name="Rectangle: Rounded Corners 29">
                <a:extLst>
                  <a:ext uri="{FF2B5EF4-FFF2-40B4-BE49-F238E27FC236}">
                    <a16:creationId xmlns:a16="http://schemas.microsoft.com/office/drawing/2014/main" id="{8246F6A4-44B0-A3FF-4A84-35D1F576A23F}"/>
                  </a:ext>
                </a:extLst>
              </p:cNvPr>
              <p:cNvSpPr/>
              <p:nvPr/>
            </p:nvSpPr>
            <p:spPr>
              <a:xfrm>
                <a:off x="2590800" y="3637280"/>
                <a:ext cx="1107440" cy="568960"/>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Graphic 30" descr="Head with gears with solid fill">
                <a:hlinkClick r:id="rId15" action="ppaction://hlinksldjump"/>
                <a:extLst>
                  <a:ext uri="{FF2B5EF4-FFF2-40B4-BE49-F238E27FC236}">
                    <a16:creationId xmlns:a16="http://schemas.microsoft.com/office/drawing/2014/main" id="{9D09907E-5FE1-6815-00B4-88DFB76A61E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833370" y="3652520"/>
                <a:ext cx="622300" cy="622300"/>
              </a:xfrm>
              <a:prstGeom prst="rect">
                <a:avLst/>
              </a:prstGeom>
            </p:spPr>
          </p:pic>
        </p:grpSp>
        <p:grpSp>
          <p:nvGrpSpPr>
            <p:cNvPr id="25" name="Group 24">
              <a:extLst>
                <a:ext uri="{FF2B5EF4-FFF2-40B4-BE49-F238E27FC236}">
                  <a16:creationId xmlns:a16="http://schemas.microsoft.com/office/drawing/2014/main" id="{8B6672CE-EB2D-8BAD-8D3C-24EF38EC4E36}"/>
                </a:ext>
              </a:extLst>
            </p:cNvPr>
            <p:cNvGrpSpPr/>
            <p:nvPr/>
          </p:nvGrpSpPr>
          <p:grpSpPr>
            <a:xfrm>
              <a:off x="2428240" y="1319742"/>
              <a:ext cx="1107440" cy="835235"/>
              <a:chOff x="5455920" y="4198413"/>
              <a:chExt cx="1107440" cy="835235"/>
            </a:xfrm>
          </p:grpSpPr>
          <p:sp>
            <p:nvSpPr>
              <p:cNvPr id="26" name="Rectangle: Rounded Corners 25">
                <a:extLst>
                  <a:ext uri="{FF2B5EF4-FFF2-40B4-BE49-F238E27FC236}">
                    <a16:creationId xmlns:a16="http://schemas.microsoft.com/office/drawing/2014/main" id="{DC20C889-6711-CD3D-0478-243275911CF1}"/>
                  </a:ext>
                </a:extLst>
              </p:cNvPr>
              <p:cNvSpPr/>
              <p:nvPr/>
            </p:nvSpPr>
            <p:spPr>
              <a:xfrm>
                <a:off x="5455920" y="4336631"/>
                <a:ext cx="1107440" cy="55880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7" name="Group 26">
                <a:extLst>
                  <a:ext uri="{FF2B5EF4-FFF2-40B4-BE49-F238E27FC236}">
                    <a16:creationId xmlns:a16="http://schemas.microsoft.com/office/drawing/2014/main" id="{6A7F7CFB-CB1F-24D2-98F7-0216B93F7158}"/>
                  </a:ext>
                </a:extLst>
              </p:cNvPr>
              <p:cNvGrpSpPr/>
              <p:nvPr/>
            </p:nvGrpSpPr>
            <p:grpSpPr>
              <a:xfrm>
                <a:off x="5581650" y="4198413"/>
                <a:ext cx="886460" cy="835235"/>
                <a:chOff x="8506460" y="4254925"/>
                <a:chExt cx="1549865" cy="1281011"/>
              </a:xfrm>
            </p:grpSpPr>
            <p:pic>
              <p:nvPicPr>
                <p:cNvPr id="28" name="Graphic 27" descr="Cloud outline">
                  <a:hlinkClick r:id="rId18" action="ppaction://hlinksldjump"/>
                  <a:extLst>
                    <a:ext uri="{FF2B5EF4-FFF2-40B4-BE49-F238E27FC236}">
                      <a16:creationId xmlns:a16="http://schemas.microsoft.com/office/drawing/2014/main" id="{3367FD7C-3560-74F5-85C2-9BE196F9C28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506460" y="4254925"/>
                  <a:ext cx="1549865" cy="1281011"/>
                </a:xfrm>
                <a:prstGeom prst="rect">
                  <a:avLst/>
                </a:prstGeom>
              </p:spPr>
            </p:pic>
            <p:pic>
              <p:nvPicPr>
                <p:cNvPr id="29" name="Graphic 28" descr="Question Mark with solid fill">
                  <a:hlinkClick r:id="rId18" action="ppaction://hlinksldjump"/>
                  <a:extLst>
                    <a:ext uri="{FF2B5EF4-FFF2-40B4-BE49-F238E27FC236}">
                      <a16:creationId xmlns:a16="http://schemas.microsoft.com/office/drawing/2014/main" id="{A53F2FD1-A4B6-0EE7-D24A-6972ECE7B0B2}"/>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869680" y="4602696"/>
                  <a:ext cx="643890" cy="643890"/>
                </a:xfrm>
                <a:prstGeom prst="rect">
                  <a:avLst/>
                </a:prstGeom>
              </p:spPr>
            </p:pic>
          </p:grpSp>
        </p:grpSp>
      </p:grpSp>
      <p:grpSp>
        <p:nvGrpSpPr>
          <p:cNvPr id="38" name="menu">
            <a:extLst>
              <a:ext uri="{FF2B5EF4-FFF2-40B4-BE49-F238E27FC236}">
                <a16:creationId xmlns:a16="http://schemas.microsoft.com/office/drawing/2014/main" id="{62AAE493-522B-D9FF-2749-49B8556F362A}"/>
              </a:ext>
            </a:extLst>
          </p:cNvPr>
          <p:cNvGrpSpPr/>
          <p:nvPr/>
        </p:nvGrpSpPr>
        <p:grpSpPr>
          <a:xfrm>
            <a:off x="92856" y="200761"/>
            <a:ext cx="812800" cy="660400"/>
            <a:chOff x="1442720" y="1076960"/>
            <a:chExt cx="812800" cy="660400"/>
          </a:xfrm>
        </p:grpSpPr>
        <p:sp>
          <p:nvSpPr>
            <p:cNvPr id="39" name="Oval 38">
              <a:extLst>
                <a:ext uri="{FF2B5EF4-FFF2-40B4-BE49-F238E27FC236}">
                  <a16:creationId xmlns:a16="http://schemas.microsoft.com/office/drawing/2014/main" id="{0EEF4308-672A-E2A9-2E5F-73F42A752166}"/>
                </a:ext>
              </a:extLst>
            </p:cNvPr>
            <p:cNvSpPr/>
            <p:nvPr/>
          </p:nvSpPr>
          <p:spPr>
            <a:xfrm>
              <a:off x="1442720" y="1076960"/>
              <a:ext cx="812800" cy="660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0" name="Graphic 39" descr="Hamburger Menu Icon with solid fill">
              <a:extLst>
                <a:ext uri="{FF2B5EF4-FFF2-40B4-BE49-F238E27FC236}">
                  <a16:creationId xmlns:a16="http://schemas.microsoft.com/office/drawing/2014/main" id="{5A922627-716F-719D-40DB-8EBC41AB1E00}"/>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615440" y="1173480"/>
              <a:ext cx="457200" cy="457200"/>
            </a:xfrm>
            <a:prstGeom prst="rect">
              <a:avLst/>
            </a:prstGeom>
          </p:spPr>
        </p:pic>
      </p:grpSp>
    </p:spTree>
    <p:extLst>
      <p:ext uri="{BB962C8B-B14F-4D97-AF65-F5344CB8AC3E}">
        <p14:creationId xmlns:p14="http://schemas.microsoft.com/office/powerpoint/2010/main" val="99914240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8"/>
                    </p:tgtEl>
                  </p:cond>
                </p:stCondLst>
                <p:endSync evt="end" delay="0">
                  <p:rtn val="all"/>
                </p:endSync>
                <p:childTnLst>
                  <p:par>
                    <p:cTn id="3" fill="hold">
                      <p:stCondLst>
                        <p:cond delay="0"/>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set>
                                      <p:cBhvr>
                                        <p:cTn id="9" dur="1" fill="hold">
                                          <p:stCondLst>
                                            <p:cond delay="499"/>
                                          </p:stCondLst>
                                        </p:cTn>
                                        <p:tgtEl>
                                          <p:spTgt spid="20"/>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p:cTn id="14" dur="500" fill="hold"/>
                                        <p:tgtEl>
                                          <p:spTgt spid="20"/>
                                        </p:tgtEl>
                                        <p:attrNameLst>
                                          <p:attrName>ppt_w</p:attrName>
                                        </p:attrNameLst>
                                      </p:cBhvr>
                                      <p:tavLst>
                                        <p:tav tm="0">
                                          <p:val>
                                            <p:fltVal val="0"/>
                                          </p:val>
                                        </p:tav>
                                        <p:tav tm="100000">
                                          <p:val>
                                            <p:strVal val="#ppt_w"/>
                                          </p:val>
                                        </p:tav>
                                      </p:tavLst>
                                    </p:anim>
                                    <p:anim calcmode="lin" valueType="num">
                                      <p:cBhvr>
                                        <p:cTn id="15" dur="500" fill="hold"/>
                                        <p:tgtEl>
                                          <p:spTgt spid="20"/>
                                        </p:tgtEl>
                                        <p:attrNameLst>
                                          <p:attrName>ppt_h</p:attrName>
                                        </p:attrNameLst>
                                      </p:cBhvr>
                                      <p:tavLst>
                                        <p:tav tm="0">
                                          <p:val>
                                            <p:fltVal val="0"/>
                                          </p:val>
                                        </p:tav>
                                        <p:tav tm="100000">
                                          <p:val>
                                            <p:strVal val="#ppt_h"/>
                                          </p:val>
                                        </p:tav>
                                      </p:tavLst>
                                    </p:anim>
                                    <p:animEffect transition="in" filter="fade">
                                      <p:cBhvr>
                                        <p:cTn id="16" dur="500"/>
                                        <p:tgtEl>
                                          <p:spTgt spid="20"/>
                                        </p:tgtEl>
                                      </p:cBhvr>
                                    </p:animEffect>
                                  </p:childTnLst>
                                </p:cTn>
                              </p:par>
                            </p:childTnLst>
                          </p:cTn>
                        </p:par>
                      </p:childTnLst>
                    </p:cTn>
                  </p:par>
                </p:childTnLst>
              </p:cTn>
              <p:nextCondLst>
                <p:cond evt="onClick" delay="0">
                  <p:tgtEl>
                    <p:spTgt spid="38"/>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22000">
              <a:srgbClr val="EC458D"/>
            </a:gs>
            <a:gs pos="100000">
              <a:srgbClr val="474ED7"/>
            </a:gs>
          </a:gsLst>
          <a:lin ang="2700000" scaled="1"/>
        </a:gra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17FEE90-9442-EFE8-B277-77EDB0380A0E}"/>
              </a:ext>
            </a:extLst>
          </p:cNvPr>
          <p:cNvSpPr/>
          <p:nvPr/>
        </p:nvSpPr>
        <p:spPr>
          <a:xfrm>
            <a:off x="3814762" y="457200"/>
            <a:ext cx="4562475" cy="714375"/>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solidFill>
                  <a:schemeClr val="tx1"/>
                </a:solidFill>
              </a:rPr>
              <a:t>CLOUD</a:t>
            </a:r>
            <a:r>
              <a:rPr lang="en-IN" sz="3600" dirty="0"/>
              <a:t> </a:t>
            </a:r>
            <a:r>
              <a:rPr lang="en-IN" sz="3600" dirty="0">
                <a:solidFill>
                  <a:schemeClr val="tx1"/>
                </a:solidFill>
              </a:rPr>
              <a:t>COMPUTING</a:t>
            </a:r>
          </a:p>
        </p:txBody>
      </p:sp>
      <p:pic>
        <p:nvPicPr>
          <p:cNvPr id="6" name="Graphic 5" descr="Puzzle outline">
            <a:extLst>
              <a:ext uri="{FF2B5EF4-FFF2-40B4-BE49-F238E27FC236}">
                <a16:creationId xmlns:a16="http://schemas.microsoft.com/office/drawing/2014/main" id="{71C5DCCB-0A5A-ECE2-60F6-4D3405583C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05000" y="3000374"/>
            <a:ext cx="3705226" cy="3365019"/>
          </a:xfrm>
          <a:prstGeom prst="rect">
            <a:avLst/>
          </a:prstGeom>
        </p:spPr>
      </p:pic>
      <p:sp>
        <p:nvSpPr>
          <p:cNvPr id="7" name="TextBox 6">
            <a:extLst>
              <a:ext uri="{FF2B5EF4-FFF2-40B4-BE49-F238E27FC236}">
                <a16:creationId xmlns:a16="http://schemas.microsoft.com/office/drawing/2014/main" id="{4A67D601-AC9C-3F2B-9AB5-C35EA315D83B}"/>
              </a:ext>
            </a:extLst>
          </p:cNvPr>
          <p:cNvSpPr txBox="1"/>
          <p:nvPr/>
        </p:nvSpPr>
        <p:spPr>
          <a:xfrm>
            <a:off x="3990975" y="1352848"/>
            <a:ext cx="4476750" cy="523220"/>
          </a:xfrm>
          <a:prstGeom prst="rect">
            <a:avLst/>
          </a:prstGeom>
          <a:noFill/>
        </p:spPr>
        <p:txBody>
          <a:bodyPr wrap="square" rtlCol="0">
            <a:spAutoFit/>
          </a:bodyPr>
          <a:lstStyle/>
          <a:p>
            <a:r>
              <a:rPr lang="en-IN" sz="2800" dirty="0">
                <a:latin typeface="Bahnschrift SemiBold" panose="020B0502040204020203" pitchFamily="34" charset="0"/>
                <a:cs typeface="Aharoni" panose="02010803020104030203" pitchFamily="2" charset="-79"/>
              </a:rPr>
              <a:t>Key features to learn………….</a:t>
            </a:r>
          </a:p>
        </p:txBody>
      </p:sp>
      <p:sp>
        <p:nvSpPr>
          <p:cNvPr id="9" name="TextBox 8">
            <a:extLst>
              <a:ext uri="{FF2B5EF4-FFF2-40B4-BE49-F238E27FC236}">
                <a16:creationId xmlns:a16="http://schemas.microsoft.com/office/drawing/2014/main" id="{3573CB1E-AE55-F74C-0E00-72C5D566BB1B}"/>
              </a:ext>
            </a:extLst>
          </p:cNvPr>
          <p:cNvSpPr txBox="1"/>
          <p:nvPr/>
        </p:nvSpPr>
        <p:spPr>
          <a:xfrm>
            <a:off x="5429250" y="1876068"/>
            <a:ext cx="5400675" cy="5078313"/>
          </a:xfrm>
          <a:prstGeom prst="rect">
            <a:avLst/>
          </a:prstGeom>
          <a:noFill/>
        </p:spPr>
        <p:txBody>
          <a:bodyPr wrap="square">
            <a:spAutoFit/>
          </a:bodyPr>
          <a:lstStyle/>
          <a:p>
            <a:pPr algn="l">
              <a:buFont typeface="+mj-lt"/>
              <a:buAutoNum type="arabicPeriod"/>
            </a:pPr>
            <a:r>
              <a:rPr lang="en-US" b="0" i="0" dirty="0">
                <a:solidFill>
                  <a:schemeClr val="accent5">
                    <a:lumMod val="20000"/>
                    <a:lumOff val="80000"/>
                  </a:schemeClr>
                </a:solidFill>
                <a:effectLst/>
                <a:latin typeface="Söhne"/>
              </a:rPr>
              <a:t>On-demand self-service: This refers to the ability of users to access and use cloud computing resources on demand, without the need for human intervention from the provider.</a:t>
            </a:r>
          </a:p>
          <a:p>
            <a:pPr algn="l">
              <a:buFont typeface="+mj-lt"/>
              <a:buAutoNum type="arabicPeriod"/>
            </a:pPr>
            <a:r>
              <a:rPr lang="en-US" b="0" i="0" dirty="0">
                <a:solidFill>
                  <a:schemeClr val="accent5">
                    <a:lumMod val="20000"/>
                    <a:lumOff val="80000"/>
                  </a:schemeClr>
                </a:solidFill>
                <a:effectLst/>
                <a:latin typeface="Söhne"/>
              </a:rPr>
              <a:t>Broad network access: This refers to the ability of users to access cloud computing resources from any location with an Internet connection.</a:t>
            </a:r>
          </a:p>
          <a:p>
            <a:pPr algn="l">
              <a:buFont typeface="+mj-lt"/>
              <a:buAutoNum type="arabicPeriod"/>
            </a:pPr>
            <a:r>
              <a:rPr lang="en-US" b="0" i="0" dirty="0">
                <a:solidFill>
                  <a:schemeClr val="accent5">
                    <a:lumMod val="20000"/>
                    <a:lumOff val="80000"/>
                  </a:schemeClr>
                </a:solidFill>
                <a:effectLst/>
                <a:latin typeface="Söhne"/>
              </a:rPr>
              <a:t>Resource pooling: This refers to the ability of cloud computing providers to pool resources, such as storage, processing power, and networking, and make them available to multiple users.</a:t>
            </a:r>
          </a:p>
          <a:p>
            <a:pPr algn="l">
              <a:buFont typeface="+mj-lt"/>
              <a:buAutoNum type="arabicPeriod"/>
            </a:pPr>
            <a:r>
              <a:rPr lang="en-US" b="0" i="0" dirty="0">
                <a:solidFill>
                  <a:schemeClr val="accent5">
                    <a:lumMod val="20000"/>
                    <a:lumOff val="80000"/>
                  </a:schemeClr>
                </a:solidFill>
                <a:effectLst/>
                <a:latin typeface="Söhne"/>
              </a:rPr>
              <a:t>Rapid elasticity: This refers to the ability of cloud computing resources to be easily scaled up or down to meet changing needs.</a:t>
            </a:r>
          </a:p>
          <a:p>
            <a:pPr algn="l">
              <a:buFont typeface="+mj-lt"/>
              <a:buAutoNum type="arabicPeriod"/>
            </a:pPr>
            <a:r>
              <a:rPr lang="en-US" b="0" i="0" dirty="0">
                <a:solidFill>
                  <a:schemeClr val="accent5">
                    <a:lumMod val="20000"/>
                    <a:lumOff val="80000"/>
                  </a:schemeClr>
                </a:solidFill>
                <a:effectLst/>
                <a:latin typeface="Söhne"/>
              </a:rPr>
              <a:t>Measured service: This refers to the ability of cloud computing providers to monitor and measure the usage of their resources, and to charge users based on their actual usage.</a:t>
            </a:r>
          </a:p>
        </p:txBody>
      </p:sp>
      <p:grpSp>
        <p:nvGrpSpPr>
          <p:cNvPr id="10" name="what">
            <a:extLst>
              <a:ext uri="{FF2B5EF4-FFF2-40B4-BE49-F238E27FC236}">
                <a16:creationId xmlns:a16="http://schemas.microsoft.com/office/drawing/2014/main" id="{9DF476FF-F352-D8D7-C46A-54A9A67CE32E}"/>
              </a:ext>
            </a:extLst>
          </p:cNvPr>
          <p:cNvGrpSpPr/>
          <p:nvPr/>
        </p:nvGrpSpPr>
        <p:grpSpPr>
          <a:xfrm>
            <a:off x="937333" y="530961"/>
            <a:ext cx="1132296" cy="3529128"/>
            <a:chOff x="2428240" y="1319742"/>
            <a:chExt cx="1132296" cy="3529128"/>
          </a:xfrm>
        </p:grpSpPr>
        <p:grpSp>
          <p:nvGrpSpPr>
            <p:cNvPr id="11" name="Group 10">
              <a:extLst>
                <a:ext uri="{FF2B5EF4-FFF2-40B4-BE49-F238E27FC236}">
                  <a16:creationId xmlns:a16="http://schemas.microsoft.com/office/drawing/2014/main" id="{5ADF9086-45A1-347C-E037-B5E76CEBD214}"/>
                </a:ext>
              </a:extLst>
            </p:cNvPr>
            <p:cNvGrpSpPr/>
            <p:nvPr/>
          </p:nvGrpSpPr>
          <p:grpSpPr>
            <a:xfrm>
              <a:off x="2440396" y="2054850"/>
              <a:ext cx="1107440" cy="736600"/>
              <a:chOff x="7623810" y="858521"/>
              <a:chExt cx="1107440" cy="736600"/>
            </a:xfrm>
          </p:grpSpPr>
          <p:sp>
            <p:nvSpPr>
              <p:cNvPr id="26" name="Rectangle: Rounded Corners 25">
                <a:extLst>
                  <a:ext uri="{FF2B5EF4-FFF2-40B4-BE49-F238E27FC236}">
                    <a16:creationId xmlns:a16="http://schemas.microsoft.com/office/drawing/2014/main" id="{BCDDE2A4-92C3-A545-84F7-2139EB516929}"/>
                  </a:ext>
                </a:extLst>
              </p:cNvPr>
              <p:cNvSpPr/>
              <p:nvPr/>
            </p:nvSpPr>
            <p:spPr>
              <a:xfrm>
                <a:off x="7623810" y="936410"/>
                <a:ext cx="1107440" cy="568960"/>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Graphic 26" descr="Thought bubble with solid fill">
                <a:hlinkClick r:id="rId4" action="ppaction://hlinksldjump"/>
                <a:extLst>
                  <a:ext uri="{FF2B5EF4-FFF2-40B4-BE49-F238E27FC236}">
                    <a16:creationId xmlns:a16="http://schemas.microsoft.com/office/drawing/2014/main" id="{E6B8FFB2-EBDE-7B83-2B80-C2909CE6DF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09230" y="858521"/>
                <a:ext cx="736600" cy="736600"/>
              </a:xfrm>
              <a:prstGeom prst="rect">
                <a:avLst/>
              </a:prstGeom>
            </p:spPr>
          </p:pic>
        </p:grpSp>
        <p:grpSp>
          <p:nvGrpSpPr>
            <p:cNvPr id="12" name="Group 11">
              <a:extLst>
                <a:ext uri="{FF2B5EF4-FFF2-40B4-BE49-F238E27FC236}">
                  <a16:creationId xmlns:a16="http://schemas.microsoft.com/office/drawing/2014/main" id="{9024E569-5131-38EC-3F48-79DF12186644}"/>
                </a:ext>
              </a:extLst>
            </p:cNvPr>
            <p:cNvGrpSpPr/>
            <p:nvPr/>
          </p:nvGrpSpPr>
          <p:grpSpPr>
            <a:xfrm>
              <a:off x="2453096" y="2791450"/>
              <a:ext cx="1107440" cy="579120"/>
              <a:chOff x="4348480" y="2606040"/>
              <a:chExt cx="1107440" cy="579120"/>
            </a:xfrm>
          </p:grpSpPr>
          <p:sp>
            <p:nvSpPr>
              <p:cNvPr id="24" name="Rectangle: Rounded Corners 23">
                <a:extLst>
                  <a:ext uri="{FF2B5EF4-FFF2-40B4-BE49-F238E27FC236}">
                    <a16:creationId xmlns:a16="http://schemas.microsoft.com/office/drawing/2014/main" id="{96C008C6-FD08-EDBD-096C-BD5572B2935C}"/>
                  </a:ext>
                </a:extLst>
              </p:cNvPr>
              <p:cNvSpPr/>
              <p:nvPr/>
            </p:nvSpPr>
            <p:spPr>
              <a:xfrm>
                <a:off x="4348480" y="2606040"/>
                <a:ext cx="1107440" cy="568960"/>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5" name="Graphic 24" descr="Puzzle with solid fill">
                <a:hlinkClick r:id="rId7" action="ppaction://hlinksldjump"/>
                <a:extLst>
                  <a:ext uri="{FF2B5EF4-FFF2-40B4-BE49-F238E27FC236}">
                    <a16:creationId xmlns:a16="http://schemas.microsoft.com/office/drawing/2014/main" id="{B40BEF7D-E757-9EDE-86C4-46F6B628212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12640" y="2606040"/>
                <a:ext cx="579120" cy="579120"/>
              </a:xfrm>
              <a:prstGeom prst="rect">
                <a:avLst/>
              </a:prstGeom>
            </p:spPr>
          </p:pic>
        </p:grpSp>
        <p:grpSp>
          <p:nvGrpSpPr>
            <p:cNvPr id="13" name="Group 12">
              <a:extLst>
                <a:ext uri="{FF2B5EF4-FFF2-40B4-BE49-F238E27FC236}">
                  <a16:creationId xmlns:a16="http://schemas.microsoft.com/office/drawing/2014/main" id="{85B314F5-D0B8-77A0-8E37-BD62B6FFD5AD}"/>
                </a:ext>
              </a:extLst>
            </p:cNvPr>
            <p:cNvGrpSpPr/>
            <p:nvPr/>
          </p:nvGrpSpPr>
          <p:grpSpPr>
            <a:xfrm>
              <a:off x="2463256" y="3429000"/>
              <a:ext cx="1061720" cy="665480"/>
              <a:chOff x="1564640" y="3903980"/>
              <a:chExt cx="1061720" cy="665480"/>
            </a:xfrm>
          </p:grpSpPr>
          <p:sp>
            <p:nvSpPr>
              <p:cNvPr id="22" name="Rectangle: Rounded Corners 21">
                <a:extLst>
                  <a:ext uri="{FF2B5EF4-FFF2-40B4-BE49-F238E27FC236}">
                    <a16:creationId xmlns:a16="http://schemas.microsoft.com/office/drawing/2014/main" id="{33C6826B-757A-1F87-212E-1A39865C9D83}"/>
                  </a:ext>
                </a:extLst>
              </p:cNvPr>
              <p:cNvSpPr/>
              <p:nvPr/>
            </p:nvSpPr>
            <p:spPr>
              <a:xfrm>
                <a:off x="1564640" y="3952240"/>
                <a:ext cx="1061720" cy="568960"/>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Graphic 22" descr="Money with solid fill">
                <a:hlinkClick r:id="rId10" action="ppaction://hlinksldjump"/>
                <a:extLst>
                  <a:ext uri="{FF2B5EF4-FFF2-40B4-BE49-F238E27FC236}">
                    <a16:creationId xmlns:a16="http://schemas.microsoft.com/office/drawing/2014/main" id="{70A9A7D1-AD0D-93D9-8A4D-44810CF84EE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739900" y="3903980"/>
                <a:ext cx="665480" cy="665480"/>
              </a:xfrm>
              <a:prstGeom prst="rect">
                <a:avLst/>
              </a:prstGeom>
            </p:spPr>
          </p:pic>
        </p:grpSp>
        <p:grpSp>
          <p:nvGrpSpPr>
            <p:cNvPr id="14" name="Group 13">
              <a:extLst>
                <a:ext uri="{FF2B5EF4-FFF2-40B4-BE49-F238E27FC236}">
                  <a16:creationId xmlns:a16="http://schemas.microsoft.com/office/drawing/2014/main" id="{07FF04B5-FD7F-5D3F-962F-88CE8CFCFC58}"/>
                </a:ext>
              </a:extLst>
            </p:cNvPr>
            <p:cNvGrpSpPr/>
            <p:nvPr/>
          </p:nvGrpSpPr>
          <p:grpSpPr>
            <a:xfrm>
              <a:off x="2442392" y="4211330"/>
              <a:ext cx="1107440" cy="637540"/>
              <a:chOff x="2590800" y="3637280"/>
              <a:chExt cx="1107440" cy="637540"/>
            </a:xfrm>
          </p:grpSpPr>
          <p:sp>
            <p:nvSpPr>
              <p:cNvPr id="20" name="Rectangle: Rounded Corners 19">
                <a:extLst>
                  <a:ext uri="{FF2B5EF4-FFF2-40B4-BE49-F238E27FC236}">
                    <a16:creationId xmlns:a16="http://schemas.microsoft.com/office/drawing/2014/main" id="{A771F58E-ED7F-0900-08EC-6F9CA618450E}"/>
                  </a:ext>
                </a:extLst>
              </p:cNvPr>
              <p:cNvSpPr/>
              <p:nvPr/>
            </p:nvSpPr>
            <p:spPr>
              <a:xfrm>
                <a:off x="2590800" y="3637280"/>
                <a:ext cx="1107440" cy="568960"/>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Graphic 20" descr="Head with gears with solid fill">
                <a:hlinkClick r:id="rId13" action="ppaction://hlinksldjump"/>
                <a:extLst>
                  <a:ext uri="{FF2B5EF4-FFF2-40B4-BE49-F238E27FC236}">
                    <a16:creationId xmlns:a16="http://schemas.microsoft.com/office/drawing/2014/main" id="{7C855936-7E21-672F-1ED4-5BE5C8E5006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833370" y="3652520"/>
                <a:ext cx="622300" cy="622300"/>
              </a:xfrm>
              <a:prstGeom prst="rect">
                <a:avLst/>
              </a:prstGeom>
            </p:spPr>
          </p:pic>
        </p:grpSp>
        <p:grpSp>
          <p:nvGrpSpPr>
            <p:cNvPr id="15" name="Group 14">
              <a:extLst>
                <a:ext uri="{FF2B5EF4-FFF2-40B4-BE49-F238E27FC236}">
                  <a16:creationId xmlns:a16="http://schemas.microsoft.com/office/drawing/2014/main" id="{1C93B5D9-07B1-262B-CF12-7FDCA6717B81}"/>
                </a:ext>
              </a:extLst>
            </p:cNvPr>
            <p:cNvGrpSpPr/>
            <p:nvPr/>
          </p:nvGrpSpPr>
          <p:grpSpPr>
            <a:xfrm>
              <a:off x="2428240" y="1319742"/>
              <a:ext cx="1107440" cy="835235"/>
              <a:chOff x="5455920" y="4198413"/>
              <a:chExt cx="1107440" cy="835235"/>
            </a:xfrm>
          </p:grpSpPr>
          <p:sp>
            <p:nvSpPr>
              <p:cNvPr id="16" name="Rectangle: Rounded Corners 15">
                <a:extLst>
                  <a:ext uri="{FF2B5EF4-FFF2-40B4-BE49-F238E27FC236}">
                    <a16:creationId xmlns:a16="http://schemas.microsoft.com/office/drawing/2014/main" id="{6C964287-19F4-9A09-F8B1-7F5B1C1850F2}"/>
                  </a:ext>
                </a:extLst>
              </p:cNvPr>
              <p:cNvSpPr/>
              <p:nvPr/>
            </p:nvSpPr>
            <p:spPr>
              <a:xfrm>
                <a:off x="5455920" y="4336631"/>
                <a:ext cx="1107440" cy="55880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 name="Group 16">
                <a:extLst>
                  <a:ext uri="{FF2B5EF4-FFF2-40B4-BE49-F238E27FC236}">
                    <a16:creationId xmlns:a16="http://schemas.microsoft.com/office/drawing/2014/main" id="{F8D188AB-25E5-7092-18AC-A0AF0F2F5FEA}"/>
                  </a:ext>
                </a:extLst>
              </p:cNvPr>
              <p:cNvGrpSpPr/>
              <p:nvPr/>
            </p:nvGrpSpPr>
            <p:grpSpPr>
              <a:xfrm>
                <a:off x="5581650" y="4198413"/>
                <a:ext cx="886460" cy="835235"/>
                <a:chOff x="8506460" y="4254925"/>
                <a:chExt cx="1549865" cy="1281011"/>
              </a:xfrm>
            </p:grpSpPr>
            <p:pic>
              <p:nvPicPr>
                <p:cNvPr id="18" name="Graphic 17" descr="Cloud outline">
                  <a:hlinkClick r:id="rId16" action="ppaction://hlinksldjump"/>
                  <a:extLst>
                    <a:ext uri="{FF2B5EF4-FFF2-40B4-BE49-F238E27FC236}">
                      <a16:creationId xmlns:a16="http://schemas.microsoft.com/office/drawing/2014/main" id="{B16271C6-7830-5250-D585-601986E8CDFF}"/>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506460" y="4254925"/>
                  <a:ext cx="1549865" cy="1281011"/>
                </a:xfrm>
                <a:prstGeom prst="rect">
                  <a:avLst/>
                </a:prstGeom>
              </p:spPr>
            </p:pic>
            <p:pic>
              <p:nvPicPr>
                <p:cNvPr id="19" name="Graphic 18" descr="Question Mark with solid fill">
                  <a:hlinkClick r:id="rId16" action="ppaction://hlinksldjump"/>
                  <a:extLst>
                    <a:ext uri="{FF2B5EF4-FFF2-40B4-BE49-F238E27FC236}">
                      <a16:creationId xmlns:a16="http://schemas.microsoft.com/office/drawing/2014/main" id="{EF2CCBF7-E342-87F9-8BD9-DA077574B97F}"/>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869680" y="4602696"/>
                  <a:ext cx="643890" cy="643890"/>
                </a:xfrm>
                <a:prstGeom prst="rect">
                  <a:avLst/>
                </a:prstGeom>
              </p:spPr>
            </p:pic>
          </p:grpSp>
        </p:grpSp>
      </p:grpSp>
      <p:grpSp>
        <p:nvGrpSpPr>
          <p:cNvPr id="28" name="menu">
            <a:extLst>
              <a:ext uri="{FF2B5EF4-FFF2-40B4-BE49-F238E27FC236}">
                <a16:creationId xmlns:a16="http://schemas.microsoft.com/office/drawing/2014/main" id="{66A3E669-8673-9E0D-3B04-219564D3D62B}"/>
              </a:ext>
            </a:extLst>
          </p:cNvPr>
          <p:cNvGrpSpPr/>
          <p:nvPr/>
        </p:nvGrpSpPr>
        <p:grpSpPr>
          <a:xfrm>
            <a:off x="92856" y="200761"/>
            <a:ext cx="812800" cy="660400"/>
            <a:chOff x="1442720" y="1076960"/>
            <a:chExt cx="812800" cy="660400"/>
          </a:xfrm>
        </p:grpSpPr>
        <p:sp>
          <p:nvSpPr>
            <p:cNvPr id="29" name="Oval 28">
              <a:extLst>
                <a:ext uri="{FF2B5EF4-FFF2-40B4-BE49-F238E27FC236}">
                  <a16:creationId xmlns:a16="http://schemas.microsoft.com/office/drawing/2014/main" id="{16B0386F-3C5A-EE2A-7005-10410B61054C}"/>
                </a:ext>
              </a:extLst>
            </p:cNvPr>
            <p:cNvSpPr/>
            <p:nvPr/>
          </p:nvSpPr>
          <p:spPr>
            <a:xfrm>
              <a:off x="1442720" y="1076960"/>
              <a:ext cx="812800" cy="660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 name="Graphic 29" descr="Hamburger Menu Icon with solid fill">
              <a:extLst>
                <a:ext uri="{FF2B5EF4-FFF2-40B4-BE49-F238E27FC236}">
                  <a16:creationId xmlns:a16="http://schemas.microsoft.com/office/drawing/2014/main" id="{3059A0CB-0BDC-CA47-DBD6-36F383DCD952}"/>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615440" y="1173480"/>
              <a:ext cx="457200" cy="457200"/>
            </a:xfrm>
            <a:prstGeom prst="rect">
              <a:avLst/>
            </a:prstGeom>
          </p:spPr>
        </p:pic>
      </p:grpSp>
    </p:spTree>
    <p:extLst>
      <p:ext uri="{BB962C8B-B14F-4D97-AF65-F5344CB8AC3E}">
        <p14:creationId xmlns:p14="http://schemas.microsoft.com/office/powerpoint/2010/main" val="149324077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8"/>
                    </p:tgtEl>
                  </p:cond>
                </p:stCondLst>
                <p:endSync evt="end" delay="0">
                  <p:rtn val="all"/>
                </p:endSync>
                <p:childTnLst>
                  <p:par>
                    <p:cTn id="3" fill="hold">
                      <p:stCondLst>
                        <p:cond delay="0"/>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10"/>
                                        </p:tgtEl>
                                        <p:attrNameLst>
                                          <p:attrName>ppt_w</p:attrName>
                                        </p:attrNameLst>
                                      </p:cBhvr>
                                      <p:tavLst>
                                        <p:tav tm="0">
                                          <p:val>
                                            <p:strVal val="ppt_w"/>
                                          </p:val>
                                        </p:tav>
                                        <p:tav tm="100000">
                                          <p:val>
                                            <p:fltVal val="0"/>
                                          </p:val>
                                        </p:tav>
                                      </p:tavLst>
                                    </p:anim>
                                    <p:anim calcmode="lin" valueType="num">
                                      <p:cBhvr>
                                        <p:cTn id="7" dur="500"/>
                                        <p:tgtEl>
                                          <p:spTgt spid="10"/>
                                        </p:tgtEl>
                                        <p:attrNameLst>
                                          <p:attrName>ppt_h</p:attrName>
                                        </p:attrNameLst>
                                      </p:cBhvr>
                                      <p:tavLst>
                                        <p:tav tm="0">
                                          <p:val>
                                            <p:strVal val="ppt_h"/>
                                          </p:val>
                                        </p:tav>
                                        <p:tav tm="100000">
                                          <p:val>
                                            <p:fltVal val="0"/>
                                          </p:val>
                                        </p:tav>
                                      </p:tavLst>
                                    </p:anim>
                                    <p:animEffect transition="out" filter="fade">
                                      <p:cBhvr>
                                        <p:cTn id="8" dur="500"/>
                                        <p:tgtEl>
                                          <p:spTgt spid="10"/>
                                        </p:tgtEl>
                                      </p:cBhvr>
                                    </p:animEffect>
                                    <p:set>
                                      <p:cBhvr>
                                        <p:cTn id="9" dur="1" fill="hold">
                                          <p:stCondLst>
                                            <p:cond delay="499"/>
                                          </p:stCondLst>
                                        </p:cTn>
                                        <p:tgtEl>
                                          <p:spTgt spid="10"/>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childTnLst>
              </p:cTn>
              <p:nextCondLst>
                <p:cond evt="onClick" delay="0">
                  <p:tgtEl>
                    <p:spTgt spid="28"/>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22000">
              <a:srgbClr val="5CB270"/>
            </a:gs>
            <a:gs pos="76000">
              <a:srgbClr val="92D050"/>
            </a:gs>
          </a:gsLst>
          <a:lin ang="2700000" scaled="1"/>
        </a:gra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BAE3885-0E11-14DD-1B8E-777E1380F7B3}"/>
              </a:ext>
            </a:extLst>
          </p:cNvPr>
          <p:cNvSpPr/>
          <p:nvPr/>
        </p:nvSpPr>
        <p:spPr>
          <a:xfrm>
            <a:off x="3814762" y="457200"/>
            <a:ext cx="4562475" cy="714375"/>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solidFill>
                  <a:schemeClr val="tx1"/>
                </a:solidFill>
              </a:rPr>
              <a:t>CLOUD</a:t>
            </a:r>
            <a:r>
              <a:rPr lang="en-IN" sz="3600" dirty="0"/>
              <a:t> </a:t>
            </a:r>
            <a:r>
              <a:rPr lang="en-IN" sz="3600" dirty="0">
                <a:solidFill>
                  <a:schemeClr val="tx1"/>
                </a:solidFill>
              </a:rPr>
              <a:t>COMPUTING</a:t>
            </a:r>
          </a:p>
        </p:txBody>
      </p:sp>
      <p:grpSp>
        <p:nvGrpSpPr>
          <p:cNvPr id="18" name="Group 17">
            <a:extLst>
              <a:ext uri="{FF2B5EF4-FFF2-40B4-BE49-F238E27FC236}">
                <a16:creationId xmlns:a16="http://schemas.microsoft.com/office/drawing/2014/main" id="{91DB9989-379D-449F-BC71-9AD7D9C38E6E}"/>
              </a:ext>
            </a:extLst>
          </p:cNvPr>
          <p:cNvGrpSpPr/>
          <p:nvPr/>
        </p:nvGrpSpPr>
        <p:grpSpPr>
          <a:xfrm>
            <a:off x="2543174" y="1287819"/>
            <a:ext cx="5834063" cy="1695450"/>
            <a:chOff x="3814762" y="2038350"/>
            <a:chExt cx="5834063" cy="1695450"/>
          </a:xfrm>
        </p:grpSpPr>
        <p:sp>
          <p:nvSpPr>
            <p:cNvPr id="15" name="Cloud 14">
              <a:extLst>
                <a:ext uri="{FF2B5EF4-FFF2-40B4-BE49-F238E27FC236}">
                  <a16:creationId xmlns:a16="http://schemas.microsoft.com/office/drawing/2014/main" id="{2FE93157-865A-7919-2C36-321983C033D5}"/>
                </a:ext>
              </a:extLst>
            </p:cNvPr>
            <p:cNvSpPr/>
            <p:nvPr/>
          </p:nvSpPr>
          <p:spPr>
            <a:xfrm>
              <a:off x="3814762" y="2038350"/>
              <a:ext cx="5834063" cy="169545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CF43D169-5170-1ADE-29A7-05867DA93EBB}"/>
                </a:ext>
              </a:extLst>
            </p:cNvPr>
            <p:cNvSpPr txBox="1"/>
            <p:nvPr/>
          </p:nvSpPr>
          <p:spPr>
            <a:xfrm>
              <a:off x="4895850" y="2479841"/>
              <a:ext cx="3962400" cy="830997"/>
            </a:xfrm>
            <a:prstGeom prst="rect">
              <a:avLst/>
            </a:prstGeom>
            <a:noFill/>
          </p:spPr>
          <p:txBody>
            <a:bodyPr wrap="square" rtlCol="0">
              <a:spAutoFit/>
            </a:bodyPr>
            <a:lstStyle/>
            <a:p>
              <a:pPr algn="ctr"/>
              <a:r>
                <a:rPr lang="en-IN" sz="2400" dirty="0"/>
                <a:t>How do companies get profit???</a:t>
              </a:r>
            </a:p>
          </p:txBody>
        </p:sp>
      </p:grpSp>
      <p:sp>
        <p:nvSpPr>
          <p:cNvPr id="20" name="TextBox 19">
            <a:extLst>
              <a:ext uri="{FF2B5EF4-FFF2-40B4-BE49-F238E27FC236}">
                <a16:creationId xmlns:a16="http://schemas.microsoft.com/office/drawing/2014/main" id="{CF26C3C8-A9B5-DBF8-597B-E2E851884FCF}"/>
              </a:ext>
            </a:extLst>
          </p:cNvPr>
          <p:cNvSpPr txBox="1"/>
          <p:nvPr/>
        </p:nvSpPr>
        <p:spPr>
          <a:xfrm>
            <a:off x="6887332" y="2665624"/>
            <a:ext cx="5400675" cy="4524315"/>
          </a:xfrm>
          <a:prstGeom prst="rect">
            <a:avLst/>
          </a:prstGeom>
          <a:noFill/>
        </p:spPr>
        <p:txBody>
          <a:bodyPr wrap="square">
            <a:spAutoFit/>
          </a:bodyPr>
          <a:lstStyle/>
          <a:p>
            <a:pPr algn="l">
              <a:buFont typeface="+mj-lt"/>
              <a:buAutoNum type="arabicPeriod"/>
            </a:pPr>
            <a:r>
              <a:rPr lang="en-US" b="0" i="0" dirty="0">
                <a:solidFill>
                  <a:schemeClr val="bg1"/>
                </a:solidFill>
                <a:effectLst/>
                <a:latin typeface="Söhne"/>
              </a:rPr>
              <a:t>Cost savings: Because companies only pay for the resources they use, cloud computing can be more cost-effective than maintaining and upgrading in-house hardware and infrastructure. This can help companies save money on IT costs and allocate their resources more efficiently.</a:t>
            </a:r>
          </a:p>
          <a:p>
            <a:pPr algn="l">
              <a:buFont typeface="+mj-lt"/>
              <a:buAutoNum type="arabicPeriod"/>
            </a:pPr>
            <a:r>
              <a:rPr lang="en-US" b="0" i="0" dirty="0">
                <a:solidFill>
                  <a:schemeClr val="bg1"/>
                </a:solidFill>
                <a:effectLst/>
                <a:latin typeface="Söhne"/>
              </a:rPr>
              <a:t>Improved efficiency: Cloud computing allows companies to access and use resources on demand, which can help them be more productive and efficient. This can lead to improved business performance and higher profits.</a:t>
            </a:r>
          </a:p>
          <a:p>
            <a:pPr algn="l">
              <a:buFont typeface="+mj-lt"/>
              <a:buAutoNum type="arabicPeriod"/>
            </a:pPr>
            <a:r>
              <a:rPr lang="en-US" b="0" i="0" dirty="0">
                <a:solidFill>
                  <a:schemeClr val="bg1"/>
                </a:solidFill>
                <a:effectLst/>
                <a:latin typeface="Söhne"/>
              </a:rPr>
              <a:t>Increased competitiveness: By using cloud computing, companies can quickly and easily access and use the latest technologies and tools, which can give them a competitive advantage in their market.</a:t>
            </a:r>
          </a:p>
          <a:p>
            <a:pPr algn="l"/>
            <a:endParaRPr lang="en-US" b="0" i="0" dirty="0">
              <a:solidFill>
                <a:srgbClr val="374151"/>
              </a:solidFill>
              <a:effectLst/>
              <a:latin typeface="Söhne"/>
            </a:endParaRPr>
          </a:p>
        </p:txBody>
      </p:sp>
      <p:grpSp>
        <p:nvGrpSpPr>
          <p:cNvPr id="23" name="Group 22">
            <a:extLst>
              <a:ext uri="{FF2B5EF4-FFF2-40B4-BE49-F238E27FC236}">
                <a16:creationId xmlns:a16="http://schemas.microsoft.com/office/drawing/2014/main" id="{5E0B449C-D286-60CB-3017-D75EB2622A9A}"/>
              </a:ext>
            </a:extLst>
          </p:cNvPr>
          <p:cNvGrpSpPr/>
          <p:nvPr/>
        </p:nvGrpSpPr>
        <p:grpSpPr>
          <a:xfrm>
            <a:off x="1499533" y="2509362"/>
            <a:ext cx="5278880" cy="4393322"/>
            <a:chOff x="1499533" y="2509362"/>
            <a:chExt cx="5278880" cy="4393322"/>
          </a:xfrm>
        </p:grpSpPr>
        <p:grpSp>
          <p:nvGrpSpPr>
            <p:cNvPr id="14" name="Group 13">
              <a:extLst>
                <a:ext uri="{FF2B5EF4-FFF2-40B4-BE49-F238E27FC236}">
                  <a16:creationId xmlns:a16="http://schemas.microsoft.com/office/drawing/2014/main" id="{E7A002BC-FDB7-04BD-38B2-48EE5353A208}"/>
                </a:ext>
              </a:extLst>
            </p:cNvPr>
            <p:cNvGrpSpPr/>
            <p:nvPr/>
          </p:nvGrpSpPr>
          <p:grpSpPr>
            <a:xfrm>
              <a:off x="1695450" y="2509362"/>
              <a:ext cx="5082963" cy="4348638"/>
              <a:chOff x="1238250" y="3088586"/>
              <a:chExt cx="5082963" cy="3925676"/>
            </a:xfrm>
          </p:grpSpPr>
          <p:grpSp>
            <p:nvGrpSpPr>
              <p:cNvPr id="9" name="Group 8">
                <a:extLst>
                  <a:ext uri="{FF2B5EF4-FFF2-40B4-BE49-F238E27FC236}">
                    <a16:creationId xmlns:a16="http://schemas.microsoft.com/office/drawing/2014/main" id="{E27A0649-53AC-0895-4BE2-DE72E098534B}"/>
                  </a:ext>
                </a:extLst>
              </p:cNvPr>
              <p:cNvGrpSpPr/>
              <p:nvPr/>
            </p:nvGrpSpPr>
            <p:grpSpPr>
              <a:xfrm rot="20742305">
                <a:off x="4006638" y="3924300"/>
                <a:ext cx="2314575" cy="2476500"/>
                <a:chOff x="2114550" y="3190875"/>
                <a:chExt cx="3209925" cy="3209925"/>
              </a:xfrm>
            </p:grpSpPr>
            <p:pic>
              <p:nvPicPr>
                <p:cNvPr id="6" name="Graphic 5" descr="Money with solid fill">
                  <a:extLst>
                    <a:ext uri="{FF2B5EF4-FFF2-40B4-BE49-F238E27FC236}">
                      <a16:creationId xmlns:a16="http://schemas.microsoft.com/office/drawing/2014/main" id="{999DEA1F-A7F8-2B07-ABFB-8861F41AE3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1087833">
                  <a:off x="2114550" y="3190875"/>
                  <a:ext cx="3209925" cy="3209925"/>
                </a:xfrm>
                <a:prstGeom prst="rect">
                  <a:avLst/>
                </a:prstGeom>
              </p:spPr>
            </p:pic>
            <p:pic>
              <p:nvPicPr>
                <p:cNvPr id="8" name="Graphic 7" descr="Dollar with solid fill">
                  <a:extLst>
                    <a:ext uri="{FF2B5EF4-FFF2-40B4-BE49-F238E27FC236}">
                      <a16:creationId xmlns:a16="http://schemas.microsoft.com/office/drawing/2014/main" id="{51CFBAE9-CC7E-E40A-4294-C69E37957D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0789856">
                  <a:off x="3824286" y="4667250"/>
                  <a:ext cx="914400" cy="914400"/>
                </a:xfrm>
                <a:prstGeom prst="rect">
                  <a:avLst/>
                </a:prstGeom>
              </p:spPr>
            </p:pic>
          </p:grpSp>
          <p:pic>
            <p:nvPicPr>
              <p:cNvPr id="13" name="Graphic 12" descr="Building outline">
                <a:extLst>
                  <a:ext uri="{FF2B5EF4-FFF2-40B4-BE49-F238E27FC236}">
                    <a16:creationId xmlns:a16="http://schemas.microsoft.com/office/drawing/2014/main" id="{BFE54F57-B941-7C49-9FAD-64A229476A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38250" y="3088586"/>
                <a:ext cx="3925676" cy="3925676"/>
              </a:xfrm>
              <a:prstGeom prst="rect">
                <a:avLst/>
              </a:prstGeom>
            </p:spPr>
          </p:pic>
        </p:grpSp>
        <p:pic>
          <p:nvPicPr>
            <p:cNvPr id="22" name="Graphic 21" descr="Man in tuxedo">
              <a:extLst>
                <a:ext uri="{FF2B5EF4-FFF2-40B4-BE49-F238E27FC236}">
                  <a16:creationId xmlns:a16="http://schemas.microsoft.com/office/drawing/2014/main" id="{39EDE050-7663-D30D-43EC-83919712C11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99533" y="3763321"/>
              <a:ext cx="1600200" cy="3139363"/>
            </a:xfrm>
            <a:prstGeom prst="rect">
              <a:avLst/>
            </a:prstGeom>
          </p:spPr>
        </p:pic>
      </p:grpSp>
      <p:grpSp>
        <p:nvGrpSpPr>
          <p:cNvPr id="24" name="what">
            <a:extLst>
              <a:ext uri="{FF2B5EF4-FFF2-40B4-BE49-F238E27FC236}">
                <a16:creationId xmlns:a16="http://schemas.microsoft.com/office/drawing/2014/main" id="{6282D1DE-EFA0-3C2D-E5EF-7B5A64544FB9}"/>
              </a:ext>
            </a:extLst>
          </p:cNvPr>
          <p:cNvGrpSpPr/>
          <p:nvPr/>
        </p:nvGrpSpPr>
        <p:grpSpPr>
          <a:xfrm>
            <a:off x="937333" y="530961"/>
            <a:ext cx="1132296" cy="3529128"/>
            <a:chOff x="2428240" y="1319742"/>
            <a:chExt cx="1132296" cy="3529128"/>
          </a:xfrm>
        </p:grpSpPr>
        <p:grpSp>
          <p:nvGrpSpPr>
            <p:cNvPr id="25" name="Group 24">
              <a:extLst>
                <a:ext uri="{FF2B5EF4-FFF2-40B4-BE49-F238E27FC236}">
                  <a16:creationId xmlns:a16="http://schemas.microsoft.com/office/drawing/2014/main" id="{A0A16C8A-BF7A-921F-62B5-C87C58D249FD}"/>
                </a:ext>
              </a:extLst>
            </p:cNvPr>
            <p:cNvGrpSpPr/>
            <p:nvPr/>
          </p:nvGrpSpPr>
          <p:grpSpPr>
            <a:xfrm>
              <a:off x="2440396" y="2054850"/>
              <a:ext cx="1107440" cy="736600"/>
              <a:chOff x="7623810" y="858521"/>
              <a:chExt cx="1107440" cy="736600"/>
            </a:xfrm>
          </p:grpSpPr>
          <p:sp>
            <p:nvSpPr>
              <p:cNvPr id="40" name="Rectangle: Rounded Corners 39">
                <a:extLst>
                  <a:ext uri="{FF2B5EF4-FFF2-40B4-BE49-F238E27FC236}">
                    <a16:creationId xmlns:a16="http://schemas.microsoft.com/office/drawing/2014/main" id="{60219A2C-2C99-8D73-3619-621F50211645}"/>
                  </a:ext>
                </a:extLst>
              </p:cNvPr>
              <p:cNvSpPr/>
              <p:nvPr/>
            </p:nvSpPr>
            <p:spPr>
              <a:xfrm>
                <a:off x="7623810" y="936410"/>
                <a:ext cx="1107440" cy="568960"/>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1" name="Graphic 40" descr="Thought bubble with solid fill">
                <a:hlinkClick r:id="rId10" action="ppaction://hlinksldjump"/>
                <a:extLst>
                  <a:ext uri="{FF2B5EF4-FFF2-40B4-BE49-F238E27FC236}">
                    <a16:creationId xmlns:a16="http://schemas.microsoft.com/office/drawing/2014/main" id="{B2AC67D4-CA3C-4AA2-619F-14CD9D68F18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809230" y="858521"/>
                <a:ext cx="736600" cy="736600"/>
              </a:xfrm>
              <a:prstGeom prst="rect">
                <a:avLst/>
              </a:prstGeom>
            </p:spPr>
          </p:pic>
        </p:grpSp>
        <p:grpSp>
          <p:nvGrpSpPr>
            <p:cNvPr id="26" name="Group 25">
              <a:extLst>
                <a:ext uri="{FF2B5EF4-FFF2-40B4-BE49-F238E27FC236}">
                  <a16:creationId xmlns:a16="http://schemas.microsoft.com/office/drawing/2014/main" id="{7E5A424E-B0B1-791A-8326-3CCCD274D7C3}"/>
                </a:ext>
              </a:extLst>
            </p:cNvPr>
            <p:cNvGrpSpPr/>
            <p:nvPr/>
          </p:nvGrpSpPr>
          <p:grpSpPr>
            <a:xfrm>
              <a:off x="2453096" y="2791450"/>
              <a:ext cx="1107440" cy="579120"/>
              <a:chOff x="4348480" y="2606040"/>
              <a:chExt cx="1107440" cy="579120"/>
            </a:xfrm>
          </p:grpSpPr>
          <p:sp>
            <p:nvSpPr>
              <p:cNvPr id="38" name="Rectangle: Rounded Corners 37">
                <a:extLst>
                  <a:ext uri="{FF2B5EF4-FFF2-40B4-BE49-F238E27FC236}">
                    <a16:creationId xmlns:a16="http://schemas.microsoft.com/office/drawing/2014/main" id="{3080268B-813C-40C0-8393-5E95ECD2A309}"/>
                  </a:ext>
                </a:extLst>
              </p:cNvPr>
              <p:cNvSpPr/>
              <p:nvPr/>
            </p:nvSpPr>
            <p:spPr>
              <a:xfrm>
                <a:off x="4348480" y="2606040"/>
                <a:ext cx="1107440" cy="568960"/>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9" name="Graphic 38" descr="Puzzle with solid fill">
                <a:hlinkClick r:id="rId13" action="ppaction://hlinksldjump"/>
                <a:extLst>
                  <a:ext uri="{FF2B5EF4-FFF2-40B4-BE49-F238E27FC236}">
                    <a16:creationId xmlns:a16="http://schemas.microsoft.com/office/drawing/2014/main" id="{FDEEE9EA-E85A-39A1-5A53-2950DBD99DC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612640" y="2606040"/>
                <a:ext cx="579120" cy="579120"/>
              </a:xfrm>
              <a:prstGeom prst="rect">
                <a:avLst/>
              </a:prstGeom>
            </p:spPr>
          </p:pic>
        </p:grpSp>
        <p:grpSp>
          <p:nvGrpSpPr>
            <p:cNvPr id="27" name="Group 26">
              <a:extLst>
                <a:ext uri="{FF2B5EF4-FFF2-40B4-BE49-F238E27FC236}">
                  <a16:creationId xmlns:a16="http://schemas.microsoft.com/office/drawing/2014/main" id="{8328F361-C211-E715-935D-79AE4A25EBE7}"/>
                </a:ext>
              </a:extLst>
            </p:cNvPr>
            <p:cNvGrpSpPr/>
            <p:nvPr/>
          </p:nvGrpSpPr>
          <p:grpSpPr>
            <a:xfrm>
              <a:off x="2463256" y="3429000"/>
              <a:ext cx="1061720" cy="665480"/>
              <a:chOff x="1564640" y="3903980"/>
              <a:chExt cx="1061720" cy="665480"/>
            </a:xfrm>
          </p:grpSpPr>
          <p:sp>
            <p:nvSpPr>
              <p:cNvPr id="36" name="Rectangle: Rounded Corners 35">
                <a:extLst>
                  <a:ext uri="{FF2B5EF4-FFF2-40B4-BE49-F238E27FC236}">
                    <a16:creationId xmlns:a16="http://schemas.microsoft.com/office/drawing/2014/main" id="{656B038B-0D8A-5C64-7A4A-3D90CC0004A1}"/>
                  </a:ext>
                </a:extLst>
              </p:cNvPr>
              <p:cNvSpPr/>
              <p:nvPr/>
            </p:nvSpPr>
            <p:spPr>
              <a:xfrm>
                <a:off x="1564640" y="3952240"/>
                <a:ext cx="1061720" cy="568960"/>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7" name="Graphic 36" descr="Money with solid fill">
                <a:hlinkClick r:id="rId16" action="ppaction://hlinksldjump"/>
                <a:extLst>
                  <a:ext uri="{FF2B5EF4-FFF2-40B4-BE49-F238E27FC236}">
                    <a16:creationId xmlns:a16="http://schemas.microsoft.com/office/drawing/2014/main" id="{F4090616-8E1A-F498-0D0C-1E8F8727D8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39900" y="3903980"/>
                <a:ext cx="665480" cy="665480"/>
              </a:xfrm>
              <a:prstGeom prst="rect">
                <a:avLst/>
              </a:prstGeom>
            </p:spPr>
          </p:pic>
        </p:grpSp>
        <p:grpSp>
          <p:nvGrpSpPr>
            <p:cNvPr id="28" name="Group 27">
              <a:extLst>
                <a:ext uri="{FF2B5EF4-FFF2-40B4-BE49-F238E27FC236}">
                  <a16:creationId xmlns:a16="http://schemas.microsoft.com/office/drawing/2014/main" id="{7E0B45EF-9EFE-B566-D6B9-FB01FEBDB917}"/>
                </a:ext>
              </a:extLst>
            </p:cNvPr>
            <p:cNvGrpSpPr/>
            <p:nvPr/>
          </p:nvGrpSpPr>
          <p:grpSpPr>
            <a:xfrm>
              <a:off x="2442392" y="4211330"/>
              <a:ext cx="1107440" cy="637540"/>
              <a:chOff x="2590800" y="3637280"/>
              <a:chExt cx="1107440" cy="637540"/>
            </a:xfrm>
          </p:grpSpPr>
          <p:sp>
            <p:nvSpPr>
              <p:cNvPr id="34" name="Rectangle: Rounded Corners 33">
                <a:extLst>
                  <a:ext uri="{FF2B5EF4-FFF2-40B4-BE49-F238E27FC236}">
                    <a16:creationId xmlns:a16="http://schemas.microsoft.com/office/drawing/2014/main" id="{B4197619-B085-77E6-3643-28ED06620069}"/>
                  </a:ext>
                </a:extLst>
              </p:cNvPr>
              <p:cNvSpPr/>
              <p:nvPr/>
            </p:nvSpPr>
            <p:spPr>
              <a:xfrm>
                <a:off x="2590800" y="3637280"/>
                <a:ext cx="1107440" cy="568960"/>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5" name="Graphic 34" descr="Head with gears with solid fill">
                <a:hlinkClick r:id="rId17" action="ppaction://hlinksldjump"/>
                <a:extLst>
                  <a:ext uri="{FF2B5EF4-FFF2-40B4-BE49-F238E27FC236}">
                    <a16:creationId xmlns:a16="http://schemas.microsoft.com/office/drawing/2014/main" id="{E6CCC591-80E0-A9F1-1859-117050B3F657}"/>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833370" y="3652520"/>
                <a:ext cx="622300" cy="622300"/>
              </a:xfrm>
              <a:prstGeom prst="rect">
                <a:avLst/>
              </a:prstGeom>
            </p:spPr>
          </p:pic>
        </p:grpSp>
        <p:grpSp>
          <p:nvGrpSpPr>
            <p:cNvPr id="29" name="Group 28">
              <a:extLst>
                <a:ext uri="{FF2B5EF4-FFF2-40B4-BE49-F238E27FC236}">
                  <a16:creationId xmlns:a16="http://schemas.microsoft.com/office/drawing/2014/main" id="{69876054-26E9-5A2B-A400-893AB8EBB3C6}"/>
                </a:ext>
              </a:extLst>
            </p:cNvPr>
            <p:cNvGrpSpPr/>
            <p:nvPr/>
          </p:nvGrpSpPr>
          <p:grpSpPr>
            <a:xfrm>
              <a:off x="2428240" y="1319742"/>
              <a:ext cx="1107440" cy="835235"/>
              <a:chOff x="5455920" y="4198413"/>
              <a:chExt cx="1107440" cy="835235"/>
            </a:xfrm>
          </p:grpSpPr>
          <p:sp>
            <p:nvSpPr>
              <p:cNvPr id="30" name="Rectangle: Rounded Corners 29">
                <a:extLst>
                  <a:ext uri="{FF2B5EF4-FFF2-40B4-BE49-F238E27FC236}">
                    <a16:creationId xmlns:a16="http://schemas.microsoft.com/office/drawing/2014/main" id="{F068E8EF-9E81-6A5A-21D3-071D3F3378C0}"/>
                  </a:ext>
                </a:extLst>
              </p:cNvPr>
              <p:cNvSpPr/>
              <p:nvPr/>
            </p:nvSpPr>
            <p:spPr>
              <a:xfrm>
                <a:off x="5455920" y="4336631"/>
                <a:ext cx="1107440" cy="55880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1" name="Group 30">
                <a:extLst>
                  <a:ext uri="{FF2B5EF4-FFF2-40B4-BE49-F238E27FC236}">
                    <a16:creationId xmlns:a16="http://schemas.microsoft.com/office/drawing/2014/main" id="{D1140FFE-9084-14DF-BDB8-3F5F2CA89649}"/>
                  </a:ext>
                </a:extLst>
              </p:cNvPr>
              <p:cNvGrpSpPr/>
              <p:nvPr/>
            </p:nvGrpSpPr>
            <p:grpSpPr>
              <a:xfrm>
                <a:off x="5581650" y="4198413"/>
                <a:ext cx="886460" cy="835235"/>
                <a:chOff x="8506460" y="4254925"/>
                <a:chExt cx="1549865" cy="1281011"/>
              </a:xfrm>
            </p:grpSpPr>
            <p:pic>
              <p:nvPicPr>
                <p:cNvPr id="32" name="Graphic 31" descr="Cloud outline">
                  <a:hlinkClick r:id="rId20" action="ppaction://hlinksldjump"/>
                  <a:extLst>
                    <a:ext uri="{FF2B5EF4-FFF2-40B4-BE49-F238E27FC236}">
                      <a16:creationId xmlns:a16="http://schemas.microsoft.com/office/drawing/2014/main" id="{E92FA15A-B63F-B6A2-807F-FC491785DB0D}"/>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506460" y="4254925"/>
                  <a:ext cx="1549865" cy="1281011"/>
                </a:xfrm>
                <a:prstGeom prst="rect">
                  <a:avLst/>
                </a:prstGeom>
              </p:spPr>
            </p:pic>
            <p:pic>
              <p:nvPicPr>
                <p:cNvPr id="33" name="Graphic 32" descr="Question Mark with solid fill">
                  <a:hlinkClick r:id="rId20" action="ppaction://hlinksldjump"/>
                  <a:extLst>
                    <a:ext uri="{FF2B5EF4-FFF2-40B4-BE49-F238E27FC236}">
                      <a16:creationId xmlns:a16="http://schemas.microsoft.com/office/drawing/2014/main" id="{B2D2C5D4-707E-468C-F4F7-8CD033D3C35C}"/>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869680" y="4602696"/>
                  <a:ext cx="643890" cy="643890"/>
                </a:xfrm>
                <a:prstGeom prst="rect">
                  <a:avLst/>
                </a:prstGeom>
              </p:spPr>
            </p:pic>
          </p:grpSp>
        </p:grpSp>
      </p:grpSp>
      <p:grpSp>
        <p:nvGrpSpPr>
          <p:cNvPr id="42" name="menu">
            <a:extLst>
              <a:ext uri="{FF2B5EF4-FFF2-40B4-BE49-F238E27FC236}">
                <a16:creationId xmlns:a16="http://schemas.microsoft.com/office/drawing/2014/main" id="{EB4A92C5-70A7-4D39-621A-3E92BC3FB93F}"/>
              </a:ext>
            </a:extLst>
          </p:cNvPr>
          <p:cNvGrpSpPr/>
          <p:nvPr/>
        </p:nvGrpSpPr>
        <p:grpSpPr>
          <a:xfrm>
            <a:off x="92856" y="200761"/>
            <a:ext cx="812800" cy="660400"/>
            <a:chOff x="1442720" y="1076960"/>
            <a:chExt cx="812800" cy="660400"/>
          </a:xfrm>
        </p:grpSpPr>
        <p:sp>
          <p:nvSpPr>
            <p:cNvPr id="43" name="Oval 42">
              <a:extLst>
                <a:ext uri="{FF2B5EF4-FFF2-40B4-BE49-F238E27FC236}">
                  <a16:creationId xmlns:a16="http://schemas.microsoft.com/office/drawing/2014/main" id="{F0923279-4432-FF67-5999-A1CA67985422}"/>
                </a:ext>
              </a:extLst>
            </p:cNvPr>
            <p:cNvSpPr/>
            <p:nvPr/>
          </p:nvSpPr>
          <p:spPr>
            <a:xfrm>
              <a:off x="1442720" y="1076960"/>
              <a:ext cx="812800" cy="660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4" name="Graphic 43" descr="Hamburger Menu Icon with solid fill">
              <a:extLst>
                <a:ext uri="{FF2B5EF4-FFF2-40B4-BE49-F238E27FC236}">
                  <a16:creationId xmlns:a16="http://schemas.microsoft.com/office/drawing/2014/main" id="{5265C76B-B6E0-CB55-0546-7C9B7BED9D00}"/>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615440" y="1173480"/>
              <a:ext cx="457200" cy="457200"/>
            </a:xfrm>
            <a:prstGeom prst="rect">
              <a:avLst/>
            </a:prstGeom>
          </p:spPr>
        </p:pic>
      </p:grpSp>
    </p:spTree>
    <p:extLst>
      <p:ext uri="{BB962C8B-B14F-4D97-AF65-F5344CB8AC3E}">
        <p14:creationId xmlns:p14="http://schemas.microsoft.com/office/powerpoint/2010/main" val="369382884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2"/>
                    </p:tgtEl>
                  </p:cond>
                </p:stCondLst>
                <p:endSync evt="end" delay="0">
                  <p:rtn val="all"/>
                </p:endSync>
                <p:childTnLst>
                  <p:par>
                    <p:cTn id="3" fill="hold">
                      <p:stCondLst>
                        <p:cond delay="0"/>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24"/>
                                        </p:tgtEl>
                                        <p:attrNameLst>
                                          <p:attrName>ppt_w</p:attrName>
                                        </p:attrNameLst>
                                      </p:cBhvr>
                                      <p:tavLst>
                                        <p:tav tm="0">
                                          <p:val>
                                            <p:strVal val="ppt_w"/>
                                          </p:val>
                                        </p:tav>
                                        <p:tav tm="100000">
                                          <p:val>
                                            <p:fltVal val="0"/>
                                          </p:val>
                                        </p:tav>
                                      </p:tavLst>
                                    </p:anim>
                                    <p:anim calcmode="lin" valueType="num">
                                      <p:cBhvr>
                                        <p:cTn id="7" dur="500"/>
                                        <p:tgtEl>
                                          <p:spTgt spid="24"/>
                                        </p:tgtEl>
                                        <p:attrNameLst>
                                          <p:attrName>ppt_h</p:attrName>
                                        </p:attrNameLst>
                                      </p:cBhvr>
                                      <p:tavLst>
                                        <p:tav tm="0">
                                          <p:val>
                                            <p:strVal val="ppt_h"/>
                                          </p:val>
                                        </p:tav>
                                        <p:tav tm="100000">
                                          <p:val>
                                            <p:fltVal val="0"/>
                                          </p:val>
                                        </p:tav>
                                      </p:tavLst>
                                    </p:anim>
                                    <p:animEffect transition="out" filter="fade">
                                      <p:cBhvr>
                                        <p:cTn id="8" dur="500"/>
                                        <p:tgtEl>
                                          <p:spTgt spid="24"/>
                                        </p:tgtEl>
                                      </p:cBhvr>
                                    </p:animEffect>
                                    <p:set>
                                      <p:cBhvr>
                                        <p:cTn id="9" dur="1" fill="hold">
                                          <p:stCondLst>
                                            <p:cond delay="499"/>
                                          </p:stCondLst>
                                        </p:cTn>
                                        <p:tgtEl>
                                          <p:spTgt spid="24"/>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childTnLst>
                          </p:cTn>
                        </p:par>
                      </p:childTnLst>
                    </p:cTn>
                  </p:par>
                </p:childTnLst>
              </p:cTn>
              <p:nextCondLst>
                <p:cond evt="onClick" delay="0">
                  <p:tgtEl>
                    <p:spTgt spid="42"/>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C0FC"/>
            </a:gs>
            <a:gs pos="60000">
              <a:srgbClr val="D46C76"/>
            </a:gs>
          </a:gsLst>
          <a:lin ang="2700000" scaled="1"/>
        </a:gra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256A12A-6895-FED3-4A17-E6341EFB2F76}"/>
              </a:ext>
            </a:extLst>
          </p:cNvPr>
          <p:cNvSpPr/>
          <p:nvPr/>
        </p:nvSpPr>
        <p:spPr>
          <a:xfrm>
            <a:off x="3814762" y="457200"/>
            <a:ext cx="4562475" cy="714375"/>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solidFill>
                  <a:schemeClr val="tx1"/>
                </a:solidFill>
              </a:rPr>
              <a:t>CLOUD</a:t>
            </a:r>
            <a:r>
              <a:rPr lang="en-IN" sz="3600" dirty="0"/>
              <a:t> </a:t>
            </a:r>
            <a:r>
              <a:rPr lang="en-IN" sz="3600" dirty="0">
                <a:solidFill>
                  <a:schemeClr val="tx1"/>
                </a:solidFill>
              </a:rPr>
              <a:t>COMPUTING</a:t>
            </a:r>
          </a:p>
        </p:txBody>
      </p:sp>
      <p:pic>
        <p:nvPicPr>
          <p:cNvPr id="6" name="Graphic 5" descr="Head with gears outline">
            <a:extLst>
              <a:ext uri="{FF2B5EF4-FFF2-40B4-BE49-F238E27FC236}">
                <a16:creationId xmlns:a16="http://schemas.microsoft.com/office/drawing/2014/main" id="{7567F56C-11A5-C03F-00FC-806B6F0F09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51364" y="2430482"/>
            <a:ext cx="2905125" cy="3514725"/>
          </a:xfrm>
          <a:prstGeom prst="rect">
            <a:avLst/>
          </a:prstGeom>
        </p:spPr>
      </p:pic>
      <p:sp>
        <p:nvSpPr>
          <p:cNvPr id="8" name="TextBox 7">
            <a:extLst>
              <a:ext uri="{FF2B5EF4-FFF2-40B4-BE49-F238E27FC236}">
                <a16:creationId xmlns:a16="http://schemas.microsoft.com/office/drawing/2014/main" id="{862EC40A-116A-7036-C499-17A474AD5467}"/>
              </a:ext>
            </a:extLst>
          </p:cNvPr>
          <p:cNvSpPr txBox="1"/>
          <p:nvPr/>
        </p:nvSpPr>
        <p:spPr>
          <a:xfrm>
            <a:off x="5438775" y="2430482"/>
            <a:ext cx="6096000" cy="3970318"/>
          </a:xfrm>
          <a:prstGeom prst="rect">
            <a:avLst/>
          </a:prstGeom>
          <a:noFill/>
        </p:spPr>
        <p:txBody>
          <a:bodyPr wrap="square">
            <a:spAutoFit/>
          </a:bodyPr>
          <a:lstStyle/>
          <a:p>
            <a:pPr algn="l"/>
            <a:r>
              <a:rPr lang="en-US" b="0" i="0" dirty="0">
                <a:solidFill>
                  <a:schemeClr val="tx1">
                    <a:lumMod val="95000"/>
                    <a:lumOff val="5000"/>
                  </a:schemeClr>
                </a:solidFill>
                <a:effectLst/>
                <a:latin typeface="Söhne"/>
              </a:rPr>
              <a:t>Cloud computing has become increasingly popular in recent years, as it allows businesses and individuals to access and use computing resources on demand, without the need to invest in and maintain their own hardware and infrastructure. This can lead to cost savings, improved efficiency, increased competitiveness, and the development of new revenue streams.</a:t>
            </a:r>
          </a:p>
          <a:p>
            <a:pPr algn="l"/>
            <a:r>
              <a:rPr lang="en-US" b="0" i="0" dirty="0">
                <a:solidFill>
                  <a:schemeClr val="tx1">
                    <a:lumMod val="95000"/>
                    <a:lumOff val="5000"/>
                  </a:schemeClr>
                </a:solidFill>
                <a:effectLst/>
                <a:latin typeface="Söhne"/>
              </a:rPr>
              <a:t>There are also several key features and concepts associated with cloud computing, including on-demand self-service, broad network access, resource pooling, rapid elasticity, and measured service.</a:t>
            </a:r>
          </a:p>
          <a:p>
            <a:pPr algn="l"/>
            <a:r>
              <a:rPr lang="en-US" b="0" i="0" dirty="0">
                <a:solidFill>
                  <a:schemeClr val="tx1">
                    <a:lumMod val="95000"/>
                    <a:lumOff val="5000"/>
                  </a:schemeClr>
                </a:solidFill>
                <a:effectLst/>
                <a:latin typeface="Söhne"/>
              </a:rPr>
              <a:t>Overall, cloud computing is a powerful and flexible computing model that has the potential to transform the way businesses and individuals access and use computing resources.</a:t>
            </a:r>
          </a:p>
        </p:txBody>
      </p:sp>
      <p:sp>
        <p:nvSpPr>
          <p:cNvPr id="9" name="TextBox 8">
            <a:extLst>
              <a:ext uri="{FF2B5EF4-FFF2-40B4-BE49-F238E27FC236}">
                <a16:creationId xmlns:a16="http://schemas.microsoft.com/office/drawing/2014/main" id="{6A6B6A73-5A54-0BF9-BF69-AECCD5D8A20B}"/>
              </a:ext>
            </a:extLst>
          </p:cNvPr>
          <p:cNvSpPr txBox="1"/>
          <p:nvPr/>
        </p:nvSpPr>
        <p:spPr>
          <a:xfrm>
            <a:off x="3152775" y="1744921"/>
            <a:ext cx="4933950" cy="769441"/>
          </a:xfrm>
          <a:prstGeom prst="rect">
            <a:avLst/>
          </a:prstGeom>
          <a:noFill/>
        </p:spPr>
        <p:txBody>
          <a:bodyPr wrap="square" rtlCol="0">
            <a:spAutoFit/>
          </a:bodyPr>
          <a:lstStyle/>
          <a:p>
            <a:r>
              <a:rPr lang="en-IN" sz="4400" dirty="0"/>
              <a:t>Conclusion………</a:t>
            </a:r>
          </a:p>
        </p:txBody>
      </p:sp>
      <p:grpSp>
        <p:nvGrpSpPr>
          <p:cNvPr id="28" name="menu">
            <a:extLst>
              <a:ext uri="{FF2B5EF4-FFF2-40B4-BE49-F238E27FC236}">
                <a16:creationId xmlns:a16="http://schemas.microsoft.com/office/drawing/2014/main" id="{574CC34F-FB16-23CB-5018-0958930261D0}"/>
              </a:ext>
            </a:extLst>
          </p:cNvPr>
          <p:cNvGrpSpPr/>
          <p:nvPr/>
        </p:nvGrpSpPr>
        <p:grpSpPr>
          <a:xfrm>
            <a:off x="92856" y="200761"/>
            <a:ext cx="812800" cy="660400"/>
            <a:chOff x="1442720" y="1076960"/>
            <a:chExt cx="812800" cy="660400"/>
          </a:xfrm>
        </p:grpSpPr>
        <p:sp>
          <p:nvSpPr>
            <p:cNvPr id="29" name="Oval 28">
              <a:extLst>
                <a:ext uri="{FF2B5EF4-FFF2-40B4-BE49-F238E27FC236}">
                  <a16:creationId xmlns:a16="http://schemas.microsoft.com/office/drawing/2014/main" id="{08B0BF7B-ED08-2C37-6186-1F5803461E98}"/>
                </a:ext>
              </a:extLst>
            </p:cNvPr>
            <p:cNvSpPr/>
            <p:nvPr/>
          </p:nvSpPr>
          <p:spPr>
            <a:xfrm>
              <a:off x="1442720" y="1076960"/>
              <a:ext cx="812800" cy="660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 name="Graphic 29" descr="Hamburger Menu Icon with solid fill">
              <a:extLst>
                <a:ext uri="{FF2B5EF4-FFF2-40B4-BE49-F238E27FC236}">
                  <a16:creationId xmlns:a16="http://schemas.microsoft.com/office/drawing/2014/main" id="{16978E76-7DA3-534E-C443-661A493260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15440" y="1173480"/>
              <a:ext cx="457200" cy="457200"/>
            </a:xfrm>
            <a:prstGeom prst="rect">
              <a:avLst/>
            </a:prstGeom>
          </p:spPr>
        </p:pic>
      </p:grpSp>
      <p:grpSp>
        <p:nvGrpSpPr>
          <p:cNvPr id="31" name="Group 30">
            <a:extLst>
              <a:ext uri="{FF2B5EF4-FFF2-40B4-BE49-F238E27FC236}">
                <a16:creationId xmlns:a16="http://schemas.microsoft.com/office/drawing/2014/main" id="{7FD73889-C87D-4A4E-C26D-227E287EEE83}"/>
              </a:ext>
            </a:extLst>
          </p:cNvPr>
          <p:cNvGrpSpPr/>
          <p:nvPr/>
        </p:nvGrpSpPr>
        <p:grpSpPr>
          <a:xfrm>
            <a:off x="939840" y="525881"/>
            <a:ext cx="1193098" cy="4236109"/>
            <a:chOff x="939840" y="525881"/>
            <a:chExt cx="1193098" cy="4236109"/>
          </a:xfrm>
        </p:grpSpPr>
        <p:grpSp>
          <p:nvGrpSpPr>
            <p:cNvPr id="10" name="what">
              <a:extLst>
                <a:ext uri="{FF2B5EF4-FFF2-40B4-BE49-F238E27FC236}">
                  <a16:creationId xmlns:a16="http://schemas.microsoft.com/office/drawing/2014/main" id="{C0F528C2-1D02-AB12-B88F-53BA42729270}"/>
                </a:ext>
              </a:extLst>
            </p:cNvPr>
            <p:cNvGrpSpPr/>
            <p:nvPr/>
          </p:nvGrpSpPr>
          <p:grpSpPr>
            <a:xfrm>
              <a:off x="982669" y="525881"/>
              <a:ext cx="1132296" cy="3529128"/>
              <a:chOff x="2428240" y="1319742"/>
              <a:chExt cx="1132296" cy="3529128"/>
            </a:xfrm>
          </p:grpSpPr>
          <p:grpSp>
            <p:nvGrpSpPr>
              <p:cNvPr id="11" name="Group 10">
                <a:extLst>
                  <a:ext uri="{FF2B5EF4-FFF2-40B4-BE49-F238E27FC236}">
                    <a16:creationId xmlns:a16="http://schemas.microsoft.com/office/drawing/2014/main" id="{C59B310F-66D8-BD72-78B5-D315B4A848F2}"/>
                  </a:ext>
                </a:extLst>
              </p:cNvPr>
              <p:cNvGrpSpPr/>
              <p:nvPr/>
            </p:nvGrpSpPr>
            <p:grpSpPr>
              <a:xfrm>
                <a:off x="2440396" y="2054850"/>
                <a:ext cx="1107440" cy="736600"/>
                <a:chOff x="7623810" y="858521"/>
                <a:chExt cx="1107440" cy="736600"/>
              </a:xfrm>
            </p:grpSpPr>
            <p:sp>
              <p:nvSpPr>
                <p:cNvPr id="26" name="Rectangle: Rounded Corners 25">
                  <a:extLst>
                    <a:ext uri="{FF2B5EF4-FFF2-40B4-BE49-F238E27FC236}">
                      <a16:creationId xmlns:a16="http://schemas.microsoft.com/office/drawing/2014/main" id="{89550E7E-1114-4887-9CEA-5649ED1AB574}"/>
                    </a:ext>
                  </a:extLst>
                </p:cNvPr>
                <p:cNvSpPr/>
                <p:nvPr/>
              </p:nvSpPr>
              <p:spPr>
                <a:xfrm>
                  <a:off x="7623810" y="936410"/>
                  <a:ext cx="1107440" cy="568960"/>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Graphic 26" descr="Thought bubble with solid fill">
                  <a:hlinkClick r:id="rId6" action="ppaction://hlinksldjump"/>
                  <a:extLst>
                    <a:ext uri="{FF2B5EF4-FFF2-40B4-BE49-F238E27FC236}">
                      <a16:creationId xmlns:a16="http://schemas.microsoft.com/office/drawing/2014/main" id="{0951BA65-EDA9-5CE7-E3A9-1E6DD9DA627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09230" y="858521"/>
                  <a:ext cx="736600" cy="736600"/>
                </a:xfrm>
                <a:prstGeom prst="rect">
                  <a:avLst/>
                </a:prstGeom>
              </p:spPr>
            </p:pic>
          </p:grpSp>
          <p:grpSp>
            <p:nvGrpSpPr>
              <p:cNvPr id="12" name="Group 11">
                <a:extLst>
                  <a:ext uri="{FF2B5EF4-FFF2-40B4-BE49-F238E27FC236}">
                    <a16:creationId xmlns:a16="http://schemas.microsoft.com/office/drawing/2014/main" id="{ED7A8B74-4741-EE8E-4024-0B55E33D546D}"/>
                  </a:ext>
                </a:extLst>
              </p:cNvPr>
              <p:cNvGrpSpPr/>
              <p:nvPr/>
            </p:nvGrpSpPr>
            <p:grpSpPr>
              <a:xfrm>
                <a:off x="2453096" y="2791450"/>
                <a:ext cx="1107440" cy="579120"/>
                <a:chOff x="4348480" y="2606040"/>
                <a:chExt cx="1107440" cy="579120"/>
              </a:xfrm>
            </p:grpSpPr>
            <p:sp>
              <p:nvSpPr>
                <p:cNvPr id="24" name="Rectangle: Rounded Corners 23">
                  <a:extLst>
                    <a:ext uri="{FF2B5EF4-FFF2-40B4-BE49-F238E27FC236}">
                      <a16:creationId xmlns:a16="http://schemas.microsoft.com/office/drawing/2014/main" id="{CA738DF0-CD28-9878-02F1-EF0A5055ECF3}"/>
                    </a:ext>
                  </a:extLst>
                </p:cNvPr>
                <p:cNvSpPr/>
                <p:nvPr/>
              </p:nvSpPr>
              <p:spPr>
                <a:xfrm>
                  <a:off x="4348480" y="2606040"/>
                  <a:ext cx="1107440" cy="568960"/>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5" name="Graphic 24" descr="Puzzle with solid fill">
                  <a:hlinkClick r:id="rId9" action="ppaction://hlinksldjump"/>
                  <a:extLst>
                    <a:ext uri="{FF2B5EF4-FFF2-40B4-BE49-F238E27FC236}">
                      <a16:creationId xmlns:a16="http://schemas.microsoft.com/office/drawing/2014/main" id="{A9F00BB3-4457-2545-A31E-7518ABD0C48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612640" y="2606040"/>
                  <a:ext cx="579120" cy="579120"/>
                </a:xfrm>
                <a:prstGeom prst="rect">
                  <a:avLst/>
                </a:prstGeom>
              </p:spPr>
            </p:pic>
          </p:grpSp>
          <p:grpSp>
            <p:nvGrpSpPr>
              <p:cNvPr id="13" name="Group 12">
                <a:extLst>
                  <a:ext uri="{FF2B5EF4-FFF2-40B4-BE49-F238E27FC236}">
                    <a16:creationId xmlns:a16="http://schemas.microsoft.com/office/drawing/2014/main" id="{A6512A2A-1F09-E122-C5A2-277F4CA5F30F}"/>
                  </a:ext>
                </a:extLst>
              </p:cNvPr>
              <p:cNvGrpSpPr/>
              <p:nvPr/>
            </p:nvGrpSpPr>
            <p:grpSpPr>
              <a:xfrm>
                <a:off x="2463256" y="3429000"/>
                <a:ext cx="1061720" cy="665480"/>
                <a:chOff x="1564640" y="3903980"/>
                <a:chExt cx="1061720" cy="665480"/>
              </a:xfrm>
            </p:grpSpPr>
            <p:sp>
              <p:nvSpPr>
                <p:cNvPr id="22" name="Rectangle: Rounded Corners 21">
                  <a:extLst>
                    <a:ext uri="{FF2B5EF4-FFF2-40B4-BE49-F238E27FC236}">
                      <a16:creationId xmlns:a16="http://schemas.microsoft.com/office/drawing/2014/main" id="{EC74C198-A9E8-5550-F46B-C7733A02D720}"/>
                    </a:ext>
                  </a:extLst>
                </p:cNvPr>
                <p:cNvSpPr/>
                <p:nvPr/>
              </p:nvSpPr>
              <p:spPr>
                <a:xfrm>
                  <a:off x="1564640" y="3952240"/>
                  <a:ext cx="1061720" cy="568960"/>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Graphic 22" descr="Money with solid fill">
                  <a:hlinkClick r:id="rId12" action="ppaction://hlinksldjump"/>
                  <a:extLst>
                    <a:ext uri="{FF2B5EF4-FFF2-40B4-BE49-F238E27FC236}">
                      <a16:creationId xmlns:a16="http://schemas.microsoft.com/office/drawing/2014/main" id="{7499983E-4DDD-222A-06F0-A20D9D9BE4C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739900" y="3903980"/>
                  <a:ext cx="665480" cy="665480"/>
                </a:xfrm>
                <a:prstGeom prst="rect">
                  <a:avLst/>
                </a:prstGeom>
              </p:spPr>
            </p:pic>
          </p:grpSp>
          <p:grpSp>
            <p:nvGrpSpPr>
              <p:cNvPr id="14" name="Group 13">
                <a:extLst>
                  <a:ext uri="{FF2B5EF4-FFF2-40B4-BE49-F238E27FC236}">
                    <a16:creationId xmlns:a16="http://schemas.microsoft.com/office/drawing/2014/main" id="{3A00F786-0166-A9A4-93B8-437240DDE8BC}"/>
                  </a:ext>
                </a:extLst>
              </p:cNvPr>
              <p:cNvGrpSpPr/>
              <p:nvPr/>
            </p:nvGrpSpPr>
            <p:grpSpPr>
              <a:xfrm>
                <a:off x="2442392" y="4211330"/>
                <a:ext cx="1107440" cy="637540"/>
                <a:chOff x="2590800" y="3637280"/>
                <a:chExt cx="1107440" cy="637540"/>
              </a:xfrm>
            </p:grpSpPr>
            <p:sp>
              <p:nvSpPr>
                <p:cNvPr id="20" name="Rectangle: Rounded Corners 19">
                  <a:extLst>
                    <a:ext uri="{FF2B5EF4-FFF2-40B4-BE49-F238E27FC236}">
                      <a16:creationId xmlns:a16="http://schemas.microsoft.com/office/drawing/2014/main" id="{1D9D69DF-191D-A567-70D4-D2821C8C6153}"/>
                    </a:ext>
                  </a:extLst>
                </p:cNvPr>
                <p:cNvSpPr/>
                <p:nvPr/>
              </p:nvSpPr>
              <p:spPr>
                <a:xfrm>
                  <a:off x="2590800" y="3637280"/>
                  <a:ext cx="1107440" cy="568960"/>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Graphic 20" descr="Head with gears with solid fill">
                  <a:hlinkClick r:id="rId15" action="ppaction://hlinksldjump"/>
                  <a:extLst>
                    <a:ext uri="{FF2B5EF4-FFF2-40B4-BE49-F238E27FC236}">
                      <a16:creationId xmlns:a16="http://schemas.microsoft.com/office/drawing/2014/main" id="{00B3F9D8-04DD-A4AE-4D62-48CE2637150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833370" y="3652520"/>
                  <a:ext cx="622300" cy="622300"/>
                </a:xfrm>
                <a:prstGeom prst="rect">
                  <a:avLst/>
                </a:prstGeom>
              </p:spPr>
            </p:pic>
          </p:grpSp>
          <p:grpSp>
            <p:nvGrpSpPr>
              <p:cNvPr id="15" name="Group 14">
                <a:extLst>
                  <a:ext uri="{FF2B5EF4-FFF2-40B4-BE49-F238E27FC236}">
                    <a16:creationId xmlns:a16="http://schemas.microsoft.com/office/drawing/2014/main" id="{9C54D303-9B64-D3FF-2DAC-4030451A1E5D}"/>
                  </a:ext>
                </a:extLst>
              </p:cNvPr>
              <p:cNvGrpSpPr/>
              <p:nvPr/>
            </p:nvGrpSpPr>
            <p:grpSpPr>
              <a:xfrm>
                <a:off x="2428240" y="1319742"/>
                <a:ext cx="1107440" cy="835235"/>
                <a:chOff x="5455920" y="4198413"/>
                <a:chExt cx="1107440" cy="835235"/>
              </a:xfrm>
            </p:grpSpPr>
            <p:sp>
              <p:nvSpPr>
                <p:cNvPr id="16" name="Rectangle: Rounded Corners 15">
                  <a:extLst>
                    <a:ext uri="{FF2B5EF4-FFF2-40B4-BE49-F238E27FC236}">
                      <a16:creationId xmlns:a16="http://schemas.microsoft.com/office/drawing/2014/main" id="{3C713EF8-77DF-2EBC-32EC-F9F93FB79DCD}"/>
                    </a:ext>
                  </a:extLst>
                </p:cNvPr>
                <p:cNvSpPr/>
                <p:nvPr/>
              </p:nvSpPr>
              <p:spPr>
                <a:xfrm>
                  <a:off x="5455920" y="4336631"/>
                  <a:ext cx="1107440" cy="55880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 name="Group 16">
                  <a:extLst>
                    <a:ext uri="{FF2B5EF4-FFF2-40B4-BE49-F238E27FC236}">
                      <a16:creationId xmlns:a16="http://schemas.microsoft.com/office/drawing/2014/main" id="{245D43C6-63E2-AFC6-F9FD-A83725E5486F}"/>
                    </a:ext>
                  </a:extLst>
                </p:cNvPr>
                <p:cNvGrpSpPr/>
                <p:nvPr/>
              </p:nvGrpSpPr>
              <p:grpSpPr>
                <a:xfrm>
                  <a:off x="5581650" y="4198413"/>
                  <a:ext cx="886460" cy="835235"/>
                  <a:chOff x="8506460" y="4254925"/>
                  <a:chExt cx="1549865" cy="1281011"/>
                </a:xfrm>
              </p:grpSpPr>
              <p:pic>
                <p:nvPicPr>
                  <p:cNvPr id="18" name="Graphic 17" descr="Cloud outline">
                    <a:hlinkClick r:id="rId18" action="ppaction://hlinksldjump"/>
                    <a:extLst>
                      <a:ext uri="{FF2B5EF4-FFF2-40B4-BE49-F238E27FC236}">
                        <a16:creationId xmlns:a16="http://schemas.microsoft.com/office/drawing/2014/main" id="{DD103923-4959-F41F-30E6-9B15CB20F659}"/>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506460" y="4254925"/>
                    <a:ext cx="1549865" cy="1281011"/>
                  </a:xfrm>
                  <a:prstGeom prst="rect">
                    <a:avLst/>
                  </a:prstGeom>
                </p:spPr>
              </p:pic>
              <p:pic>
                <p:nvPicPr>
                  <p:cNvPr id="19" name="Graphic 18" descr="Question Mark with solid fill">
                    <a:hlinkClick r:id="rId18" action="ppaction://hlinksldjump"/>
                    <a:extLst>
                      <a:ext uri="{FF2B5EF4-FFF2-40B4-BE49-F238E27FC236}">
                        <a16:creationId xmlns:a16="http://schemas.microsoft.com/office/drawing/2014/main" id="{9309BCC2-F236-1D33-80A7-71BF9BE6AAD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869680" y="4602696"/>
                    <a:ext cx="643890" cy="643890"/>
                  </a:xfrm>
                  <a:prstGeom prst="rect">
                    <a:avLst/>
                  </a:prstGeom>
                </p:spPr>
              </p:pic>
            </p:grpSp>
          </p:grpSp>
        </p:grpSp>
        <p:pic>
          <p:nvPicPr>
            <p:cNvPr id="3" name="Graphic 2" descr="Hourglass">
              <a:hlinkClick r:id="rId23" action="ppaction://hlinksldjump"/>
              <a:extLst>
                <a:ext uri="{FF2B5EF4-FFF2-40B4-BE49-F238E27FC236}">
                  <a16:creationId xmlns:a16="http://schemas.microsoft.com/office/drawing/2014/main" id="{B15CF631-329C-33E3-8338-24A7C84ACB56}"/>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261941" y="4199356"/>
              <a:ext cx="527488" cy="527488"/>
            </a:xfrm>
            <a:prstGeom prst="rect">
              <a:avLst/>
            </a:prstGeom>
          </p:spPr>
        </p:pic>
        <p:sp>
          <p:nvSpPr>
            <p:cNvPr id="5" name="Rectangle: Rounded Corners 4">
              <a:extLst>
                <a:ext uri="{FF2B5EF4-FFF2-40B4-BE49-F238E27FC236}">
                  <a16:creationId xmlns:a16="http://schemas.microsoft.com/office/drawing/2014/main" id="{AA12021C-D827-7D6F-8206-94D651957F92}"/>
                </a:ext>
              </a:extLst>
            </p:cNvPr>
            <p:cNvSpPr/>
            <p:nvPr/>
          </p:nvSpPr>
          <p:spPr>
            <a:xfrm>
              <a:off x="939840" y="4130776"/>
              <a:ext cx="1193098" cy="631214"/>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02248114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8"/>
                    </p:tgtEl>
                  </p:cond>
                </p:stCondLst>
                <p:endSync evt="end" delay="0">
                  <p:rtn val="all"/>
                </p:endSync>
                <p:childTnLst>
                  <p:par>
                    <p:cTn id="3" fill="hold">
                      <p:stCondLst>
                        <p:cond delay="0"/>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31"/>
                                        </p:tgtEl>
                                        <p:attrNameLst>
                                          <p:attrName>ppt_w</p:attrName>
                                        </p:attrNameLst>
                                      </p:cBhvr>
                                      <p:tavLst>
                                        <p:tav tm="0">
                                          <p:val>
                                            <p:strVal val="ppt_w"/>
                                          </p:val>
                                        </p:tav>
                                        <p:tav tm="100000">
                                          <p:val>
                                            <p:fltVal val="0"/>
                                          </p:val>
                                        </p:tav>
                                      </p:tavLst>
                                    </p:anim>
                                    <p:anim calcmode="lin" valueType="num">
                                      <p:cBhvr>
                                        <p:cTn id="14" dur="500"/>
                                        <p:tgtEl>
                                          <p:spTgt spid="31"/>
                                        </p:tgtEl>
                                        <p:attrNameLst>
                                          <p:attrName>ppt_h</p:attrName>
                                        </p:attrNameLst>
                                      </p:cBhvr>
                                      <p:tavLst>
                                        <p:tav tm="0">
                                          <p:val>
                                            <p:strVal val="ppt_h"/>
                                          </p:val>
                                        </p:tav>
                                        <p:tav tm="100000">
                                          <p:val>
                                            <p:fltVal val="0"/>
                                          </p:val>
                                        </p:tav>
                                      </p:tavLst>
                                    </p:anim>
                                    <p:animEffect transition="out" filter="fade">
                                      <p:cBhvr>
                                        <p:cTn id="15" dur="500"/>
                                        <p:tgtEl>
                                          <p:spTgt spid="31"/>
                                        </p:tgtEl>
                                      </p:cBhvr>
                                    </p:animEffect>
                                    <p:set>
                                      <p:cBhvr>
                                        <p:cTn id="16" dur="1" fill="hold">
                                          <p:stCondLst>
                                            <p:cond delay="499"/>
                                          </p:stCondLst>
                                        </p:cTn>
                                        <p:tgtEl>
                                          <p:spTgt spid="31"/>
                                        </p:tgtEl>
                                        <p:attrNameLst>
                                          <p:attrName>style.visibility</p:attrName>
                                        </p:attrNameLst>
                                      </p:cBhvr>
                                      <p:to>
                                        <p:strVal val="hidden"/>
                                      </p:to>
                                    </p:set>
                                  </p:childTnLst>
                                </p:cTn>
                              </p:par>
                            </p:childTnLst>
                          </p:cTn>
                        </p:par>
                      </p:childTnLst>
                    </p:cTn>
                  </p:par>
                </p:childTnLst>
              </p:cTn>
              <p:nextCondLst>
                <p:cond evt="onClick" delay="0">
                  <p:tgtEl>
                    <p:spTgt spid="28"/>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accent1">
                <a:lumMod val="45000"/>
                <a:lumOff val="55000"/>
              </a:schemeClr>
            </a:gs>
            <a:gs pos="68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EDE3A5DE-3B54-07EE-9035-CDE74D99AAB2}"/>
              </a:ext>
            </a:extLst>
          </p:cNvPr>
          <p:cNvGrpSpPr/>
          <p:nvPr/>
        </p:nvGrpSpPr>
        <p:grpSpPr>
          <a:xfrm>
            <a:off x="3713133" y="3382959"/>
            <a:ext cx="7132500" cy="1328233"/>
            <a:chOff x="3328140" y="1137610"/>
            <a:chExt cx="7132500" cy="1328233"/>
          </a:xfrm>
        </p:grpSpPr>
        <p:pic>
          <p:nvPicPr>
            <p:cNvPr id="37" name="Graphic 36" descr="Stopwatch">
              <a:extLst>
                <a:ext uri="{FF2B5EF4-FFF2-40B4-BE49-F238E27FC236}">
                  <a16:creationId xmlns:a16="http://schemas.microsoft.com/office/drawing/2014/main" id="{A8327122-539F-5F5F-8A8E-FA0F8C3D2F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15827" y="1137610"/>
              <a:ext cx="1144813" cy="1328233"/>
            </a:xfrm>
            <a:prstGeom prst="rect">
              <a:avLst/>
            </a:prstGeom>
          </p:spPr>
        </p:pic>
        <p:sp>
          <p:nvSpPr>
            <p:cNvPr id="39" name="Rectangle 38">
              <a:extLst>
                <a:ext uri="{FF2B5EF4-FFF2-40B4-BE49-F238E27FC236}">
                  <a16:creationId xmlns:a16="http://schemas.microsoft.com/office/drawing/2014/main" id="{EDE5C388-6FDC-2D1D-0AF6-940D63998434}"/>
                </a:ext>
              </a:extLst>
            </p:cNvPr>
            <p:cNvSpPr/>
            <p:nvPr/>
          </p:nvSpPr>
          <p:spPr>
            <a:xfrm>
              <a:off x="3328140" y="1343612"/>
              <a:ext cx="5755424" cy="91316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Thank you for the time </a:t>
              </a:r>
              <a:endParaRPr lang="en-US" sz="5400" b="0" cap="none" spc="0" dirty="0">
                <a:ln w="0"/>
                <a:solidFill>
                  <a:schemeClr val="tx1"/>
                </a:solidFill>
                <a:effectLst>
                  <a:outerShdw blurRad="38100" dist="19050" dir="2700000" algn="tl" rotWithShape="0">
                    <a:schemeClr val="dk1">
                      <a:alpha val="40000"/>
                    </a:schemeClr>
                  </a:outerShdw>
                </a:effectLst>
              </a:endParaRPr>
            </a:p>
          </p:txBody>
        </p:sp>
      </p:grpSp>
      <p:grpSp>
        <p:nvGrpSpPr>
          <p:cNvPr id="74" name="Group 73">
            <a:extLst>
              <a:ext uri="{FF2B5EF4-FFF2-40B4-BE49-F238E27FC236}">
                <a16:creationId xmlns:a16="http://schemas.microsoft.com/office/drawing/2014/main" id="{AF395A56-0368-EBCE-C412-D5847E6A30FE}"/>
              </a:ext>
            </a:extLst>
          </p:cNvPr>
          <p:cNvGrpSpPr/>
          <p:nvPr/>
        </p:nvGrpSpPr>
        <p:grpSpPr>
          <a:xfrm>
            <a:off x="399367" y="-219001"/>
            <a:ext cx="6944537" cy="5633651"/>
            <a:chOff x="399367" y="-219001"/>
            <a:chExt cx="6944537" cy="5633651"/>
          </a:xfrm>
        </p:grpSpPr>
        <p:pic>
          <p:nvPicPr>
            <p:cNvPr id="52" name="Graphic 51" descr="Snowflake">
              <a:extLst>
                <a:ext uri="{FF2B5EF4-FFF2-40B4-BE49-F238E27FC236}">
                  <a16:creationId xmlns:a16="http://schemas.microsoft.com/office/drawing/2014/main" id="{C79357B1-22ED-E70E-1840-D139D3AA2A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944288">
              <a:off x="399367" y="1134110"/>
              <a:ext cx="700627" cy="700627"/>
            </a:xfrm>
            <a:prstGeom prst="rect">
              <a:avLst/>
            </a:prstGeom>
          </p:spPr>
        </p:pic>
        <p:pic>
          <p:nvPicPr>
            <p:cNvPr id="49" name="Graphic 48" descr="Snowflake">
              <a:extLst>
                <a:ext uri="{FF2B5EF4-FFF2-40B4-BE49-F238E27FC236}">
                  <a16:creationId xmlns:a16="http://schemas.microsoft.com/office/drawing/2014/main" id="{D8AEE631-94AE-E7D1-073C-8956CF42FA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383740">
              <a:off x="1984731" y="776515"/>
              <a:ext cx="670638" cy="670638"/>
            </a:xfrm>
            <a:prstGeom prst="rect">
              <a:avLst/>
            </a:prstGeom>
          </p:spPr>
        </p:pic>
        <p:grpSp>
          <p:nvGrpSpPr>
            <p:cNvPr id="73" name="Group 72">
              <a:extLst>
                <a:ext uri="{FF2B5EF4-FFF2-40B4-BE49-F238E27FC236}">
                  <a16:creationId xmlns:a16="http://schemas.microsoft.com/office/drawing/2014/main" id="{5655E4A6-329E-1520-153F-19AC2C08A37B}"/>
                </a:ext>
              </a:extLst>
            </p:cNvPr>
            <p:cNvGrpSpPr/>
            <p:nvPr/>
          </p:nvGrpSpPr>
          <p:grpSpPr>
            <a:xfrm>
              <a:off x="1454168" y="1229956"/>
              <a:ext cx="5455311" cy="4184694"/>
              <a:chOff x="1454168" y="1229956"/>
              <a:chExt cx="5455311" cy="4184694"/>
            </a:xfrm>
          </p:grpSpPr>
          <p:pic>
            <p:nvPicPr>
              <p:cNvPr id="45" name="Graphic 44" descr="Snowflake">
                <a:extLst>
                  <a:ext uri="{FF2B5EF4-FFF2-40B4-BE49-F238E27FC236}">
                    <a16:creationId xmlns:a16="http://schemas.microsoft.com/office/drawing/2014/main" id="{F2783072-75FB-7173-FFF1-9E23CDE157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0609760">
                <a:off x="4127413" y="4707493"/>
                <a:ext cx="707157" cy="707157"/>
              </a:xfrm>
              <a:prstGeom prst="rect">
                <a:avLst/>
              </a:prstGeom>
            </p:spPr>
          </p:pic>
          <p:pic>
            <p:nvPicPr>
              <p:cNvPr id="50" name="Graphic 49" descr="Snowflake">
                <a:extLst>
                  <a:ext uri="{FF2B5EF4-FFF2-40B4-BE49-F238E27FC236}">
                    <a16:creationId xmlns:a16="http://schemas.microsoft.com/office/drawing/2014/main" id="{B5424412-AC70-2D29-2A40-2C02C422717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0537904">
                <a:off x="5871495" y="4263232"/>
                <a:ext cx="797279" cy="797279"/>
              </a:xfrm>
              <a:prstGeom prst="rect">
                <a:avLst/>
              </a:prstGeom>
            </p:spPr>
          </p:pic>
          <p:pic>
            <p:nvPicPr>
              <p:cNvPr id="44" name="Graphic 43" descr="Snowflake">
                <a:extLst>
                  <a:ext uri="{FF2B5EF4-FFF2-40B4-BE49-F238E27FC236}">
                    <a16:creationId xmlns:a16="http://schemas.microsoft.com/office/drawing/2014/main" id="{24928D12-7E96-560C-38AB-5424B08BF8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0673085">
                <a:off x="6174839" y="2563745"/>
                <a:ext cx="734640" cy="734640"/>
              </a:xfrm>
              <a:prstGeom prst="rect">
                <a:avLst/>
              </a:prstGeom>
            </p:spPr>
          </p:pic>
          <p:pic>
            <p:nvPicPr>
              <p:cNvPr id="46" name="Graphic 45" descr="Snowflake">
                <a:extLst>
                  <a:ext uri="{FF2B5EF4-FFF2-40B4-BE49-F238E27FC236}">
                    <a16:creationId xmlns:a16="http://schemas.microsoft.com/office/drawing/2014/main" id="{F1967FD6-2815-5B0A-8EEB-258DB764FD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402250">
                <a:off x="2733675" y="1440805"/>
                <a:ext cx="695325" cy="695325"/>
              </a:xfrm>
              <a:prstGeom prst="rect">
                <a:avLst/>
              </a:prstGeom>
            </p:spPr>
          </p:pic>
          <p:pic>
            <p:nvPicPr>
              <p:cNvPr id="47" name="Graphic 46" descr="Snowflake">
                <a:extLst>
                  <a:ext uri="{FF2B5EF4-FFF2-40B4-BE49-F238E27FC236}">
                    <a16:creationId xmlns:a16="http://schemas.microsoft.com/office/drawing/2014/main" id="{7D5C8FF7-54ED-976F-2C7A-C537532342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0197399">
                <a:off x="3987411" y="1835305"/>
                <a:ext cx="698889" cy="698889"/>
              </a:xfrm>
              <a:prstGeom prst="rect">
                <a:avLst/>
              </a:prstGeom>
            </p:spPr>
          </p:pic>
          <p:pic>
            <p:nvPicPr>
              <p:cNvPr id="48" name="Graphic 47" descr="Snowflake">
                <a:extLst>
                  <a:ext uri="{FF2B5EF4-FFF2-40B4-BE49-F238E27FC236}">
                    <a16:creationId xmlns:a16="http://schemas.microsoft.com/office/drawing/2014/main" id="{9357092E-79C8-07E3-7969-79F80AA9D1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18065" y="2296927"/>
                <a:ext cx="648303" cy="775907"/>
              </a:xfrm>
              <a:prstGeom prst="rect">
                <a:avLst/>
              </a:prstGeom>
            </p:spPr>
          </p:pic>
          <p:pic>
            <p:nvPicPr>
              <p:cNvPr id="51" name="Graphic 50" descr="Snowflake">
                <a:extLst>
                  <a:ext uri="{FF2B5EF4-FFF2-40B4-BE49-F238E27FC236}">
                    <a16:creationId xmlns:a16="http://schemas.microsoft.com/office/drawing/2014/main" id="{48D3109A-2897-40CE-D779-0A8A6272C9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102174">
                <a:off x="2005944" y="2588993"/>
                <a:ext cx="710705" cy="710705"/>
              </a:xfrm>
              <a:prstGeom prst="rect">
                <a:avLst/>
              </a:prstGeom>
            </p:spPr>
          </p:pic>
          <p:pic>
            <p:nvPicPr>
              <p:cNvPr id="53" name="Graphic 52" descr="Snowflake">
                <a:extLst>
                  <a:ext uri="{FF2B5EF4-FFF2-40B4-BE49-F238E27FC236}">
                    <a16:creationId xmlns:a16="http://schemas.microsoft.com/office/drawing/2014/main" id="{B60D2E9E-0EEF-CC95-8F38-7B2B5AAA827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478572">
                <a:off x="5139495" y="3108326"/>
                <a:ext cx="711403" cy="711403"/>
              </a:xfrm>
              <a:prstGeom prst="rect">
                <a:avLst/>
              </a:prstGeom>
            </p:spPr>
          </p:pic>
          <p:pic>
            <p:nvPicPr>
              <p:cNvPr id="54" name="Graphic 53" descr="Snowflake">
                <a:extLst>
                  <a:ext uri="{FF2B5EF4-FFF2-40B4-BE49-F238E27FC236}">
                    <a16:creationId xmlns:a16="http://schemas.microsoft.com/office/drawing/2014/main" id="{E2E80FA9-FA7E-F393-E5D4-FC5A952648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247005">
                <a:off x="3873961" y="3116597"/>
                <a:ext cx="790278" cy="790278"/>
              </a:xfrm>
              <a:prstGeom prst="rect">
                <a:avLst/>
              </a:prstGeom>
            </p:spPr>
          </p:pic>
          <p:pic>
            <p:nvPicPr>
              <p:cNvPr id="56" name="Graphic 55" descr="Snowflake">
                <a:extLst>
                  <a:ext uri="{FF2B5EF4-FFF2-40B4-BE49-F238E27FC236}">
                    <a16:creationId xmlns:a16="http://schemas.microsoft.com/office/drawing/2014/main" id="{88F8EF15-C142-3A1A-ECD6-28495E3567C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0200554">
                <a:off x="1454168" y="1579158"/>
                <a:ext cx="722956" cy="727262"/>
              </a:xfrm>
              <a:prstGeom prst="rect">
                <a:avLst/>
              </a:prstGeom>
            </p:spPr>
          </p:pic>
          <p:pic>
            <p:nvPicPr>
              <p:cNvPr id="57" name="Graphic 56" descr="Snowflake">
                <a:extLst>
                  <a:ext uri="{FF2B5EF4-FFF2-40B4-BE49-F238E27FC236}">
                    <a16:creationId xmlns:a16="http://schemas.microsoft.com/office/drawing/2014/main" id="{4DEAF332-0738-0CA7-0D20-8BFBB7ECFE7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274857">
                <a:off x="5265243" y="1667777"/>
                <a:ext cx="663011" cy="663011"/>
              </a:xfrm>
              <a:prstGeom prst="rect">
                <a:avLst/>
              </a:prstGeom>
            </p:spPr>
          </p:pic>
          <p:pic>
            <p:nvPicPr>
              <p:cNvPr id="58" name="Graphic 57" descr="Snowflake">
                <a:extLst>
                  <a:ext uri="{FF2B5EF4-FFF2-40B4-BE49-F238E27FC236}">
                    <a16:creationId xmlns:a16="http://schemas.microsoft.com/office/drawing/2014/main" id="{76C28142-E4D2-2D05-603A-943F4D7C607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8837658">
                <a:off x="4589342" y="1229956"/>
                <a:ext cx="614726" cy="614726"/>
              </a:xfrm>
              <a:prstGeom prst="rect">
                <a:avLst/>
              </a:prstGeom>
            </p:spPr>
          </p:pic>
          <p:pic>
            <p:nvPicPr>
              <p:cNvPr id="59" name="Graphic 58" descr="Snowflake">
                <a:extLst>
                  <a:ext uri="{FF2B5EF4-FFF2-40B4-BE49-F238E27FC236}">
                    <a16:creationId xmlns:a16="http://schemas.microsoft.com/office/drawing/2014/main" id="{5FE29A78-2744-C8B1-1CFC-9E057F6F87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972762">
                <a:off x="4659703" y="2138769"/>
                <a:ext cx="648303" cy="648303"/>
              </a:xfrm>
              <a:prstGeom prst="rect">
                <a:avLst/>
              </a:prstGeom>
            </p:spPr>
          </p:pic>
        </p:grpSp>
        <p:pic>
          <p:nvPicPr>
            <p:cNvPr id="66" name="Graphic 65" descr="Snow">
              <a:extLst>
                <a:ext uri="{FF2B5EF4-FFF2-40B4-BE49-F238E27FC236}">
                  <a16:creationId xmlns:a16="http://schemas.microsoft.com/office/drawing/2014/main" id="{194ADB64-D966-302B-388C-0D3305C2851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4049" y="-219001"/>
              <a:ext cx="1603491" cy="1603491"/>
            </a:xfrm>
            <a:prstGeom prst="rect">
              <a:avLst/>
            </a:prstGeom>
          </p:spPr>
        </p:pic>
        <p:pic>
          <p:nvPicPr>
            <p:cNvPr id="67" name="Graphic 66" descr="Snow">
              <a:extLst>
                <a:ext uri="{FF2B5EF4-FFF2-40B4-BE49-F238E27FC236}">
                  <a16:creationId xmlns:a16="http://schemas.microsoft.com/office/drawing/2014/main" id="{3134E4BB-3676-C9D9-952C-0F34B8421E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06290" y="-69834"/>
              <a:ext cx="1603491" cy="1603491"/>
            </a:xfrm>
            <a:prstGeom prst="rect">
              <a:avLst/>
            </a:prstGeom>
          </p:spPr>
        </p:pic>
        <p:pic>
          <p:nvPicPr>
            <p:cNvPr id="68" name="Graphic 67" descr="Snow">
              <a:extLst>
                <a:ext uri="{FF2B5EF4-FFF2-40B4-BE49-F238E27FC236}">
                  <a16:creationId xmlns:a16="http://schemas.microsoft.com/office/drawing/2014/main" id="{1F663171-44F3-3E0D-1D23-ACCC89A337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40413" y="-193683"/>
              <a:ext cx="1603491" cy="1603491"/>
            </a:xfrm>
            <a:prstGeom prst="rect">
              <a:avLst/>
            </a:prstGeom>
          </p:spPr>
        </p:pic>
      </p:grpSp>
      <p:pic>
        <p:nvPicPr>
          <p:cNvPr id="70" name="Graphic 69" descr="Snowman">
            <a:extLst>
              <a:ext uri="{FF2B5EF4-FFF2-40B4-BE49-F238E27FC236}">
                <a16:creationId xmlns:a16="http://schemas.microsoft.com/office/drawing/2014/main" id="{6D9FD8FB-47AE-D19A-BC8C-ACDA5F4CB22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317268" y="4158663"/>
            <a:ext cx="1613024" cy="2558079"/>
          </a:xfrm>
          <a:prstGeom prst="rect">
            <a:avLst/>
          </a:prstGeom>
        </p:spPr>
      </p:pic>
    </p:spTree>
    <p:extLst>
      <p:ext uri="{BB962C8B-B14F-4D97-AF65-F5344CB8AC3E}">
        <p14:creationId xmlns:p14="http://schemas.microsoft.com/office/powerpoint/2010/main" val="427044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50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750" fill="hold"/>
                                        <p:tgtEl>
                                          <p:spTgt spid="74"/>
                                        </p:tgtEl>
                                        <p:attrNameLst>
                                          <p:attrName>ppt_x</p:attrName>
                                        </p:attrNameLst>
                                      </p:cBhvr>
                                      <p:tavLst>
                                        <p:tav tm="0">
                                          <p:val>
                                            <p:strVal val="#ppt_x"/>
                                          </p:val>
                                        </p:tav>
                                        <p:tav tm="100000">
                                          <p:val>
                                            <p:strVal val="#ppt_x"/>
                                          </p:val>
                                        </p:tav>
                                      </p:tavLst>
                                    </p:anim>
                                    <p:anim calcmode="lin" valueType="num">
                                      <p:cBhvr additive="base">
                                        <p:cTn id="8" dur="750" fill="hold"/>
                                        <p:tgtEl>
                                          <p:spTgt spid="74"/>
                                        </p:tgtEl>
                                        <p:attrNameLst>
                                          <p:attrName>ppt_y</p:attrName>
                                        </p:attrNameLst>
                                      </p:cBhvr>
                                      <p:tavLst>
                                        <p:tav tm="0">
                                          <p:val>
                                            <p:strVal val="0-#ppt_h/2"/>
                                          </p:val>
                                        </p:tav>
                                        <p:tav tm="100000">
                                          <p:val>
                                            <p:strVal val="#ppt_y"/>
                                          </p:val>
                                        </p:tav>
                                      </p:tavLst>
                                    </p:anim>
                                  </p:childTnLst>
                                </p:cTn>
                              </p:par>
                              <p:par>
                                <p:cTn id="9" presetID="42" presetClass="entr" presetSubtype="0" fill="hold" nodeType="withEffect">
                                  <p:stCondLst>
                                    <p:cond delay="500"/>
                                  </p:stCondLst>
                                  <p:childTnLst>
                                    <p:set>
                                      <p:cBhvr>
                                        <p:cTn id="10" dur="1" fill="hold">
                                          <p:stCondLst>
                                            <p:cond delay="0"/>
                                          </p:stCondLst>
                                        </p:cTn>
                                        <p:tgtEl>
                                          <p:spTgt spid="70"/>
                                        </p:tgtEl>
                                        <p:attrNameLst>
                                          <p:attrName>style.visibility</p:attrName>
                                        </p:attrNameLst>
                                      </p:cBhvr>
                                      <p:to>
                                        <p:strVal val="visible"/>
                                      </p:to>
                                    </p:set>
                                    <p:animEffect transition="in" filter="fade">
                                      <p:cBhvr>
                                        <p:cTn id="11" dur="1000"/>
                                        <p:tgtEl>
                                          <p:spTgt spid="70"/>
                                        </p:tgtEl>
                                      </p:cBhvr>
                                    </p:animEffect>
                                    <p:anim calcmode="lin" valueType="num">
                                      <p:cBhvr>
                                        <p:cTn id="12" dur="1000" fill="hold"/>
                                        <p:tgtEl>
                                          <p:spTgt spid="70"/>
                                        </p:tgtEl>
                                        <p:attrNameLst>
                                          <p:attrName>ppt_x</p:attrName>
                                        </p:attrNameLst>
                                      </p:cBhvr>
                                      <p:tavLst>
                                        <p:tav tm="0">
                                          <p:val>
                                            <p:strVal val="#ppt_x"/>
                                          </p:val>
                                        </p:tav>
                                        <p:tav tm="100000">
                                          <p:val>
                                            <p:strVal val="#ppt_x"/>
                                          </p:val>
                                        </p:tav>
                                      </p:tavLst>
                                    </p:anim>
                                    <p:anim calcmode="lin" valueType="num">
                                      <p:cBhvr>
                                        <p:cTn id="13"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84377778-93a4-43b6-b473-aa0986649a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7CEE1C52F56C74B8E76C1E430C3BAC3" ma:contentTypeVersion="3" ma:contentTypeDescription="Create a new document." ma:contentTypeScope="" ma:versionID="d1a2ab522eba265ef1f8907ff9a93dfd">
  <xsd:schema xmlns:xsd="http://www.w3.org/2001/XMLSchema" xmlns:xs="http://www.w3.org/2001/XMLSchema" xmlns:p="http://schemas.microsoft.com/office/2006/metadata/properties" xmlns:ns3="84377778-93a4-43b6-b473-aa0986649aa5" targetNamespace="http://schemas.microsoft.com/office/2006/metadata/properties" ma:root="true" ma:fieldsID="4737f4fad18a66a420ba8ac50a7db96e" ns3:_="">
    <xsd:import namespace="84377778-93a4-43b6-b473-aa0986649aa5"/>
    <xsd:element name="properties">
      <xsd:complexType>
        <xsd:sequence>
          <xsd:element name="documentManagement">
            <xsd:complexType>
              <xsd:all>
                <xsd:element ref="ns3:MediaServiceMetadata" minOccurs="0"/>
                <xsd:element ref="ns3:MediaServiceFastMetadata"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377778-93a4-43b6-b473-aa0986649a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B53D529-FDD6-4842-91BA-32AA65E38FA3}">
  <ds:schemaRefs>
    <ds:schemaRef ds:uri="http://www.w3.org/XML/1998/namespace"/>
    <ds:schemaRef ds:uri="http://purl.org/dc/elements/1.1/"/>
    <ds:schemaRef ds:uri="http://purl.org/dc/terms/"/>
    <ds:schemaRef ds:uri="http://schemas.microsoft.com/office/infopath/2007/PartnerControls"/>
    <ds:schemaRef ds:uri="http://schemas.microsoft.com/office/2006/documentManagement/types"/>
    <ds:schemaRef ds:uri="http://purl.org/dc/dcmitype/"/>
    <ds:schemaRef ds:uri="http://schemas.openxmlformats.org/package/2006/metadata/core-properties"/>
    <ds:schemaRef ds:uri="84377778-93a4-43b6-b473-aa0986649aa5"/>
    <ds:schemaRef ds:uri="http://schemas.microsoft.com/office/2006/metadata/properties"/>
  </ds:schemaRefs>
</ds:datastoreItem>
</file>

<file path=customXml/itemProps2.xml><?xml version="1.0" encoding="utf-8"?>
<ds:datastoreItem xmlns:ds="http://schemas.openxmlformats.org/officeDocument/2006/customXml" ds:itemID="{5AE0E083-0769-4FF5-ADA2-E571935ED951}">
  <ds:schemaRefs>
    <ds:schemaRef ds:uri="http://schemas.microsoft.com/sharepoint/v3/contenttype/forms"/>
  </ds:schemaRefs>
</ds:datastoreItem>
</file>

<file path=customXml/itemProps3.xml><?xml version="1.0" encoding="utf-8"?>
<ds:datastoreItem xmlns:ds="http://schemas.openxmlformats.org/officeDocument/2006/customXml" ds:itemID="{8D5A0B88-B199-40A5-A76C-007D4AF901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4377778-93a4-43b6-b473-aa0986649a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347</TotalTime>
  <Words>666</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Bahnschrift SemiBold</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PAVANI BODDU</dc:creator>
  <cp:lastModifiedBy>PAVANI BODDU</cp:lastModifiedBy>
  <cp:revision>2</cp:revision>
  <dcterms:created xsi:type="dcterms:W3CDTF">2022-12-30T06:06:40Z</dcterms:created>
  <dcterms:modified xsi:type="dcterms:W3CDTF">2023-01-17T10:05:56Z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0x01010007CEE1C52F56C74B8E76C1E430C3BAC3</vt:lpwstr>
  </property>
</Properties>
</file>