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11" autoAdjust="0"/>
    <p:restoredTop sz="94660"/>
  </p:normalViewPr>
  <p:slideViewPr>
    <p:cSldViewPr snapToGrid="0">
      <p:cViewPr varScale="1">
        <p:scale>
          <a:sx n="27" d="100"/>
          <a:sy n="27" d="100"/>
        </p:scale>
        <p:origin x="9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82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8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6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Großekathöfer</dc:creator>
  <cp:lastModifiedBy>Jonas Großekathöfer</cp:lastModifiedBy>
  <cp:revision>2</cp:revision>
  <dcterms:created xsi:type="dcterms:W3CDTF">2019-07-01T11:54:50Z</dcterms:created>
  <dcterms:modified xsi:type="dcterms:W3CDTF">2019-07-01T11:59:22Z</dcterms:modified>
</cp:coreProperties>
</file>