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 smtClean="0">
                <a:latin typeface="Agency FB" panose="020B0503020202020204" pitchFamily="34" charset="0"/>
              </a:rPr>
              <a:t>The Clean Coder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  <a:endParaRPr lang="en-US" sz="2800" dirty="0">
              <a:ln w="0"/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تیرماه 1398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5729" y="4200324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UML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دیاگرام های جریان داده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Structure Charts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شبکه های پتری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Petri Nets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جداول انتقال حالت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State Transition Diagrams and Tables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فلوچارت ها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جداول تصمیم گیری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Decision  Tables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یادگیری مداوم داشته باشید.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فیلم آموزشی نگاه کنید.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کنفرانس ها بروید.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Kata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Wase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Code Dojo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</a:t>
            </a:r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301" y="3213098"/>
            <a:ext cx="1005840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روش برای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یادگیری و تمرین کردن ، همکاری با سایرین است . زمانی که با سایر برنامه نویسان همکاری می کنید ، از یکدیگر می آموزید 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دهید.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دامنه خود را بشناسید.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10911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دانستن دامنه تجاری (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Bussiness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27118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مشکل استخدام کننده ی شما ، مشکل شماست.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351" y="524163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شما باید در مورد این مشکلات اطلاعات داشته باشید و به دنبال بهترین راه حل بگردید .  نباید در دام « ما – در برابر – آنها » بیافتید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837035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</a:t>
            </a:r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650" y="2807485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عملی عالی از «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خودبزرگ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بینی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و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تکبر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» است.  </a:t>
            </a:r>
          </a:p>
          <a:p>
            <a:pPr algn="r" rtl="1"/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، ولی دیگران را تمسخر نمی کند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 اگر تمسخرها بی مورد بودند ، فقط به آنها می خندد و از آنها رد می شود ، چون می داند که ممکن است خودش هم اشتباه کند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500"/>
            <a:ext cx="10629900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، حقیقت را می گویند . حرفه ای ها شجاعت لازم برای « نه » گفتن به مدیران را دارند.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72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انجام بده ، یا انجام نده . هیچ « تلاشی » وجود نداره . 	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معامله کنید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چرا « دلیل » مهم نیست ! 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دلیل اینکه امکان انجام کاری وجود ندارد ، نسبت به « حقیقت عدم انجام کار » در اهمیت بسیار پائین تری وجود دارد .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اگر جزئیات زیادی بگوئید ، ممکن است مدیر سعی کند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در کار شما دخالت کند یا اصطلاحا شما را «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micro management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» کند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خطر بالا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تغییرات در تخمین انجام کارها را به سرعت اطلاع رسانی کنید . 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بازیگر تیم کسی نیست که همیشه « بعله » بگوید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2300" y="247992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رابرت سیسیل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معروف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عمو باب ) یک  مهندس ، برنامه نویس  ، مربی و نویسنده ی  آمریکایی است  .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آقای باب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 بیشتر به خاطر نقش موثرش در نوشتن مانیفست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همچنین توسعه ی چند اصل طراحی نرم افزار و تهیه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شناخته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شود.  ایشان اولین مدیر اتحادیه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بودند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</a:p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حاضر آقای مارتین دو شرکت 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Uncle Bob Consulting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Clean Coders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می کند که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شرکت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اول خدمات مشاوره ای و آموزشی ارائه می دهد و شرکت دوم  ویدئوهای آموزشی تهیه می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کند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بازیگر تیم کسی نیست که همیشه « بعله » بگوید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0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66700" y="806728"/>
            <a:ext cx="3019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انجام بده ، یا انجام نده .</a:t>
            </a:r>
          </a:p>
          <a:p>
            <a:pPr algn="ctr" rtl="1"/>
            <a:r>
              <a:rPr lang="fa-I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هیچ « تلاشی » وجود نداره . 	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4748" y="2810129"/>
            <a:ext cx="8639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از </a:t>
            </a: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« تلاش می کنم » یا « سعی می کنم » </a:t>
            </a:r>
            <a:r>
              <a:rPr lang="fa-IR" sz="27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برداشت </a:t>
            </a:r>
            <a:r>
              <a:rPr lang="fa-IR" sz="27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های مختلفی می شه :</a:t>
            </a:r>
            <a:endParaRPr lang="fa-IR" sz="27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هیچ کدام از موارد بالا درست نیست یعنی شما دارید « </a:t>
            </a:r>
            <a:r>
              <a:rPr lang="fa-IR" sz="27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دروغ می گوئید </a:t>
            </a: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» </a:t>
            </a:r>
            <a:endParaRPr lang="en-US" sz="27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پرخاشگری منفعلانه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نوعی بیان غیرمستقیم خصومت است مثلاً به شکل فردافکنی 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 تعلل ) ،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طعن ، یکدندگی ، ترشرویی ،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یا انجام ندادن عمدی و چندبارهٔ وظایفی که به شخص محول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شده‌است . </a:t>
            </a: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پرخاشگری منفعلانه انجام ندهید . </a:t>
            </a:r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هزینه ی « بله » گفتن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تیم های سالم ، می خواهند راه هایی پیدا کنند که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بله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بگویند .</a:t>
            </a:r>
          </a:p>
          <a:p>
            <a:pPr algn="just" rtl="1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گاهی اوقات برای اینکه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بله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درست را بگوئید ، نباید از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« واقعا آن را انجام می دهید »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امیدوارم / انشاء الله</a:t>
            </a:r>
            <a:endParaRPr lang="en-US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….</a:t>
            </a:r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تعهد باید به چه صورت باشد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حقیقت این است که شما باید به انجام کاری تعهد بدهید که به صورت شخصی تماما تحت کنترل شماست ، و می توانید دقیقا به انجام آن تعهد بدهید . </a:t>
            </a:r>
          </a:p>
          <a:p>
            <a:pPr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من این کار رو تا .... انجام می دهم ( مثال : من این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وظیفه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رو تا چهارشنبه انجام می دهم ) </a:t>
            </a:r>
          </a:p>
          <a:p>
            <a:pPr algn="r" rtl="1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این حالت دارید یک حقیقت را در مورد انجام کاری در زمان مشخص می گوئید . فقط نتایج دو دویی قابل استخراج است ( انجام شدن یا نشدن کار ) </a:t>
            </a:r>
          </a:p>
          <a:p>
            <a:pPr algn="r" rtl="1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نتوانید به تعهدات خود عمل کنید ، باید احساس نارضایتی شخصی به شما دست دهد . </a:t>
            </a:r>
          </a:p>
          <a:p>
            <a:pPr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04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57400" y="2044081"/>
            <a:ext cx="96647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نمی شود این کار رو انجام داد چون باید کار شخص دیگه ای تمام بشود.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34" y="3230431"/>
            <a:ext cx="10459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فقط می توانید به چیزهایی تعهد کامل بدهید که بر روی آن ها کنترل کامل داشته باشید . </a:t>
            </a:r>
          </a:p>
          <a:p>
            <a:pPr algn="r" rtl="1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هدف نهایی وابسته به کس دیگری است ، شما باید به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عمل خاصی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که شما را به هدف نزدیکتر می کنید ، تعهد دهید . </a:t>
            </a:r>
            <a:endParaRPr lang="en-US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نمی توانید به تعهدتان عمل کنید باید پرچم سرخ را در سریع ترین زمان ممکن بالا ببرید و به دیگران اطلاع دهید.</a:t>
            </a:r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04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1501" y="2199377"/>
            <a:ext cx="96647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روی دیگر « تلاش کردن »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170" y="3419406"/>
            <a:ext cx="10459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همانطور که می توان از « تلاش کردن / سعی کردن » مفهوم  « تلاش و کار بیشتر » را استنباط کرد ، می توان از آن به معنای « شاید بتوانم انجامش دهم و شاید هم نتوانم » استنباط کرد . </a:t>
            </a:r>
          </a:p>
          <a:p>
            <a:pPr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0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سوم : « بله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1597151"/>
            <a:ext cx="96647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تعهد به همراه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انتظام به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اصول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2567601"/>
            <a:ext cx="1122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انجام تعهد حتما باید به همراه انجام اصول برنامه نویسی مثل نوشتن تست ،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Refactor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، استفاده از ساختار مناسب باشد . </a:t>
            </a:r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سال های سال تجربه نشان داده است که شکستن اصول و قواعد فقط ما را کندتر می کند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عنوان یک حرفه ای تعهد اصلی شما ، حفظ استاندارها و قواعد و عمل کردن به آنهاست . سایر تعهدها زیر مجموعه ی تعهد اصلی شما یعنی « یک برنامه نویس حرفه ای بودن »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برای اضافه کاری باید با خود « رو راست » باشید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حد و حدود خود را می دانند ، آنها حداکثر اضافه کاری کهمی توانند انجام دهند را می شناسند و هزینه ی اضافه کاری ( هزینه ی شخصی ، خانوادگی ، معنوی ) خود را می دانند.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می دانند که بعد از یک دوره اضافه کاری ، عملا دیگر بلا استفاده و غیر خلاق می شوند . </a:t>
            </a:r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13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1600" y="2235200"/>
            <a:ext cx="684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ضرر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نزنید.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 اخلاق حرفه‌ای )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داشته 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یادگیری مداوم داشته باشید.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دادن.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دامنه خود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رو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چهارم : کدنویسی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08" y="2350103"/>
            <a:ext cx="8099484" cy="4317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21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0" y="2177580"/>
            <a:ext cx="2123698" cy="655638"/>
          </a:xfrm>
        </p:spPr>
        <p:txBody>
          <a:bodyPr/>
          <a:lstStyle/>
          <a:p>
            <a:pPr algn="r" rtl="1"/>
            <a:r>
              <a:rPr lang="fa-IR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ضرر نزنید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!!!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باگ ایجاد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معذرت خواهی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تیم کنترل کیفیت نباید خطایی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بیابد.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ساختار صدمه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نزنید.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Refactor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کنید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استخدام کننده ی شما وظیفه ای برای افزایش سطح مهارت و دانش  شما ندارد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554545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الگوهای طراحی :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24 الگوی طراحی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مشخص شده در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کتاب 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GOF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اصول طراحی :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درک درستی از اصول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4142769"/>
            <a:ext cx="2882900" cy="25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با موارد زیر آشنا باشید :</a:t>
            </a:r>
          </a:p>
          <a:p>
            <a:pPr lvl="1" algn="r" rtl="1"/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Waterfall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ساخت یافت 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انتظام و تعهد به :</a:t>
            </a:r>
          </a:p>
          <a:p>
            <a:pPr lvl="1" algn="r" rtl="1"/>
            <a:endParaRPr lang="fa-IR" sz="2800" b="1" i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اجرای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شی گرا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Object-Oriented design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ساخت یافته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Structured Programming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دو-نفره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یکپارچه سازی مداوم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Continuous Integration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674738" cy="2756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5369941" cy="26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866</TotalTime>
  <Words>1929</Words>
  <Application>Microsoft Office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دامنه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بله » بگوئید </vt:lpstr>
      <vt:lpstr>فصل سوم : « بله » بگوئید </vt:lpstr>
      <vt:lpstr>فصل سوم : « بله » بگوئید </vt:lpstr>
      <vt:lpstr>فصل سوم : « بله » بگوئید </vt:lpstr>
      <vt:lpstr>فصل سوم : « بله » بگوئید </vt:lpstr>
      <vt:lpstr>فصل سوم : « بله » بگوئید </vt:lpstr>
      <vt:lpstr>فصل چهارم : کدنویسی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Pouya</cp:lastModifiedBy>
  <cp:revision>77</cp:revision>
  <dcterms:created xsi:type="dcterms:W3CDTF">2019-07-01T05:48:04Z</dcterms:created>
  <dcterms:modified xsi:type="dcterms:W3CDTF">2019-07-11T07:04:13Z</dcterms:modified>
</cp:coreProperties>
</file>