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2bda51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2bda51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431dba189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431dba189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431dba189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431dba189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431dba18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431dba18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31dba18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31dba18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431dba189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431dba189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31dba18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31dba18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431dba189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431dba189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431dba189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431dba189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78850" y="122550"/>
            <a:ext cx="492201" cy="42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0" Type="http://schemas.openxmlformats.org/officeDocument/2006/relationships/image" Target="../media/image11.png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1729650" y="1409700"/>
            <a:ext cx="33678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ue.js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Arthofer, Edinger, Gebhart, Grubauer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1246925"/>
            <a:ext cx="1756926" cy="152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22200" y="1373100"/>
            <a:ext cx="7857300" cy="23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100"/>
              <a:t>Unser Informationssystem</a:t>
            </a:r>
            <a:endParaRPr sz="7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Fakten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Erfinder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Geschichte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Dinge, die für Vue.js sprechen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Nachteile von Vue.js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Wer verwendet Vue.js?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Live Demo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Unser Informationssystem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Fakten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Einzelne, interaktive Komponenten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Geeignet für komplexe Web-Anwendungen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JavaScript basiertes Framework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Saubere Schnittstellen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Anpassungsfähig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Schlank und schnell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Flexibel einsetzbar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Open-Source-Software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Erfinder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73725" y="1717425"/>
            <a:ext cx="8520600" cy="28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ehemaliger Google Mitarbeiter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heute ein selbstständiger Softwareentwickler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brachte 2014 Vue.js auf den Markt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verheiratet und Vater von zwei Kindern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775" y="1444625"/>
            <a:ext cx="2440225" cy="24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56675" y="1306175"/>
            <a:ext cx="4108500" cy="1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2100"/>
              <a:t>E   an You</a:t>
            </a:r>
            <a:endParaRPr sz="21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600" y="1508575"/>
            <a:ext cx="186849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Geschichte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Nicht von einer großen Firma gesponsert (wie React oder Angular)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Im Jahr 2014 veröffentlicht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Vom ehemaligen Google-Mitarbeiter Evan You als Open-Source-Software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Wurde mittels JavaScript umgesetzt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Bietet auch Unterstützung für TypeScript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47834" l="16278" r="20358" t="7372"/>
          <a:stretch/>
        </p:blipFill>
        <p:spPr>
          <a:xfrm>
            <a:off x="8705275" y="0"/>
            <a:ext cx="224900" cy="2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8850" y="122550"/>
            <a:ext cx="492201" cy="42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Dinge, die für Vue.js sprechen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Extrem schnell und schlank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Unterstützt: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Komponenten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Filter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Forms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Data-Binding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Starke </a:t>
            </a:r>
            <a:r>
              <a:rPr lang="de"/>
              <a:t>Dokumentation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Sehr gute Community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Nachteile von Vue.js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Es müssen oft zusätzliche Pakete in die Applikation integriert werden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Braucht mehr Speicherplatz, da es sich um state changes und verwaltung der Komponenten kümmert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Beim Erstellen einer Anwendung sind die Möglichkeiten </a:t>
            </a:r>
            <a:r>
              <a:rPr lang="de"/>
              <a:t>eingeschränkt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Wer verwendet Vue.js?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225" y="1413425"/>
            <a:ext cx="961200" cy="9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900" y="2483975"/>
            <a:ext cx="2222778" cy="125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7175" y="1592900"/>
            <a:ext cx="2145902" cy="89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8650" y="1903000"/>
            <a:ext cx="2281872" cy="1283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8150" y="3469650"/>
            <a:ext cx="3234775" cy="14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691" y="3249100"/>
            <a:ext cx="1700784" cy="15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93515" y="3634550"/>
            <a:ext cx="2250585" cy="12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84600" y="278923"/>
            <a:ext cx="3530749" cy="249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22200" y="1860650"/>
            <a:ext cx="59331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100"/>
              <a:t>Live Demo</a:t>
            </a:r>
            <a:endParaRPr sz="7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