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0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58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60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93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69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249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6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5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09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696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1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4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0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7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75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1E9CC-0BF2-41AB-B28A-9E898C076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Microsoft Access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B0B467-2808-4667-B8CF-2C6B2F015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Made </a:t>
            </a:r>
            <a:r>
              <a:rPr lang="de-AT" dirty="0" err="1"/>
              <a:t>by</a:t>
            </a:r>
            <a:r>
              <a:rPr lang="de-AT" dirty="0"/>
              <a:t> Gruber Christian, 4BHIF</a:t>
            </a:r>
          </a:p>
        </p:txBody>
      </p:sp>
    </p:spTree>
    <p:extLst>
      <p:ext uri="{BB962C8B-B14F-4D97-AF65-F5344CB8AC3E}">
        <p14:creationId xmlns:p14="http://schemas.microsoft.com/office/powerpoint/2010/main" val="262654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CA22-526D-46F9-A6BE-492F454B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kann MS Access (MS Access 2016)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ACF8B-523D-4FC5-8F28-01BE2C34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ist eine Desktop Datenbank</a:t>
            </a:r>
          </a:p>
          <a:p>
            <a:r>
              <a:rPr lang="de-AT" dirty="0"/>
              <a:t>Relationale Datenbank mit referenzieller Integrität</a:t>
            </a:r>
          </a:p>
          <a:p>
            <a:r>
              <a:rPr lang="de-AT" dirty="0"/>
              <a:t>Skalierbar</a:t>
            </a:r>
          </a:p>
          <a:p>
            <a:r>
              <a:rPr lang="de-AT" dirty="0"/>
              <a:t>Erweiterbar </a:t>
            </a:r>
          </a:p>
          <a:p>
            <a:r>
              <a:rPr lang="de-AT" dirty="0"/>
              <a:t>Gute Performance durch SQL</a:t>
            </a:r>
          </a:p>
          <a:p>
            <a:r>
              <a:rPr lang="de-AT" dirty="0"/>
              <a:t> Max. Speichergröße einer Datei: 2 GB</a:t>
            </a:r>
          </a:p>
          <a:p>
            <a:r>
              <a:rPr lang="de-AT" dirty="0"/>
              <a:t>Kleine Funktionen mit VBA programmierbar</a:t>
            </a:r>
          </a:p>
        </p:txBody>
      </p:sp>
    </p:spTree>
    <p:extLst>
      <p:ext uri="{BB962C8B-B14F-4D97-AF65-F5344CB8AC3E}">
        <p14:creationId xmlns:p14="http://schemas.microsoft.com/office/powerpoint/2010/main" val="32242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352C-C40F-4724-BC47-EDA5524F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MS Access Geschichte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BF87-69DA-4A8D-B1C3-E9AA466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0384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Microsoft Access</vt:lpstr>
      <vt:lpstr>Was kann MS Access (MS Access 2016)</vt:lpstr>
      <vt:lpstr>MS Access Geschichte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Christian Gruber</dc:creator>
  <cp:lastModifiedBy>Christian Gruber</cp:lastModifiedBy>
  <cp:revision>1</cp:revision>
  <dcterms:created xsi:type="dcterms:W3CDTF">2017-10-17T05:34:36Z</dcterms:created>
  <dcterms:modified xsi:type="dcterms:W3CDTF">2017-10-17T05:43:57Z</dcterms:modified>
</cp:coreProperties>
</file>