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10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7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17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84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02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740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50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9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3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63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3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0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23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5947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1E9CC-0BF2-41AB-B28A-9E898C076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Microsoft Access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B0B467-2808-4667-B8CF-2C6B2F015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Made </a:t>
            </a:r>
            <a:r>
              <a:rPr lang="de-AT" dirty="0" err="1"/>
              <a:t>by</a:t>
            </a:r>
            <a:r>
              <a:rPr lang="de-AT" dirty="0"/>
              <a:t> Gruber Christian, 4BHIF</a:t>
            </a:r>
          </a:p>
        </p:txBody>
      </p:sp>
    </p:spTree>
    <p:extLst>
      <p:ext uri="{BB962C8B-B14F-4D97-AF65-F5344CB8AC3E}">
        <p14:creationId xmlns:p14="http://schemas.microsoft.com/office/powerpoint/2010/main" val="262654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717BB-DF7B-45FF-A2B2-9DAF48CB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B8966-1DCE-4BE5-A4B6-9183CECC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Welche Art von Benutzer verwenden MS Access</a:t>
            </a:r>
          </a:p>
          <a:p>
            <a:pPr lvl="1"/>
            <a:r>
              <a:rPr lang="de-AT" dirty="0"/>
              <a:t>Business Leute</a:t>
            </a:r>
          </a:p>
          <a:p>
            <a:pPr lvl="1"/>
            <a:r>
              <a:rPr lang="de-AT" dirty="0"/>
              <a:t>Standardbenutzer </a:t>
            </a:r>
          </a:p>
          <a:p>
            <a:pPr lvl="1"/>
            <a:r>
              <a:rPr lang="de-AT" dirty="0"/>
              <a:t>Kleinunternehmen</a:t>
            </a:r>
          </a:p>
          <a:p>
            <a:pPr lvl="1"/>
            <a:r>
              <a:rPr lang="de-AT" dirty="0"/>
              <a:t>Großkonzerne</a:t>
            </a:r>
          </a:p>
          <a:p>
            <a:pPr lvl="1"/>
            <a:r>
              <a:rPr lang="de-AT" dirty="0"/>
              <a:t>Leute die schnelle und Kostengünstige Datenbanken brauchen. </a:t>
            </a:r>
          </a:p>
        </p:txBody>
      </p:sp>
    </p:spTree>
    <p:extLst>
      <p:ext uri="{BB962C8B-B14F-4D97-AF65-F5344CB8AC3E}">
        <p14:creationId xmlns:p14="http://schemas.microsoft.com/office/powerpoint/2010/main" val="7876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F79C-DAE4-4635-8BFD-60AEC7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C27D9-4346-47BC-A7D9-6DD8304B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Inhalte der DBS auch offline aufrufbar</a:t>
            </a:r>
          </a:p>
          <a:p>
            <a:r>
              <a:rPr lang="de-AT" dirty="0"/>
              <a:t>Schnelle präzise Verarbeitung und Filterung von Daten mit Programminternen Funktionen</a:t>
            </a:r>
          </a:p>
          <a:p>
            <a:r>
              <a:rPr lang="de-AT" dirty="0"/>
              <a:t>Leicht den Umgang mit MS Access zu erlernen</a:t>
            </a:r>
          </a:p>
          <a:p>
            <a:r>
              <a:rPr lang="de-AT" dirty="0"/>
              <a:t>Große Möglichkeit um Informationen darzustellen</a:t>
            </a:r>
          </a:p>
          <a:p>
            <a:r>
              <a:rPr lang="de-AT" dirty="0"/>
              <a:t>Schnittstellen mit anderen MS Office sind gegeben</a:t>
            </a:r>
          </a:p>
          <a:p>
            <a:r>
              <a:rPr lang="de-AT" dirty="0"/>
              <a:t>Normalisierung von Daten ist durch integrierte Funktionen gegeben.</a:t>
            </a:r>
          </a:p>
        </p:txBody>
      </p:sp>
    </p:spTree>
    <p:extLst>
      <p:ext uri="{BB962C8B-B14F-4D97-AF65-F5344CB8AC3E}">
        <p14:creationId xmlns:p14="http://schemas.microsoft.com/office/powerpoint/2010/main" val="10731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1009-79A8-429C-9F2A-FDB06B1E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7BC8F-C162-4290-A34C-08B0C64B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Erwerb einer MS Access Lizenz um es benutzen zu können</a:t>
            </a:r>
          </a:p>
          <a:p>
            <a:r>
              <a:rPr lang="de-AT" dirty="0"/>
              <a:t>Kosten: ~135€</a:t>
            </a:r>
          </a:p>
          <a:p>
            <a:r>
              <a:rPr lang="de-AT" dirty="0"/>
              <a:t>Verarbeitung von mehreren tausend Daten in VBA ist langsam und kann sehr lange dauern.</a:t>
            </a:r>
          </a:p>
          <a:p>
            <a:r>
              <a:rPr lang="de-AT" dirty="0"/>
              <a:t>Die Größe einer .</a:t>
            </a:r>
            <a:r>
              <a:rPr lang="de-AT" dirty="0" err="1"/>
              <a:t>accdb</a:t>
            </a:r>
            <a:r>
              <a:rPr lang="de-AT" dirty="0"/>
              <a:t>-Datei kann schnell sehr groß werden im Vergleich zu anderen</a:t>
            </a:r>
          </a:p>
        </p:txBody>
      </p:sp>
    </p:spTree>
    <p:extLst>
      <p:ext uri="{BB962C8B-B14F-4D97-AF65-F5344CB8AC3E}">
        <p14:creationId xmlns:p14="http://schemas.microsoft.com/office/powerpoint/2010/main" val="307820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3A79D-0CF4-464E-9C71-63A9A180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29" y="657726"/>
            <a:ext cx="8596668" cy="1320800"/>
          </a:xfrm>
        </p:spPr>
        <p:txBody>
          <a:bodyPr/>
          <a:lstStyle/>
          <a:p>
            <a:r>
              <a:rPr lang="de-AT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201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CA22-526D-46F9-A6BE-492F454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Was kann MS Access (MS Access 2016)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ACF8B-523D-4FC5-8F28-01BE2C34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ist eine Desktop Datenbank</a:t>
            </a:r>
          </a:p>
          <a:p>
            <a:r>
              <a:rPr lang="de-AT" dirty="0"/>
              <a:t>Relationale Datenbank mit referenzieller Integrität</a:t>
            </a:r>
          </a:p>
          <a:p>
            <a:r>
              <a:rPr lang="de-AT" dirty="0"/>
              <a:t>Skalierbar</a:t>
            </a:r>
          </a:p>
          <a:p>
            <a:r>
              <a:rPr lang="de-AT" dirty="0"/>
              <a:t>Erweiterbar </a:t>
            </a:r>
          </a:p>
          <a:p>
            <a:r>
              <a:rPr lang="de-AT" dirty="0"/>
              <a:t>Gute Performance durch SQL Server</a:t>
            </a:r>
          </a:p>
          <a:p>
            <a:r>
              <a:rPr lang="de-AT" dirty="0"/>
              <a:t> Max. Speichergröße einer Datei: 2 GB</a:t>
            </a:r>
          </a:p>
          <a:p>
            <a:r>
              <a:rPr lang="de-AT" dirty="0"/>
              <a:t>Kleine Funktionen mit VBA programmierbar</a:t>
            </a:r>
          </a:p>
        </p:txBody>
      </p:sp>
    </p:spTree>
    <p:extLst>
      <p:ext uri="{BB962C8B-B14F-4D97-AF65-F5344CB8AC3E}">
        <p14:creationId xmlns:p14="http://schemas.microsoft.com/office/powerpoint/2010/main" val="32242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352C-C40F-4724-BC47-EDA5524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35635" cy="1320800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MS Access Versionen &amp; Änderungen/Erweiterungen –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BF87-69DA-4A8D-B1C3-E9AA466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1.0: spätes 1992, eine der ersten Desktopdatenbanken, max. Dateigröße 1GB</a:t>
            </a:r>
          </a:p>
          <a:p>
            <a:r>
              <a:rPr lang="de-AT" dirty="0"/>
              <a:t>MS Access 1.1: 1993, Kompatibilität mit anderen Microsoft Office Produkten, erste flexible Programmierung möglich mit „Access BASIC“, Optimale Desktopdatenbank für kleine und mittelgroße Unternehmen, Durch RAM-Limit konnten Datenverluste/-korruption auftreten. </a:t>
            </a:r>
          </a:p>
          <a:p>
            <a:r>
              <a:rPr lang="de-AT" dirty="0"/>
              <a:t>MS Access 95: 1995, Änderungen am GUI, wurde mit Windows95 eingeführt, VBA wurde eingeführt</a:t>
            </a:r>
          </a:p>
          <a:p>
            <a:r>
              <a:rPr lang="de-AT" dirty="0"/>
              <a:t>MS Access 2000: 2000, JET Engine Kompatibilität, </a:t>
            </a:r>
            <a:r>
              <a:rPr lang="de-AT" dirty="0" err="1"/>
              <a:t>One</a:t>
            </a:r>
            <a:r>
              <a:rPr lang="de-AT" dirty="0"/>
              <a:t>-Way-Konvertierung der Access Dateien die älter sind als die von Access 2000 nicht aber umgekehrt, erstmals möglich seine Resultate als HTML-Datei zu veröffentlichen, maximale Dateigröße 2GB statt 1GB</a:t>
            </a:r>
          </a:p>
        </p:txBody>
      </p:sp>
    </p:spTree>
    <p:extLst>
      <p:ext uri="{BB962C8B-B14F-4D97-AF65-F5344CB8AC3E}">
        <p14:creationId xmlns:p14="http://schemas.microsoft.com/office/powerpoint/2010/main" val="285038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352C-C40F-4724-BC47-EDA5524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35635" cy="1320800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MS Access Versionen &amp; Änderungen/Erweiterungen –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BF87-69DA-4A8D-B1C3-E9AA466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2007: neues Dateiformat mit neuen Datentypen, neues GUI die Benutzerfreundlichkeit gewährleistete, Verwendung von DAO jetzt möglich</a:t>
            </a:r>
          </a:p>
          <a:p>
            <a:r>
              <a:rPr lang="de-AT" dirty="0"/>
              <a:t>MS Access 2010: Integration von Microsoft SharePoint und Anpassungen dafür</a:t>
            </a:r>
          </a:p>
          <a:p>
            <a:r>
              <a:rPr lang="de-AT" dirty="0"/>
              <a:t>MS Access 2013: erstmalige Nutzung von SQL Datenbank Servern für Datenspeicherung, relationale Datenbanken mit referenzieller Integrität, Skalierbarkeit, Erweiterbarkeit und Performance eingeführt, </a:t>
            </a:r>
          </a:p>
          <a:p>
            <a:r>
              <a:rPr lang="de-AT" dirty="0"/>
              <a:t>MS Access 2016: Datentyp </a:t>
            </a:r>
            <a:r>
              <a:rPr lang="de-AT" dirty="0" err="1"/>
              <a:t>BigInt</a:t>
            </a:r>
            <a:r>
              <a:rPr lang="de-AT" dirty="0"/>
              <a:t>; Kompatibilität zu SQL steigern</a:t>
            </a:r>
          </a:p>
        </p:txBody>
      </p:sp>
    </p:spTree>
    <p:extLst>
      <p:ext uri="{BB962C8B-B14F-4D97-AF65-F5344CB8AC3E}">
        <p14:creationId xmlns:p14="http://schemas.microsoft.com/office/powerpoint/2010/main" val="34764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7E3A6-0CA4-4CEE-986A-299EA110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VBA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6ECA1-3257-4FFE-B22E-4E0E198D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Skriptsprache, Steuerung von Abläufen der MS-Office-Anwendungen</a:t>
            </a:r>
          </a:p>
          <a:p>
            <a:r>
              <a:rPr lang="de-AT" dirty="0"/>
              <a:t>Ähnlich der Syntax &amp; Funktionsweise von Visual Basics</a:t>
            </a:r>
          </a:p>
          <a:p>
            <a:r>
              <a:rPr lang="de-AT" dirty="0"/>
              <a:t>Rasch bei Überprüfung von Daten</a:t>
            </a:r>
          </a:p>
          <a:p>
            <a:r>
              <a:rPr lang="de-AT" dirty="0"/>
              <a:t>Langsam bei der Überprüfung von Daten im Größenfeld von </a:t>
            </a:r>
            <a:r>
              <a:rPr lang="de-AT" dirty="0" err="1"/>
              <a:t>z.b.</a:t>
            </a:r>
            <a:r>
              <a:rPr lang="de-AT" dirty="0"/>
              <a:t>: 6k*6k Arrays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23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4F243-C7F8-4556-921C-CBB4377C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Drei Ebenen Architektur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71A58-CC18-4706-ADD4-21D05517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1. Ebene: Externe Ebene</a:t>
            </a:r>
          </a:p>
          <a:p>
            <a:pPr lvl="1"/>
            <a:r>
              <a:rPr lang="de-AT" dirty="0"/>
              <a:t>Enthält spezielle Views auf die Daten der Datenbank</a:t>
            </a:r>
          </a:p>
          <a:p>
            <a:r>
              <a:rPr lang="de-AT" dirty="0"/>
              <a:t>2.Ebene : Konzeptionelle Ebene</a:t>
            </a:r>
          </a:p>
          <a:p>
            <a:pPr lvl="1"/>
            <a:r>
              <a:rPr lang="de-AT" dirty="0"/>
              <a:t>Unabhängig entwickelte Datenmodell wird in eines mit relationaler Datenbankstruktur überführt und implementiert</a:t>
            </a:r>
          </a:p>
          <a:p>
            <a:r>
              <a:rPr lang="de-AT" dirty="0"/>
              <a:t>3.Ebene: Interne Ebene</a:t>
            </a:r>
          </a:p>
          <a:p>
            <a:pPr lvl="1"/>
            <a:r>
              <a:rPr lang="de-AT" dirty="0"/>
              <a:t>Erledigt die Aufgaben des Datenbankverwaltungssystems. </a:t>
            </a:r>
          </a:p>
        </p:txBody>
      </p:sp>
    </p:spTree>
    <p:extLst>
      <p:ext uri="{BB962C8B-B14F-4D97-AF65-F5344CB8AC3E}">
        <p14:creationId xmlns:p14="http://schemas.microsoft.com/office/powerpoint/2010/main" val="21546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B8358-9F95-476B-9D17-6A4A5FA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 in MS Access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0BEBC-4D72-402C-9728-5E2B6BBA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Wo verbirgt sich SQL?</a:t>
            </a:r>
          </a:p>
          <a:p>
            <a:pPr lvl="1"/>
            <a:r>
              <a:rPr lang="de-AT" dirty="0"/>
              <a:t>SQL wird immer dann benötigt wenn eine Abfrage, ein Bericht oder ein Formular erstellt wird</a:t>
            </a:r>
          </a:p>
          <a:p>
            <a:pPr lvl="1"/>
            <a:r>
              <a:rPr lang="de-AT" dirty="0"/>
              <a:t>Die Daten werden in SQL Datenbank Servern gespeichert</a:t>
            </a:r>
          </a:p>
          <a:p>
            <a:r>
              <a:rPr lang="de-AT" dirty="0"/>
              <a:t>Warum SQL?</a:t>
            </a:r>
          </a:p>
          <a:p>
            <a:pPr lvl="1"/>
            <a:r>
              <a:rPr lang="de-AT" dirty="0"/>
              <a:t>SQL ist sehr gut erweiterbar mit steigender Größe</a:t>
            </a:r>
          </a:p>
          <a:p>
            <a:pPr lvl="1"/>
            <a:r>
              <a:rPr lang="de-AT" dirty="0"/>
              <a:t>Es verhindert redundante Informationen</a:t>
            </a:r>
          </a:p>
          <a:p>
            <a:pPr lvl="1"/>
            <a:r>
              <a:rPr lang="de-AT" dirty="0"/>
              <a:t>SQL liefert auch eine sehr gute Leistung bei Suchen und ausgeben von Daten in Datenbanken</a:t>
            </a:r>
          </a:p>
        </p:txBody>
      </p:sp>
    </p:spTree>
    <p:extLst>
      <p:ext uri="{BB962C8B-B14F-4D97-AF65-F5344CB8AC3E}">
        <p14:creationId xmlns:p14="http://schemas.microsoft.com/office/powerpoint/2010/main" val="38314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DC15A-2B83-4ADB-B14C-F53C5462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SQL-</a:t>
            </a:r>
            <a:r>
              <a:rPr lang="de-AT" dirty="0" err="1"/>
              <a:t>Querys</a:t>
            </a:r>
            <a:r>
              <a:rPr lang="de-AT" dirty="0"/>
              <a:t> in MS Access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A0632-101A-41AD-9D48-C2DE94BA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Arten:</a:t>
            </a:r>
          </a:p>
          <a:p>
            <a:pPr lvl="1"/>
            <a:r>
              <a:rPr lang="de-AT" dirty="0"/>
              <a:t>Delete-Query</a:t>
            </a:r>
          </a:p>
          <a:p>
            <a:pPr lvl="2"/>
            <a:r>
              <a:rPr lang="de-AT" dirty="0"/>
              <a:t>Löscht Daten mit gewissen Voraussetzungen</a:t>
            </a:r>
          </a:p>
          <a:p>
            <a:pPr lvl="1"/>
            <a:r>
              <a:rPr lang="de-AT" dirty="0"/>
              <a:t>Update-Query</a:t>
            </a:r>
          </a:p>
          <a:p>
            <a:pPr lvl="2"/>
            <a:r>
              <a:rPr lang="de-AT" dirty="0"/>
              <a:t>Ändert Informationen an gewissen Stellen</a:t>
            </a:r>
          </a:p>
          <a:p>
            <a:pPr lvl="1"/>
            <a:r>
              <a:rPr lang="de-AT" dirty="0" err="1"/>
              <a:t>Append</a:t>
            </a:r>
            <a:r>
              <a:rPr lang="de-AT" dirty="0"/>
              <a:t>-Query</a:t>
            </a:r>
          </a:p>
          <a:p>
            <a:pPr lvl="2"/>
            <a:r>
              <a:rPr lang="de-AT" dirty="0"/>
              <a:t>Trägt vorhandene Daten in eine andere Tabelle ein</a:t>
            </a:r>
          </a:p>
          <a:p>
            <a:pPr lvl="1"/>
            <a:r>
              <a:rPr lang="de-AT" dirty="0" err="1"/>
              <a:t>Make</a:t>
            </a:r>
            <a:r>
              <a:rPr lang="de-AT" dirty="0"/>
              <a:t>-Table-Query</a:t>
            </a:r>
          </a:p>
          <a:p>
            <a:pPr lvl="2"/>
            <a:r>
              <a:rPr lang="de-AT" dirty="0"/>
              <a:t>Erstellt eine neue Tabelle, welche Daten aus einer oder mehreren Tabellen enthält</a:t>
            </a:r>
          </a:p>
        </p:txBody>
      </p:sp>
    </p:spTree>
    <p:extLst>
      <p:ext uri="{BB962C8B-B14F-4D97-AF65-F5344CB8AC3E}">
        <p14:creationId xmlns:p14="http://schemas.microsoft.com/office/powerpoint/2010/main" val="214303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49663-EDA0-49C9-A154-F02540B4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Abfrage, Berichte und Formulare im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50A6C-4D00-4B10-8B8B-068E57C8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sieht man bei der Erstellung von Abfragen, Berichten und Formularen?</a:t>
            </a:r>
          </a:p>
          <a:p>
            <a:pPr lvl="1"/>
            <a:r>
              <a:rPr lang="de-AT" dirty="0"/>
              <a:t>Man sieht eine Oberfläche, die es einem erleichtert Daten aus Tabellen zu filtern.</a:t>
            </a:r>
          </a:p>
          <a:p>
            <a:pPr lvl="1"/>
            <a:endParaRPr lang="de-AT" dirty="0"/>
          </a:p>
          <a:p>
            <a:r>
              <a:rPr lang="de-AT" dirty="0"/>
              <a:t>Was passiert jedoch wirklich im Hintergrund?</a:t>
            </a:r>
          </a:p>
          <a:p>
            <a:pPr lvl="1"/>
            <a:r>
              <a:rPr lang="de-AT" dirty="0"/>
              <a:t>Im Hintergrund passieren verschiedenste Arten von SQL-</a:t>
            </a:r>
            <a:r>
              <a:rPr lang="de-AT" dirty="0" err="1"/>
              <a:t>Querys</a:t>
            </a:r>
            <a:endParaRPr lang="de-AT" dirty="0"/>
          </a:p>
          <a:p>
            <a:pPr lvl="1"/>
            <a:r>
              <a:rPr lang="de-AT" dirty="0"/>
              <a:t>In Der SQL Ansicht sieht man auch sehr schnell, wie die </a:t>
            </a:r>
            <a:r>
              <a:rPr lang="de-AT" dirty="0" err="1"/>
              <a:t>Querys</a:t>
            </a:r>
            <a:r>
              <a:rPr lang="de-AT" dirty="0"/>
              <a:t> lauten und welche </a:t>
            </a:r>
            <a:r>
              <a:rPr lang="de-AT" dirty="0" err="1"/>
              <a:t>Unions</a:t>
            </a:r>
            <a:r>
              <a:rPr lang="de-AT" dirty="0"/>
              <a:t>, </a:t>
            </a:r>
            <a:r>
              <a:rPr lang="de-AT" dirty="0" err="1"/>
              <a:t>Querys</a:t>
            </a:r>
            <a:r>
              <a:rPr lang="de-AT" dirty="0"/>
              <a:t> und Tabellen verwendet werden um das gewünschte Ergebnis zu erreichen</a:t>
            </a:r>
          </a:p>
        </p:txBody>
      </p:sp>
    </p:spTree>
    <p:extLst>
      <p:ext uri="{BB962C8B-B14F-4D97-AF65-F5344CB8AC3E}">
        <p14:creationId xmlns:p14="http://schemas.microsoft.com/office/powerpoint/2010/main" val="3028572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634</Words>
  <Application>Microsoft Office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Microsoft Access</vt:lpstr>
      <vt:lpstr>Was kann MS Access (MS Access 2016)</vt:lpstr>
      <vt:lpstr>MS Access Versionen &amp; Änderungen/Erweiterungen – Teil 1</vt:lpstr>
      <vt:lpstr>MS Access Versionen &amp; Änderungen/Erweiterungen – Teil 2</vt:lpstr>
      <vt:lpstr>VBA</vt:lpstr>
      <vt:lpstr>Drei Ebenen Architektur </vt:lpstr>
      <vt:lpstr>SQL in MS Access</vt:lpstr>
      <vt:lpstr>SQL-Querys in MS Access</vt:lpstr>
      <vt:lpstr>Abfrage, Berichte und Formulare im Detail</vt:lpstr>
      <vt:lpstr>Benutzer</vt:lpstr>
      <vt:lpstr>Vorteile</vt:lpstr>
      <vt:lpstr>Nachteile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Christian Gruber</dc:creator>
  <cp:lastModifiedBy>Christian Gruber</cp:lastModifiedBy>
  <cp:revision>18</cp:revision>
  <dcterms:created xsi:type="dcterms:W3CDTF">2017-10-17T05:34:36Z</dcterms:created>
  <dcterms:modified xsi:type="dcterms:W3CDTF">2017-10-17T18:58:56Z</dcterms:modified>
</cp:coreProperties>
</file>