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10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76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17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846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029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740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8507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59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136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63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536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25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006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244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223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804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97B5-7EEE-4B37-BE3D-633D20DFD7EE}" type="datetimeFigureOut">
              <a:rPr lang="de-AT" smtClean="0"/>
              <a:t>17.10.2017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58F1A8-3BFB-4881-A37E-75D6E1D6CA1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5947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1E9CC-0BF2-41AB-B28A-9E898C076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Microsoft Access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B0B467-2808-4667-B8CF-2C6B2F015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Made </a:t>
            </a:r>
            <a:r>
              <a:rPr lang="de-AT" dirty="0" err="1"/>
              <a:t>by</a:t>
            </a:r>
            <a:r>
              <a:rPr lang="de-AT" dirty="0"/>
              <a:t> Gruber Christian, 4BHIF</a:t>
            </a:r>
          </a:p>
        </p:txBody>
      </p:sp>
    </p:spTree>
    <p:extLst>
      <p:ext uri="{BB962C8B-B14F-4D97-AF65-F5344CB8AC3E}">
        <p14:creationId xmlns:p14="http://schemas.microsoft.com/office/powerpoint/2010/main" val="262654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6CA22-526D-46F9-A6BE-492F454B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Was kann MS Access (MS Access 2016)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ACF8B-523D-4FC5-8F28-01BE2C34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MS Access ist eine Desktop Datenbank</a:t>
            </a:r>
          </a:p>
          <a:p>
            <a:r>
              <a:rPr lang="de-AT" dirty="0"/>
              <a:t>Relationale Datenbank mit referenzieller Integrität</a:t>
            </a:r>
          </a:p>
          <a:p>
            <a:r>
              <a:rPr lang="de-AT" dirty="0"/>
              <a:t>Skalierbar</a:t>
            </a:r>
          </a:p>
          <a:p>
            <a:r>
              <a:rPr lang="de-AT" dirty="0"/>
              <a:t>Erweiterbar </a:t>
            </a:r>
          </a:p>
          <a:p>
            <a:r>
              <a:rPr lang="de-AT" dirty="0"/>
              <a:t>Gute Performance durch SQL</a:t>
            </a:r>
          </a:p>
          <a:p>
            <a:r>
              <a:rPr lang="de-AT" dirty="0"/>
              <a:t> Max. Speichergröße einer Datei: 2 GB</a:t>
            </a:r>
          </a:p>
          <a:p>
            <a:r>
              <a:rPr lang="de-AT" dirty="0"/>
              <a:t>Kleine Funktionen mit VBA programmierbar</a:t>
            </a:r>
          </a:p>
        </p:txBody>
      </p:sp>
    </p:spTree>
    <p:extLst>
      <p:ext uri="{BB962C8B-B14F-4D97-AF65-F5344CB8AC3E}">
        <p14:creationId xmlns:p14="http://schemas.microsoft.com/office/powerpoint/2010/main" val="322424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B352C-C40F-4724-BC47-EDA5524F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35635" cy="1320800"/>
          </a:xfrm>
        </p:spPr>
        <p:txBody>
          <a:bodyPr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MS Access Versionen &amp; Änderungen/Erweiterungen – 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EBF87-69DA-4A8D-B1C3-E9AA466B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MS Access 1.0: spätes 1992, eine der ersten Desktopdatenbanken, max. Dateigröße 1GB</a:t>
            </a:r>
          </a:p>
          <a:p>
            <a:r>
              <a:rPr lang="de-AT" dirty="0"/>
              <a:t>MS Access 1.1: 1993, Kompatibilität mit anderen Microsoft Office Produkten, erste flexible Programmierung möglich mit „Access BASIC“, Optimale Desktopdatenbank für kleine und mittelgroße Unternehmen, Durch RAM-Limit konnten Datenverluste/-korruption auftreten. </a:t>
            </a:r>
          </a:p>
          <a:p>
            <a:r>
              <a:rPr lang="de-AT" dirty="0"/>
              <a:t>MS Access 95: 1995, Änderungen am GUI, wurde mit Windows95 eingeführt, VBA wurde eingeführt</a:t>
            </a:r>
          </a:p>
          <a:p>
            <a:r>
              <a:rPr lang="de-AT" dirty="0"/>
              <a:t>MS Access 2000: 2000, JET Engine Kompatibilität, </a:t>
            </a:r>
            <a:r>
              <a:rPr lang="de-AT" dirty="0" err="1"/>
              <a:t>One</a:t>
            </a:r>
            <a:r>
              <a:rPr lang="de-AT" dirty="0"/>
              <a:t>-Way-Konvertierung der Access Dateien die älter sind als die von Access 2000 nicht aber umgekehrt, erstmals möglich seine Resultate als HTML-Datei zu veröffentlichen, maximale Dateigröße 2GB statt 1GB</a:t>
            </a:r>
          </a:p>
        </p:txBody>
      </p:sp>
    </p:spTree>
    <p:extLst>
      <p:ext uri="{BB962C8B-B14F-4D97-AF65-F5344CB8AC3E}">
        <p14:creationId xmlns:p14="http://schemas.microsoft.com/office/powerpoint/2010/main" val="285038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B352C-C40F-4724-BC47-EDA5524F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35635" cy="1320800"/>
          </a:xfrm>
        </p:spPr>
        <p:txBody>
          <a:bodyPr/>
          <a:lstStyle/>
          <a:p>
            <a:pPr algn="ctr"/>
            <a:r>
              <a:rPr lang="de-AT" dirty="0">
                <a:solidFill>
                  <a:srgbClr val="FF0000"/>
                </a:solidFill>
              </a:rPr>
              <a:t>MS Access Versionen &amp; Änderungen/Erweiterungen – 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EBF87-69DA-4A8D-B1C3-E9AA466B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MS Access 2007: neues Dateiformat mit neuen Datentypen, neues GUI die Benutzerfreundlichkeit gewährleistete, Verwendung von DAO jetzt möglich</a:t>
            </a:r>
          </a:p>
          <a:p>
            <a:r>
              <a:rPr lang="de-AT" dirty="0"/>
              <a:t>MS Access 2010: Integration von Microsoft SharePoint und Anpassungen dafür</a:t>
            </a:r>
          </a:p>
          <a:p>
            <a:r>
              <a:rPr lang="de-AT" dirty="0"/>
              <a:t>MS Access 2013: erstmalige Nutzung von SQL Datenbank Servern für Datenspeicherung, relationale Datenbanken mit referenzieller Integrität, Skalierbarkeit, Erweiterbarkeit und Performance eingeführt, </a:t>
            </a:r>
          </a:p>
          <a:p>
            <a:r>
              <a:rPr lang="de-AT" dirty="0"/>
              <a:t>MS Access 2016: Datentyp </a:t>
            </a:r>
            <a:r>
              <a:rPr lang="de-AT" dirty="0" err="1"/>
              <a:t>BigInt</a:t>
            </a:r>
            <a:r>
              <a:rPr lang="de-AT" dirty="0"/>
              <a:t>; Kompatibilität zu SQL steigern</a:t>
            </a:r>
          </a:p>
        </p:txBody>
      </p:sp>
    </p:spTree>
    <p:extLst>
      <p:ext uri="{BB962C8B-B14F-4D97-AF65-F5344CB8AC3E}">
        <p14:creationId xmlns:p14="http://schemas.microsoft.com/office/powerpoint/2010/main" val="347644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7E3A6-0CA4-4CEE-986A-299EA110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FF0000"/>
                </a:solidFill>
              </a:rPr>
              <a:t>VBA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6ECA1-3257-4FFE-B22E-4E0E198D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Skriptsprache, Steuerung von Abläufen der MS-Office-Anwendungen</a:t>
            </a:r>
          </a:p>
          <a:p>
            <a:r>
              <a:rPr lang="de-AT" dirty="0"/>
              <a:t>Ähnlich der Syntax &amp; Funktionsweise von Visual Basics</a:t>
            </a:r>
          </a:p>
          <a:p>
            <a:r>
              <a:rPr lang="de-AT" dirty="0"/>
              <a:t>Rasch bei Überprüfung von Daten</a:t>
            </a:r>
          </a:p>
          <a:p>
            <a:r>
              <a:rPr lang="de-AT" dirty="0"/>
              <a:t>Langsam bei der Überprüfung von Daten im Größenfeld von 6k*6k Arrays</a:t>
            </a:r>
          </a:p>
        </p:txBody>
      </p:sp>
    </p:spTree>
    <p:extLst>
      <p:ext uri="{BB962C8B-B14F-4D97-AF65-F5344CB8AC3E}">
        <p14:creationId xmlns:p14="http://schemas.microsoft.com/office/powerpoint/2010/main" val="1162345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283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Microsoft Access</vt:lpstr>
      <vt:lpstr>Was kann MS Access (MS Access 2016)</vt:lpstr>
      <vt:lpstr>MS Access Versionen &amp; Änderungen/Erweiterungen – Teil 1</vt:lpstr>
      <vt:lpstr>MS Access Versionen &amp; Änderungen/Erweiterungen – Teil 2</vt:lpstr>
      <vt:lpstr>VBA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Christian Gruber</dc:creator>
  <cp:lastModifiedBy>Christian Gruber</cp:lastModifiedBy>
  <cp:revision>10</cp:revision>
  <dcterms:created xsi:type="dcterms:W3CDTF">2017-10-17T05:34:36Z</dcterms:created>
  <dcterms:modified xsi:type="dcterms:W3CDTF">2017-10-17T11:41:23Z</dcterms:modified>
</cp:coreProperties>
</file>