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226"/>
      </p:cViewPr>
      <p:guideLst>
        <p:guide orient="horz" pos="3589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E1742-78E2-44C6-88CE-D4C2DB3F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33AEE-A450-4FCB-9403-6D20CADA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13E05-0F78-4602-B129-B843596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19FAA-FE0E-4CC4-A969-AAC27C9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9A44F-4360-4378-9A4A-FD3D03A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32-F676-4B3A-8136-B959B09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42730-3390-4107-9869-5879619F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BE49A-83D9-4CBD-95B3-D58E712C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6E3F-DF82-4F7F-B5DA-EDD5F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FBA5-E4E3-413F-A03E-EFC4396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8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2C9997-3C6D-414E-8ECB-2014FC3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DD3A9-CE21-4592-86F6-22CE950C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F228-1605-48ED-99FB-2C7BB1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8A6FA-231C-48A0-BA4C-9C69E8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1D1C-EAB6-456D-A342-9A32D4F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5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36CC-7035-4CC2-B4E6-0EDC819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7B1CE-CE95-477A-8A91-DD562BB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8A676-0123-4458-9077-54D60D9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B493-1B2E-46CF-A501-BBE3424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5C97D-2087-401B-8971-4764B943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E9FB-DDC1-40C0-B176-10145B0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72845-02AD-42B7-9008-64218CA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809F2-448C-4FF3-81DB-2595E81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E86A8-432C-4CCC-B259-1B1E2EF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7E24-3398-484A-8560-B142FF8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30D7-AD2E-4C95-8726-4651DD0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049F7-18F9-4568-AC65-DE7F58D2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846D-BC6F-4BBD-B3B5-FD20E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16A2-D895-4FDF-BDE9-4286D6D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2722A-0065-4C15-86E4-1196EE2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B7C61-9BBA-4732-8FDF-EC8A4F5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DFE70-A85C-4E86-A050-923128F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9AADE-8EBC-4D2F-BB98-DC87F707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96AD99-D19F-44AF-927C-33CBEE3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7D65F-7343-475D-A82D-3265802B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56AFA-04DC-4F36-8F1F-82FE35C0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AB75E-B998-4AA7-B9CF-01CC906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DCE69-1735-4434-91BA-769842D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7D1FF-FEF2-44CD-8DFD-D7367B7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0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1275-403D-4C4F-A7A6-417F8C4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E8E0-DC61-4E5D-BD2A-3F272CE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B8F94-37C3-49A8-88E3-3CAEA5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42AD-A978-4B4F-BCCB-284369C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9FB67-C7D7-4591-B6D1-2AB72F3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05452-1339-468C-B7A2-8E4DF899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A5A2D-6BD4-4147-BFE7-4467EA8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BD00-14EC-42AD-B54E-0F7ADA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74524-C9F8-4847-A7A1-FA433AB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12154-6AB0-420E-8DE1-63BE5FC5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3A480-406F-47CB-A76F-A7A3BCC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E0F01-4D3F-4B1C-A8A3-6AC1790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DBF53-CBA4-459E-BFC0-DEC072D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3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D104-28BC-40DA-B3D2-E4B9F58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A81B-FF3E-498D-BDE4-E696F9D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70E01-7F05-4E06-B3AB-D2A40460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9109-2BEA-41B5-AD11-411B5D4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6080-77B1-4E6B-ABF0-BB02B31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62F0B-1B8E-444C-93E7-0FDD1C7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2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7E9C50-12E0-41BD-9C46-0E2B990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6B071-DBD1-4836-8F3B-9B1BD133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71298-6671-466A-BA1D-B392F22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D8B-AFD9-4422-BC3C-795F0CC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E6CA5-E8F4-40B0-83E7-5EA4D56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2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144328" y="2384088"/>
            <a:ext cx="9903345" cy="2089825"/>
            <a:chOff x="2037526" y="3067230"/>
            <a:chExt cx="9903345" cy="208982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B2DE45DE-9D91-7264-2B66-7A57E2536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037526" y="3239820"/>
              <a:ext cx="1802905" cy="1789380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grpSp>
          <p:nvGrpSpPr>
            <p:cNvPr id="3" name="Gruppieren 2"/>
            <p:cNvGrpSpPr/>
            <p:nvPr/>
          </p:nvGrpSpPr>
          <p:grpSpPr>
            <a:xfrm>
              <a:off x="3955581" y="3067230"/>
              <a:ext cx="7985290" cy="2089825"/>
              <a:chOff x="427190" y="3645912"/>
              <a:chExt cx="7985290" cy="2089825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427190" y="3645912"/>
                <a:ext cx="7985290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 smtClean="0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Export-</a:t>
                </a:r>
                <a:endPara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427190" y="4504631"/>
                <a:ext cx="7985290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 err="1" smtClean="0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RecipientPermissions</a:t>
                </a:r>
                <a:endPara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9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2021-09-03T10:34:43Z</dcterms:created>
  <dcterms:modified xsi:type="dcterms:W3CDTF">2022-09-19T05:11:40Z</dcterms:modified>
</cp:coreProperties>
</file>