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3589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01903" y="2384088"/>
            <a:ext cx="9788195" cy="2089825"/>
            <a:chOff x="3062383" y="2384088"/>
            <a:chExt cx="9788195" cy="208982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B2DE45DE-9D91-7264-2B66-7A57E253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7673" y="2556678"/>
              <a:ext cx="1802905" cy="1789380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grpSp>
          <p:nvGrpSpPr>
            <p:cNvPr id="3" name="Gruppieren 2"/>
            <p:cNvGrpSpPr/>
            <p:nvPr/>
          </p:nvGrpSpPr>
          <p:grpSpPr>
            <a:xfrm>
              <a:off x="3062383" y="2384088"/>
              <a:ext cx="7985290" cy="2089825"/>
              <a:chOff x="427190" y="3645912"/>
              <a:chExt cx="7985290" cy="2089825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427190" y="3645912"/>
                <a:ext cx="7985290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smtClean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Export-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427190" y="4504631"/>
                <a:ext cx="7985290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err="1" smtClean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RecipientPermissions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9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2021-09-03T10:34:43Z</dcterms:created>
  <dcterms:modified xsi:type="dcterms:W3CDTF">2022-09-19T05:51:50Z</dcterms:modified>
</cp:coreProperties>
</file>