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>
        <p:guide orient="horz" pos="3589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E1742-78E2-44C6-88CE-D4C2DB3F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33AEE-A450-4FCB-9403-6D20CADAD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13E05-0F78-4602-B129-B843596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18.09.2022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19FAA-FE0E-4CC4-A969-AAC27C93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9A44F-4360-4378-9A4A-FD3D03A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66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D3332-F676-4B3A-8136-B959B09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E42730-3390-4107-9869-5879619F4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BE49A-83D9-4CBD-95B3-D58E712C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18.09.2022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06E3F-DF82-4F7F-B5DA-EDD5F982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3FBA5-E4E3-413F-A03E-EFC4396C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28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2C9997-3C6D-414E-8ECB-2014FC3E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1DD3A9-CE21-4592-86F6-22CE950CF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3F228-1605-48ED-99FB-2C7BB1FC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18.09.2022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8A6FA-231C-48A0-BA4C-9C69E80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71D1C-EAB6-456D-A342-9A32D4F6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153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E36CC-7035-4CC2-B4E6-0EDC8193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77B1CE-CE95-477A-8A91-DD562BBA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8A676-0123-4458-9077-54D60D96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18.09.2022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7B493-1B2E-46CF-A501-BBE3424A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5C97D-2087-401B-8971-4764B943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0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5E9FB-DDC1-40C0-B176-10145B09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E72845-02AD-42B7-9008-64218CAA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809F2-448C-4FF3-81DB-2595E819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18.09.2022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E86A8-432C-4CCC-B259-1B1E2EF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97E24-3398-484A-8560-B142FF8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38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630D7-AD2E-4C95-8726-4651DD0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049F7-18F9-4568-AC65-DE7F58D20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F0846D-BC6F-4BBD-B3B5-FD20E240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16A2-D895-4FDF-BDE9-4286D6D7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18.09.2022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22722A-0065-4C15-86E4-1196EE2C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1B7C61-9BBA-4732-8FDF-EC8A4F50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69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DFE70-A85C-4E86-A050-923128F5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C9AADE-8EBC-4D2F-BB98-DC87F707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96AD99-D19F-44AF-927C-33CBEE3A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7D65F-7343-475D-A82D-3265802BA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D56AFA-04DC-4F36-8F1F-82FE35C0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BAB75E-B998-4AA7-B9CF-01CC906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18.09.2022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DCE69-1735-4434-91BA-769842D3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87D1FF-FEF2-44CD-8DFD-D7367B79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402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1275-403D-4C4F-A7A6-417F8C4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7BE8E0-DC61-4E5D-BD2A-3F272CE9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18.09.2022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B8F94-37C3-49A8-88E3-3CAEA546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E42AD-A978-4B4F-BCCB-284369C4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32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99FB67-C7D7-4591-B6D1-2AB72F3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18.09.2022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005452-1339-468C-B7A2-8E4DF899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FA5A2D-6BD4-4147-BFE7-4467EA8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6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0BD00-14EC-42AD-B54E-0F7ADADD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74524-C9F8-4847-A7A1-FA433AB1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12154-6AB0-420E-8DE1-63BE5FC5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E3A480-406F-47CB-A76F-A7A3BCC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18.09.2022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CE0F01-4D3F-4B1C-A8A3-6AC17909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6DBF53-CBA4-459E-BFC0-DEC072DB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039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2D104-28BC-40DA-B3D2-E4B9F58B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2AA81B-FF3E-498D-BDE4-E696F9D5F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870E01-7F05-4E06-B3AB-D2A404608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F29109-2BEA-41B5-AD11-411B5D40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18.09.2022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6080-77B1-4E6B-ABF0-BB02B31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562F0B-1B8E-444C-93E7-0FDD1C74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2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7E9C50-12E0-41BD-9C46-0E2B990B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6B071-DBD1-4836-8F3B-9B1BD133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71298-6671-466A-BA1D-B392F2246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41D6-B7FC-4F74-87D2-69F6AB48AF83}" type="datetimeFigureOut">
              <a:rPr lang="de-AT" smtClean="0"/>
              <a:t>18.09.2022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E1D8B-AFD9-4422-BC3C-795F0CCFB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E6CA5-E8F4-40B0-83E7-5EA4D567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22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7544AB-02BF-2A7A-A4FA-CE7047C01E4B}"/>
              </a:ext>
            </a:extLst>
          </p:cNvPr>
          <p:cNvGrpSpPr/>
          <p:nvPr/>
        </p:nvGrpSpPr>
        <p:grpSpPr>
          <a:xfrm>
            <a:off x="642425" y="2275230"/>
            <a:ext cx="10907150" cy="2629220"/>
            <a:chOff x="642425" y="2275230"/>
            <a:chExt cx="10907150" cy="2629220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DA862C7-C262-4DE7-A47F-402A58FE69C2}"/>
                </a:ext>
              </a:extLst>
            </p:cNvPr>
            <p:cNvSpPr txBox="1"/>
            <p:nvPr/>
          </p:nvSpPr>
          <p:spPr>
            <a:xfrm>
              <a:off x="642425" y="3673344"/>
              <a:ext cx="10907150" cy="1231106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de-AT" sz="8000" b="1" i="1" spc="-400" dirty="0">
                  <a:ln w="12700">
                    <a:noFill/>
                  </a:ln>
                  <a:effectLst>
                    <a:glow rad="127000">
                      <a:schemeClr val="bg1"/>
                    </a:glo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Export-</a:t>
              </a:r>
              <a:r>
                <a:rPr lang="de-AT" sz="8000" b="1" i="1" spc="-400" dirty="0" err="1">
                  <a:ln w="12700">
                    <a:noFill/>
                  </a:ln>
                  <a:effectLst>
                    <a:glow rad="127000">
                      <a:schemeClr val="bg1"/>
                    </a:glo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RecipientPermissions</a:t>
              </a:r>
              <a:endParaRPr lang="de-AT" sz="8000" b="1" i="1" spc="-400" dirty="0">
                <a:ln w="12700">
                  <a:noFill/>
                </a:ln>
                <a:effectLst>
                  <a:glow rad="127000">
                    <a:schemeClr val="bg1"/>
                  </a:glo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B2DE45DE-9D91-7264-2B66-7A57E2536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0530" y="2275230"/>
              <a:ext cx="1595972" cy="1584000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86093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2021-09-03T10:34:43Z</dcterms:created>
  <dcterms:modified xsi:type="dcterms:W3CDTF">2022-09-18T09:15:10Z</dcterms:modified>
</cp:coreProperties>
</file>