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d788705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d788705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def5fb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def5fb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cd0a98a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cd0a98a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cd0a98a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cd0a98a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cd0a98a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cd0a98a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cd0a98a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cd0a98a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cd0a98a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cd0a98a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cd0a98a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cd0a98a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cd0a98ac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cd0a98ac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d78870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d78870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3561-7BC5-4A84-9A58-F1FB60DA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56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Query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São as consultas feitas ao servidor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Permitem parâmetros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Escolher quais atributos serão retornados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Podem ser feitas mais de uma consulta </a:t>
            </a:r>
            <a:br>
              <a:rPr lang="pt-BR"/>
            </a:br>
            <a:r>
              <a:rPr lang="pt-BR"/>
              <a:t>no mesmo request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5041350" y="1216125"/>
            <a:ext cx="33768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#Consulta</a:t>
            </a:r>
            <a:b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</a:b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livrosRecentes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titulo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autor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id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nome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</a:b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#Resposta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"data"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"livrosRecentes"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[{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"titulo"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"Titulo 1"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   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"autor"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"id"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"1"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       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"nome"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</a:rPr>
              <a:t>"Carlos"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    }]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041350" y="654750"/>
            <a:ext cx="33051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#Definição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livrosRecentes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(pagina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Int, tamanho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[Livro]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Mutations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Permitem alterar os dados do servidor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Criar, modificar ou apagar dados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729450" y="2932900"/>
            <a:ext cx="68289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</a:rPr>
              <a:t># The Root Mutation for the application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Mutation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escreverLivro(title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category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Categoria, author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Livro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cadastrarAutor(nome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idade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Int, email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foto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Autor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ver um pouco de código ?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GraphQL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875" y="2355300"/>
            <a:ext cx="2624850" cy="26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eu sou 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0" y="708900"/>
            <a:ext cx="1551548" cy="155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25" y="4339975"/>
            <a:ext cx="498725" cy="4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927375" y="4392250"/>
            <a:ext cx="1551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@carlosemanuel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886" y="4392248"/>
            <a:ext cx="394200" cy="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922775" y="4392250"/>
            <a:ext cx="1440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/carlosemanuel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4425" y="3591750"/>
            <a:ext cx="3198750" cy="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GraphQL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Schemas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Query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Mutation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Vários endpoints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Uma requisição por endpoint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é fácil a evolução/manutenção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cliente não tem controle sobre os dados enviados pelo servidor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N+1 requisições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REST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/autor/1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32950" y="2298150"/>
            <a:ext cx="74781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“id”:1,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“nome”: “João da Silva”,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“thumbnail”: “http://….”,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“biografia”: “Escritor...”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34750" y="3676225"/>
            <a:ext cx="74781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399325" y="2078875"/>
            <a:ext cx="4377300" cy="2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/livros/autor/1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[{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“id”:1,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“nome”: “Livro 1”,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“autor_id”: 1,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“categoria”: “Categoria 1”,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“resumo”: “resumo 1”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“id”:2,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“nome”: “Livro 2”,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“autor_id”: 1,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“categoria”: “Categoria 2”,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   “resumo”: “resumo 2”</a:t>
            </a:r>
            <a:br>
              <a:rPr lang="pt-BR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GraphQL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Criada pelo Facebook em 2012</a:t>
            </a:r>
            <a:r>
              <a:rPr lang="pt-BR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/>
              <a:t>e lançada publicamente em 2015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uma query language para acesso ao dados de forma mais flexível que o REST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Endpoint único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várias consultas em uma mesma requisição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Mais fácil evolução da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Mais poder para o cliente da API permitindo definir qual informação precisa do servidor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Todas as requisições são do tipo POST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https://graphql.org/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Schema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Arquivo que descreve a API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i="1"/>
              <a:t>*.graphqls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Nele temos todos: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tipos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consultas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mutações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487375" y="729575"/>
            <a:ext cx="5734500" cy="3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Livro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id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ID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titulo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texto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categoria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Categoria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autor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Autor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tradutor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Tradutor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</a:rPr>
              <a:t># The Root Query for the application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Query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livrosRecentes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(pagina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Int, tamanho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[Livro]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listarAutores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(pagina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Int, tamanho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[Autor]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</a:rPr>
              <a:t># The Root Mutation for the application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Mutation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escreverLivro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(title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category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Categoria, author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Livro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cadastrarAutor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(nome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idade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Int, email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, foto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Autor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Int: Corresponde ao Integer do Java. Número 32-bits com sinal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Float: Corresponde ao Float do Java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String: Sequência de caracteres UTF-8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Boolean: true ou false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ID: Tipo que representa um identificador único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 customizados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077350" y="809850"/>
            <a:ext cx="2757900" cy="3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enum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Idioma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 i="1">
                <a:solidFill>
                  <a:srgbClr val="9876AA"/>
                </a:solidFill>
                <a:highlight>
                  <a:srgbClr val="2B2B2B"/>
                </a:highlight>
              </a:rPr>
              <a:t>INGLES</a:t>
            </a:r>
            <a:endParaRPr sz="1100" i="1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>
                <a:solidFill>
                  <a:srgbClr val="9876AA"/>
                </a:solidFill>
                <a:highlight>
                  <a:srgbClr val="2B2B2B"/>
                </a:highlight>
              </a:rPr>
              <a:t>   ESPANHOL</a:t>
            </a:r>
            <a:endParaRPr sz="1100" i="1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>
                <a:solidFill>
                  <a:srgbClr val="9876AA"/>
                </a:solidFill>
                <a:highlight>
                  <a:srgbClr val="2B2B2B"/>
                </a:highlight>
              </a:rPr>
              <a:t>   FRANCES</a:t>
            </a:r>
            <a:endParaRPr sz="1100" i="1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Pessoa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nome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email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foto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type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Autor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implements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Pessoa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id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ID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idade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Int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nome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email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foto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String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</a:rPr>
              <a:t>livros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: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[Livro]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</a:rPr>
              <a:t>!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516</Words>
  <Application>Microsoft Office PowerPoint</Application>
  <PresentationFormat>Apresentação na tela (16:9)</PresentationFormat>
  <Paragraphs>129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Raleway</vt:lpstr>
      <vt:lpstr>Arial</vt:lpstr>
      <vt:lpstr>Georgia</vt:lpstr>
      <vt:lpstr>Lato</vt:lpstr>
      <vt:lpstr>Courier New</vt:lpstr>
      <vt:lpstr>Streamline</vt:lpstr>
      <vt:lpstr>Apresentação do PowerPoint</vt:lpstr>
      <vt:lpstr>Introdução ao GraphQL</vt:lpstr>
      <vt:lpstr>Quem eu sou ?</vt:lpstr>
      <vt:lpstr>Agenda</vt:lpstr>
      <vt:lpstr>REST</vt:lpstr>
      <vt:lpstr>REST</vt:lpstr>
      <vt:lpstr>GraphQL</vt:lpstr>
      <vt:lpstr>Schema</vt:lpstr>
      <vt:lpstr>Tipos</vt:lpstr>
      <vt:lpstr>Query</vt:lpstr>
      <vt:lpstr>Mutations</vt:lpstr>
      <vt:lpstr>Vamos ver um pouco de código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Carlos Emanuel Madruga de Sousa</cp:lastModifiedBy>
  <cp:revision>2</cp:revision>
  <dcterms:modified xsi:type="dcterms:W3CDTF">2019-08-22T12:11:48Z</dcterms:modified>
</cp:coreProperties>
</file>