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2a2764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2a2764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2a2764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2a2764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34d6a8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34d6a8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2a27641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2a27641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2a27641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2a27641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2a2764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2a2764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2a27641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2a27641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2a27641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2a2764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100851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100851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100851d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100851d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f100851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f100851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100851d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100851d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2a276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2a276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2a2764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2a2764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2a2764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2a2764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2a2764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2a2764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49250" y="930175"/>
            <a:ext cx="3445500" cy="36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Conheça o projeto Lombok </a:t>
            </a:r>
            <a:endParaRPr sz="3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 diminua a verbosidade </a:t>
            </a:r>
            <a:endParaRPr sz="3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do seu código Java</a:t>
            </a:r>
            <a:r>
              <a:rPr lang="pt-BR" sz="36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 onde começar?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@Data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Ainda pode ficar melhor? 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 onde começar?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@Data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Equivale a: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@Getter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@Setter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@RequireArgsConstrutor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@ToString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@EqualsAndHashCode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 onde começar?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5225"/>
            <a:ext cx="85206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@Data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Porém, nem tudo é perfeito…</a:t>
            </a:r>
            <a:endParaRPr sz="20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Uso do AcessLevel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Ainda tem mais?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2252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Logs (@Log4J, @JbossLog, @CommonsLog, etc)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@NonNull: Tratamentos de NullPointerException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@Cleanup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Conclusão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252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Deixa o seu código mais legível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Livra você de criar códigos repetitivos, aumentando a produtividade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Facilidade na manutenção do código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Conheça a ferramenta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Use com cautela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Atenção para o debug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Perguntas?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1272100"/>
            <a:ext cx="26670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Referências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211525"/>
            <a:ext cx="8520600" cy="22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https://projectlombok.org/</a:t>
            </a:r>
            <a:endParaRPr sz="3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211525"/>
            <a:ext cx="8520600" cy="22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Obrigado!</a:t>
            </a:r>
            <a:endParaRPr sz="48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Sobre mim...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ans Narrow"/>
              <a:buChar char="●"/>
            </a:pPr>
            <a:r>
              <a:rPr lang="pt-BR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Tecnólogo em Sistemas para Internet – IFPB</a:t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ans Narrow"/>
              <a:buChar char="●"/>
            </a:pPr>
            <a:r>
              <a:rPr lang="pt-BR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Pós-graduando em Desenvolvimento de aplicações Web – Unipê</a:t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ans Narrow"/>
              <a:buChar char="●"/>
            </a:pPr>
            <a:r>
              <a:rPr lang="pt-BR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Passagens por PMJP, IFPB, ECT-JP, TRE-PB, Confederação das Unimeds NNE, Infomed Benner e Conductor</a:t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ans Narrow"/>
              <a:buChar char="●"/>
            </a:pPr>
            <a:r>
              <a:rPr lang="pt-BR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Atualmente na Indra</a:t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8325" y="2746050"/>
            <a:ext cx="2107775" cy="20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Mas… Do que se trata o Projeto Lombok?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218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“Project Lombok is a java library that automatically plugs into your editor and build tools, spicing up your java.</a:t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Never write another getter or equals method again, with one annotation your class has a fully featured builder, Automate your logging variables, and much more.”</a:t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0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Quando conheci o Lombok...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00" y="1686825"/>
            <a:ext cx="4392611" cy="24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Como adicionar a sua IDE e Projeto?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ans Narrow"/>
              <a:buChar char="●"/>
            </a:pPr>
            <a:r>
              <a:rPr lang="pt-BR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Eclipse</a:t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T Sans Narrow"/>
              <a:buChar char="○"/>
            </a:pPr>
            <a:r>
              <a:rPr lang="pt-BR" sz="18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Executar lombok.jar e selecionar o path do local de instalação do Eclipse</a:t>
            </a:r>
            <a:endParaRPr sz="18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ans Narrow"/>
              <a:buChar char="●"/>
            </a:pPr>
            <a:r>
              <a:rPr lang="pt-BR" sz="24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Maven</a:t>
            </a:r>
            <a:endParaRPr sz="24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&lt;groupId&gt;org.projectlombok&lt;/groupId&gt;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&lt;artifactId&gt;lombok&lt;/artifactId&gt;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&lt;version&gt;1.16.20&lt;/version&gt;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&lt;scope&gt;provided&lt;/scope&gt;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1400">
              <a:solidFill>
                <a:srgbClr val="FFFFFF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 onde começar?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@Getter e @Setter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80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nível de classe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80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nível de atributo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80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Mudança de tipo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 onde começar?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Construtores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599" lvl="1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@NoArgsConstructor: gera o construtor padrão explicitamente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599" lvl="1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@AllArgsConstructor: gera um construtor com todos os atributos (não estáticos) da classe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599" lvl="1" marL="89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@RequiredArgsConstructor: gera um construtor com todos os atributos marcados com @NonNull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 onde começar?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@EqualsAndHashCode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IDEs já fazem isso pra nós, mas não é lá dos códigos mais bonitos de se ver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 se você acrescentar um novo atributo? Você lembra de atualizar?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Pode ser usado somente a nível de classe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Pode ser combinado com os comandos excludes ou of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Por onde começar?</a:t>
            </a:r>
            <a:endParaRPr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●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@ToString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Pode ser usado somente a nível de classe </a:t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55600" lvl="1" marL="108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T Sans Narrow"/>
              <a:buChar char="○"/>
            </a:pP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Pode ser combinado com os comandos </a:t>
            </a:r>
            <a:r>
              <a:rPr i="1"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excludes</a:t>
            </a:r>
            <a:r>
              <a:rPr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ou </a:t>
            </a:r>
            <a:r>
              <a:rPr i="1" lang="pt-BR" sz="2000">
                <a:solidFill>
                  <a:srgbClr val="FFFF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of</a:t>
            </a:r>
            <a:endParaRPr i="1"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